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iteseerx.ist.psu.edu/viewdoc/download?doi=10.1.1.435.8329&amp;rep=rep1&amp;type=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535836"/>
            <a:ext cx="9144000" cy="24679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CA"/>
              <a:t>Prediction of skewed biased Ozone Days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130859" y="4536489"/>
            <a:ext cx="5746811" cy="1811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By: Shamil, Richard, Raphael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3253 –Machine Learning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Date: December 03, 2019</a:t>
            </a:r>
            <a:endParaRPr/>
          </a:p>
        </p:txBody>
      </p:sp>
      <p:pic>
        <p:nvPicPr>
          <p:cNvPr descr="Image result for ozone action day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9739" y="383681"/>
            <a:ext cx="368169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206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CA"/>
              <a:t>Background &amp; Motivation</a:t>
            </a:r>
            <a:endParaRPr b="1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376039"/>
            <a:ext cx="10515600" cy="4800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CA"/>
              <a:t>Ozone Action Day</a:t>
            </a:r>
            <a:r>
              <a:rPr lang="en-CA"/>
              <a:t>: Declared by municipality/state when severe weather conditions combined with pollutants form high levels of ground level ozone that may cause harmful effects to health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Ground Ozone is formed from sophisticated physical and chemical reactions.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CA"/>
              <a:t>Sources of production include factories, vehicle emissions, chemical plants and other industrial sources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Even short term exposure to ozone can cause asthma, chest pain, coughing. Long term may cause lung cancer. In addition, causes harm to ecosystems (farming, tourism, vegetation etc)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CA"/>
              <a:t>Motivation</a:t>
            </a:r>
            <a:r>
              <a:rPr lang="en-CA"/>
              <a:t>: Build a highly accurate ozone level alarm forecasting model for air quality experts i.e. classification of ozone day vs normal day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206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CA"/>
              <a:t>Data Challenges</a:t>
            </a:r>
            <a:endParaRPr b="1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438183"/>
            <a:ext cx="10676138" cy="473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Ozone level dataset provided by Texas Commission of Environmental Quality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Covers the geographic areas of Houston, Galveston and Brazoria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/>
              <a:t>Time series data ranging from 1998-2004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Dataset consists of 74 sparse features, relatively small training size, skewed classes (6% ozone days vs 94% normal days)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Possibly, many irrelevant features that will need to be eliminated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6"/>
            <a:ext cx="10515600" cy="1117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CA"/>
              <a:t>Conclusion</a:t>
            </a:r>
            <a:endParaRPr b="1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482572"/>
            <a:ext cx="10515600" cy="469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t/>
            </a:r>
            <a:endParaRPr sz="23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6"/>
            <a:ext cx="10515600" cy="1117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CA"/>
              <a:t>Reference</a:t>
            </a:r>
            <a:endParaRPr b="1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482572"/>
            <a:ext cx="10515600" cy="469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Zhang K, Fan W, Yuan X (2008). </a:t>
            </a:r>
            <a:r>
              <a:rPr i="1" lang="en-CA"/>
              <a:t>Forecasting skewed biased stochastic ozone days: analyses, solutions and beyond, Knowledge and Information Systems. </a:t>
            </a:r>
            <a:r>
              <a:rPr lang="en-CA"/>
              <a:t>Department of Computer Science, Xavier University. Retrieved from </a:t>
            </a:r>
            <a:r>
              <a:rPr lang="en-CA" sz="2400" u="sng">
                <a:solidFill>
                  <a:schemeClr val="hlink"/>
                </a:solidFill>
                <a:hlinkClick r:id="rId3"/>
              </a:rPr>
              <a:t>http://citeseerx.ist.psu.edu/viewdoc/download?doi=10.1.1.435.8329&amp;rep=rep1&amp;type=pdf</a:t>
            </a:r>
            <a:endParaRPr sz="23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