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80" r:id="rId12"/>
  </p:sldIdLst>
  <p:sldSz cx="9144000" cy="5143500" type="screen16x9"/>
  <p:notesSz cx="6858000" cy="9144000"/>
  <p:embeddedFontLst>
    <p:embeddedFont>
      <p:font typeface="Advent Pro Medium" panose="020B0604020202020204" charset="-18"/>
      <p:regular r:id="rId14"/>
      <p:bold r:id="rId15"/>
    </p:embeddedFont>
    <p:embeddedFont>
      <p:font typeface="Livvic" pitchFamily="2" charset="-18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ress Start 2P" panose="020B0604020202020204" charset="0"/>
      <p:regular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4A2023-FEC9-44FD-AE24-DCBF88357024}">
  <a:tblStyle styleId="{B34A2023-FEC9-44FD-AE24-DCBF88357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7" name="Google Shape;138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8" name="Google Shape;138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2" name="Google Shape;14552;gb9126897ec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3" name="Google Shape;14553;gb9126897ec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1" name="Google Shape;15711;gb9126897ec_0_13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2" name="Google Shape;15712;gb9126897ec_0_13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73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0" name="Google Shape;13870;gb8b30863f4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1" name="Google Shape;13871;gb8b30863f4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3" name="Google Shape;14273;gb8b30863f4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4" name="Google Shape;14274;gb8b30863f4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3" name="Google Shape;14313;gb8b30863f4_0_4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4" name="Google Shape;14314;gb8b30863f4_0_4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" name="Google Shape;14325;gb8b30863f4_0_4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6" name="Google Shape;14326;gb8b30863f4_0_4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Google Shape;14370;gb8b30863f4_0_4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1" name="Google Shape;14371;gb8b30863f4_0_4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4" name="Google Shape;14384;gb9126897ec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5" name="Google Shape;14385;gb9126897ec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4" name="Google Shape;14384;gb9126897ec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5" name="Google Shape;14385;gb9126897ec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96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5" name="Google Shape;14445;gb9126897ec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6" name="Google Shape;14446;gb9126897ec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2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2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2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2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87" name="Google Shape;187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2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231" name="Google Shape;231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2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275" name="Google Shape;275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p2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2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363" name="Google Shape;363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6" name="Google Shape;406;p2"/>
          <p:cNvGrpSpPr/>
          <p:nvPr/>
        </p:nvGrpSpPr>
        <p:grpSpPr>
          <a:xfrm>
            <a:off x="3393210" y="3870986"/>
            <a:ext cx="1191387" cy="732516"/>
            <a:chOff x="2430450" y="2143325"/>
            <a:chExt cx="337800" cy="207700"/>
          </a:xfrm>
        </p:grpSpPr>
        <p:sp>
          <p:nvSpPr>
            <p:cNvPr id="407" name="Google Shape;407;p2"/>
            <p:cNvSpPr/>
            <p:nvPr/>
          </p:nvSpPr>
          <p:spPr>
            <a:xfrm>
              <a:off x="2482575" y="21433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56700" y="216920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82575" y="21692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508425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2575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482575" y="2221300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586400" y="2221300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456700" y="2247175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4825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560550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2586400" y="2247175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26126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24825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2586400" y="2273025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664400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27423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2508425" y="22989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586400" y="2298900"/>
              <a:ext cx="26300" cy="26275"/>
            </a:xfrm>
            <a:custGeom>
              <a:avLst/>
              <a:gdLst/>
              <a:ahLst/>
              <a:cxnLst/>
              <a:rect l="l" t="t" r="r" b="b"/>
              <a:pathLst>
                <a:path w="1052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664400" y="229890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0"/>
                  </a:moveTo>
                  <a:lnTo>
                    <a:pt x="0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716500" y="229890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304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24567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24825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2508425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253467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56055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586400" y="2325150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6126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63852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66440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6902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7165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7423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"/>
          <p:cNvGrpSpPr/>
          <p:nvPr/>
        </p:nvGrpSpPr>
        <p:grpSpPr>
          <a:xfrm>
            <a:off x="275207" y="916381"/>
            <a:ext cx="1049633" cy="523940"/>
            <a:chOff x="138482" y="584556"/>
            <a:chExt cx="1049633" cy="523940"/>
          </a:xfrm>
        </p:grpSpPr>
        <p:sp>
          <p:nvSpPr>
            <p:cNvPr id="447" name="Google Shape;447;p2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"/>
          <p:cNvGrpSpPr/>
          <p:nvPr/>
        </p:nvGrpSpPr>
        <p:grpSpPr>
          <a:xfrm flipH="1">
            <a:off x="7651282" y="179206"/>
            <a:ext cx="1049633" cy="523940"/>
            <a:chOff x="138482" y="584556"/>
            <a:chExt cx="1049633" cy="523940"/>
          </a:xfrm>
        </p:grpSpPr>
        <p:sp>
          <p:nvSpPr>
            <p:cNvPr id="463" name="Google Shape;463;p2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2"/>
          <p:cNvGrpSpPr/>
          <p:nvPr/>
        </p:nvGrpSpPr>
        <p:grpSpPr>
          <a:xfrm>
            <a:off x="6031078" y="4237329"/>
            <a:ext cx="275098" cy="366258"/>
            <a:chOff x="2664400" y="2169200"/>
            <a:chExt cx="78000" cy="103850"/>
          </a:xfrm>
        </p:grpSpPr>
        <p:sp>
          <p:nvSpPr>
            <p:cNvPr id="479" name="Google Shape;479;p2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"/>
          <p:cNvSpPr txBox="1">
            <a:spLocks noGrp="1"/>
          </p:cNvSpPr>
          <p:nvPr>
            <p:ph type="ctrTitle"/>
          </p:nvPr>
        </p:nvSpPr>
        <p:spPr>
          <a:xfrm>
            <a:off x="1868250" y="1099850"/>
            <a:ext cx="5407500" cy="175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6" name="Google Shape;486;p2"/>
          <p:cNvSpPr txBox="1">
            <a:spLocks noGrp="1"/>
          </p:cNvSpPr>
          <p:nvPr>
            <p:ph type="subTitle" idx="1"/>
          </p:nvPr>
        </p:nvSpPr>
        <p:spPr>
          <a:xfrm>
            <a:off x="1868100" y="2632300"/>
            <a:ext cx="5407500" cy="53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7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9" name="Google Shape;7239;p16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7240" name="Google Shape;7240;p16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7241" name="Google Shape;7241;p16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2" name="Google Shape;7242;p16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3" name="Google Shape;7243;p16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4" name="Google Shape;7244;p16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5" name="Google Shape;7245;p16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6" name="Google Shape;7246;p16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7" name="Google Shape;7247;p16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8" name="Google Shape;7248;p16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9" name="Google Shape;7249;p16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0" name="Google Shape;7250;p16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1" name="Google Shape;7251;p16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2" name="Google Shape;7252;p16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3" name="Google Shape;7253;p16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4" name="Google Shape;7254;p16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5" name="Google Shape;7255;p16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6" name="Google Shape;7256;p16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7" name="Google Shape;7257;p16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8" name="Google Shape;7258;p16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9" name="Google Shape;7259;p16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0" name="Google Shape;7260;p16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1" name="Google Shape;7261;p16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2" name="Google Shape;7262;p16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3" name="Google Shape;7263;p16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4" name="Google Shape;7264;p16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5" name="Google Shape;7265;p16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6" name="Google Shape;7266;p16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7" name="Google Shape;7267;p16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68" name="Google Shape;7268;p16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7269" name="Google Shape;7269;p16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0" name="Google Shape;7270;p16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1" name="Google Shape;7271;p16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2" name="Google Shape;7272;p16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3" name="Google Shape;7273;p16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4" name="Google Shape;7274;p16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5" name="Google Shape;7275;p16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6" name="Google Shape;7276;p16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7" name="Google Shape;7277;p16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8" name="Google Shape;7278;p16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9" name="Google Shape;7279;p16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0" name="Google Shape;7280;p16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1" name="Google Shape;7281;p16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2" name="Google Shape;7282;p16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3" name="Google Shape;7283;p16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4" name="Google Shape;7284;p16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5" name="Google Shape;7285;p16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6" name="Google Shape;7286;p16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7" name="Google Shape;7287;p16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8" name="Google Shape;7288;p16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9" name="Google Shape;7289;p16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0" name="Google Shape;7290;p16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1" name="Google Shape;7291;p16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2" name="Google Shape;7292;p16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3" name="Google Shape;7293;p16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4" name="Google Shape;7294;p16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5" name="Google Shape;7295;p16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96" name="Google Shape;7296;p16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7297" name="Google Shape;7297;p16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8" name="Google Shape;7298;p16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9" name="Google Shape;7299;p16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0" name="Google Shape;7300;p16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1" name="Google Shape;7301;p16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2" name="Google Shape;7302;p16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3" name="Google Shape;7303;p16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4" name="Google Shape;7304;p16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5" name="Google Shape;7305;p16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6" name="Google Shape;7306;p16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7" name="Google Shape;7307;p16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8" name="Google Shape;7308;p16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9" name="Google Shape;7309;p16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0" name="Google Shape;7310;p16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1" name="Google Shape;7311;p16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2" name="Google Shape;7312;p16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3" name="Google Shape;7313;p16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4" name="Google Shape;7314;p16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5" name="Google Shape;7315;p16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6" name="Google Shape;7316;p16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7" name="Google Shape;7317;p16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8" name="Google Shape;7318;p16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9" name="Google Shape;7319;p16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0" name="Google Shape;7320;p16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1" name="Google Shape;7321;p16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2" name="Google Shape;7322;p16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3" name="Google Shape;7323;p16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24" name="Google Shape;7324;p16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7325" name="Google Shape;7325;p16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7326" name="Google Shape;7326;p1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7" name="Google Shape;7327;p1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8" name="Google Shape;7328;p1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9" name="Google Shape;7329;p1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0" name="Google Shape;7330;p1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1" name="Google Shape;7331;p1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2" name="Google Shape;7332;p1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3" name="Google Shape;7333;p1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4" name="Google Shape;7334;p1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5" name="Google Shape;7335;p1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6" name="Google Shape;7336;p1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7" name="Google Shape;7337;p1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8" name="Google Shape;7338;p1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9" name="Google Shape;7339;p1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0" name="Google Shape;7340;p1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1" name="Google Shape;7341;p1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2" name="Google Shape;7342;p1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3" name="Google Shape;7343;p1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4" name="Google Shape;7344;p1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5" name="Google Shape;7345;p1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6" name="Google Shape;7346;p1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7" name="Google Shape;7347;p1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8" name="Google Shape;7348;p1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9" name="Google Shape;7349;p1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0" name="Google Shape;7350;p1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1" name="Google Shape;7351;p1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2" name="Google Shape;7352;p1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3" name="Google Shape;7353;p1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4" name="Google Shape;7354;p1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5" name="Google Shape;7355;p1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6" name="Google Shape;7356;p1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7" name="Google Shape;7357;p1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8" name="Google Shape;7358;p1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9" name="Google Shape;7359;p1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0" name="Google Shape;7360;p1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1" name="Google Shape;7361;p1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2" name="Google Shape;7362;p1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3" name="Google Shape;7363;p1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4" name="Google Shape;7364;p1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5" name="Google Shape;7365;p1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6" name="Google Shape;7366;p1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7" name="Google Shape;7367;p1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8" name="Google Shape;7368;p1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69" name="Google Shape;7369;p16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7370" name="Google Shape;7370;p1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1" name="Google Shape;7371;p1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2" name="Google Shape;7372;p1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3" name="Google Shape;7373;p1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4" name="Google Shape;7374;p1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5" name="Google Shape;7375;p1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6" name="Google Shape;7376;p1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7" name="Google Shape;7377;p1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8" name="Google Shape;7378;p1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9" name="Google Shape;7379;p1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0" name="Google Shape;7380;p1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1" name="Google Shape;7381;p1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2" name="Google Shape;7382;p1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3" name="Google Shape;7383;p1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4" name="Google Shape;7384;p1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5" name="Google Shape;7385;p1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6" name="Google Shape;7386;p1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7" name="Google Shape;7387;p1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8" name="Google Shape;7388;p1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9" name="Google Shape;7389;p1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0" name="Google Shape;7390;p1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1" name="Google Shape;7391;p1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2" name="Google Shape;7392;p1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3" name="Google Shape;7393;p1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4" name="Google Shape;7394;p1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5" name="Google Shape;7395;p1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6" name="Google Shape;7396;p1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7" name="Google Shape;7397;p1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8" name="Google Shape;7398;p1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9" name="Google Shape;7399;p1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0" name="Google Shape;7400;p1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1" name="Google Shape;7401;p1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2" name="Google Shape;7402;p1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3" name="Google Shape;7403;p1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4" name="Google Shape;7404;p1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5" name="Google Shape;7405;p1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6" name="Google Shape;7406;p1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7" name="Google Shape;7407;p1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8" name="Google Shape;7408;p1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9" name="Google Shape;7409;p1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0" name="Google Shape;7410;p1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1" name="Google Shape;7411;p1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2" name="Google Shape;7412;p1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13" name="Google Shape;7413;p16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7414" name="Google Shape;7414;p1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5" name="Google Shape;7415;p1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6" name="Google Shape;7416;p1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7" name="Google Shape;7417;p1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8" name="Google Shape;7418;p1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9" name="Google Shape;7419;p1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0" name="Google Shape;7420;p1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1" name="Google Shape;7421;p1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2" name="Google Shape;7422;p1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3" name="Google Shape;7423;p1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4" name="Google Shape;7424;p1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5" name="Google Shape;7425;p1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6" name="Google Shape;7426;p1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7" name="Google Shape;7427;p1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8" name="Google Shape;7428;p1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9" name="Google Shape;7429;p1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0" name="Google Shape;7430;p1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1" name="Google Shape;7431;p1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2" name="Google Shape;7432;p1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3" name="Google Shape;7433;p1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4" name="Google Shape;7434;p1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5" name="Google Shape;7435;p1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6" name="Google Shape;7436;p1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7" name="Google Shape;7437;p1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8" name="Google Shape;7438;p1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9" name="Google Shape;7439;p1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0" name="Google Shape;7440;p1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1" name="Google Shape;7441;p1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2" name="Google Shape;7442;p1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3" name="Google Shape;7443;p1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4" name="Google Shape;7444;p1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5" name="Google Shape;7445;p1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6" name="Google Shape;7446;p1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7" name="Google Shape;7447;p1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8" name="Google Shape;7448;p1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9" name="Google Shape;7449;p1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1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1" name="Google Shape;7451;p1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2" name="Google Shape;7452;p1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1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1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1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1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57" name="Google Shape;7457;p16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7458" name="Google Shape;7458;p1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1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1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1" name="Google Shape;7461;p1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2" name="Google Shape;7462;p1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3" name="Google Shape;7463;p1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4" name="Google Shape;7464;p1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5" name="Google Shape;7465;p1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6" name="Google Shape;7466;p1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7" name="Google Shape;7467;p1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8" name="Google Shape;7468;p1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9" name="Google Shape;7469;p1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0" name="Google Shape;7470;p1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1" name="Google Shape;7471;p1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2" name="Google Shape;7472;p1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3" name="Google Shape;7473;p1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4" name="Google Shape;7474;p1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5" name="Google Shape;7475;p1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6" name="Google Shape;7476;p1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7" name="Google Shape;7477;p1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8" name="Google Shape;7478;p1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9" name="Google Shape;7479;p1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0" name="Google Shape;7480;p1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1" name="Google Shape;7481;p1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2" name="Google Shape;7482;p1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3" name="Google Shape;7483;p1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4" name="Google Shape;7484;p1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5" name="Google Shape;7485;p1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6" name="Google Shape;7486;p1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7" name="Google Shape;7487;p1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8" name="Google Shape;7488;p1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9" name="Google Shape;7489;p1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0" name="Google Shape;7490;p1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1" name="Google Shape;7491;p1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2" name="Google Shape;7492;p1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3" name="Google Shape;7493;p1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4" name="Google Shape;7494;p1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5" name="Google Shape;7495;p1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6" name="Google Shape;7496;p1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7" name="Google Shape;7497;p1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8" name="Google Shape;7498;p1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9" name="Google Shape;7499;p1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0" name="Google Shape;7500;p1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01" name="Google Shape;7501;p16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7502" name="Google Shape;7502;p1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3" name="Google Shape;7503;p1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4" name="Google Shape;7504;p1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5" name="Google Shape;7505;p1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6" name="Google Shape;7506;p1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7" name="Google Shape;7507;p1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8" name="Google Shape;7508;p1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9" name="Google Shape;7509;p1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0" name="Google Shape;7510;p1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1" name="Google Shape;7511;p1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2" name="Google Shape;7512;p1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3" name="Google Shape;7513;p1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4" name="Google Shape;7514;p1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5" name="Google Shape;7515;p1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6" name="Google Shape;7516;p1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7" name="Google Shape;7517;p1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8" name="Google Shape;7518;p1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9" name="Google Shape;7519;p1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0" name="Google Shape;7520;p1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1" name="Google Shape;7521;p1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2" name="Google Shape;7522;p1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3" name="Google Shape;7523;p1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4" name="Google Shape;7524;p1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5" name="Google Shape;7525;p1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6" name="Google Shape;7526;p1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7" name="Google Shape;7527;p1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8" name="Google Shape;7528;p1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9" name="Google Shape;7529;p1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0" name="Google Shape;7530;p1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1" name="Google Shape;7531;p1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2" name="Google Shape;7532;p1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3" name="Google Shape;7533;p1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4" name="Google Shape;7534;p1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5" name="Google Shape;7535;p1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6" name="Google Shape;7536;p1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7" name="Google Shape;7537;p1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8" name="Google Shape;7538;p1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9" name="Google Shape;7539;p1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0" name="Google Shape;7540;p1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1" name="Google Shape;7541;p1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2" name="Google Shape;7542;p1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3" name="Google Shape;7543;p1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4" name="Google Shape;7544;p1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45" name="Google Shape;7545;p16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7546" name="Google Shape;7546;p1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7" name="Google Shape;7547;p1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8" name="Google Shape;7548;p1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9" name="Google Shape;7549;p1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0" name="Google Shape;7550;p1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1" name="Google Shape;7551;p1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2" name="Google Shape;7552;p1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3" name="Google Shape;7553;p1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4" name="Google Shape;7554;p1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5" name="Google Shape;7555;p1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6" name="Google Shape;7556;p1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7" name="Google Shape;7557;p1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8" name="Google Shape;7558;p1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9" name="Google Shape;7559;p1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0" name="Google Shape;7560;p1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1" name="Google Shape;7561;p1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2" name="Google Shape;7562;p1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3" name="Google Shape;7563;p1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4" name="Google Shape;7564;p1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5" name="Google Shape;7565;p1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6" name="Google Shape;7566;p1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7" name="Google Shape;7567;p1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8" name="Google Shape;7568;p1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9" name="Google Shape;7569;p1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0" name="Google Shape;7570;p1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1" name="Google Shape;7571;p1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2" name="Google Shape;7572;p1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1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1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1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1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1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1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9" name="Google Shape;7579;p1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0" name="Google Shape;7580;p1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1" name="Google Shape;7581;p1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1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1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1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5" name="Google Shape;7585;p1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6" name="Google Shape;7586;p1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1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1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9" name="Google Shape;7589;p16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7590" name="Google Shape;7590;p1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1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1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3" name="Google Shape;7593;p1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4" name="Google Shape;7594;p1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5" name="Google Shape;7595;p1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6" name="Google Shape;7596;p1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7" name="Google Shape;7597;p1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8" name="Google Shape;7598;p1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9" name="Google Shape;7599;p1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0" name="Google Shape;7600;p1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1" name="Google Shape;7601;p1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2" name="Google Shape;7602;p1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3" name="Google Shape;7603;p1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4" name="Google Shape;7604;p1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5" name="Google Shape;7605;p1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6" name="Google Shape;7606;p1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7" name="Google Shape;7607;p1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8" name="Google Shape;7608;p1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9" name="Google Shape;7609;p1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0" name="Google Shape;7610;p1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1" name="Google Shape;7611;p1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2" name="Google Shape;7612;p1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3" name="Google Shape;7613;p1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4" name="Google Shape;7614;p1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5" name="Google Shape;7615;p1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6" name="Google Shape;7616;p1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7" name="Google Shape;7617;p1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8" name="Google Shape;7618;p1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9" name="Google Shape;7619;p1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0" name="Google Shape;7620;p1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1" name="Google Shape;7621;p1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2" name="Google Shape;7622;p1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3" name="Google Shape;7623;p1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4" name="Google Shape;7624;p1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5" name="Google Shape;7625;p1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6" name="Google Shape;7626;p1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7" name="Google Shape;7627;p1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8" name="Google Shape;7628;p1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9" name="Google Shape;7629;p1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0" name="Google Shape;7630;p1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1" name="Google Shape;7631;p1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2" name="Google Shape;7632;p1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3" name="Google Shape;7633;p16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7634" name="Google Shape;7634;p1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5" name="Google Shape;7635;p1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6" name="Google Shape;7636;p1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7" name="Google Shape;7637;p1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8" name="Google Shape;7638;p1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9" name="Google Shape;7639;p1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0" name="Google Shape;7640;p1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1" name="Google Shape;7641;p1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1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1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1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1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1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1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1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1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1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1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1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1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4" name="Google Shape;7654;p1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5" name="Google Shape;7655;p1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6" name="Google Shape;7656;p1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7" name="Google Shape;7657;p1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8" name="Google Shape;7658;p1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9" name="Google Shape;7659;p1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0" name="Google Shape;7660;p1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1" name="Google Shape;7661;p1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2" name="Google Shape;7662;p1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3" name="Google Shape;7663;p1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4" name="Google Shape;7664;p1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5" name="Google Shape;7665;p1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6" name="Google Shape;7666;p1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7" name="Google Shape;7667;p1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8" name="Google Shape;7668;p1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9" name="Google Shape;7669;p1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0" name="Google Shape;7670;p1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1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2" name="Google Shape;7672;p1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3" name="Google Shape;7673;p1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4" name="Google Shape;7674;p1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5" name="Google Shape;7675;p1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6" name="Google Shape;7676;p1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7" name="Google Shape;7677;p16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7678" name="Google Shape;7678;p1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9" name="Google Shape;7679;p1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0" name="Google Shape;7680;p1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1" name="Google Shape;7681;p1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2" name="Google Shape;7682;p1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3" name="Google Shape;7683;p1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4" name="Google Shape;7684;p1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5" name="Google Shape;7685;p1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6" name="Google Shape;7686;p1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7" name="Google Shape;7687;p1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8" name="Google Shape;7688;p1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9" name="Google Shape;7689;p1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0" name="Google Shape;7690;p1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1" name="Google Shape;7691;p1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2" name="Google Shape;7692;p1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3" name="Google Shape;7693;p1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4" name="Google Shape;7694;p1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5" name="Google Shape;7695;p1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6" name="Google Shape;7696;p1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7" name="Google Shape;7697;p1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8" name="Google Shape;7698;p1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9" name="Google Shape;7699;p1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0" name="Google Shape;7700;p1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1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1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1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1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1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1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7" name="Google Shape;7707;p1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8" name="Google Shape;7708;p1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9" name="Google Shape;7709;p1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0" name="Google Shape;7710;p1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1" name="Google Shape;7711;p1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2" name="Google Shape;7712;p1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3" name="Google Shape;7713;p1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4" name="Google Shape;7714;p1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5" name="Google Shape;7715;p1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6" name="Google Shape;7716;p1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7" name="Google Shape;7717;p1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8" name="Google Shape;7718;p1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9" name="Google Shape;7719;p1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0" name="Google Shape;7720;p1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21" name="Google Shape;772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22" name="Google Shape;7722;p16"/>
          <p:cNvSpPr txBox="1">
            <a:spLocks noGrp="1"/>
          </p:cNvSpPr>
          <p:nvPr>
            <p:ph type="subTitle" idx="1"/>
          </p:nvPr>
        </p:nvSpPr>
        <p:spPr>
          <a:xfrm>
            <a:off x="720000" y="2777200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723" name="Google Shape;7723;p16"/>
          <p:cNvSpPr txBox="1">
            <a:spLocks noGrp="1"/>
          </p:cNvSpPr>
          <p:nvPr>
            <p:ph type="subTitle" idx="2"/>
          </p:nvPr>
        </p:nvSpPr>
        <p:spPr>
          <a:xfrm>
            <a:off x="720000" y="3236600"/>
            <a:ext cx="2095200" cy="8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7724" name="Google Shape;7724;p16"/>
          <p:cNvGrpSpPr/>
          <p:nvPr/>
        </p:nvGrpSpPr>
        <p:grpSpPr>
          <a:xfrm>
            <a:off x="-512093" y="1482506"/>
            <a:ext cx="1049633" cy="523940"/>
            <a:chOff x="138482" y="584556"/>
            <a:chExt cx="1049633" cy="523940"/>
          </a:xfrm>
        </p:grpSpPr>
        <p:sp>
          <p:nvSpPr>
            <p:cNvPr id="7725" name="Google Shape;7725;p16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16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16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16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16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16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16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16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16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16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16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16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16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16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16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0" name="Google Shape;7740;p16"/>
          <p:cNvGrpSpPr/>
          <p:nvPr/>
        </p:nvGrpSpPr>
        <p:grpSpPr>
          <a:xfrm flipH="1">
            <a:off x="8858407" y="2571744"/>
            <a:ext cx="1049633" cy="523940"/>
            <a:chOff x="138482" y="584556"/>
            <a:chExt cx="1049633" cy="523940"/>
          </a:xfrm>
        </p:grpSpPr>
        <p:sp>
          <p:nvSpPr>
            <p:cNvPr id="7741" name="Google Shape;7741;p16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16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16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16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16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16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16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16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16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16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16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16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16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16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16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6" name="Google Shape;7756;p16"/>
          <p:cNvSpPr txBox="1">
            <a:spLocks noGrp="1"/>
          </p:cNvSpPr>
          <p:nvPr>
            <p:ph type="subTitle" idx="3"/>
          </p:nvPr>
        </p:nvSpPr>
        <p:spPr>
          <a:xfrm>
            <a:off x="3524400" y="2777200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757" name="Google Shape;7757;p16"/>
          <p:cNvSpPr txBox="1">
            <a:spLocks noGrp="1"/>
          </p:cNvSpPr>
          <p:nvPr>
            <p:ph type="subTitle" idx="4"/>
          </p:nvPr>
        </p:nvSpPr>
        <p:spPr>
          <a:xfrm>
            <a:off x="3524400" y="3236600"/>
            <a:ext cx="2095200" cy="8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58" name="Google Shape;7758;p16"/>
          <p:cNvSpPr txBox="1">
            <a:spLocks noGrp="1"/>
          </p:cNvSpPr>
          <p:nvPr>
            <p:ph type="subTitle" idx="5"/>
          </p:nvPr>
        </p:nvSpPr>
        <p:spPr>
          <a:xfrm>
            <a:off x="6328800" y="2777200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759" name="Google Shape;7759;p16"/>
          <p:cNvSpPr txBox="1">
            <a:spLocks noGrp="1"/>
          </p:cNvSpPr>
          <p:nvPr>
            <p:ph type="subTitle" idx="6"/>
          </p:nvPr>
        </p:nvSpPr>
        <p:spPr>
          <a:xfrm>
            <a:off x="6328800" y="3236600"/>
            <a:ext cx="2095200" cy="83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9">
    <p:spTree>
      <p:nvGrpSpPr>
        <p:cNvPr id="1" name="Shape 1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52" name="Google Shape;11152;p23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1153" name="Google Shape;11153;p23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1154" name="Google Shape;11154;p2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5" name="Google Shape;11155;p2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6" name="Google Shape;11156;p2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7" name="Google Shape;11157;p2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8" name="Google Shape;11158;p2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9" name="Google Shape;11159;p2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0" name="Google Shape;11160;p2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1" name="Google Shape;11161;p2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2" name="Google Shape;11162;p2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3" name="Google Shape;11163;p2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4" name="Google Shape;11164;p2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5" name="Google Shape;11165;p2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6" name="Google Shape;11166;p2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7" name="Google Shape;11167;p2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8" name="Google Shape;11168;p2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9" name="Google Shape;11169;p2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0" name="Google Shape;11170;p2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1" name="Google Shape;11171;p2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2" name="Google Shape;11172;p2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3" name="Google Shape;11173;p2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4" name="Google Shape;11174;p2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5" name="Google Shape;11175;p2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6" name="Google Shape;11176;p2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7" name="Google Shape;11177;p2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8" name="Google Shape;11178;p2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9" name="Google Shape;11179;p2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0" name="Google Shape;11180;p2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1" name="Google Shape;11181;p2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2" name="Google Shape;11182;p2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3" name="Google Shape;11183;p2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4" name="Google Shape;11184;p2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5" name="Google Shape;11185;p2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6" name="Google Shape;11186;p2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7" name="Google Shape;11187;p2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8" name="Google Shape;11188;p2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9" name="Google Shape;11189;p2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0" name="Google Shape;11190;p2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1" name="Google Shape;11191;p2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2" name="Google Shape;11192;p2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3" name="Google Shape;11193;p2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4" name="Google Shape;11194;p2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5" name="Google Shape;11195;p2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6" name="Google Shape;11196;p2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97" name="Google Shape;11197;p23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1198" name="Google Shape;11198;p2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9" name="Google Shape;11199;p2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0" name="Google Shape;11200;p2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1" name="Google Shape;11201;p2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2" name="Google Shape;11202;p2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3" name="Google Shape;11203;p2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4" name="Google Shape;11204;p2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5" name="Google Shape;11205;p2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6" name="Google Shape;11206;p2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7" name="Google Shape;11207;p2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8" name="Google Shape;11208;p2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9" name="Google Shape;11209;p2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0" name="Google Shape;11210;p2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1" name="Google Shape;11211;p2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2" name="Google Shape;11212;p2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3" name="Google Shape;11213;p2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4" name="Google Shape;11214;p2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5" name="Google Shape;11215;p2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6" name="Google Shape;11216;p2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7" name="Google Shape;11217;p2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8" name="Google Shape;11218;p2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9" name="Google Shape;11219;p2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0" name="Google Shape;11220;p2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1" name="Google Shape;11221;p2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2" name="Google Shape;11222;p2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3" name="Google Shape;11223;p2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4" name="Google Shape;11224;p2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5" name="Google Shape;11225;p2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6" name="Google Shape;11226;p2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7" name="Google Shape;11227;p2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8" name="Google Shape;11228;p2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9" name="Google Shape;11229;p2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0" name="Google Shape;11230;p2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1" name="Google Shape;11231;p2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2" name="Google Shape;11232;p2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3" name="Google Shape;11233;p2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4" name="Google Shape;11234;p2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5" name="Google Shape;11235;p2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6" name="Google Shape;11236;p2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7" name="Google Shape;11237;p2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8" name="Google Shape;11238;p2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9" name="Google Shape;11239;p2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0" name="Google Shape;11240;p2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1" name="Google Shape;11241;p23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1242" name="Google Shape;11242;p2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3" name="Google Shape;11243;p2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4" name="Google Shape;11244;p2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5" name="Google Shape;11245;p2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6" name="Google Shape;11246;p2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7" name="Google Shape;11247;p2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8" name="Google Shape;11248;p2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9" name="Google Shape;11249;p2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0" name="Google Shape;11250;p2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1" name="Google Shape;11251;p2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2" name="Google Shape;11252;p2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3" name="Google Shape;11253;p2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4" name="Google Shape;11254;p2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5" name="Google Shape;11255;p2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6" name="Google Shape;11256;p2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7" name="Google Shape;11257;p2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8" name="Google Shape;11258;p2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9" name="Google Shape;11259;p2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0" name="Google Shape;11260;p2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1" name="Google Shape;11261;p2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2" name="Google Shape;11262;p2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3" name="Google Shape;11263;p2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4" name="Google Shape;11264;p2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5" name="Google Shape;11265;p2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6" name="Google Shape;11266;p2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7" name="Google Shape;11267;p2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8" name="Google Shape;11268;p2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9" name="Google Shape;11269;p2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0" name="Google Shape;11270;p2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1" name="Google Shape;11271;p2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2" name="Google Shape;11272;p2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3" name="Google Shape;11273;p2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4" name="Google Shape;11274;p2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5" name="Google Shape;11275;p2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6" name="Google Shape;11276;p2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7" name="Google Shape;11277;p2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8" name="Google Shape;11278;p2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9" name="Google Shape;11279;p2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0" name="Google Shape;11280;p2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1" name="Google Shape;11281;p2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2" name="Google Shape;11282;p2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3" name="Google Shape;11283;p2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4" name="Google Shape;11284;p2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5" name="Google Shape;11285;p23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1286" name="Google Shape;11286;p2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7" name="Google Shape;11287;p2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8" name="Google Shape;11288;p2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9" name="Google Shape;11289;p2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0" name="Google Shape;11290;p2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1" name="Google Shape;11291;p2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2" name="Google Shape;11292;p2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3" name="Google Shape;11293;p2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4" name="Google Shape;11294;p2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5" name="Google Shape;11295;p2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6" name="Google Shape;11296;p2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7" name="Google Shape;11297;p2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8" name="Google Shape;11298;p2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9" name="Google Shape;11299;p2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0" name="Google Shape;11300;p2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1" name="Google Shape;11301;p2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2" name="Google Shape;11302;p2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3" name="Google Shape;11303;p2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4" name="Google Shape;11304;p2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5" name="Google Shape;11305;p2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6" name="Google Shape;11306;p2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7" name="Google Shape;11307;p2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8" name="Google Shape;11308;p2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9" name="Google Shape;11309;p2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0" name="Google Shape;11310;p2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1" name="Google Shape;11311;p2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2" name="Google Shape;11312;p2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3" name="Google Shape;11313;p2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4" name="Google Shape;11314;p2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5" name="Google Shape;11315;p2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6" name="Google Shape;11316;p2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7" name="Google Shape;11317;p2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8" name="Google Shape;11318;p2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9" name="Google Shape;11319;p2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0" name="Google Shape;11320;p2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1" name="Google Shape;11321;p2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2" name="Google Shape;11322;p2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3" name="Google Shape;11323;p2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4" name="Google Shape;11324;p2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5" name="Google Shape;11325;p2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6" name="Google Shape;11326;p2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7" name="Google Shape;11327;p2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8" name="Google Shape;11328;p2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29" name="Google Shape;11329;p23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1330" name="Google Shape;11330;p2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1" name="Google Shape;11331;p2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2" name="Google Shape;11332;p2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3" name="Google Shape;11333;p2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4" name="Google Shape;11334;p2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5" name="Google Shape;11335;p2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6" name="Google Shape;11336;p2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7" name="Google Shape;11337;p2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8" name="Google Shape;11338;p2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9" name="Google Shape;11339;p2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0" name="Google Shape;11340;p2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1" name="Google Shape;11341;p2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2" name="Google Shape;11342;p2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3" name="Google Shape;11343;p2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4" name="Google Shape;11344;p2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5" name="Google Shape;11345;p2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6" name="Google Shape;11346;p2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7" name="Google Shape;11347;p2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8" name="Google Shape;11348;p2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9" name="Google Shape;11349;p2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0" name="Google Shape;11350;p2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1" name="Google Shape;11351;p2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2" name="Google Shape;11352;p2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3" name="Google Shape;11353;p2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4" name="Google Shape;11354;p2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5" name="Google Shape;11355;p2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6" name="Google Shape;11356;p2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7" name="Google Shape;11357;p2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8" name="Google Shape;11358;p2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9" name="Google Shape;11359;p2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0" name="Google Shape;11360;p2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1" name="Google Shape;11361;p2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2" name="Google Shape;11362;p2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3" name="Google Shape;11363;p2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4" name="Google Shape;11364;p2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5" name="Google Shape;11365;p2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6" name="Google Shape;11366;p2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7" name="Google Shape;11367;p2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8" name="Google Shape;11368;p2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9" name="Google Shape;11369;p2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0" name="Google Shape;11370;p2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1" name="Google Shape;11371;p2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2" name="Google Shape;11372;p2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3" name="Google Shape;11373;p23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1374" name="Google Shape;11374;p2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5" name="Google Shape;11375;p2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6" name="Google Shape;11376;p2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7" name="Google Shape;11377;p2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8" name="Google Shape;11378;p2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9" name="Google Shape;11379;p2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0" name="Google Shape;11380;p2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1" name="Google Shape;11381;p2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2" name="Google Shape;11382;p2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3" name="Google Shape;11383;p2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4" name="Google Shape;11384;p2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5" name="Google Shape;11385;p2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6" name="Google Shape;11386;p2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7" name="Google Shape;11387;p2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8" name="Google Shape;11388;p2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9" name="Google Shape;11389;p2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0" name="Google Shape;11390;p2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1" name="Google Shape;11391;p2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2" name="Google Shape;11392;p2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3" name="Google Shape;11393;p2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4" name="Google Shape;11394;p2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5" name="Google Shape;11395;p2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6" name="Google Shape;11396;p2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7" name="Google Shape;11397;p2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8" name="Google Shape;11398;p2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9" name="Google Shape;11399;p2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0" name="Google Shape;11400;p2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1" name="Google Shape;11401;p2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2" name="Google Shape;11402;p2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3" name="Google Shape;11403;p2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4" name="Google Shape;11404;p2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5" name="Google Shape;11405;p2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6" name="Google Shape;11406;p2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7" name="Google Shape;11407;p2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8" name="Google Shape;11408;p2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9" name="Google Shape;11409;p2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0" name="Google Shape;11410;p2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1" name="Google Shape;11411;p2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2" name="Google Shape;11412;p2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3" name="Google Shape;11413;p2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4" name="Google Shape;11414;p2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5" name="Google Shape;11415;p2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6" name="Google Shape;11416;p2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7" name="Google Shape;11417;p23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1418" name="Google Shape;11418;p2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9" name="Google Shape;11419;p2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0" name="Google Shape;11420;p2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1" name="Google Shape;11421;p2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2" name="Google Shape;11422;p2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3" name="Google Shape;11423;p2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4" name="Google Shape;11424;p2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5" name="Google Shape;11425;p2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6" name="Google Shape;11426;p2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7" name="Google Shape;11427;p2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8" name="Google Shape;11428;p2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9" name="Google Shape;11429;p2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0" name="Google Shape;11430;p2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1" name="Google Shape;11431;p2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2" name="Google Shape;11432;p2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3" name="Google Shape;11433;p2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4" name="Google Shape;11434;p2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5" name="Google Shape;11435;p2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6" name="Google Shape;11436;p2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7" name="Google Shape;11437;p2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8" name="Google Shape;11438;p2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9" name="Google Shape;11439;p2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0" name="Google Shape;11440;p2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1" name="Google Shape;11441;p2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2" name="Google Shape;11442;p2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3" name="Google Shape;11443;p2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4" name="Google Shape;11444;p2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5" name="Google Shape;11445;p2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6" name="Google Shape;11446;p2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7" name="Google Shape;11447;p2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8" name="Google Shape;11448;p2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9" name="Google Shape;11449;p2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0" name="Google Shape;11450;p2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1" name="Google Shape;11451;p2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2" name="Google Shape;11452;p2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3" name="Google Shape;11453;p2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4" name="Google Shape;11454;p2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5" name="Google Shape;11455;p2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6" name="Google Shape;11456;p2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7" name="Google Shape;11457;p2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8" name="Google Shape;11458;p2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9" name="Google Shape;11459;p2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0" name="Google Shape;11460;p2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61" name="Google Shape;11461;p23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1462" name="Google Shape;11462;p2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3" name="Google Shape;11463;p2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4" name="Google Shape;11464;p2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5" name="Google Shape;11465;p2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6" name="Google Shape;11466;p2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7" name="Google Shape;11467;p2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8" name="Google Shape;11468;p2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9" name="Google Shape;11469;p2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0" name="Google Shape;11470;p2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1" name="Google Shape;11471;p2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2" name="Google Shape;11472;p2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3" name="Google Shape;11473;p2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4" name="Google Shape;11474;p2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5" name="Google Shape;11475;p2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6" name="Google Shape;11476;p2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7" name="Google Shape;11477;p2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8" name="Google Shape;11478;p2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9" name="Google Shape;11479;p2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0" name="Google Shape;11480;p2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1" name="Google Shape;11481;p2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2" name="Google Shape;11482;p2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3" name="Google Shape;11483;p2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4" name="Google Shape;11484;p2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5" name="Google Shape;11485;p2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6" name="Google Shape;11486;p2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7" name="Google Shape;11487;p2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8" name="Google Shape;11488;p2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9" name="Google Shape;11489;p2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0" name="Google Shape;11490;p2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1" name="Google Shape;11491;p2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2" name="Google Shape;11492;p2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3" name="Google Shape;11493;p2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4" name="Google Shape;11494;p2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5" name="Google Shape;11495;p2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6" name="Google Shape;11496;p2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7" name="Google Shape;11497;p2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8" name="Google Shape;11498;p2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9" name="Google Shape;11499;p2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0" name="Google Shape;11500;p2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1" name="Google Shape;11501;p2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2" name="Google Shape;11502;p2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3" name="Google Shape;11503;p2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4" name="Google Shape;11504;p2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5" name="Google Shape;11505;p23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1506" name="Google Shape;11506;p2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7" name="Google Shape;11507;p2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8" name="Google Shape;11508;p2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9" name="Google Shape;11509;p2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0" name="Google Shape;11510;p2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1" name="Google Shape;11511;p2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2" name="Google Shape;11512;p2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3" name="Google Shape;11513;p2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4" name="Google Shape;11514;p2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5" name="Google Shape;11515;p2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6" name="Google Shape;11516;p2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7" name="Google Shape;11517;p2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8" name="Google Shape;11518;p2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9" name="Google Shape;11519;p2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0" name="Google Shape;11520;p2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1" name="Google Shape;11521;p2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2" name="Google Shape;11522;p2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3" name="Google Shape;11523;p2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4" name="Google Shape;11524;p2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5" name="Google Shape;11525;p2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6" name="Google Shape;11526;p2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7" name="Google Shape;11527;p2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8" name="Google Shape;11528;p2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9" name="Google Shape;11529;p2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0" name="Google Shape;11530;p2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1" name="Google Shape;11531;p2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2" name="Google Shape;11532;p2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3" name="Google Shape;11533;p2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4" name="Google Shape;11534;p2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5" name="Google Shape;11535;p2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6" name="Google Shape;11536;p2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7" name="Google Shape;11537;p2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8" name="Google Shape;11538;p2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9" name="Google Shape;11539;p2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0" name="Google Shape;11540;p2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1" name="Google Shape;11541;p2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2" name="Google Shape;11542;p2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3" name="Google Shape;11543;p2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4" name="Google Shape;11544;p2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5" name="Google Shape;11545;p2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6" name="Google Shape;11546;p2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7" name="Google Shape;11547;p2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8" name="Google Shape;11548;p2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49" name="Google Shape;11549;p23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11550" name="Google Shape;11550;p23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11551" name="Google Shape;11551;p23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2" name="Google Shape;11552;p23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3" name="Google Shape;11553;p23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4" name="Google Shape;11554;p23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5" name="Google Shape;11555;p23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6" name="Google Shape;11556;p23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7" name="Google Shape;11557;p23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8" name="Google Shape;11558;p23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9" name="Google Shape;11559;p23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0" name="Google Shape;11560;p23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1" name="Google Shape;11561;p23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2" name="Google Shape;11562;p23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3" name="Google Shape;11563;p23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4" name="Google Shape;11564;p23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5" name="Google Shape;11565;p23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6" name="Google Shape;11566;p23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7" name="Google Shape;11567;p23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8" name="Google Shape;11568;p23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9" name="Google Shape;11569;p23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0" name="Google Shape;11570;p23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1" name="Google Shape;11571;p23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2" name="Google Shape;11572;p23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3" name="Google Shape;11573;p23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4" name="Google Shape;11574;p23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5" name="Google Shape;11575;p23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6" name="Google Shape;11576;p23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7" name="Google Shape;11577;p23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78" name="Google Shape;11578;p23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11579" name="Google Shape;11579;p23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0" name="Google Shape;11580;p23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1" name="Google Shape;11581;p23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2" name="Google Shape;11582;p23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3" name="Google Shape;11583;p23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4" name="Google Shape;11584;p23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5" name="Google Shape;11585;p23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6" name="Google Shape;11586;p23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7" name="Google Shape;11587;p23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8" name="Google Shape;11588;p23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9" name="Google Shape;11589;p23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0" name="Google Shape;11590;p23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1" name="Google Shape;11591;p23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2" name="Google Shape;11592;p23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3" name="Google Shape;11593;p23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4" name="Google Shape;11594;p23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5" name="Google Shape;11595;p23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6" name="Google Shape;11596;p23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7" name="Google Shape;11597;p23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8" name="Google Shape;11598;p23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9" name="Google Shape;11599;p23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0" name="Google Shape;11600;p23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1" name="Google Shape;11601;p23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2" name="Google Shape;11602;p23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3" name="Google Shape;11603;p23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4" name="Google Shape;11604;p23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5" name="Google Shape;11605;p23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06" name="Google Shape;11606;p23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11607" name="Google Shape;11607;p23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8" name="Google Shape;11608;p23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9" name="Google Shape;11609;p23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0" name="Google Shape;11610;p23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1" name="Google Shape;11611;p23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2" name="Google Shape;11612;p23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3" name="Google Shape;11613;p23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4" name="Google Shape;11614;p23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5" name="Google Shape;11615;p23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6" name="Google Shape;11616;p23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7" name="Google Shape;11617;p23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8" name="Google Shape;11618;p23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9" name="Google Shape;11619;p23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0" name="Google Shape;11620;p23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1" name="Google Shape;11621;p23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2" name="Google Shape;11622;p23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3" name="Google Shape;11623;p23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4" name="Google Shape;11624;p23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5" name="Google Shape;11625;p23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6" name="Google Shape;11626;p23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7" name="Google Shape;11627;p23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8" name="Google Shape;11628;p23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9" name="Google Shape;11629;p23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0" name="Google Shape;11630;p23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1" name="Google Shape;11631;p23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2" name="Google Shape;11632;p23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3" name="Google Shape;11633;p23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634" name="Google Shape;1163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35" name="Google Shape;11635;p23"/>
          <p:cNvSpPr txBox="1">
            <a:spLocks noGrp="1"/>
          </p:cNvSpPr>
          <p:nvPr>
            <p:ph type="subTitle" idx="1"/>
          </p:nvPr>
        </p:nvSpPr>
        <p:spPr>
          <a:xfrm>
            <a:off x="1858800" y="3126350"/>
            <a:ext cx="1990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1636" name="Google Shape;11636;p23"/>
          <p:cNvSpPr txBox="1">
            <a:spLocks noGrp="1"/>
          </p:cNvSpPr>
          <p:nvPr>
            <p:ph type="subTitle" idx="2"/>
          </p:nvPr>
        </p:nvSpPr>
        <p:spPr>
          <a:xfrm>
            <a:off x="1858801" y="3596150"/>
            <a:ext cx="1990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1637" name="Google Shape;11637;p23"/>
          <p:cNvGrpSpPr/>
          <p:nvPr/>
        </p:nvGrpSpPr>
        <p:grpSpPr>
          <a:xfrm>
            <a:off x="-689193" y="2309781"/>
            <a:ext cx="1049633" cy="523940"/>
            <a:chOff x="138482" y="584556"/>
            <a:chExt cx="1049633" cy="523940"/>
          </a:xfrm>
        </p:grpSpPr>
        <p:sp>
          <p:nvSpPr>
            <p:cNvPr id="11638" name="Google Shape;11638;p23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9" name="Google Shape;11639;p23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0" name="Google Shape;11640;p23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1" name="Google Shape;11641;p23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2" name="Google Shape;11642;p23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3" name="Google Shape;11643;p23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4" name="Google Shape;11644;p23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5" name="Google Shape;11645;p23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6" name="Google Shape;11646;p23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7" name="Google Shape;11647;p23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8" name="Google Shape;11648;p23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9" name="Google Shape;11649;p23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0" name="Google Shape;11650;p23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1" name="Google Shape;11651;p23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2" name="Google Shape;11652;p23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3" name="Google Shape;11653;p23"/>
          <p:cNvGrpSpPr/>
          <p:nvPr/>
        </p:nvGrpSpPr>
        <p:grpSpPr>
          <a:xfrm flipH="1">
            <a:off x="8511432" y="540006"/>
            <a:ext cx="1049633" cy="523940"/>
            <a:chOff x="138482" y="584556"/>
            <a:chExt cx="1049633" cy="523940"/>
          </a:xfrm>
        </p:grpSpPr>
        <p:sp>
          <p:nvSpPr>
            <p:cNvPr id="11654" name="Google Shape;11654;p23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5" name="Google Shape;11655;p23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6" name="Google Shape;11656;p23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23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23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23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23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23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23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23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23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23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23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23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23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9" name="Google Shape;11669;p23"/>
          <p:cNvSpPr txBox="1">
            <a:spLocks noGrp="1"/>
          </p:cNvSpPr>
          <p:nvPr>
            <p:ph type="subTitle" idx="3"/>
          </p:nvPr>
        </p:nvSpPr>
        <p:spPr>
          <a:xfrm>
            <a:off x="6433200" y="3126350"/>
            <a:ext cx="1990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1670" name="Google Shape;11670;p23"/>
          <p:cNvSpPr txBox="1">
            <a:spLocks noGrp="1"/>
          </p:cNvSpPr>
          <p:nvPr>
            <p:ph type="subTitle" idx="4"/>
          </p:nvPr>
        </p:nvSpPr>
        <p:spPr>
          <a:xfrm>
            <a:off x="6433201" y="3596150"/>
            <a:ext cx="1990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71" name="Google Shape;11671;p23"/>
          <p:cNvSpPr txBox="1">
            <a:spLocks noGrp="1"/>
          </p:cNvSpPr>
          <p:nvPr>
            <p:ph type="subTitle" idx="5"/>
          </p:nvPr>
        </p:nvSpPr>
        <p:spPr>
          <a:xfrm>
            <a:off x="1858800" y="1490600"/>
            <a:ext cx="1990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1672" name="Google Shape;11672;p23"/>
          <p:cNvSpPr txBox="1">
            <a:spLocks noGrp="1"/>
          </p:cNvSpPr>
          <p:nvPr>
            <p:ph type="subTitle" idx="6"/>
          </p:nvPr>
        </p:nvSpPr>
        <p:spPr>
          <a:xfrm>
            <a:off x="1858801" y="1960400"/>
            <a:ext cx="1990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73" name="Google Shape;11673;p23"/>
          <p:cNvSpPr txBox="1">
            <a:spLocks noGrp="1"/>
          </p:cNvSpPr>
          <p:nvPr>
            <p:ph type="subTitle" idx="7"/>
          </p:nvPr>
        </p:nvSpPr>
        <p:spPr>
          <a:xfrm>
            <a:off x="6433200" y="1490600"/>
            <a:ext cx="1990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1674" name="Google Shape;11674;p23"/>
          <p:cNvSpPr txBox="1">
            <a:spLocks noGrp="1"/>
          </p:cNvSpPr>
          <p:nvPr>
            <p:ph type="subTitle" idx="8"/>
          </p:nvPr>
        </p:nvSpPr>
        <p:spPr>
          <a:xfrm>
            <a:off x="6433201" y="1960400"/>
            <a:ext cx="1990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1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98" name="Google Shape;13298;p27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3299" name="Google Shape;13299;p27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3300" name="Google Shape;13300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4" name="Google Shape;13324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5" name="Google Shape;13325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43" name="Google Shape;13343;p27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3344" name="Google Shape;13344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87" name="Google Shape;13387;p27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3388" name="Google Shape;13388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7" name="Google Shape;13397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8" name="Google Shape;13398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1" name="Google Shape;13431;p27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3432" name="Google Shape;13432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0" name="Google Shape;13470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1" name="Google Shape;13471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5" name="Google Shape;13475;p27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3476" name="Google Shape;13476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19" name="Google Shape;13519;p27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3520" name="Google Shape;13520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3" name="Google Shape;13543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4" name="Google Shape;13544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63" name="Google Shape;13563;p27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3564" name="Google Shape;13564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07" name="Google Shape;13607;p27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3608" name="Google Shape;13608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6" name="Google Shape;13616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7" name="Google Shape;13617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51" name="Google Shape;13651;p27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3652" name="Google Shape;13652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9" name="Google Shape;13689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0" name="Google Shape;13690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95" name="Google Shape;13695;p27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13696" name="Google Shape;13696;p27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13697" name="Google Shape;13697;p27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7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7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7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7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7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7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7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7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7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7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7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7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7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7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7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7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7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7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7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7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7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7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7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7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7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7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24" name="Google Shape;13724;p27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13725" name="Google Shape;13725;p2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52" name="Google Shape;13752;p27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13753" name="Google Shape;13753;p2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2" name="Google Shape;13762;p2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3" name="Google Shape;13763;p2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80" name="Google Shape;13780;p27"/>
          <p:cNvGrpSpPr/>
          <p:nvPr/>
        </p:nvGrpSpPr>
        <p:grpSpPr>
          <a:xfrm>
            <a:off x="8581282" y="539994"/>
            <a:ext cx="1049633" cy="523940"/>
            <a:chOff x="138482" y="584556"/>
            <a:chExt cx="1049633" cy="523940"/>
          </a:xfrm>
        </p:grpSpPr>
        <p:sp>
          <p:nvSpPr>
            <p:cNvPr id="13781" name="Google Shape;13781;p2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2" name="Google Shape;13782;p2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3" name="Google Shape;13783;p2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4" name="Google Shape;13784;p2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5" name="Google Shape;13785;p2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6" name="Google Shape;13786;p2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7" name="Google Shape;13787;p2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8" name="Google Shape;13788;p2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9" name="Google Shape;13789;p2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0" name="Google Shape;13790;p2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1" name="Google Shape;13791;p2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2" name="Google Shape;13792;p2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3" name="Google Shape;13793;p2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4" name="Google Shape;13794;p2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5" name="Google Shape;13795;p2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6" name="Google Shape;13796;p27"/>
          <p:cNvGrpSpPr/>
          <p:nvPr/>
        </p:nvGrpSpPr>
        <p:grpSpPr>
          <a:xfrm flipH="1">
            <a:off x="-463618" y="3516531"/>
            <a:ext cx="1049633" cy="523940"/>
            <a:chOff x="138482" y="584556"/>
            <a:chExt cx="1049633" cy="523940"/>
          </a:xfrm>
        </p:grpSpPr>
        <p:sp>
          <p:nvSpPr>
            <p:cNvPr id="13797" name="Google Shape;13797;p2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8" name="Google Shape;13798;p2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2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0" name="Google Shape;13800;p2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1" name="Google Shape;13801;p2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2" name="Google Shape;13802;p2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3" name="Google Shape;13803;p2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4" name="Google Shape;13804;p2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5" name="Google Shape;13805;p2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6" name="Google Shape;13806;p2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7" name="Google Shape;13807;p2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8" name="Google Shape;13808;p2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9" name="Google Shape;13809;p2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0" name="Google Shape;13810;p2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1" name="Google Shape;13811;p2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489" name="Google Shape;489;p3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490" name="Google Shape;490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3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534" name="Google Shape;534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3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578" name="Google Shape;578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3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622" name="Google Shape;622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666" name="Google Shape;666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710" name="Google Shape;710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3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754" name="Google Shape;754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798" name="Google Shape;798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3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842" name="Google Shape;842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5" name="Google Shape;885;p3"/>
          <p:cNvGrpSpPr/>
          <p:nvPr/>
        </p:nvGrpSpPr>
        <p:grpSpPr>
          <a:xfrm rot="5400000">
            <a:off x="6694689" y="3881629"/>
            <a:ext cx="361169" cy="1082581"/>
            <a:chOff x="5388975" y="525725"/>
            <a:chExt cx="186950" cy="560400"/>
          </a:xfrm>
        </p:grpSpPr>
        <p:sp>
          <p:nvSpPr>
            <p:cNvPr id="886" name="Google Shape;886;p3"/>
            <p:cNvSpPr/>
            <p:nvPr/>
          </p:nvSpPr>
          <p:spPr>
            <a:xfrm>
              <a:off x="5548850" y="52572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5522200" y="52572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7" y="106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5548850" y="5523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5495575" y="552375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15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5548850" y="57902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5495575" y="579025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5548850" y="6056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5468925" y="6056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5548850" y="632325"/>
              <a:ext cx="27075" cy="27050"/>
            </a:xfrm>
            <a:custGeom>
              <a:avLst/>
              <a:gdLst/>
              <a:ahLst/>
              <a:cxnLst/>
              <a:rect l="l" t="t" r="r" b="b"/>
              <a:pathLst>
                <a:path w="1083" h="1082" extrusionOk="0">
                  <a:moveTo>
                    <a:pt x="1" y="0"/>
                  </a:moveTo>
                  <a:lnTo>
                    <a:pt x="1" y="1082"/>
                  </a:lnTo>
                  <a:lnTo>
                    <a:pt x="1082" y="1082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5442275" y="6323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5548850" y="6593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5442275" y="6593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5548850" y="6860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5415625" y="6860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5548850" y="7126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5548850" y="7393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5548850" y="7659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5548850" y="7926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5548850" y="819250"/>
              <a:ext cx="27075" cy="26650"/>
            </a:xfrm>
            <a:custGeom>
              <a:avLst/>
              <a:gdLst/>
              <a:ahLst/>
              <a:cxnLst/>
              <a:rect l="l" t="t" r="r" b="b"/>
              <a:pathLst>
                <a:path w="1083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5548850" y="8458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5548850" y="872525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82" y="1082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5548850" y="8995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5415625" y="8995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5548850" y="926225"/>
              <a:ext cx="27075" cy="26650"/>
            </a:xfrm>
            <a:custGeom>
              <a:avLst/>
              <a:gdLst/>
              <a:ahLst/>
              <a:cxnLst/>
              <a:rect l="l" t="t" r="r" b="b"/>
              <a:pathLst>
                <a:path w="1083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5442275" y="92622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5548850" y="9528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5442275" y="9528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5548850" y="9795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5468925" y="9795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5548850" y="10061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5495575" y="1006150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5548850" y="10328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5495575" y="1032800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5548850" y="10594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5522200" y="10594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5388975" y="7126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5388975" y="7393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5388975" y="7659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5388975" y="7926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5388975" y="819250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5388975" y="8458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7" y="106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5388975" y="87252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67" y="1082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815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"/>
          <p:cNvGrpSpPr/>
          <p:nvPr/>
        </p:nvGrpSpPr>
        <p:grpSpPr>
          <a:xfrm>
            <a:off x="640021" y="3854938"/>
            <a:ext cx="748595" cy="748496"/>
            <a:chOff x="5373300" y="2439975"/>
            <a:chExt cx="188525" cy="188500"/>
          </a:xfrm>
        </p:grpSpPr>
        <p:sp>
          <p:nvSpPr>
            <p:cNvPr id="929" name="Google Shape;929;p3"/>
            <p:cNvSpPr/>
            <p:nvPr/>
          </p:nvSpPr>
          <p:spPr>
            <a:xfrm>
              <a:off x="5486150" y="2439975"/>
              <a:ext cx="38050" cy="37625"/>
            </a:xfrm>
            <a:custGeom>
              <a:avLst/>
              <a:gdLst/>
              <a:ahLst/>
              <a:cxnLst/>
              <a:rect l="l" t="t" r="r" b="b"/>
              <a:pathLst>
                <a:path w="1522" h="1505" extrusionOk="0">
                  <a:moveTo>
                    <a:pt x="1" y="0"/>
                  </a:moveTo>
                  <a:lnTo>
                    <a:pt x="1" y="1505"/>
                  </a:lnTo>
                  <a:lnTo>
                    <a:pt x="1521" y="150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5448550" y="2439975"/>
              <a:ext cx="37625" cy="37625"/>
            </a:xfrm>
            <a:custGeom>
              <a:avLst/>
              <a:gdLst/>
              <a:ahLst/>
              <a:cxnLst/>
              <a:rect l="l" t="t" r="r" b="b"/>
              <a:pathLst>
                <a:path w="1505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EBE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5410925" y="2439975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5524175" y="2477575"/>
              <a:ext cx="37650" cy="38050"/>
            </a:xfrm>
            <a:custGeom>
              <a:avLst/>
              <a:gdLst/>
              <a:ahLst/>
              <a:cxnLst/>
              <a:rect l="l" t="t" r="r" b="b"/>
              <a:pathLst>
                <a:path w="1506" h="1522" extrusionOk="0">
                  <a:moveTo>
                    <a:pt x="0" y="1"/>
                  </a:moveTo>
                  <a:lnTo>
                    <a:pt x="0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5486150" y="2477575"/>
              <a:ext cx="38050" cy="38050"/>
            </a:xfrm>
            <a:custGeom>
              <a:avLst/>
              <a:gdLst/>
              <a:ahLst/>
              <a:cxnLst/>
              <a:rect l="l" t="t" r="r" b="b"/>
              <a:pathLst>
                <a:path w="1522" h="1522" extrusionOk="0">
                  <a:moveTo>
                    <a:pt x="1" y="1"/>
                  </a:moveTo>
                  <a:lnTo>
                    <a:pt x="1" y="1521"/>
                  </a:lnTo>
                  <a:lnTo>
                    <a:pt x="1521" y="1521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EBE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5448550" y="2477575"/>
              <a:ext cx="37625" cy="38050"/>
            </a:xfrm>
            <a:custGeom>
              <a:avLst/>
              <a:gdLst/>
              <a:ahLst/>
              <a:cxnLst/>
              <a:rect l="l" t="t" r="r" b="b"/>
              <a:pathLst>
                <a:path w="1505" h="1522" extrusionOk="0">
                  <a:moveTo>
                    <a:pt x="0" y="1"/>
                  </a:moveTo>
                  <a:lnTo>
                    <a:pt x="0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5410925" y="2477575"/>
              <a:ext cx="37650" cy="38050"/>
            </a:xfrm>
            <a:custGeom>
              <a:avLst/>
              <a:gdLst/>
              <a:ahLst/>
              <a:cxnLst/>
              <a:rect l="l" t="t" r="r" b="b"/>
              <a:pathLst>
                <a:path w="1506" h="1522" extrusionOk="0">
                  <a:moveTo>
                    <a:pt x="0" y="1"/>
                  </a:moveTo>
                  <a:lnTo>
                    <a:pt x="0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5373300" y="2477575"/>
              <a:ext cx="37650" cy="38050"/>
            </a:xfrm>
            <a:custGeom>
              <a:avLst/>
              <a:gdLst/>
              <a:ahLst/>
              <a:cxnLst/>
              <a:rect l="l" t="t" r="r" b="b"/>
              <a:pathLst>
                <a:path w="1506" h="1522" extrusionOk="0">
                  <a:moveTo>
                    <a:pt x="1" y="1"/>
                  </a:moveTo>
                  <a:lnTo>
                    <a:pt x="1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5524175" y="2515600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5486150" y="2515600"/>
              <a:ext cx="38050" cy="37625"/>
            </a:xfrm>
            <a:custGeom>
              <a:avLst/>
              <a:gdLst/>
              <a:ahLst/>
              <a:cxnLst/>
              <a:rect l="l" t="t" r="r" b="b"/>
              <a:pathLst>
                <a:path w="1522" h="1505" extrusionOk="0">
                  <a:moveTo>
                    <a:pt x="1" y="0"/>
                  </a:moveTo>
                  <a:lnTo>
                    <a:pt x="1" y="1505"/>
                  </a:lnTo>
                  <a:lnTo>
                    <a:pt x="1521" y="150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5448550" y="2515600"/>
              <a:ext cx="37625" cy="37625"/>
            </a:xfrm>
            <a:custGeom>
              <a:avLst/>
              <a:gdLst/>
              <a:ahLst/>
              <a:cxnLst/>
              <a:rect l="l" t="t" r="r" b="b"/>
              <a:pathLst>
                <a:path w="1505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5410925" y="2515600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5373300" y="2515600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1" y="0"/>
                  </a:moveTo>
                  <a:lnTo>
                    <a:pt x="1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D5C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5524175" y="255320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0" y="1"/>
                  </a:moveTo>
                  <a:lnTo>
                    <a:pt x="0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5486150" y="2553200"/>
              <a:ext cx="38050" cy="37650"/>
            </a:xfrm>
            <a:custGeom>
              <a:avLst/>
              <a:gdLst/>
              <a:ahLst/>
              <a:cxnLst/>
              <a:rect l="l" t="t" r="r" b="b"/>
              <a:pathLst>
                <a:path w="1522" h="1506" extrusionOk="0">
                  <a:moveTo>
                    <a:pt x="1" y="1"/>
                  </a:moveTo>
                  <a:lnTo>
                    <a:pt x="1" y="1506"/>
                  </a:lnTo>
                  <a:lnTo>
                    <a:pt x="1521" y="150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5448550" y="2553200"/>
              <a:ext cx="37625" cy="37650"/>
            </a:xfrm>
            <a:custGeom>
              <a:avLst/>
              <a:gdLst/>
              <a:ahLst/>
              <a:cxnLst/>
              <a:rect l="l" t="t" r="r" b="b"/>
              <a:pathLst>
                <a:path w="1505" h="1506" extrusionOk="0">
                  <a:moveTo>
                    <a:pt x="0" y="1"/>
                  </a:moveTo>
                  <a:lnTo>
                    <a:pt x="0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5C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5410925" y="255320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0" y="1"/>
                  </a:moveTo>
                  <a:lnTo>
                    <a:pt x="0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5373300" y="255320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1" y="1"/>
                  </a:moveTo>
                  <a:lnTo>
                    <a:pt x="1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5486150" y="2590825"/>
              <a:ext cx="38050" cy="18825"/>
            </a:xfrm>
            <a:custGeom>
              <a:avLst/>
              <a:gdLst/>
              <a:ahLst/>
              <a:cxnLst/>
              <a:rect l="l" t="t" r="r" b="b"/>
              <a:pathLst>
                <a:path w="1522" h="753" extrusionOk="0">
                  <a:moveTo>
                    <a:pt x="1" y="1"/>
                  </a:moveTo>
                  <a:lnTo>
                    <a:pt x="1" y="753"/>
                  </a:lnTo>
                  <a:lnTo>
                    <a:pt x="1521" y="753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5448550" y="2590825"/>
              <a:ext cx="37625" cy="18825"/>
            </a:xfrm>
            <a:custGeom>
              <a:avLst/>
              <a:gdLst/>
              <a:ahLst/>
              <a:cxnLst/>
              <a:rect l="l" t="t" r="r" b="b"/>
              <a:pathLst>
                <a:path w="1505" h="753" extrusionOk="0">
                  <a:moveTo>
                    <a:pt x="0" y="1"/>
                  </a:moveTo>
                  <a:lnTo>
                    <a:pt x="0" y="753"/>
                  </a:lnTo>
                  <a:lnTo>
                    <a:pt x="1505" y="753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5410925" y="2590825"/>
              <a:ext cx="37650" cy="18825"/>
            </a:xfrm>
            <a:custGeom>
              <a:avLst/>
              <a:gdLst/>
              <a:ahLst/>
              <a:cxnLst/>
              <a:rect l="l" t="t" r="r" b="b"/>
              <a:pathLst>
                <a:path w="1506" h="753" extrusionOk="0">
                  <a:moveTo>
                    <a:pt x="0" y="1"/>
                  </a:moveTo>
                  <a:lnTo>
                    <a:pt x="0" y="753"/>
                  </a:lnTo>
                  <a:lnTo>
                    <a:pt x="1505" y="753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5C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5461075" y="25657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1" y="0"/>
                  </a:moveTo>
                  <a:lnTo>
                    <a:pt x="1" y="502"/>
                  </a:lnTo>
                  <a:lnTo>
                    <a:pt x="502" y="502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5473625" y="2578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0" y="0"/>
                  </a:moveTo>
                  <a:lnTo>
                    <a:pt x="0" y="502"/>
                  </a:lnTo>
                  <a:lnTo>
                    <a:pt x="502" y="502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5448550" y="2578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0" y="0"/>
                  </a:moveTo>
                  <a:lnTo>
                    <a:pt x="0" y="502"/>
                  </a:lnTo>
                  <a:lnTo>
                    <a:pt x="502" y="502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5504975" y="2609625"/>
              <a:ext cx="19225" cy="18850"/>
            </a:xfrm>
            <a:custGeom>
              <a:avLst/>
              <a:gdLst/>
              <a:ahLst/>
              <a:cxnLst/>
              <a:rect l="l" t="t" r="r" b="b"/>
              <a:pathLst>
                <a:path w="769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68" y="75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5473625" y="2609625"/>
              <a:ext cx="18825" cy="18850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53" y="75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5442275" y="2609625"/>
              <a:ext cx="18825" cy="18850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53" y="75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5410925" y="2609625"/>
              <a:ext cx="18825" cy="18850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53" y="75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"/>
          <p:cNvGrpSpPr/>
          <p:nvPr/>
        </p:nvGrpSpPr>
        <p:grpSpPr>
          <a:xfrm rot="-5400000">
            <a:off x="7964223" y="3923899"/>
            <a:ext cx="316157" cy="1149669"/>
            <a:chOff x="4455175" y="2826325"/>
            <a:chExt cx="114450" cy="416200"/>
          </a:xfrm>
        </p:grpSpPr>
        <p:sp>
          <p:nvSpPr>
            <p:cNvPr id="958" name="Google Shape;958;p3"/>
            <p:cNvSpPr/>
            <p:nvPr/>
          </p:nvSpPr>
          <p:spPr>
            <a:xfrm>
              <a:off x="4475950" y="32044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916" y="1066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4475950" y="3188400"/>
              <a:ext cx="72900" cy="27075"/>
            </a:xfrm>
            <a:custGeom>
              <a:avLst/>
              <a:gdLst/>
              <a:ahLst/>
              <a:cxnLst/>
              <a:rect l="l" t="t" r="r" b="b"/>
              <a:pathLst>
                <a:path w="2916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2916" y="1082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4475950" y="31656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2916" y="1067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4499075" y="315040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4499075" y="31237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4499075" y="31774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4499075" y="32044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4499075" y="32154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4499075" y="30426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4499075" y="30160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4499075" y="306967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4499075" y="30967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4499075" y="29352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4499075" y="290822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4499075" y="29619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4499075" y="29889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4504175" y="2826325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450417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8" y="643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450417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452062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452062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4537075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4553550" y="2875325"/>
              <a:ext cx="16075" cy="16475"/>
            </a:xfrm>
            <a:custGeom>
              <a:avLst/>
              <a:gdLst/>
              <a:ahLst/>
              <a:cxnLst/>
              <a:rect l="l" t="t" r="r" b="b"/>
              <a:pathLst>
                <a:path w="643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4487700" y="2842800"/>
              <a:ext cx="16500" cy="16075"/>
            </a:xfrm>
            <a:custGeom>
              <a:avLst/>
              <a:gdLst/>
              <a:ahLst/>
              <a:cxnLst/>
              <a:rect l="l" t="t" r="r" b="b"/>
              <a:pathLst>
                <a:path w="660" h="643" extrusionOk="0">
                  <a:moveTo>
                    <a:pt x="1" y="0"/>
                  </a:moveTo>
                  <a:lnTo>
                    <a:pt x="1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4487700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4471250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450417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452062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4537075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4487700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450417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452062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4487700" y="289177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4471250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4455175" y="2875325"/>
              <a:ext cx="16100" cy="16475"/>
            </a:xfrm>
            <a:custGeom>
              <a:avLst/>
              <a:gdLst/>
              <a:ahLst/>
              <a:cxnLst/>
              <a:rect l="l" t="t" r="r" b="b"/>
              <a:pathLst>
                <a:path w="644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3"/>
          <p:cNvGrpSpPr/>
          <p:nvPr/>
        </p:nvGrpSpPr>
        <p:grpSpPr>
          <a:xfrm>
            <a:off x="640032" y="1168331"/>
            <a:ext cx="1049633" cy="523940"/>
            <a:chOff x="138482" y="584556"/>
            <a:chExt cx="1049633" cy="523940"/>
          </a:xfrm>
        </p:grpSpPr>
        <p:sp>
          <p:nvSpPr>
            <p:cNvPr id="994" name="Google Shape;994;p3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"/>
          <p:cNvGrpSpPr/>
          <p:nvPr/>
        </p:nvGrpSpPr>
        <p:grpSpPr>
          <a:xfrm flipH="1">
            <a:off x="7972732" y="1735731"/>
            <a:ext cx="1049633" cy="523940"/>
            <a:chOff x="138482" y="584556"/>
            <a:chExt cx="1049633" cy="523940"/>
          </a:xfrm>
        </p:grpSpPr>
        <p:sp>
          <p:nvSpPr>
            <p:cNvPr id="1010" name="Google Shape;1010;p3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3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1026" name="Google Shape;1026;p3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1027" name="Google Shape;1027;p3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" name="Google Shape;1054;p3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1055" name="Google Shape;1055;p3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2" name="Google Shape;1082;p3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1083" name="Google Shape;1083;p3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0" name="Google Shape;1110;p3"/>
          <p:cNvSpPr txBox="1">
            <a:spLocks noGrp="1"/>
          </p:cNvSpPr>
          <p:nvPr>
            <p:ph type="title"/>
          </p:nvPr>
        </p:nvSpPr>
        <p:spPr>
          <a:xfrm>
            <a:off x="2126100" y="275161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1" name="Google Shape;1111;p3"/>
          <p:cNvSpPr txBox="1">
            <a:spLocks noGrp="1"/>
          </p:cNvSpPr>
          <p:nvPr>
            <p:ph type="subTitle" idx="1"/>
          </p:nvPr>
        </p:nvSpPr>
        <p:spPr>
          <a:xfrm>
            <a:off x="2126100" y="3500100"/>
            <a:ext cx="489180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2" name="Google Shape;1112;p3"/>
          <p:cNvSpPr txBox="1">
            <a:spLocks noGrp="1"/>
          </p:cNvSpPr>
          <p:nvPr>
            <p:ph type="title" idx="2" hasCustomPrompt="1"/>
          </p:nvPr>
        </p:nvSpPr>
        <p:spPr>
          <a:xfrm>
            <a:off x="3871375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114;p4"/>
          <p:cNvGrpSpPr/>
          <p:nvPr/>
        </p:nvGrpSpPr>
        <p:grpSpPr>
          <a:xfrm>
            <a:off x="8424007" y="696381"/>
            <a:ext cx="1049633" cy="523940"/>
            <a:chOff x="138482" y="584556"/>
            <a:chExt cx="1049633" cy="523940"/>
          </a:xfrm>
        </p:grpSpPr>
        <p:sp>
          <p:nvSpPr>
            <p:cNvPr id="1115" name="Google Shape;1115;p4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"/>
          <p:cNvGrpSpPr/>
          <p:nvPr/>
        </p:nvGrpSpPr>
        <p:grpSpPr>
          <a:xfrm>
            <a:off x="256301" y="147620"/>
            <a:ext cx="266546" cy="228568"/>
            <a:chOff x="256301" y="147620"/>
            <a:chExt cx="266546" cy="228568"/>
          </a:xfrm>
        </p:grpSpPr>
        <p:sp>
          <p:nvSpPr>
            <p:cNvPr id="1131" name="Google Shape;1131;p4"/>
            <p:cNvSpPr/>
            <p:nvPr/>
          </p:nvSpPr>
          <p:spPr>
            <a:xfrm>
              <a:off x="294309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332318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408821" y="147620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446829" y="147620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256301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294309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C5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332318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E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370327" y="185628"/>
              <a:ext cx="38524" cy="38039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408821" y="185628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446829" y="185628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484808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256301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294309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BE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332318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E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370327" y="223637"/>
              <a:ext cx="38524" cy="38039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408821" y="223637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446829" y="223637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484808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294309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332318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4" y="1254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370327" y="261646"/>
              <a:ext cx="38524" cy="38039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0" y="1"/>
                  </a:moveTo>
                  <a:lnTo>
                    <a:pt x="0" y="1254"/>
                  </a:lnTo>
                  <a:lnTo>
                    <a:pt x="1270" y="1254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BB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408821" y="261646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4"/>
                  </a:lnTo>
                  <a:lnTo>
                    <a:pt x="1254" y="1254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446829" y="261646"/>
              <a:ext cx="38009" cy="38039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4"/>
                  </a:lnTo>
                  <a:lnTo>
                    <a:pt x="1254" y="1254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332318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4" y="1270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370327" y="299654"/>
              <a:ext cx="38524" cy="38524"/>
            </a:xfrm>
            <a:custGeom>
              <a:avLst/>
              <a:gdLst/>
              <a:ahLst/>
              <a:cxnLst/>
              <a:rect l="l" t="t" r="r" b="b"/>
              <a:pathLst>
                <a:path w="1271" h="1271" extrusionOk="0">
                  <a:moveTo>
                    <a:pt x="0" y="0"/>
                  </a:moveTo>
                  <a:lnTo>
                    <a:pt x="0" y="1270"/>
                  </a:lnTo>
                  <a:lnTo>
                    <a:pt x="1270" y="127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408821" y="299654"/>
              <a:ext cx="38009" cy="38524"/>
            </a:xfrm>
            <a:custGeom>
              <a:avLst/>
              <a:gdLst/>
              <a:ahLst/>
              <a:cxnLst/>
              <a:rect l="l" t="t" r="r" b="b"/>
              <a:pathLst>
                <a:path w="1254" h="1271" extrusionOk="0">
                  <a:moveTo>
                    <a:pt x="0" y="0"/>
                  </a:moveTo>
                  <a:lnTo>
                    <a:pt x="0" y="1270"/>
                  </a:lnTo>
                  <a:lnTo>
                    <a:pt x="1254" y="1270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370327" y="338148"/>
              <a:ext cx="38524" cy="38039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0" y="0"/>
                  </a:moveTo>
                  <a:lnTo>
                    <a:pt x="0" y="1254"/>
                  </a:lnTo>
                  <a:lnTo>
                    <a:pt x="1270" y="1254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4"/>
          <p:cNvGrpSpPr/>
          <p:nvPr/>
        </p:nvGrpSpPr>
        <p:grpSpPr>
          <a:xfrm>
            <a:off x="586498" y="147620"/>
            <a:ext cx="266546" cy="228568"/>
            <a:chOff x="586498" y="147620"/>
            <a:chExt cx="266546" cy="228568"/>
          </a:xfrm>
        </p:grpSpPr>
        <p:sp>
          <p:nvSpPr>
            <p:cNvPr id="1159" name="Google Shape;1159;p4"/>
            <p:cNvSpPr/>
            <p:nvPr/>
          </p:nvSpPr>
          <p:spPr>
            <a:xfrm>
              <a:off x="624961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662970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738987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776996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586498" y="185628"/>
              <a:ext cx="38494" cy="38039"/>
            </a:xfrm>
            <a:custGeom>
              <a:avLst/>
              <a:gdLst/>
              <a:ahLst/>
              <a:cxnLst/>
              <a:rect l="l" t="t" r="r" b="b"/>
              <a:pathLst>
                <a:path w="1270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624961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662970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700979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738987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776996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815005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586498" y="223637"/>
              <a:ext cx="38494" cy="38039"/>
            </a:xfrm>
            <a:custGeom>
              <a:avLst/>
              <a:gdLst/>
              <a:ahLst/>
              <a:cxnLst/>
              <a:rect l="l" t="t" r="r" b="b"/>
              <a:pathLst>
                <a:path w="1270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624961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662970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700979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738987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776996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815005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624961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662970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700979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738987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776996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662970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5" y="127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700979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5" y="127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738987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5" y="127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700979" y="33814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4"/>
          <p:cNvGrpSpPr/>
          <p:nvPr/>
        </p:nvGrpSpPr>
        <p:grpSpPr>
          <a:xfrm>
            <a:off x="916698" y="147620"/>
            <a:ext cx="266546" cy="228568"/>
            <a:chOff x="586498" y="147620"/>
            <a:chExt cx="266546" cy="228568"/>
          </a:xfrm>
        </p:grpSpPr>
        <p:sp>
          <p:nvSpPr>
            <p:cNvPr id="1187" name="Google Shape;1187;p4"/>
            <p:cNvSpPr/>
            <p:nvPr/>
          </p:nvSpPr>
          <p:spPr>
            <a:xfrm>
              <a:off x="624961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662970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738987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776996" y="147620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586498" y="185628"/>
              <a:ext cx="38494" cy="38039"/>
            </a:xfrm>
            <a:custGeom>
              <a:avLst/>
              <a:gdLst/>
              <a:ahLst/>
              <a:cxnLst/>
              <a:rect l="l" t="t" r="r" b="b"/>
              <a:pathLst>
                <a:path w="1270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624961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662970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700979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738987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776996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815005" y="18562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586498" y="223637"/>
              <a:ext cx="38494" cy="38039"/>
            </a:xfrm>
            <a:custGeom>
              <a:avLst/>
              <a:gdLst/>
              <a:ahLst/>
              <a:cxnLst/>
              <a:rect l="l" t="t" r="r" b="b"/>
              <a:pathLst>
                <a:path w="1270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624961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662970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700979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738987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776996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815005" y="223637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624961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662970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700979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738987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776996" y="261646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662970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5" y="127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700979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5" y="127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738987" y="299654"/>
              <a:ext cx="38039" cy="38524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1255" y="127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700979" y="338148"/>
              <a:ext cx="38039" cy="38039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4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215" name="Google Shape;1215;p4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216" name="Google Shape;1216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" name="Google Shape;1259;p4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260" name="Google Shape;1260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4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304" name="Google Shape;1304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4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348" name="Google Shape;1348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1" name="Google Shape;1391;p4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392" name="Google Shape;1392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4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436" name="Google Shape;1436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9" name="Google Shape;1479;p4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480" name="Google Shape;1480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3" name="Google Shape;1523;p4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524" name="Google Shape;1524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7" name="Google Shape;1567;p4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568" name="Google Shape;1568;p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1" name="Google Shape;16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2" name="Google Shape;1612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49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4" name="Google Shape;1614;p5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615" name="Google Shape;1615;p5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616" name="Google Shape;1616;p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9" name="Google Shape;1659;p5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660" name="Google Shape;1660;p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3" name="Google Shape;1703;p5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704" name="Google Shape;1704;p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7" name="Google Shape;1747;p5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748" name="Google Shape;1748;p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1" name="Google Shape;1791;p5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792" name="Google Shape;1792;p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5" name="Google Shape;1835;p5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836" name="Google Shape;1836;p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9" name="Google Shape;1879;p5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880" name="Google Shape;1880;p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3" name="Google Shape;1923;p5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924" name="Google Shape;1924;p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7" name="Google Shape;1967;p5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968" name="Google Shape;1968;p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1" name="Google Shape;2011;p5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2012" name="Google Shape;2012;p5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2013" name="Google Shape;2013;p5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5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5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5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5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5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5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5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5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5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5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5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5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5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5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5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0" name="Google Shape;2040;p5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2041" name="Google Shape;2041;p5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5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5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5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5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5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5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5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5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5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5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5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5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5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5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5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5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5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5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5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5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5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5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5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5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8" name="Google Shape;2068;p5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2069" name="Google Shape;2069;p5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5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5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5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5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5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5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5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5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5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5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5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5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5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5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5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5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5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5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5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5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5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5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5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5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5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5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6" name="Google Shape;209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7" name="Google Shape;2097;p5"/>
          <p:cNvSpPr txBox="1">
            <a:spLocks noGrp="1"/>
          </p:cNvSpPr>
          <p:nvPr>
            <p:ph type="subTitle" idx="1"/>
          </p:nvPr>
        </p:nvSpPr>
        <p:spPr>
          <a:xfrm>
            <a:off x="1354413" y="253222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grpSp>
        <p:nvGrpSpPr>
          <p:cNvPr id="2098" name="Google Shape;2098;p5"/>
          <p:cNvGrpSpPr/>
          <p:nvPr/>
        </p:nvGrpSpPr>
        <p:grpSpPr>
          <a:xfrm>
            <a:off x="-329643" y="2247081"/>
            <a:ext cx="1049633" cy="523940"/>
            <a:chOff x="138482" y="584556"/>
            <a:chExt cx="1049633" cy="523940"/>
          </a:xfrm>
        </p:grpSpPr>
        <p:sp>
          <p:nvSpPr>
            <p:cNvPr id="2099" name="Google Shape;2099;p5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4" name="Google Shape;2114;p5"/>
          <p:cNvGrpSpPr/>
          <p:nvPr/>
        </p:nvGrpSpPr>
        <p:grpSpPr>
          <a:xfrm flipH="1">
            <a:off x="8424007" y="1291306"/>
            <a:ext cx="1049633" cy="523940"/>
            <a:chOff x="138482" y="584556"/>
            <a:chExt cx="1049633" cy="523940"/>
          </a:xfrm>
        </p:grpSpPr>
        <p:sp>
          <p:nvSpPr>
            <p:cNvPr id="2115" name="Google Shape;2115;p5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0" name="Google Shape;2130;p5"/>
          <p:cNvSpPr txBox="1">
            <a:spLocks noGrp="1"/>
          </p:cNvSpPr>
          <p:nvPr>
            <p:ph type="subTitle" idx="2"/>
          </p:nvPr>
        </p:nvSpPr>
        <p:spPr>
          <a:xfrm>
            <a:off x="1354413" y="3002025"/>
            <a:ext cx="2518500" cy="104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31" name="Google Shape;2131;p5"/>
          <p:cNvSpPr txBox="1">
            <a:spLocks noGrp="1"/>
          </p:cNvSpPr>
          <p:nvPr>
            <p:ph type="subTitle" idx="3"/>
          </p:nvPr>
        </p:nvSpPr>
        <p:spPr>
          <a:xfrm>
            <a:off x="5271088" y="253222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2132" name="Google Shape;2132;p5"/>
          <p:cNvSpPr txBox="1">
            <a:spLocks noGrp="1"/>
          </p:cNvSpPr>
          <p:nvPr>
            <p:ph type="subTitle" idx="4"/>
          </p:nvPr>
        </p:nvSpPr>
        <p:spPr>
          <a:xfrm>
            <a:off x="5271088" y="3002025"/>
            <a:ext cx="2518500" cy="104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5" name="Google Shape;3925;p9"/>
          <p:cNvGrpSpPr/>
          <p:nvPr/>
        </p:nvGrpSpPr>
        <p:grpSpPr>
          <a:xfrm>
            <a:off x="3177082" y="217206"/>
            <a:ext cx="1049633" cy="523940"/>
            <a:chOff x="138482" y="584556"/>
            <a:chExt cx="1049633" cy="523940"/>
          </a:xfrm>
        </p:grpSpPr>
        <p:sp>
          <p:nvSpPr>
            <p:cNvPr id="3926" name="Google Shape;3926;p9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9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3942" name="Google Shape;3942;p9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3943" name="Google Shape;3943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6" name="Google Shape;3986;p9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3987" name="Google Shape;3987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0" name="Google Shape;4030;p9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4031" name="Google Shape;4031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4" name="Google Shape;4074;p9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4075" name="Google Shape;4075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8" name="Google Shape;4118;p9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4119" name="Google Shape;4119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2" name="Google Shape;4162;p9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4163" name="Google Shape;4163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6" name="Google Shape;4206;p9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4207" name="Google Shape;4207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0" name="Google Shape;4250;p9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4251" name="Google Shape;4251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4" name="Google Shape;4294;p9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4295" name="Google Shape;4295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8" name="Google Shape;4338;p9"/>
          <p:cNvGrpSpPr/>
          <p:nvPr/>
        </p:nvGrpSpPr>
        <p:grpSpPr>
          <a:xfrm flipH="1">
            <a:off x="8424007" y="540006"/>
            <a:ext cx="1049633" cy="523940"/>
            <a:chOff x="138482" y="584556"/>
            <a:chExt cx="1049633" cy="523940"/>
          </a:xfrm>
        </p:grpSpPr>
        <p:sp>
          <p:nvSpPr>
            <p:cNvPr id="4339" name="Google Shape;4339;p9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9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9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9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9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9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9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9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9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9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9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9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9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9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9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9"/>
          <p:cNvGrpSpPr/>
          <p:nvPr/>
        </p:nvGrpSpPr>
        <p:grpSpPr>
          <a:xfrm>
            <a:off x="4226715" y="3990919"/>
            <a:ext cx="433691" cy="607831"/>
            <a:chOff x="3320750" y="2845525"/>
            <a:chExt cx="176750" cy="247700"/>
          </a:xfrm>
        </p:grpSpPr>
        <p:sp>
          <p:nvSpPr>
            <p:cNvPr id="4355" name="Google Shape;4355;p9"/>
            <p:cNvSpPr/>
            <p:nvPr/>
          </p:nvSpPr>
          <p:spPr>
            <a:xfrm>
              <a:off x="3356025" y="2845525"/>
              <a:ext cx="35675" cy="35700"/>
            </a:xfrm>
            <a:custGeom>
              <a:avLst/>
              <a:gdLst/>
              <a:ahLst/>
              <a:cxnLst/>
              <a:rect l="l" t="t" r="r" b="b"/>
              <a:pathLst>
                <a:path w="1427" h="1428" extrusionOk="0">
                  <a:moveTo>
                    <a:pt x="0" y="1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9"/>
            <p:cNvSpPr/>
            <p:nvPr/>
          </p:nvSpPr>
          <p:spPr>
            <a:xfrm>
              <a:off x="3391675" y="2845525"/>
              <a:ext cx="35300" cy="35700"/>
            </a:xfrm>
            <a:custGeom>
              <a:avLst/>
              <a:gdLst/>
              <a:ahLst/>
              <a:cxnLst/>
              <a:rect l="l" t="t" r="r" b="b"/>
              <a:pathLst>
                <a:path w="1412" h="1428" extrusionOk="0">
                  <a:moveTo>
                    <a:pt x="1" y="1"/>
                  </a:moveTo>
                  <a:lnTo>
                    <a:pt x="1" y="1427"/>
                  </a:lnTo>
                  <a:lnTo>
                    <a:pt x="1411" y="1427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9"/>
            <p:cNvSpPr/>
            <p:nvPr/>
          </p:nvSpPr>
          <p:spPr>
            <a:xfrm>
              <a:off x="3426950" y="2845525"/>
              <a:ext cx="35300" cy="35700"/>
            </a:xfrm>
            <a:custGeom>
              <a:avLst/>
              <a:gdLst/>
              <a:ahLst/>
              <a:cxnLst/>
              <a:rect l="l" t="t" r="r" b="b"/>
              <a:pathLst>
                <a:path w="1412" h="1428" extrusionOk="0">
                  <a:moveTo>
                    <a:pt x="0" y="1"/>
                  </a:moveTo>
                  <a:lnTo>
                    <a:pt x="0" y="1427"/>
                  </a:lnTo>
                  <a:lnTo>
                    <a:pt x="1411" y="1427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9"/>
            <p:cNvSpPr/>
            <p:nvPr/>
          </p:nvSpPr>
          <p:spPr>
            <a:xfrm>
              <a:off x="3356025" y="2881200"/>
              <a:ext cx="35675" cy="35275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7" y="1411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9"/>
            <p:cNvSpPr/>
            <p:nvPr/>
          </p:nvSpPr>
          <p:spPr>
            <a:xfrm>
              <a:off x="3391675" y="288120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9"/>
            <p:cNvSpPr/>
            <p:nvPr/>
          </p:nvSpPr>
          <p:spPr>
            <a:xfrm>
              <a:off x="3426950" y="288120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9"/>
            <p:cNvSpPr/>
            <p:nvPr/>
          </p:nvSpPr>
          <p:spPr>
            <a:xfrm>
              <a:off x="3356025" y="2916450"/>
              <a:ext cx="35675" cy="3530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7" y="1412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9"/>
            <p:cNvSpPr/>
            <p:nvPr/>
          </p:nvSpPr>
          <p:spPr>
            <a:xfrm>
              <a:off x="3391675" y="291645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9"/>
            <p:cNvSpPr/>
            <p:nvPr/>
          </p:nvSpPr>
          <p:spPr>
            <a:xfrm>
              <a:off x="3426950" y="291645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9"/>
            <p:cNvSpPr/>
            <p:nvPr/>
          </p:nvSpPr>
          <p:spPr>
            <a:xfrm>
              <a:off x="3338375" y="296937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9"/>
            <p:cNvSpPr/>
            <p:nvPr/>
          </p:nvSpPr>
          <p:spPr>
            <a:xfrm>
              <a:off x="3391675" y="29517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9"/>
            <p:cNvSpPr/>
            <p:nvPr/>
          </p:nvSpPr>
          <p:spPr>
            <a:xfrm>
              <a:off x="3453200" y="296937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9"/>
            <p:cNvSpPr/>
            <p:nvPr/>
          </p:nvSpPr>
          <p:spPr>
            <a:xfrm>
              <a:off x="3365025" y="2996000"/>
              <a:ext cx="26675" cy="26300"/>
            </a:xfrm>
            <a:custGeom>
              <a:avLst/>
              <a:gdLst/>
              <a:ahLst/>
              <a:cxnLst/>
              <a:rect l="l" t="t" r="r" b="b"/>
              <a:pathLst>
                <a:path w="1067" h="1052" extrusionOk="0">
                  <a:moveTo>
                    <a:pt x="1" y="1"/>
                  </a:moveTo>
                  <a:lnTo>
                    <a:pt x="1" y="1051"/>
                  </a:lnTo>
                  <a:lnTo>
                    <a:pt x="1067" y="105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9"/>
            <p:cNvSpPr/>
            <p:nvPr/>
          </p:nvSpPr>
          <p:spPr>
            <a:xfrm>
              <a:off x="3391675" y="298700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9"/>
            <p:cNvSpPr/>
            <p:nvPr/>
          </p:nvSpPr>
          <p:spPr>
            <a:xfrm>
              <a:off x="3426950" y="299600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0" y="1"/>
                  </a:moveTo>
                  <a:lnTo>
                    <a:pt x="0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9"/>
            <p:cNvSpPr/>
            <p:nvPr/>
          </p:nvSpPr>
          <p:spPr>
            <a:xfrm>
              <a:off x="3391675" y="3022275"/>
              <a:ext cx="35300" cy="35675"/>
            </a:xfrm>
            <a:custGeom>
              <a:avLst/>
              <a:gdLst/>
              <a:ahLst/>
              <a:cxnLst/>
              <a:rect l="l" t="t" r="r" b="b"/>
              <a:pathLst>
                <a:path w="1412" h="1427" extrusionOk="0">
                  <a:moveTo>
                    <a:pt x="1" y="0"/>
                  </a:moveTo>
                  <a:lnTo>
                    <a:pt x="1" y="1426"/>
                  </a:lnTo>
                  <a:lnTo>
                    <a:pt x="1411" y="1426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9"/>
            <p:cNvSpPr/>
            <p:nvPr/>
          </p:nvSpPr>
          <p:spPr>
            <a:xfrm>
              <a:off x="3320750" y="30579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9"/>
            <p:cNvSpPr/>
            <p:nvPr/>
          </p:nvSpPr>
          <p:spPr>
            <a:xfrm>
              <a:off x="3356025" y="3057925"/>
              <a:ext cx="35675" cy="3530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427" y="1411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9"/>
            <p:cNvSpPr/>
            <p:nvPr/>
          </p:nvSpPr>
          <p:spPr>
            <a:xfrm>
              <a:off x="3391675" y="30579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9"/>
            <p:cNvSpPr/>
            <p:nvPr/>
          </p:nvSpPr>
          <p:spPr>
            <a:xfrm>
              <a:off x="3426950" y="30579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9"/>
            <p:cNvSpPr/>
            <p:nvPr/>
          </p:nvSpPr>
          <p:spPr>
            <a:xfrm>
              <a:off x="3462225" y="3057925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6" name="Google Shape;4376;p9"/>
          <p:cNvGrpSpPr/>
          <p:nvPr/>
        </p:nvGrpSpPr>
        <p:grpSpPr>
          <a:xfrm>
            <a:off x="8110985" y="3870986"/>
            <a:ext cx="1191387" cy="732516"/>
            <a:chOff x="2430450" y="2143325"/>
            <a:chExt cx="337800" cy="207700"/>
          </a:xfrm>
        </p:grpSpPr>
        <p:sp>
          <p:nvSpPr>
            <p:cNvPr id="4377" name="Google Shape;4377;p9"/>
            <p:cNvSpPr/>
            <p:nvPr/>
          </p:nvSpPr>
          <p:spPr>
            <a:xfrm>
              <a:off x="2482575" y="21433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9"/>
            <p:cNvSpPr/>
            <p:nvPr/>
          </p:nvSpPr>
          <p:spPr>
            <a:xfrm>
              <a:off x="2456700" y="216920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9"/>
            <p:cNvSpPr/>
            <p:nvPr/>
          </p:nvSpPr>
          <p:spPr>
            <a:xfrm>
              <a:off x="2482575" y="21692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9"/>
            <p:cNvSpPr/>
            <p:nvPr/>
          </p:nvSpPr>
          <p:spPr>
            <a:xfrm>
              <a:off x="2508425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9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9"/>
            <p:cNvSpPr/>
            <p:nvPr/>
          </p:nvSpPr>
          <p:spPr>
            <a:xfrm>
              <a:off x="2482575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9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9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9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9"/>
            <p:cNvSpPr/>
            <p:nvPr/>
          </p:nvSpPr>
          <p:spPr>
            <a:xfrm>
              <a:off x="2482575" y="2221300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9"/>
            <p:cNvSpPr/>
            <p:nvPr/>
          </p:nvSpPr>
          <p:spPr>
            <a:xfrm>
              <a:off x="2586400" y="2221300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9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9"/>
            <p:cNvSpPr/>
            <p:nvPr/>
          </p:nvSpPr>
          <p:spPr>
            <a:xfrm>
              <a:off x="2456700" y="2247175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9"/>
            <p:cNvSpPr/>
            <p:nvPr/>
          </p:nvSpPr>
          <p:spPr>
            <a:xfrm>
              <a:off x="24825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9"/>
            <p:cNvSpPr/>
            <p:nvPr/>
          </p:nvSpPr>
          <p:spPr>
            <a:xfrm>
              <a:off x="2560550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9"/>
            <p:cNvSpPr/>
            <p:nvPr/>
          </p:nvSpPr>
          <p:spPr>
            <a:xfrm>
              <a:off x="2586400" y="2247175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9"/>
            <p:cNvSpPr/>
            <p:nvPr/>
          </p:nvSpPr>
          <p:spPr>
            <a:xfrm>
              <a:off x="26126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9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9"/>
            <p:cNvSpPr/>
            <p:nvPr/>
          </p:nvSpPr>
          <p:spPr>
            <a:xfrm>
              <a:off x="24825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9"/>
            <p:cNvSpPr/>
            <p:nvPr/>
          </p:nvSpPr>
          <p:spPr>
            <a:xfrm>
              <a:off x="2586400" y="2273025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9"/>
            <p:cNvSpPr/>
            <p:nvPr/>
          </p:nvSpPr>
          <p:spPr>
            <a:xfrm>
              <a:off x="2664400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9"/>
            <p:cNvSpPr/>
            <p:nvPr/>
          </p:nvSpPr>
          <p:spPr>
            <a:xfrm>
              <a:off x="27423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9"/>
            <p:cNvSpPr/>
            <p:nvPr/>
          </p:nvSpPr>
          <p:spPr>
            <a:xfrm>
              <a:off x="2508425" y="22989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9"/>
            <p:cNvSpPr/>
            <p:nvPr/>
          </p:nvSpPr>
          <p:spPr>
            <a:xfrm>
              <a:off x="2586400" y="2298900"/>
              <a:ext cx="26300" cy="26275"/>
            </a:xfrm>
            <a:custGeom>
              <a:avLst/>
              <a:gdLst/>
              <a:ahLst/>
              <a:cxnLst/>
              <a:rect l="l" t="t" r="r" b="b"/>
              <a:pathLst>
                <a:path w="1052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9"/>
            <p:cNvSpPr/>
            <p:nvPr/>
          </p:nvSpPr>
          <p:spPr>
            <a:xfrm>
              <a:off x="2664400" y="229890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0"/>
                  </a:moveTo>
                  <a:lnTo>
                    <a:pt x="0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9"/>
            <p:cNvSpPr/>
            <p:nvPr/>
          </p:nvSpPr>
          <p:spPr>
            <a:xfrm>
              <a:off x="2716500" y="229890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9"/>
            <p:cNvSpPr/>
            <p:nvPr/>
          </p:nvSpPr>
          <p:spPr>
            <a:xfrm>
              <a:off x="24304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9"/>
            <p:cNvSpPr/>
            <p:nvPr/>
          </p:nvSpPr>
          <p:spPr>
            <a:xfrm>
              <a:off x="24567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9"/>
            <p:cNvSpPr/>
            <p:nvPr/>
          </p:nvSpPr>
          <p:spPr>
            <a:xfrm>
              <a:off x="24825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9"/>
            <p:cNvSpPr/>
            <p:nvPr/>
          </p:nvSpPr>
          <p:spPr>
            <a:xfrm>
              <a:off x="2508425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9"/>
            <p:cNvSpPr/>
            <p:nvPr/>
          </p:nvSpPr>
          <p:spPr>
            <a:xfrm>
              <a:off x="253467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9"/>
            <p:cNvSpPr/>
            <p:nvPr/>
          </p:nvSpPr>
          <p:spPr>
            <a:xfrm>
              <a:off x="256055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9"/>
            <p:cNvSpPr/>
            <p:nvPr/>
          </p:nvSpPr>
          <p:spPr>
            <a:xfrm>
              <a:off x="2586400" y="2325150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9"/>
            <p:cNvSpPr/>
            <p:nvPr/>
          </p:nvSpPr>
          <p:spPr>
            <a:xfrm>
              <a:off x="26126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9"/>
            <p:cNvSpPr/>
            <p:nvPr/>
          </p:nvSpPr>
          <p:spPr>
            <a:xfrm>
              <a:off x="263852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9"/>
            <p:cNvSpPr/>
            <p:nvPr/>
          </p:nvSpPr>
          <p:spPr>
            <a:xfrm>
              <a:off x="266440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9"/>
            <p:cNvSpPr/>
            <p:nvPr/>
          </p:nvSpPr>
          <p:spPr>
            <a:xfrm>
              <a:off x="26902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9"/>
            <p:cNvSpPr/>
            <p:nvPr/>
          </p:nvSpPr>
          <p:spPr>
            <a:xfrm>
              <a:off x="27165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9"/>
            <p:cNvSpPr/>
            <p:nvPr/>
          </p:nvSpPr>
          <p:spPr>
            <a:xfrm>
              <a:off x="27423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6" name="Google Shape;4416;p9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4417" name="Google Shape;4417;p9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4418" name="Google Shape;4418;p9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9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9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9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9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9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9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9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9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9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9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9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9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9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9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9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9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9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9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9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9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9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9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9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9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9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9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5" name="Google Shape;4445;p9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4446" name="Google Shape;4446;p9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9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9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9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9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9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9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9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9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9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9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9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9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9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9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9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9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9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9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9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9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9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9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9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9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9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9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9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4474" name="Google Shape;4474;p9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9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9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9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9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9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9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9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9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9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9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9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9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9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9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9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9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9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9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9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9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9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9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9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9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9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9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01" name="Google Shape;4501;p9"/>
          <p:cNvSpPr txBox="1">
            <a:spLocks noGrp="1"/>
          </p:cNvSpPr>
          <p:nvPr>
            <p:ph type="title"/>
          </p:nvPr>
        </p:nvSpPr>
        <p:spPr>
          <a:xfrm>
            <a:off x="4447737" y="1770150"/>
            <a:ext cx="3603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502" name="Google Shape;4502;p9"/>
          <p:cNvSpPr txBox="1">
            <a:spLocks noGrp="1"/>
          </p:cNvSpPr>
          <p:nvPr>
            <p:ph type="subTitle" idx="1"/>
          </p:nvPr>
        </p:nvSpPr>
        <p:spPr>
          <a:xfrm>
            <a:off x="4447737" y="2611950"/>
            <a:ext cx="3603600" cy="76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5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5" name="Google Shape;5585;p13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5586" name="Google Shape;5586;p13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5587" name="Google Shape;5587;p1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1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1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1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1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1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1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1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1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1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1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1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1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1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1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1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1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1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1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6" name="Google Shape;5606;p1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1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1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9" name="Google Shape;5609;p1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0" name="Google Shape;5610;p1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1" name="Google Shape;5611;p1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1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1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1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1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1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1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1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1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0" name="Google Shape;5620;p1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1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1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1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1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1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1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1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1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1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0" name="Google Shape;5630;p13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5631" name="Google Shape;5631;p1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1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3" name="Google Shape;5633;p1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4" name="Google Shape;5634;p1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5" name="Google Shape;5635;p1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1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7" name="Google Shape;5637;p1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8" name="Google Shape;5638;p1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9" name="Google Shape;5639;p1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0" name="Google Shape;5640;p1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1" name="Google Shape;5641;p1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2" name="Google Shape;5642;p1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3" name="Google Shape;5643;p1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4" name="Google Shape;5644;p1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5" name="Google Shape;5645;p1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1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1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1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1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1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1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1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3" name="Google Shape;5653;p1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4" name="Google Shape;5654;p1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5" name="Google Shape;5655;p1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6" name="Google Shape;5656;p1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7" name="Google Shape;5657;p1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1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1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1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1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1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1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4" name="Google Shape;5664;p1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5" name="Google Shape;5665;p1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6" name="Google Shape;5666;p1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7" name="Google Shape;5667;p1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8" name="Google Shape;5668;p1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9" name="Google Shape;5669;p1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0" name="Google Shape;5670;p1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1" name="Google Shape;5671;p1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2" name="Google Shape;5672;p1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3" name="Google Shape;5673;p1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74" name="Google Shape;5674;p13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5675" name="Google Shape;5675;p1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6" name="Google Shape;5676;p1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7" name="Google Shape;5677;p1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8" name="Google Shape;5678;p1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9" name="Google Shape;5679;p1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0" name="Google Shape;5680;p1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1" name="Google Shape;5681;p1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2" name="Google Shape;5682;p1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3" name="Google Shape;5683;p1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4" name="Google Shape;5684;p1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5" name="Google Shape;5685;p1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6" name="Google Shape;5686;p1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7" name="Google Shape;5687;p1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8" name="Google Shape;5688;p1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9" name="Google Shape;5689;p1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0" name="Google Shape;5690;p1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1" name="Google Shape;5691;p1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2" name="Google Shape;5692;p1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3" name="Google Shape;5693;p1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4" name="Google Shape;5694;p1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5" name="Google Shape;5695;p1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6" name="Google Shape;5696;p1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7" name="Google Shape;5697;p1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8" name="Google Shape;5698;p1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9" name="Google Shape;5699;p1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0" name="Google Shape;5700;p1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1" name="Google Shape;5701;p1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2" name="Google Shape;5702;p1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3" name="Google Shape;5703;p1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4" name="Google Shape;5704;p1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5" name="Google Shape;5705;p1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6" name="Google Shape;5706;p1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7" name="Google Shape;5707;p1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8" name="Google Shape;5708;p1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9" name="Google Shape;5709;p1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0" name="Google Shape;5710;p1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1" name="Google Shape;5711;p1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2" name="Google Shape;5712;p1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3" name="Google Shape;5713;p1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4" name="Google Shape;5714;p1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5" name="Google Shape;5715;p1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6" name="Google Shape;5716;p1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7" name="Google Shape;5717;p1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8" name="Google Shape;5718;p13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5719" name="Google Shape;5719;p1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0" name="Google Shape;5720;p1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1" name="Google Shape;5721;p1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2" name="Google Shape;5722;p1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3" name="Google Shape;5723;p1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4" name="Google Shape;5724;p1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5" name="Google Shape;5725;p1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6" name="Google Shape;5726;p1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7" name="Google Shape;5727;p1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8" name="Google Shape;5728;p1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9" name="Google Shape;5729;p1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0" name="Google Shape;5730;p1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1" name="Google Shape;5731;p1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2" name="Google Shape;5732;p1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3" name="Google Shape;5733;p1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4" name="Google Shape;5734;p1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5" name="Google Shape;5735;p1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6" name="Google Shape;5736;p1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7" name="Google Shape;5737;p1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8" name="Google Shape;5738;p1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9" name="Google Shape;5739;p1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0" name="Google Shape;5740;p1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1" name="Google Shape;5741;p1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2" name="Google Shape;5742;p1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3" name="Google Shape;5743;p1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4" name="Google Shape;5744;p1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5" name="Google Shape;5745;p1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6" name="Google Shape;5746;p1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7" name="Google Shape;5747;p1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8" name="Google Shape;5748;p1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9" name="Google Shape;5749;p1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0" name="Google Shape;5750;p1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1" name="Google Shape;5751;p1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2" name="Google Shape;5752;p1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3" name="Google Shape;5753;p1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4" name="Google Shape;5754;p1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5" name="Google Shape;5755;p1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6" name="Google Shape;5756;p1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7" name="Google Shape;5757;p1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8" name="Google Shape;5758;p1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9" name="Google Shape;5759;p1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0" name="Google Shape;5760;p1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1" name="Google Shape;5761;p1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2" name="Google Shape;5762;p13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5763" name="Google Shape;5763;p1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4" name="Google Shape;5764;p1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5" name="Google Shape;5765;p1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6" name="Google Shape;5766;p1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7" name="Google Shape;5767;p1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8" name="Google Shape;5768;p1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9" name="Google Shape;5769;p1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0" name="Google Shape;5770;p1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1" name="Google Shape;5771;p1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2" name="Google Shape;5772;p1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3" name="Google Shape;5773;p1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4" name="Google Shape;5774;p1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5" name="Google Shape;5775;p1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6" name="Google Shape;5776;p1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7" name="Google Shape;5777;p1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8" name="Google Shape;5778;p1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9" name="Google Shape;5779;p1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0" name="Google Shape;5780;p1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1" name="Google Shape;5781;p1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2" name="Google Shape;5782;p1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3" name="Google Shape;5783;p1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4" name="Google Shape;5784;p1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5" name="Google Shape;5785;p1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6" name="Google Shape;5786;p1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7" name="Google Shape;5787;p1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8" name="Google Shape;5788;p1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9" name="Google Shape;5789;p1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0" name="Google Shape;5790;p1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1" name="Google Shape;5791;p1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2" name="Google Shape;5792;p1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3" name="Google Shape;5793;p1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4" name="Google Shape;5794;p1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5" name="Google Shape;5795;p1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6" name="Google Shape;5796;p1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7" name="Google Shape;5797;p1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8" name="Google Shape;5798;p1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9" name="Google Shape;5799;p1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0" name="Google Shape;5800;p1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1" name="Google Shape;5801;p1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2" name="Google Shape;5802;p1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3" name="Google Shape;5803;p1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4" name="Google Shape;5804;p1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5" name="Google Shape;5805;p1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6" name="Google Shape;5806;p13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5807" name="Google Shape;5807;p1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8" name="Google Shape;5808;p1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9" name="Google Shape;5809;p1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0" name="Google Shape;5810;p1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1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1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1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1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1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1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1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1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1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1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1" name="Google Shape;5821;p1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2" name="Google Shape;5822;p1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1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1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1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1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1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1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1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1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1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1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1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1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1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1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1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1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1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1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1" name="Google Shape;5841;p1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2" name="Google Shape;5842;p1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3" name="Google Shape;5843;p1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4" name="Google Shape;5844;p1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5" name="Google Shape;5845;p1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6" name="Google Shape;5846;p1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7" name="Google Shape;5847;p1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8" name="Google Shape;5848;p1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9" name="Google Shape;5849;p1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0" name="Google Shape;5850;p13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5851" name="Google Shape;5851;p1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2" name="Google Shape;5852;p1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3" name="Google Shape;5853;p1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4" name="Google Shape;5854;p1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1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1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1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1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1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1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1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1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1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1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1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1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1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1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1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1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1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1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1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1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1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1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1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1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1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1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1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1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1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1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1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1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1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1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1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1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1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1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1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4" name="Google Shape;5894;p13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5895" name="Google Shape;5895;p1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1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1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1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1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1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1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5902;p1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5903;p1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1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1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5906;p1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5907;p1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5908;p1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1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1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1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1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1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1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1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1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1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5918;p1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1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1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1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1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1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1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1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1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1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1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1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1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1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1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1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1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1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1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1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8" name="Google Shape;5938;p13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5939" name="Google Shape;5939;p1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5940;p1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1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1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1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1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1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1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1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1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1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1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1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1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1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1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1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1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1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1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1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1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1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1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1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1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1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1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1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1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1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1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1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1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1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1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1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1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1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1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1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1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1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82" name="Google Shape;5982;p13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5983" name="Google Shape;5983;p13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5984" name="Google Shape;5984;p13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13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13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13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13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13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13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13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13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13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13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13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13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13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13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13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13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13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13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13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13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13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13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13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13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13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13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1" name="Google Shape;6011;p13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6012" name="Google Shape;6012;p13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13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13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13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13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13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13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13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13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13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13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13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13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13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13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13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13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13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13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13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13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13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13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13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13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13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13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9" name="Google Shape;6039;p13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6040" name="Google Shape;6040;p13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13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13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13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13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13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13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13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13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13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13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13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2" name="Google Shape;6052;p13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3" name="Google Shape;6053;p13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4" name="Google Shape;6054;p13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5" name="Google Shape;6055;p13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6" name="Google Shape;6056;p13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7" name="Google Shape;6057;p13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8" name="Google Shape;6058;p13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9" name="Google Shape;6059;p13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0" name="Google Shape;6060;p13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1" name="Google Shape;6061;p13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2" name="Google Shape;6062;p13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3" name="Google Shape;6063;p13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4" name="Google Shape;6064;p13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5" name="Google Shape;6065;p13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6" name="Google Shape;6066;p13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67" name="Google Shape;6067;p13"/>
          <p:cNvGrpSpPr/>
          <p:nvPr/>
        </p:nvGrpSpPr>
        <p:grpSpPr>
          <a:xfrm>
            <a:off x="7096041" y="3840262"/>
            <a:ext cx="572218" cy="763255"/>
            <a:chOff x="4559025" y="512425"/>
            <a:chExt cx="175975" cy="234725"/>
          </a:xfrm>
        </p:grpSpPr>
        <p:sp>
          <p:nvSpPr>
            <p:cNvPr id="6068" name="Google Shape;6068;p13"/>
            <p:cNvSpPr/>
            <p:nvPr/>
          </p:nvSpPr>
          <p:spPr>
            <a:xfrm>
              <a:off x="4617400" y="512425"/>
              <a:ext cx="19625" cy="1960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3"/>
            <p:cNvSpPr/>
            <p:nvPr/>
          </p:nvSpPr>
          <p:spPr>
            <a:xfrm>
              <a:off x="4637000" y="5320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13"/>
            <p:cNvSpPr/>
            <p:nvPr/>
          </p:nvSpPr>
          <p:spPr>
            <a:xfrm>
              <a:off x="4617400" y="5516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AEC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13"/>
            <p:cNvSpPr/>
            <p:nvPr/>
          </p:nvSpPr>
          <p:spPr>
            <a:xfrm>
              <a:off x="4637000" y="5516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13"/>
            <p:cNvSpPr/>
            <p:nvPr/>
          </p:nvSpPr>
          <p:spPr>
            <a:xfrm>
              <a:off x="4656600" y="5516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88B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13"/>
            <p:cNvSpPr/>
            <p:nvPr/>
          </p:nvSpPr>
          <p:spPr>
            <a:xfrm>
              <a:off x="4617400" y="571200"/>
              <a:ext cx="19625" cy="1960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9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13"/>
            <p:cNvSpPr/>
            <p:nvPr/>
          </p:nvSpPr>
          <p:spPr>
            <a:xfrm>
              <a:off x="4637000" y="571200"/>
              <a:ext cx="19625" cy="1960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88B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13"/>
            <p:cNvSpPr/>
            <p:nvPr/>
          </p:nvSpPr>
          <p:spPr>
            <a:xfrm>
              <a:off x="4656600" y="571200"/>
              <a:ext cx="19625" cy="1960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88B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13"/>
            <p:cNvSpPr/>
            <p:nvPr/>
          </p:nvSpPr>
          <p:spPr>
            <a:xfrm>
              <a:off x="4598200" y="590775"/>
              <a:ext cx="19225" cy="19625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69" y="785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13"/>
            <p:cNvSpPr/>
            <p:nvPr/>
          </p:nvSpPr>
          <p:spPr>
            <a:xfrm>
              <a:off x="4617400" y="5907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13"/>
            <p:cNvSpPr/>
            <p:nvPr/>
          </p:nvSpPr>
          <p:spPr>
            <a:xfrm>
              <a:off x="4637000" y="5907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13"/>
            <p:cNvSpPr/>
            <p:nvPr/>
          </p:nvSpPr>
          <p:spPr>
            <a:xfrm>
              <a:off x="4656600" y="5907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13"/>
            <p:cNvSpPr/>
            <p:nvPr/>
          </p:nvSpPr>
          <p:spPr>
            <a:xfrm>
              <a:off x="4676200" y="590775"/>
              <a:ext cx="19600" cy="19625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13"/>
            <p:cNvSpPr/>
            <p:nvPr/>
          </p:nvSpPr>
          <p:spPr>
            <a:xfrm>
              <a:off x="4578625" y="609975"/>
              <a:ext cx="19600" cy="19625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13"/>
            <p:cNvSpPr/>
            <p:nvPr/>
          </p:nvSpPr>
          <p:spPr>
            <a:xfrm>
              <a:off x="4598200" y="609975"/>
              <a:ext cx="19225" cy="19625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69" y="785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13"/>
            <p:cNvSpPr/>
            <p:nvPr/>
          </p:nvSpPr>
          <p:spPr>
            <a:xfrm>
              <a:off x="4617400" y="6099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13"/>
            <p:cNvSpPr/>
            <p:nvPr/>
          </p:nvSpPr>
          <p:spPr>
            <a:xfrm>
              <a:off x="4637000" y="6099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13"/>
            <p:cNvSpPr/>
            <p:nvPr/>
          </p:nvSpPr>
          <p:spPr>
            <a:xfrm>
              <a:off x="4656600" y="6099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13"/>
            <p:cNvSpPr/>
            <p:nvPr/>
          </p:nvSpPr>
          <p:spPr>
            <a:xfrm>
              <a:off x="4676200" y="609975"/>
              <a:ext cx="19600" cy="19625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13"/>
            <p:cNvSpPr/>
            <p:nvPr/>
          </p:nvSpPr>
          <p:spPr>
            <a:xfrm>
              <a:off x="4695775" y="6099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13"/>
            <p:cNvSpPr/>
            <p:nvPr/>
          </p:nvSpPr>
          <p:spPr>
            <a:xfrm>
              <a:off x="4559025" y="6295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13"/>
            <p:cNvSpPr/>
            <p:nvPr/>
          </p:nvSpPr>
          <p:spPr>
            <a:xfrm>
              <a:off x="4578625" y="629575"/>
              <a:ext cx="19600" cy="19625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13"/>
            <p:cNvSpPr/>
            <p:nvPr/>
          </p:nvSpPr>
          <p:spPr>
            <a:xfrm>
              <a:off x="4598200" y="629575"/>
              <a:ext cx="19225" cy="19625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13"/>
            <p:cNvSpPr/>
            <p:nvPr/>
          </p:nvSpPr>
          <p:spPr>
            <a:xfrm>
              <a:off x="4617400" y="6295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13"/>
            <p:cNvSpPr/>
            <p:nvPr/>
          </p:nvSpPr>
          <p:spPr>
            <a:xfrm>
              <a:off x="4637000" y="6295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13"/>
            <p:cNvSpPr/>
            <p:nvPr/>
          </p:nvSpPr>
          <p:spPr>
            <a:xfrm>
              <a:off x="4656600" y="6295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13"/>
            <p:cNvSpPr/>
            <p:nvPr/>
          </p:nvSpPr>
          <p:spPr>
            <a:xfrm>
              <a:off x="4676200" y="629575"/>
              <a:ext cx="19600" cy="19625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13"/>
            <p:cNvSpPr/>
            <p:nvPr/>
          </p:nvSpPr>
          <p:spPr>
            <a:xfrm>
              <a:off x="4695775" y="6295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13"/>
            <p:cNvSpPr/>
            <p:nvPr/>
          </p:nvSpPr>
          <p:spPr>
            <a:xfrm>
              <a:off x="4715375" y="6295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13"/>
            <p:cNvSpPr/>
            <p:nvPr/>
          </p:nvSpPr>
          <p:spPr>
            <a:xfrm>
              <a:off x="4559025" y="6491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13"/>
            <p:cNvSpPr/>
            <p:nvPr/>
          </p:nvSpPr>
          <p:spPr>
            <a:xfrm>
              <a:off x="4578625" y="649175"/>
              <a:ext cx="19600" cy="19625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13"/>
            <p:cNvSpPr/>
            <p:nvPr/>
          </p:nvSpPr>
          <p:spPr>
            <a:xfrm>
              <a:off x="4598200" y="649175"/>
              <a:ext cx="19225" cy="19625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13"/>
            <p:cNvSpPr/>
            <p:nvPr/>
          </p:nvSpPr>
          <p:spPr>
            <a:xfrm>
              <a:off x="4617400" y="6491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13"/>
            <p:cNvSpPr/>
            <p:nvPr/>
          </p:nvSpPr>
          <p:spPr>
            <a:xfrm>
              <a:off x="4637000" y="6491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13"/>
            <p:cNvSpPr/>
            <p:nvPr/>
          </p:nvSpPr>
          <p:spPr>
            <a:xfrm>
              <a:off x="4656600" y="6491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13"/>
            <p:cNvSpPr/>
            <p:nvPr/>
          </p:nvSpPr>
          <p:spPr>
            <a:xfrm>
              <a:off x="4676200" y="649175"/>
              <a:ext cx="19600" cy="19625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13"/>
            <p:cNvSpPr/>
            <p:nvPr/>
          </p:nvSpPr>
          <p:spPr>
            <a:xfrm>
              <a:off x="4695775" y="6491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13"/>
            <p:cNvSpPr/>
            <p:nvPr/>
          </p:nvSpPr>
          <p:spPr>
            <a:xfrm>
              <a:off x="4715375" y="64917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0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13"/>
            <p:cNvSpPr/>
            <p:nvPr/>
          </p:nvSpPr>
          <p:spPr>
            <a:xfrm>
              <a:off x="4559025" y="668775"/>
              <a:ext cx="19625" cy="1960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13"/>
            <p:cNvSpPr/>
            <p:nvPr/>
          </p:nvSpPr>
          <p:spPr>
            <a:xfrm>
              <a:off x="4578625" y="668775"/>
              <a:ext cx="19600" cy="19600"/>
            </a:xfrm>
            <a:custGeom>
              <a:avLst/>
              <a:gdLst/>
              <a:ahLst/>
              <a:cxnLst/>
              <a:rect l="l" t="t" r="r" b="b"/>
              <a:pathLst>
                <a:path w="784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13"/>
            <p:cNvSpPr/>
            <p:nvPr/>
          </p:nvSpPr>
          <p:spPr>
            <a:xfrm>
              <a:off x="4598200" y="668775"/>
              <a:ext cx="19225" cy="19600"/>
            </a:xfrm>
            <a:custGeom>
              <a:avLst/>
              <a:gdLst/>
              <a:ahLst/>
              <a:cxnLst/>
              <a:rect l="l" t="t" r="r" b="b"/>
              <a:pathLst>
                <a:path w="769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13"/>
            <p:cNvSpPr/>
            <p:nvPr/>
          </p:nvSpPr>
          <p:spPr>
            <a:xfrm>
              <a:off x="4617400" y="668775"/>
              <a:ext cx="19625" cy="1960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13"/>
            <p:cNvSpPr/>
            <p:nvPr/>
          </p:nvSpPr>
          <p:spPr>
            <a:xfrm>
              <a:off x="4637000" y="668775"/>
              <a:ext cx="19625" cy="1960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13"/>
            <p:cNvSpPr/>
            <p:nvPr/>
          </p:nvSpPr>
          <p:spPr>
            <a:xfrm>
              <a:off x="4656600" y="668775"/>
              <a:ext cx="19625" cy="1960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13"/>
            <p:cNvSpPr/>
            <p:nvPr/>
          </p:nvSpPr>
          <p:spPr>
            <a:xfrm>
              <a:off x="4676200" y="668775"/>
              <a:ext cx="19600" cy="19600"/>
            </a:xfrm>
            <a:custGeom>
              <a:avLst/>
              <a:gdLst/>
              <a:ahLst/>
              <a:cxnLst/>
              <a:rect l="l" t="t" r="r" b="b"/>
              <a:pathLst>
                <a:path w="784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13"/>
            <p:cNvSpPr/>
            <p:nvPr/>
          </p:nvSpPr>
          <p:spPr>
            <a:xfrm>
              <a:off x="4695775" y="668775"/>
              <a:ext cx="19625" cy="1960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13"/>
            <p:cNvSpPr/>
            <p:nvPr/>
          </p:nvSpPr>
          <p:spPr>
            <a:xfrm>
              <a:off x="4715375" y="668775"/>
              <a:ext cx="19625" cy="1960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13"/>
            <p:cNvSpPr/>
            <p:nvPr/>
          </p:nvSpPr>
          <p:spPr>
            <a:xfrm>
              <a:off x="4578625" y="688350"/>
              <a:ext cx="19600" cy="19625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13"/>
            <p:cNvSpPr/>
            <p:nvPr/>
          </p:nvSpPr>
          <p:spPr>
            <a:xfrm>
              <a:off x="4598200" y="688350"/>
              <a:ext cx="19225" cy="19625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69" y="785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13"/>
            <p:cNvSpPr/>
            <p:nvPr/>
          </p:nvSpPr>
          <p:spPr>
            <a:xfrm>
              <a:off x="4617400" y="6883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13"/>
            <p:cNvSpPr/>
            <p:nvPr/>
          </p:nvSpPr>
          <p:spPr>
            <a:xfrm>
              <a:off x="4637000" y="6883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13"/>
            <p:cNvSpPr/>
            <p:nvPr/>
          </p:nvSpPr>
          <p:spPr>
            <a:xfrm>
              <a:off x="4656600" y="6883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13"/>
            <p:cNvSpPr/>
            <p:nvPr/>
          </p:nvSpPr>
          <p:spPr>
            <a:xfrm>
              <a:off x="4676200" y="688350"/>
              <a:ext cx="19600" cy="19625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5"/>
                  </a:lnTo>
                  <a:lnTo>
                    <a:pt x="784" y="7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13"/>
            <p:cNvSpPr/>
            <p:nvPr/>
          </p:nvSpPr>
          <p:spPr>
            <a:xfrm>
              <a:off x="4695775" y="6883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13"/>
            <p:cNvSpPr/>
            <p:nvPr/>
          </p:nvSpPr>
          <p:spPr>
            <a:xfrm>
              <a:off x="4598200" y="707950"/>
              <a:ext cx="19225" cy="19625"/>
            </a:xfrm>
            <a:custGeom>
              <a:avLst/>
              <a:gdLst/>
              <a:ahLst/>
              <a:cxnLst/>
              <a:rect l="l" t="t" r="r" b="b"/>
              <a:pathLst>
                <a:path w="769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69" y="784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13"/>
            <p:cNvSpPr/>
            <p:nvPr/>
          </p:nvSpPr>
          <p:spPr>
            <a:xfrm>
              <a:off x="4617400" y="7079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13"/>
            <p:cNvSpPr/>
            <p:nvPr/>
          </p:nvSpPr>
          <p:spPr>
            <a:xfrm>
              <a:off x="4637000" y="7079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1" y="1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13"/>
            <p:cNvSpPr/>
            <p:nvPr/>
          </p:nvSpPr>
          <p:spPr>
            <a:xfrm>
              <a:off x="4656600" y="7079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13"/>
            <p:cNvSpPr/>
            <p:nvPr/>
          </p:nvSpPr>
          <p:spPr>
            <a:xfrm>
              <a:off x="4676200" y="707950"/>
              <a:ext cx="19600" cy="19625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0" y="1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13"/>
            <p:cNvSpPr/>
            <p:nvPr/>
          </p:nvSpPr>
          <p:spPr>
            <a:xfrm>
              <a:off x="4617400" y="727550"/>
              <a:ext cx="19625" cy="1960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5" y="784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13"/>
            <p:cNvSpPr/>
            <p:nvPr/>
          </p:nvSpPr>
          <p:spPr>
            <a:xfrm>
              <a:off x="4637000" y="727550"/>
              <a:ext cx="19625" cy="1960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1" y="0"/>
                  </a:moveTo>
                  <a:lnTo>
                    <a:pt x="1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13"/>
            <p:cNvSpPr/>
            <p:nvPr/>
          </p:nvSpPr>
          <p:spPr>
            <a:xfrm>
              <a:off x="4656600" y="727550"/>
              <a:ext cx="19625" cy="19600"/>
            </a:xfrm>
            <a:custGeom>
              <a:avLst/>
              <a:gdLst/>
              <a:ahLst/>
              <a:cxnLst/>
              <a:rect l="l" t="t" r="r" b="b"/>
              <a:pathLst>
                <a:path w="785" h="784" extrusionOk="0">
                  <a:moveTo>
                    <a:pt x="0" y="0"/>
                  </a:moveTo>
                  <a:lnTo>
                    <a:pt x="0" y="784"/>
                  </a:lnTo>
                  <a:lnTo>
                    <a:pt x="784" y="784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0" name="Google Shape;6130;p13"/>
          <p:cNvGrpSpPr/>
          <p:nvPr/>
        </p:nvGrpSpPr>
        <p:grpSpPr>
          <a:xfrm>
            <a:off x="1148228" y="4237329"/>
            <a:ext cx="275098" cy="366258"/>
            <a:chOff x="2664400" y="2169200"/>
            <a:chExt cx="78000" cy="103850"/>
          </a:xfrm>
        </p:grpSpPr>
        <p:sp>
          <p:nvSpPr>
            <p:cNvPr id="6131" name="Google Shape;6131;p13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13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13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13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13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13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7" name="Google Shape;6137;p13"/>
          <p:cNvGrpSpPr/>
          <p:nvPr/>
        </p:nvGrpSpPr>
        <p:grpSpPr>
          <a:xfrm>
            <a:off x="1515965" y="3990919"/>
            <a:ext cx="433691" cy="607831"/>
            <a:chOff x="3320750" y="2845525"/>
            <a:chExt cx="176750" cy="247700"/>
          </a:xfrm>
        </p:grpSpPr>
        <p:sp>
          <p:nvSpPr>
            <p:cNvPr id="6138" name="Google Shape;6138;p13"/>
            <p:cNvSpPr/>
            <p:nvPr/>
          </p:nvSpPr>
          <p:spPr>
            <a:xfrm>
              <a:off x="3356025" y="2845525"/>
              <a:ext cx="35675" cy="35700"/>
            </a:xfrm>
            <a:custGeom>
              <a:avLst/>
              <a:gdLst/>
              <a:ahLst/>
              <a:cxnLst/>
              <a:rect l="l" t="t" r="r" b="b"/>
              <a:pathLst>
                <a:path w="1427" h="1428" extrusionOk="0">
                  <a:moveTo>
                    <a:pt x="0" y="1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13"/>
            <p:cNvSpPr/>
            <p:nvPr/>
          </p:nvSpPr>
          <p:spPr>
            <a:xfrm>
              <a:off x="3391675" y="2845525"/>
              <a:ext cx="35300" cy="35700"/>
            </a:xfrm>
            <a:custGeom>
              <a:avLst/>
              <a:gdLst/>
              <a:ahLst/>
              <a:cxnLst/>
              <a:rect l="l" t="t" r="r" b="b"/>
              <a:pathLst>
                <a:path w="1412" h="1428" extrusionOk="0">
                  <a:moveTo>
                    <a:pt x="1" y="1"/>
                  </a:moveTo>
                  <a:lnTo>
                    <a:pt x="1" y="1427"/>
                  </a:lnTo>
                  <a:lnTo>
                    <a:pt x="1411" y="1427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13"/>
            <p:cNvSpPr/>
            <p:nvPr/>
          </p:nvSpPr>
          <p:spPr>
            <a:xfrm>
              <a:off x="3426950" y="2845525"/>
              <a:ext cx="35300" cy="35700"/>
            </a:xfrm>
            <a:custGeom>
              <a:avLst/>
              <a:gdLst/>
              <a:ahLst/>
              <a:cxnLst/>
              <a:rect l="l" t="t" r="r" b="b"/>
              <a:pathLst>
                <a:path w="1412" h="1428" extrusionOk="0">
                  <a:moveTo>
                    <a:pt x="0" y="1"/>
                  </a:moveTo>
                  <a:lnTo>
                    <a:pt x="0" y="1427"/>
                  </a:lnTo>
                  <a:lnTo>
                    <a:pt x="1411" y="1427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13"/>
            <p:cNvSpPr/>
            <p:nvPr/>
          </p:nvSpPr>
          <p:spPr>
            <a:xfrm>
              <a:off x="3356025" y="2881200"/>
              <a:ext cx="35675" cy="35275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7" y="1411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13"/>
            <p:cNvSpPr/>
            <p:nvPr/>
          </p:nvSpPr>
          <p:spPr>
            <a:xfrm>
              <a:off x="3391675" y="288120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13"/>
            <p:cNvSpPr/>
            <p:nvPr/>
          </p:nvSpPr>
          <p:spPr>
            <a:xfrm>
              <a:off x="3426950" y="288120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13"/>
            <p:cNvSpPr/>
            <p:nvPr/>
          </p:nvSpPr>
          <p:spPr>
            <a:xfrm>
              <a:off x="3356025" y="2916450"/>
              <a:ext cx="35675" cy="3530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7" y="1412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13"/>
            <p:cNvSpPr/>
            <p:nvPr/>
          </p:nvSpPr>
          <p:spPr>
            <a:xfrm>
              <a:off x="3391675" y="291645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13"/>
            <p:cNvSpPr/>
            <p:nvPr/>
          </p:nvSpPr>
          <p:spPr>
            <a:xfrm>
              <a:off x="3426950" y="291645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13"/>
            <p:cNvSpPr/>
            <p:nvPr/>
          </p:nvSpPr>
          <p:spPr>
            <a:xfrm>
              <a:off x="3338375" y="296937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13"/>
            <p:cNvSpPr/>
            <p:nvPr/>
          </p:nvSpPr>
          <p:spPr>
            <a:xfrm>
              <a:off x="3391675" y="29517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13"/>
            <p:cNvSpPr/>
            <p:nvPr/>
          </p:nvSpPr>
          <p:spPr>
            <a:xfrm>
              <a:off x="3453200" y="296937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13"/>
            <p:cNvSpPr/>
            <p:nvPr/>
          </p:nvSpPr>
          <p:spPr>
            <a:xfrm>
              <a:off x="3365025" y="2996000"/>
              <a:ext cx="26675" cy="26300"/>
            </a:xfrm>
            <a:custGeom>
              <a:avLst/>
              <a:gdLst/>
              <a:ahLst/>
              <a:cxnLst/>
              <a:rect l="l" t="t" r="r" b="b"/>
              <a:pathLst>
                <a:path w="1067" h="1052" extrusionOk="0">
                  <a:moveTo>
                    <a:pt x="1" y="1"/>
                  </a:moveTo>
                  <a:lnTo>
                    <a:pt x="1" y="1051"/>
                  </a:lnTo>
                  <a:lnTo>
                    <a:pt x="1067" y="105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13"/>
            <p:cNvSpPr/>
            <p:nvPr/>
          </p:nvSpPr>
          <p:spPr>
            <a:xfrm>
              <a:off x="3391675" y="298700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13"/>
            <p:cNvSpPr/>
            <p:nvPr/>
          </p:nvSpPr>
          <p:spPr>
            <a:xfrm>
              <a:off x="3426950" y="299600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0" y="1"/>
                  </a:moveTo>
                  <a:lnTo>
                    <a:pt x="0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13"/>
            <p:cNvSpPr/>
            <p:nvPr/>
          </p:nvSpPr>
          <p:spPr>
            <a:xfrm>
              <a:off x="3391675" y="3022275"/>
              <a:ext cx="35300" cy="35675"/>
            </a:xfrm>
            <a:custGeom>
              <a:avLst/>
              <a:gdLst/>
              <a:ahLst/>
              <a:cxnLst/>
              <a:rect l="l" t="t" r="r" b="b"/>
              <a:pathLst>
                <a:path w="1412" h="1427" extrusionOk="0">
                  <a:moveTo>
                    <a:pt x="1" y="0"/>
                  </a:moveTo>
                  <a:lnTo>
                    <a:pt x="1" y="1426"/>
                  </a:lnTo>
                  <a:lnTo>
                    <a:pt x="1411" y="1426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13"/>
            <p:cNvSpPr/>
            <p:nvPr/>
          </p:nvSpPr>
          <p:spPr>
            <a:xfrm>
              <a:off x="3320750" y="30579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13"/>
            <p:cNvSpPr/>
            <p:nvPr/>
          </p:nvSpPr>
          <p:spPr>
            <a:xfrm>
              <a:off x="3356025" y="3057925"/>
              <a:ext cx="35675" cy="3530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427" y="1411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13"/>
            <p:cNvSpPr/>
            <p:nvPr/>
          </p:nvSpPr>
          <p:spPr>
            <a:xfrm>
              <a:off x="3391675" y="30579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13"/>
            <p:cNvSpPr/>
            <p:nvPr/>
          </p:nvSpPr>
          <p:spPr>
            <a:xfrm>
              <a:off x="3426950" y="30579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13"/>
            <p:cNvSpPr/>
            <p:nvPr/>
          </p:nvSpPr>
          <p:spPr>
            <a:xfrm>
              <a:off x="3462225" y="3057925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9" name="Google Shape;6159;p13"/>
          <p:cNvGrpSpPr/>
          <p:nvPr/>
        </p:nvGrpSpPr>
        <p:grpSpPr>
          <a:xfrm>
            <a:off x="-329643" y="2729331"/>
            <a:ext cx="1049633" cy="523940"/>
            <a:chOff x="138482" y="584556"/>
            <a:chExt cx="1049633" cy="523940"/>
          </a:xfrm>
        </p:grpSpPr>
        <p:sp>
          <p:nvSpPr>
            <p:cNvPr id="6160" name="Google Shape;6160;p13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13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13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13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13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13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13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13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13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13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13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13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13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13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13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5" name="Google Shape;6175;p13"/>
          <p:cNvGrpSpPr/>
          <p:nvPr/>
        </p:nvGrpSpPr>
        <p:grpSpPr>
          <a:xfrm flipH="1">
            <a:off x="8137832" y="596256"/>
            <a:ext cx="1049633" cy="523940"/>
            <a:chOff x="138482" y="584556"/>
            <a:chExt cx="1049633" cy="523940"/>
          </a:xfrm>
        </p:grpSpPr>
        <p:sp>
          <p:nvSpPr>
            <p:cNvPr id="6176" name="Google Shape;6176;p13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13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13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13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13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13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13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13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13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13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13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13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13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13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13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1" name="Google Shape;6191;p13"/>
          <p:cNvSpPr txBox="1">
            <a:spLocks noGrp="1"/>
          </p:cNvSpPr>
          <p:nvPr>
            <p:ph type="title"/>
          </p:nvPr>
        </p:nvSpPr>
        <p:spPr>
          <a:xfrm>
            <a:off x="2157600" y="2864613"/>
            <a:ext cx="4828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Press Start 2P"/>
              <a:buNone/>
              <a:defRPr sz="1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Press Start 2P"/>
              <a:buNone/>
              <a:defRPr sz="1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Press Start 2P"/>
              <a:buNone/>
              <a:defRPr sz="1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Press Start 2P"/>
              <a:buNone/>
              <a:defRPr sz="1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Press Start 2P"/>
              <a:buNone/>
              <a:defRPr sz="1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Press Start 2P"/>
              <a:buNone/>
              <a:defRPr sz="1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Press Start 2P"/>
              <a:buNone/>
              <a:defRPr sz="1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Press Start 2P"/>
              <a:buNone/>
              <a:defRPr sz="1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192" name="Google Shape;6192;p13"/>
          <p:cNvSpPr txBox="1">
            <a:spLocks noGrp="1"/>
          </p:cNvSpPr>
          <p:nvPr>
            <p:ph type="title" idx="2"/>
          </p:nvPr>
        </p:nvSpPr>
        <p:spPr>
          <a:xfrm>
            <a:off x="2157600" y="1438138"/>
            <a:ext cx="4828800" cy="14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dvent Pro Medium"/>
              <a:buNone/>
              <a:defRPr sz="24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dvent Pro Medium"/>
              <a:buNone/>
              <a:defRPr sz="2400"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dvent Pro Medium"/>
              <a:buNone/>
              <a:defRPr sz="2400"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dvent Pro Medium"/>
              <a:buNone/>
              <a:defRPr sz="2400"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dvent Pro Medium"/>
              <a:buNone/>
              <a:defRPr sz="2400"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dvent Pro Medium"/>
              <a:buNone/>
              <a:defRPr sz="2400"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dvent Pro Medium"/>
              <a:buNone/>
              <a:defRPr sz="2400"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dvent Pro Medium"/>
              <a:buNone/>
              <a:defRPr sz="2400"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dvent Pro Medium"/>
              <a:buNone/>
              <a:defRPr sz="2400"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4" name="Google Shape;6194;p14"/>
          <p:cNvGrpSpPr/>
          <p:nvPr/>
        </p:nvGrpSpPr>
        <p:grpSpPr>
          <a:xfrm>
            <a:off x="-637068" y="2309781"/>
            <a:ext cx="1049633" cy="523940"/>
            <a:chOff x="138482" y="584556"/>
            <a:chExt cx="1049633" cy="523940"/>
          </a:xfrm>
        </p:grpSpPr>
        <p:sp>
          <p:nvSpPr>
            <p:cNvPr id="6195" name="Google Shape;6195;p14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14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14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14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14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14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14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14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14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14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14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14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14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14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14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0" name="Google Shape;6210;p14"/>
          <p:cNvGrpSpPr/>
          <p:nvPr/>
        </p:nvGrpSpPr>
        <p:grpSpPr>
          <a:xfrm>
            <a:off x="8641757" y="540006"/>
            <a:ext cx="1049633" cy="523940"/>
            <a:chOff x="138482" y="584556"/>
            <a:chExt cx="1049633" cy="523940"/>
          </a:xfrm>
        </p:grpSpPr>
        <p:sp>
          <p:nvSpPr>
            <p:cNvPr id="6211" name="Google Shape;6211;p14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14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14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14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14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14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14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14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14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14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14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14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14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14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14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6" name="Google Shape;6226;p14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6227" name="Google Shape;6227;p14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6228" name="Google Shape;6228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0" name="Google Shape;6260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1" name="Google Shape;6271;p14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6272" name="Google Shape;6272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2" name="Google Shape;6282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3" name="Google Shape;6283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5" name="Google Shape;6305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6" name="Google Shape;6306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7" name="Google Shape;6307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8" name="Google Shape;6308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9" name="Google Shape;6309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0" name="Google Shape;6310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1" name="Google Shape;6311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2" name="Google Shape;6312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3" name="Google Shape;6313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4" name="Google Shape;6314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5" name="Google Shape;6315;p14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6316" name="Google Shape;6316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8" name="Google Shape;6318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9" name="Google Shape;6319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0" name="Google Shape;6320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1" name="Google Shape;6321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2" name="Google Shape;6322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3" name="Google Shape;6323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4" name="Google Shape;6324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5" name="Google Shape;6325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6" name="Google Shape;6326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7" name="Google Shape;6327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3" name="Google Shape;6333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4" name="Google Shape;6334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5" name="Google Shape;6335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6" name="Google Shape;6336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7" name="Google Shape;6337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8" name="Google Shape;6338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9" name="Google Shape;6339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0" name="Google Shape;6340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1" name="Google Shape;6341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2" name="Google Shape;6342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5" name="Google Shape;6345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6" name="Google Shape;6346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0" name="Google Shape;6350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6351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9" name="Google Shape;6359;p14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6360" name="Google Shape;6360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6377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6378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6379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6380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1" name="Google Shape;6381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2" name="Google Shape;6382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3" name="Google Shape;6383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4" name="Google Shape;6384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5" name="Google Shape;6385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6" name="Google Shape;6386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7" name="Google Shape;6387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8" name="Google Shape;6388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9" name="Google Shape;6389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0" name="Google Shape;6390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1" name="Google Shape;6391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2" name="Google Shape;6392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3" name="Google Shape;6393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6394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6395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6396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6397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8" name="Google Shape;6398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9" name="Google Shape;6399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0" name="Google Shape;6400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6401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6402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3" name="Google Shape;6403;p14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6404" name="Google Shape;6404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6" name="Google Shape;6416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7" name="Google Shape;6417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6418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9" name="Google Shape;6419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0" name="Google Shape;6420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6421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6428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9" name="Google Shape;6429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7" name="Google Shape;6437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8" name="Google Shape;6438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9" name="Google Shape;6439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0" name="Google Shape;6440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1" name="Google Shape;6441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2" name="Google Shape;6442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3" name="Google Shape;6443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4" name="Google Shape;6444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5" name="Google Shape;6445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6" name="Google Shape;6446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7" name="Google Shape;6447;p14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6448" name="Google Shape;6448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9" name="Google Shape;6449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0" name="Google Shape;6450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1" name="Google Shape;6451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2" name="Google Shape;6452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3" name="Google Shape;6453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4" name="Google Shape;6454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5" name="Google Shape;6455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6" name="Google Shape;6456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7" name="Google Shape;6457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8" name="Google Shape;6458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9" name="Google Shape;6459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0" name="Google Shape;6460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1" name="Google Shape;6461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2" name="Google Shape;6462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3" name="Google Shape;6463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4" name="Google Shape;6464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5" name="Google Shape;6465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6" name="Google Shape;6466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7" name="Google Shape;6467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8" name="Google Shape;6468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9" name="Google Shape;6469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0" name="Google Shape;6470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1" name="Google Shape;6471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2" name="Google Shape;6472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3" name="Google Shape;6473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4" name="Google Shape;6474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5" name="Google Shape;6475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6" name="Google Shape;6476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7" name="Google Shape;6477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8" name="Google Shape;6478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9" name="Google Shape;6479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0" name="Google Shape;6480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1" name="Google Shape;6481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2" name="Google Shape;6482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3" name="Google Shape;6483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4" name="Google Shape;6484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5" name="Google Shape;6485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6" name="Google Shape;6486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7" name="Google Shape;6487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8" name="Google Shape;6488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9" name="Google Shape;6489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0" name="Google Shape;6490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1" name="Google Shape;6491;p14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6492" name="Google Shape;6492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3" name="Google Shape;6493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4" name="Google Shape;6494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5" name="Google Shape;6495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6" name="Google Shape;6496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7" name="Google Shape;6497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8" name="Google Shape;6498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9" name="Google Shape;6499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0" name="Google Shape;6500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1" name="Google Shape;6501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2" name="Google Shape;6502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3" name="Google Shape;6503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4" name="Google Shape;6504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5" name="Google Shape;6505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6" name="Google Shape;6506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7" name="Google Shape;6507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8" name="Google Shape;6508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9" name="Google Shape;6509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0" name="Google Shape;6510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1" name="Google Shape;6511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2" name="Google Shape;6512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3" name="Google Shape;6513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4" name="Google Shape;6514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5" name="Google Shape;6515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6" name="Google Shape;6516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7" name="Google Shape;6517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8" name="Google Shape;6518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9" name="Google Shape;6519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0" name="Google Shape;6520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1" name="Google Shape;6521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2" name="Google Shape;6522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3" name="Google Shape;6523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4" name="Google Shape;6524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5" name="Google Shape;6525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6" name="Google Shape;6526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7" name="Google Shape;6527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8" name="Google Shape;6528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9" name="Google Shape;6529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0" name="Google Shape;6530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1" name="Google Shape;6531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2" name="Google Shape;6532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3" name="Google Shape;6533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4" name="Google Shape;6534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5" name="Google Shape;6535;p14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6536" name="Google Shape;6536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7" name="Google Shape;6537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8" name="Google Shape;6538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9" name="Google Shape;6539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0" name="Google Shape;6540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1" name="Google Shape;6541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2" name="Google Shape;6542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3" name="Google Shape;6543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4" name="Google Shape;6544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5" name="Google Shape;6545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6" name="Google Shape;6546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7" name="Google Shape;6547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8" name="Google Shape;6548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9" name="Google Shape;6549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0" name="Google Shape;6550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1" name="Google Shape;6551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2" name="Google Shape;6552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3" name="Google Shape;6553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4" name="Google Shape;6554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5" name="Google Shape;6555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6" name="Google Shape;6556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7" name="Google Shape;6557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8" name="Google Shape;6558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9" name="Google Shape;6559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0" name="Google Shape;6560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1" name="Google Shape;6561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2" name="Google Shape;6562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3" name="Google Shape;6563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4" name="Google Shape;6564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5" name="Google Shape;6565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6" name="Google Shape;6566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7" name="Google Shape;6567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8" name="Google Shape;6568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9" name="Google Shape;6569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0" name="Google Shape;6570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1" name="Google Shape;6571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2" name="Google Shape;6572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3" name="Google Shape;6573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4" name="Google Shape;6574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5" name="Google Shape;6575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6" name="Google Shape;6576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9" name="Google Shape;6579;p14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6580" name="Google Shape;6580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1" name="Google Shape;6581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2" name="Google Shape;6582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3" name="Google Shape;6583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4" name="Google Shape;6584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5" name="Google Shape;6585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6" name="Google Shape;6586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7" name="Google Shape;6587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8" name="Google Shape;6588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9" name="Google Shape;6589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0" name="Google Shape;6590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4" name="Google Shape;6594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5" name="Google Shape;6595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6" name="Google Shape;6596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7" name="Google Shape;6597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8" name="Google Shape;6598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9" name="Google Shape;6599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0" name="Google Shape;6600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1" name="Google Shape;6601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2" name="Google Shape;6602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3" name="Google Shape;6603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4" name="Google Shape;6604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4" name="Google Shape;6614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5" name="Google Shape;6615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6" name="Google Shape;6616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7" name="Google Shape;6617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8" name="Google Shape;6618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9" name="Google Shape;6619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0" name="Google Shape;6620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1" name="Google Shape;6621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23" name="Google Shape;6623;p14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6624" name="Google Shape;6624;p14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6625" name="Google Shape;6625;p14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14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14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14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14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14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14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14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3" name="Google Shape;6633;p14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4" name="Google Shape;6634;p14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5" name="Google Shape;6635;p14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6" name="Google Shape;6636;p14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7" name="Google Shape;6637;p14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8" name="Google Shape;6638;p14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9" name="Google Shape;6639;p14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0" name="Google Shape;6640;p14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1" name="Google Shape;6641;p14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2" name="Google Shape;6642;p14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3" name="Google Shape;6643;p14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4" name="Google Shape;6644;p14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5" name="Google Shape;6645;p14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14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7" name="Google Shape;6647;p14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14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14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14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14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2" name="Google Shape;6652;p14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6653" name="Google Shape;6653;p14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4" name="Google Shape;6654;p14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5" name="Google Shape;6655;p14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14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7" name="Google Shape;6657;p14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8" name="Google Shape;6658;p14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9" name="Google Shape;6659;p14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0" name="Google Shape;6660;p14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1" name="Google Shape;6661;p14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2" name="Google Shape;6662;p14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3" name="Google Shape;6663;p14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4" name="Google Shape;6664;p14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5" name="Google Shape;6665;p14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14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14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14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14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14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14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14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14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14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14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14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14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14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14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80" name="Google Shape;6680;p14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6681" name="Google Shape;6681;p14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14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14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14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14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14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14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14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14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14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14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14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14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14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14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6" name="Google Shape;6696;p14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7" name="Google Shape;6697;p14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8" name="Google Shape;6698;p14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9" name="Google Shape;6699;p14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14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14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2" name="Google Shape;6702;p14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3" name="Google Shape;6703;p14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4" name="Google Shape;6704;p14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5" name="Google Shape;6705;p14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6" name="Google Shape;6706;p14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7" name="Google Shape;6707;p14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08" name="Google Shape;670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09" name="Google Shape;6709;p14"/>
          <p:cNvSpPr txBox="1">
            <a:spLocks noGrp="1"/>
          </p:cNvSpPr>
          <p:nvPr>
            <p:ph type="subTitle" idx="1"/>
          </p:nvPr>
        </p:nvSpPr>
        <p:spPr>
          <a:xfrm>
            <a:off x="1782599" y="31263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0" name="Google Shape;6710;p14"/>
          <p:cNvSpPr txBox="1">
            <a:spLocks noGrp="1"/>
          </p:cNvSpPr>
          <p:nvPr>
            <p:ph type="subTitle" idx="2"/>
          </p:nvPr>
        </p:nvSpPr>
        <p:spPr>
          <a:xfrm>
            <a:off x="1782600" y="35961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11" name="Google Shape;6711;p14"/>
          <p:cNvSpPr txBox="1">
            <a:spLocks noGrp="1"/>
          </p:cNvSpPr>
          <p:nvPr>
            <p:ph type="title" idx="3" hasCustomPrompt="1"/>
          </p:nvPr>
        </p:nvSpPr>
        <p:spPr>
          <a:xfrm>
            <a:off x="793988" y="333690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12" name="Google Shape;6712;p14"/>
          <p:cNvSpPr txBox="1">
            <a:spLocks noGrp="1"/>
          </p:cNvSpPr>
          <p:nvPr>
            <p:ph type="subTitle" idx="4"/>
          </p:nvPr>
        </p:nvSpPr>
        <p:spPr>
          <a:xfrm>
            <a:off x="6075599" y="31263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3" name="Google Shape;6713;p14"/>
          <p:cNvSpPr txBox="1">
            <a:spLocks noGrp="1"/>
          </p:cNvSpPr>
          <p:nvPr>
            <p:ph type="subTitle" idx="5"/>
          </p:nvPr>
        </p:nvSpPr>
        <p:spPr>
          <a:xfrm>
            <a:off x="6075600" y="35961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14" name="Google Shape;6714;p14"/>
          <p:cNvSpPr txBox="1">
            <a:spLocks noGrp="1"/>
          </p:cNvSpPr>
          <p:nvPr>
            <p:ph type="title" idx="6" hasCustomPrompt="1"/>
          </p:nvPr>
        </p:nvSpPr>
        <p:spPr>
          <a:xfrm>
            <a:off x="5082500" y="333690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15" name="Google Shape;6715;p14"/>
          <p:cNvSpPr txBox="1">
            <a:spLocks noGrp="1"/>
          </p:cNvSpPr>
          <p:nvPr>
            <p:ph type="subTitle" idx="7"/>
          </p:nvPr>
        </p:nvSpPr>
        <p:spPr>
          <a:xfrm>
            <a:off x="1782599" y="14906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6" name="Google Shape;6716;p14"/>
          <p:cNvSpPr txBox="1">
            <a:spLocks noGrp="1"/>
          </p:cNvSpPr>
          <p:nvPr>
            <p:ph type="subTitle" idx="8"/>
          </p:nvPr>
        </p:nvSpPr>
        <p:spPr>
          <a:xfrm>
            <a:off x="1782600" y="19604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17" name="Google Shape;6717;p14"/>
          <p:cNvSpPr txBox="1">
            <a:spLocks noGrp="1"/>
          </p:cNvSpPr>
          <p:nvPr>
            <p:ph type="title" idx="9" hasCustomPrompt="1"/>
          </p:nvPr>
        </p:nvSpPr>
        <p:spPr>
          <a:xfrm>
            <a:off x="794000" y="170385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18" name="Google Shape;6718;p14"/>
          <p:cNvSpPr txBox="1">
            <a:spLocks noGrp="1"/>
          </p:cNvSpPr>
          <p:nvPr>
            <p:ph type="subTitle" idx="13"/>
          </p:nvPr>
        </p:nvSpPr>
        <p:spPr>
          <a:xfrm>
            <a:off x="6075599" y="14906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9" name="Google Shape;6719;p14"/>
          <p:cNvSpPr txBox="1">
            <a:spLocks noGrp="1"/>
          </p:cNvSpPr>
          <p:nvPr>
            <p:ph type="subTitle" idx="14"/>
          </p:nvPr>
        </p:nvSpPr>
        <p:spPr>
          <a:xfrm>
            <a:off x="6075600" y="19604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20" name="Google Shape;6720;p14"/>
          <p:cNvSpPr txBox="1">
            <a:spLocks noGrp="1"/>
          </p:cNvSpPr>
          <p:nvPr>
            <p:ph type="title" idx="15" hasCustomPrompt="1"/>
          </p:nvPr>
        </p:nvSpPr>
        <p:spPr>
          <a:xfrm>
            <a:off x="5082500" y="170385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2" name="Google Shape;6722;p15"/>
          <p:cNvGrpSpPr/>
          <p:nvPr/>
        </p:nvGrpSpPr>
        <p:grpSpPr>
          <a:xfrm>
            <a:off x="-689218" y="2767006"/>
            <a:ext cx="1049633" cy="523940"/>
            <a:chOff x="138482" y="584556"/>
            <a:chExt cx="1049633" cy="523940"/>
          </a:xfrm>
        </p:grpSpPr>
        <p:sp>
          <p:nvSpPr>
            <p:cNvPr id="6723" name="Google Shape;6723;p15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15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15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15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15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15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15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15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15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15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15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15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15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15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15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8" name="Google Shape;6738;p15"/>
          <p:cNvGrpSpPr/>
          <p:nvPr/>
        </p:nvGrpSpPr>
        <p:grpSpPr>
          <a:xfrm flipH="1">
            <a:off x="7684482" y="-69"/>
            <a:ext cx="1049633" cy="523940"/>
            <a:chOff x="138482" y="584556"/>
            <a:chExt cx="1049633" cy="523940"/>
          </a:xfrm>
        </p:grpSpPr>
        <p:sp>
          <p:nvSpPr>
            <p:cNvPr id="6739" name="Google Shape;6739;p15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15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15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15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15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15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15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15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15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15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15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15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15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15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15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4" name="Google Shape;6754;p15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6755" name="Google Shape;6755;p15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6756" name="Google Shape;6756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7" name="Google Shape;6757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8" name="Google Shape;6758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9" name="Google Shape;6759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0" name="Google Shape;6760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1" name="Google Shape;6761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2" name="Google Shape;6762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3" name="Google Shape;6763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4" name="Google Shape;6764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5" name="Google Shape;6765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6" name="Google Shape;6766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7" name="Google Shape;6767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8" name="Google Shape;6768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9" name="Google Shape;6769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0" name="Google Shape;6770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1" name="Google Shape;6771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2" name="Google Shape;6772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3" name="Google Shape;6773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4" name="Google Shape;6774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5" name="Google Shape;6775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6" name="Google Shape;6776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7" name="Google Shape;6777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8" name="Google Shape;6778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9" name="Google Shape;6779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0" name="Google Shape;6780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1" name="Google Shape;6781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2" name="Google Shape;6782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3" name="Google Shape;6783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4" name="Google Shape;6784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5" name="Google Shape;6785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6" name="Google Shape;6786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7" name="Google Shape;6787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8" name="Google Shape;6788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9" name="Google Shape;6789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1" name="Google Shape;6791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2" name="Google Shape;6792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3" name="Google Shape;6793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4" name="Google Shape;6794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5" name="Google Shape;6795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6" name="Google Shape;6796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7" name="Google Shape;6797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8" name="Google Shape;6798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99" name="Google Shape;6799;p15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6800" name="Google Shape;6800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1" name="Google Shape;6801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2" name="Google Shape;6802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3" name="Google Shape;6803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4" name="Google Shape;6804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5" name="Google Shape;6805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6" name="Google Shape;6806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7" name="Google Shape;6807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8" name="Google Shape;6808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9" name="Google Shape;6809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0" name="Google Shape;6810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1" name="Google Shape;6811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2" name="Google Shape;6812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3" name="Google Shape;6813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4" name="Google Shape;6814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5" name="Google Shape;6815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6" name="Google Shape;6816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7" name="Google Shape;6817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8" name="Google Shape;6818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9" name="Google Shape;6819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0" name="Google Shape;6820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1" name="Google Shape;6821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2" name="Google Shape;6822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3" name="Google Shape;6823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4" name="Google Shape;6824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5" name="Google Shape;6825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6" name="Google Shape;6826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7" name="Google Shape;6827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8" name="Google Shape;6828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7" name="Google Shape;6837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8" name="Google Shape;6838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9" name="Google Shape;6839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0" name="Google Shape;6840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1" name="Google Shape;6841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2" name="Google Shape;6842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3" name="Google Shape;6843;p15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6844" name="Google Shape;6844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5" name="Google Shape;6845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6" name="Google Shape;6846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7" name="Google Shape;6847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8" name="Google Shape;6848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9" name="Google Shape;6849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0" name="Google Shape;6850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1" name="Google Shape;6851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2" name="Google Shape;6852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3" name="Google Shape;6853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4" name="Google Shape;6854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5" name="Google Shape;6855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6" name="Google Shape;6856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7" name="Google Shape;6857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8" name="Google Shape;6858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9" name="Google Shape;6859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0" name="Google Shape;6860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1" name="Google Shape;6861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2" name="Google Shape;6862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3" name="Google Shape;6863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4" name="Google Shape;6864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5" name="Google Shape;6865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6" name="Google Shape;6866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8" name="Google Shape;6868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9" name="Google Shape;6869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0" name="Google Shape;6870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1" name="Google Shape;6871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2" name="Google Shape;6872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3" name="Google Shape;6873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0" name="Google Shape;6880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1" name="Google Shape;6881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2" name="Google Shape;6882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7" name="Google Shape;6887;p15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6888" name="Google Shape;6888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0" name="Google Shape;6900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1" name="Google Shape;6901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3" name="Google Shape;6903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4" name="Google Shape;6904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5" name="Google Shape;6905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6" name="Google Shape;6906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7" name="Google Shape;6907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8" name="Google Shape;6908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9" name="Google Shape;6909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0" name="Google Shape;6910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1" name="Google Shape;6911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2" name="Google Shape;6912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3" name="Google Shape;6913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4" name="Google Shape;6914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5" name="Google Shape;6915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6" name="Google Shape;6916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7" name="Google Shape;6917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8" name="Google Shape;6918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9" name="Google Shape;6919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0" name="Google Shape;6920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1" name="Google Shape;6921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2" name="Google Shape;6922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3" name="Google Shape;6923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4" name="Google Shape;6924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1" name="Google Shape;6931;p15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6932" name="Google Shape;6932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3" name="Google Shape;6933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4" name="Google Shape;6934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5" name="Google Shape;6935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6" name="Google Shape;6936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7" name="Google Shape;6937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75" name="Google Shape;6975;p15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6976" name="Google Shape;6976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8" name="Google Shape;6998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9" name="Google Shape;6999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19" name="Google Shape;7019;p15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7020" name="Google Shape;7020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9" name="Google Shape;7039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0" name="Google Shape;7040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3" name="Google Shape;7043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4" name="Google Shape;7044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0" name="Google Shape;7050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1" name="Google Shape;7051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2" name="Google Shape;7052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3" name="Google Shape;7053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4" name="Google Shape;7054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5" name="Google Shape;7055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6" name="Google Shape;7056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7" name="Google Shape;7057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8" name="Google Shape;7058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9" name="Google Shape;7059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0" name="Google Shape;7060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1" name="Google Shape;7061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2" name="Google Shape;7062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3" name="Google Shape;7063;p15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7064" name="Google Shape;7064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5" name="Google Shape;7065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6" name="Google Shape;7066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1" name="Google Shape;7071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2" name="Google Shape;7072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8" name="Google Shape;7078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9" name="Google Shape;7079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3" name="Google Shape;7083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4" name="Google Shape;7084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8" name="Google Shape;7088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9" name="Google Shape;7089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0" name="Google Shape;7090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1" name="Google Shape;7091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2" name="Google Shape;7092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3" name="Google Shape;7093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8" name="Google Shape;7098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9" name="Google Shape;7099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6" name="Google Shape;7106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7" name="Google Shape;7107;p15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7108" name="Google Shape;7108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9" name="Google Shape;7109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0" name="Google Shape;7110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1" name="Google Shape;7111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2" name="Google Shape;7112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3" name="Google Shape;7113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4" name="Google Shape;7114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5" name="Google Shape;7115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6" name="Google Shape;7116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7" name="Google Shape;7117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8" name="Google Shape;7118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9" name="Google Shape;7119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0" name="Google Shape;7120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1" name="Google Shape;7121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2" name="Google Shape;7122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3" name="Google Shape;7123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4" name="Google Shape;7124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5" name="Google Shape;7125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6" name="Google Shape;7126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7" name="Google Shape;7127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8" name="Google Shape;7128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9" name="Google Shape;7129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0" name="Google Shape;7130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2" name="Google Shape;7132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3" name="Google Shape;7133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4" name="Google Shape;7134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5" name="Google Shape;7135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6" name="Google Shape;7136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51" name="Google Shape;7151;p15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7152" name="Google Shape;7152;p15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7153" name="Google Shape;7153;p15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15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15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15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7" name="Google Shape;7157;p15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8" name="Google Shape;7158;p15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9" name="Google Shape;7159;p15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0" name="Google Shape;7160;p15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1" name="Google Shape;7161;p15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15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3" name="Google Shape;7163;p15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4" name="Google Shape;7164;p15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5" name="Google Shape;7165;p15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15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15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15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15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15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15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15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15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15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15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15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15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15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7179;p15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0" name="Google Shape;7180;p15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7181" name="Google Shape;7181;p15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7182;p15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7183;p15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15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15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15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15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7188;p15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9" name="Google Shape;7189;p15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0" name="Google Shape;7190;p15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7191;p15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7192;p15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7193;p15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7194;p15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5" name="Google Shape;7195;p15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6" name="Google Shape;7196;p15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7197;p15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7198;p15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7199;p15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7200;p15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15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15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7203;p15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4" name="Google Shape;7204;p15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5" name="Google Shape;7205;p15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7206;p15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7207;p15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8" name="Google Shape;7208;p15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7209" name="Google Shape;7209;p15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7210;p15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1" name="Google Shape;7211;p15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2" name="Google Shape;7212;p15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7213;p15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7214;p15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7215;p15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6" name="Google Shape;7216;p15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7217;p15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7218;p15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7219;p15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7220;p15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1" name="Google Shape;7221;p15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2" name="Google Shape;7222;p15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3" name="Google Shape;7223;p15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4" name="Google Shape;7224;p15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5" name="Google Shape;7225;p15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6" name="Google Shape;7226;p15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7" name="Google Shape;7227;p15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8" name="Google Shape;7228;p15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9" name="Google Shape;7229;p15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0" name="Google Shape;7230;p15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1" name="Google Shape;7231;p15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2" name="Google Shape;7232;p15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3" name="Google Shape;7233;p15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4" name="Google Shape;7234;p15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5" name="Google Shape;7235;p15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36" name="Google Shape;7236;p15"/>
          <p:cNvSpPr txBox="1">
            <a:spLocks noGrp="1"/>
          </p:cNvSpPr>
          <p:nvPr>
            <p:ph type="title"/>
          </p:nvPr>
        </p:nvSpPr>
        <p:spPr>
          <a:xfrm>
            <a:off x="720000" y="465825"/>
            <a:ext cx="4388700" cy="83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37" name="Google Shape;7237;p15"/>
          <p:cNvSpPr txBox="1">
            <a:spLocks noGrp="1"/>
          </p:cNvSpPr>
          <p:nvPr>
            <p:ph type="subTitle" idx="1"/>
          </p:nvPr>
        </p:nvSpPr>
        <p:spPr>
          <a:xfrm>
            <a:off x="720000" y="1555225"/>
            <a:ext cx="4388700" cy="266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9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vng9npzY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0" name="Google Shape;13820;p30"/>
          <p:cNvGrpSpPr/>
          <p:nvPr/>
        </p:nvGrpSpPr>
        <p:grpSpPr>
          <a:xfrm>
            <a:off x="1783594" y="620894"/>
            <a:ext cx="5498525" cy="2832356"/>
            <a:chOff x="1783594" y="620894"/>
            <a:chExt cx="5498525" cy="2832356"/>
          </a:xfrm>
        </p:grpSpPr>
        <p:sp>
          <p:nvSpPr>
            <p:cNvPr id="13821" name="Google Shape;13821;p30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40425"/>
                <a:gd name="adj2" fmla="val 6193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2" name="Google Shape;13822;p30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3" name="Google Shape;13823;p30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4" name="Google Shape;13824;p30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5" name="Google Shape;13825;p30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6" name="Google Shape;13826;p30"/>
          <p:cNvSpPr txBox="1">
            <a:spLocks noGrp="1"/>
          </p:cNvSpPr>
          <p:nvPr>
            <p:ph type="ctrTitle"/>
          </p:nvPr>
        </p:nvSpPr>
        <p:spPr>
          <a:xfrm>
            <a:off x="1868250" y="1099850"/>
            <a:ext cx="5407500" cy="175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b="1">
                <a:solidFill>
                  <a:srgbClr val="FFC000"/>
                </a:solidFill>
                <a:latin typeface="Press Start 2P" panose="020B0604020202020204" charset="0"/>
                <a:cs typeface="Minecraftia" panose="00000400000000000000" pitchFamily="2" charset="0"/>
              </a:rPr>
              <a:t>Ročníková Práce</a:t>
            </a:r>
            <a:r>
              <a:rPr lang="en" sz="2800">
                <a:solidFill>
                  <a:srgbClr val="FFC000"/>
                </a:solidFill>
              </a:rPr>
              <a:t> </a:t>
            </a:r>
            <a:r>
              <a:rPr lang="cs-CZ" sz="2000">
                <a:solidFill>
                  <a:srgbClr val="1D1D1B"/>
                </a:solidFill>
              </a:rPr>
              <a:t>Janošík Ondřej</a:t>
            </a:r>
            <a:endParaRPr sz="2000">
              <a:solidFill>
                <a:srgbClr val="1D1D1B"/>
              </a:solidFill>
            </a:endParaRPr>
          </a:p>
        </p:txBody>
      </p:sp>
      <p:grpSp>
        <p:nvGrpSpPr>
          <p:cNvPr id="13828" name="Google Shape;13828;p30"/>
          <p:cNvGrpSpPr/>
          <p:nvPr/>
        </p:nvGrpSpPr>
        <p:grpSpPr>
          <a:xfrm>
            <a:off x="7626147" y="2808698"/>
            <a:ext cx="1291401" cy="1794821"/>
            <a:chOff x="2089925" y="1407025"/>
            <a:chExt cx="323700" cy="449875"/>
          </a:xfrm>
        </p:grpSpPr>
        <p:sp>
          <p:nvSpPr>
            <p:cNvPr id="13829" name="Google Shape;13829;p30"/>
            <p:cNvSpPr/>
            <p:nvPr/>
          </p:nvSpPr>
          <p:spPr>
            <a:xfrm>
              <a:off x="2109900" y="1454450"/>
              <a:ext cx="283350" cy="177525"/>
            </a:xfrm>
            <a:custGeom>
              <a:avLst/>
              <a:gdLst/>
              <a:ahLst/>
              <a:cxnLst/>
              <a:rect l="l" t="t" r="r" b="b"/>
              <a:pathLst>
                <a:path w="11334" h="7101" extrusionOk="0">
                  <a:moveTo>
                    <a:pt x="1" y="0"/>
                  </a:moveTo>
                  <a:lnTo>
                    <a:pt x="1" y="7101"/>
                  </a:lnTo>
                  <a:lnTo>
                    <a:pt x="11333" y="7101"/>
                  </a:lnTo>
                  <a:lnTo>
                    <a:pt x="11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0" name="Google Shape;13830;p30"/>
            <p:cNvSpPr/>
            <p:nvPr/>
          </p:nvSpPr>
          <p:spPr>
            <a:xfrm>
              <a:off x="2089925" y="1542225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1" y="0"/>
                  </a:moveTo>
                  <a:lnTo>
                    <a:pt x="1" y="1787"/>
                  </a:lnTo>
                  <a:lnTo>
                    <a:pt x="800" y="178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1" name="Google Shape;13831;p30"/>
            <p:cNvSpPr/>
            <p:nvPr/>
          </p:nvSpPr>
          <p:spPr>
            <a:xfrm>
              <a:off x="2150675" y="1542225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799" y="1787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2" name="Google Shape;13832;p30"/>
            <p:cNvSpPr/>
            <p:nvPr/>
          </p:nvSpPr>
          <p:spPr>
            <a:xfrm>
              <a:off x="2332475" y="1542225"/>
              <a:ext cx="20425" cy="44700"/>
            </a:xfrm>
            <a:custGeom>
              <a:avLst/>
              <a:gdLst/>
              <a:ahLst/>
              <a:cxnLst/>
              <a:rect l="l" t="t" r="r" b="b"/>
              <a:pathLst>
                <a:path w="817" h="1788" extrusionOk="0">
                  <a:moveTo>
                    <a:pt x="1" y="0"/>
                  </a:moveTo>
                  <a:lnTo>
                    <a:pt x="1" y="1787"/>
                  </a:lnTo>
                  <a:lnTo>
                    <a:pt x="816" y="1787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3" name="Google Shape;13833;p30"/>
            <p:cNvSpPr/>
            <p:nvPr/>
          </p:nvSpPr>
          <p:spPr>
            <a:xfrm>
              <a:off x="2393225" y="1542225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16" y="1787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4" name="Google Shape;13834;p30"/>
            <p:cNvSpPr/>
            <p:nvPr/>
          </p:nvSpPr>
          <p:spPr>
            <a:xfrm>
              <a:off x="2201225" y="1609625"/>
              <a:ext cx="101125" cy="22350"/>
            </a:xfrm>
            <a:custGeom>
              <a:avLst/>
              <a:gdLst/>
              <a:ahLst/>
              <a:cxnLst/>
              <a:rect l="l" t="t" r="r" b="b"/>
              <a:pathLst>
                <a:path w="4045" h="894" extrusionOk="0">
                  <a:moveTo>
                    <a:pt x="0" y="0"/>
                  </a:moveTo>
                  <a:lnTo>
                    <a:pt x="0" y="894"/>
                  </a:lnTo>
                  <a:lnTo>
                    <a:pt x="4044" y="894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5" name="Google Shape;13835;p30"/>
            <p:cNvSpPr/>
            <p:nvPr/>
          </p:nvSpPr>
          <p:spPr>
            <a:xfrm>
              <a:off x="2109900" y="1407025"/>
              <a:ext cx="283350" cy="157550"/>
            </a:xfrm>
            <a:custGeom>
              <a:avLst/>
              <a:gdLst/>
              <a:ahLst/>
              <a:cxnLst/>
              <a:rect l="l" t="t" r="r" b="b"/>
              <a:pathLst>
                <a:path w="11334" h="6302" extrusionOk="0">
                  <a:moveTo>
                    <a:pt x="816" y="1"/>
                  </a:moveTo>
                  <a:lnTo>
                    <a:pt x="816" y="894"/>
                  </a:lnTo>
                  <a:lnTo>
                    <a:pt x="1" y="894"/>
                  </a:lnTo>
                  <a:lnTo>
                    <a:pt x="1" y="6302"/>
                  </a:lnTo>
                  <a:lnTo>
                    <a:pt x="816" y="6302"/>
                  </a:lnTo>
                  <a:lnTo>
                    <a:pt x="816" y="3606"/>
                  </a:lnTo>
                  <a:lnTo>
                    <a:pt x="1631" y="3606"/>
                  </a:lnTo>
                  <a:lnTo>
                    <a:pt x="1631" y="2696"/>
                  </a:lnTo>
                  <a:lnTo>
                    <a:pt x="9719" y="2696"/>
                  </a:lnTo>
                  <a:lnTo>
                    <a:pt x="9719" y="3606"/>
                  </a:lnTo>
                  <a:lnTo>
                    <a:pt x="10518" y="3606"/>
                  </a:lnTo>
                  <a:lnTo>
                    <a:pt x="10518" y="6302"/>
                  </a:lnTo>
                  <a:lnTo>
                    <a:pt x="11333" y="6302"/>
                  </a:lnTo>
                  <a:lnTo>
                    <a:pt x="11333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6" name="Google Shape;13836;p30"/>
            <p:cNvSpPr/>
            <p:nvPr/>
          </p:nvSpPr>
          <p:spPr>
            <a:xfrm>
              <a:off x="2109900" y="1744425"/>
              <a:ext cx="40800" cy="67800"/>
            </a:xfrm>
            <a:custGeom>
              <a:avLst/>
              <a:gdLst/>
              <a:ahLst/>
              <a:cxnLst/>
              <a:rect l="l" t="t" r="r" b="b"/>
              <a:pathLst>
                <a:path w="1632" h="2712" extrusionOk="0">
                  <a:moveTo>
                    <a:pt x="1" y="0"/>
                  </a:moveTo>
                  <a:lnTo>
                    <a:pt x="1" y="2712"/>
                  </a:lnTo>
                  <a:lnTo>
                    <a:pt x="816" y="2712"/>
                  </a:lnTo>
                  <a:lnTo>
                    <a:pt x="816" y="1803"/>
                  </a:lnTo>
                  <a:lnTo>
                    <a:pt x="1631" y="1803"/>
                  </a:lnTo>
                  <a:lnTo>
                    <a:pt x="1631" y="909"/>
                  </a:lnTo>
                  <a:lnTo>
                    <a:pt x="816" y="909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7" name="Google Shape;13837;p30"/>
            <p:cNvSpPr/>
            <p:nvPr/>
          </p:nvSpPr>
          <p:spPr>
            <a:xfrm>
              <a:off x="2170650" y="1744425"/>
              <a:ext cx="161850" cy="22750"/>
            </a:xfrm>
            <a:custGeom>
              <a:avLst/>
              <a:gdLst/>
              <a:ahLst/>
              <a:cxnLst/>
              <a:rect l="l" t="t" r="r" b="b"/>
              <a:pathLst>
                <a:path w="6474" h="910" extrusionOk="0">
                  <a:moveTo>
                    <a:pt x="0" y="0"/>
                  </a:moveTo>
                  <a:lnTo>
                    <a:pt x="0" y="909"/>
                  </a:lnTo>
                  <a:lnTo>
                    <a:pt x="6474" y="909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8" name="Google Shape;13838;p30"/>
            <p:cNvSpPr/>
            <p:nvPr/>
          </p:nvSpPr>
          <p:spPr>
            <a:xfrm>
              <a:off x="2170650" y="1631950"/>
              <a:ext cx="161850" cy="112500"/>
            </a:xfrm>
            <a:custGeom>
              <a:avLst/>
              <a:gdLst/>
              <a:ahLst/>
              <a:cxnLst/>
              <a:rect l="l" t="t" r="r" b="b"/>
              <a:pathLst>
                <a:path w="6474" h="4500" extrusionOk="0">
                  <a:moveTo>
                    <a:pt x="0" y="1"/>
                  </a:moveTo>
                  <a:lnTo>
                    <a:pt x="0" y="4499"/>
                  </a:lnTo>
                  <a:lnTo>
                    <a:pt x="6474" y="4499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9" name="Google Shape;13839;p30"/>
            <p:cNvSpPr/>
            <p:nvPr/>
          </p:nvSpPr>
          <p:spPr>
            <a:xfrm>
              <a:off x="2150675" y="1654675"/>
              <a:ext cx="202225" cy="22375"/>
            </a:xfrm>
            <a:custGeom>
              <a:avLst/>
              <a:gdLst/>
              <a:ahLst/>
              <a:cxnLst/>
              <a:rect l="l" t="t" r="r" b="b"/>
              <a:pathLst>
                <a:path w="8089" h="895" extrusionOk="0">
                  <a:moveTo>
                    <a:pt x="0" y="1"/>
                  </a:moveTo>
                  <a:lnTo>
                    <a:pt x="0" y="894"/>
                  </a:lnTo>
                  <a:lnTo>
                    <a:pt x="8088" y="894"/>
                  </a:lnTo>
                  <a:lnTo>
                    <a:pt x="80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0" name="Google Shape;13840;p30"/>
            <p:cNvSpPr/>
            <p:nvPr/>
          </p:nvSpPr>
          <p:spPr>
            <a:xfrm>
              <a:off x="2352875" y="1677025"/>
              <a:ext cx="20000" cy="45075"/>
            </a:xfrm>
            <a:custGeom>
              <a:avLst/>
              <a:gdLst/>
              <a:ahLst/>
              <a:cxnLst/>
              <a:rect l="l" t="t" r="r" b="b"/>
              <a:pathLst>
                <a:path w="800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799" y="180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1" name="Google Shape;13841;p30"/>
            <p:cNvSpPr/>
            <p:nvPr/>
          </p:nvSpPr>
          <p:spPr>
            <a:xfrm>
              <a:off x="2352875" y="1722075"/>
              <a:ext cx="20000" cy="45100"/>
            </a:xfrm>
            <a:custGeom>
              <a:avLst/>
              <a:gdLst/>
              <a:ahLst/>
              <a:cxnLst/>
              <a:rect l="l" t="t" r="r" b="b"/>
              <a:pathLst>
                <a:path w="800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799" y="1803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2" name="Google Shape;13842;p30"/>
            <p:cNvSpPr/>
            <p:nvPr/>
          </p:nvSpPr>
          <p:spPr>
            <a:xfrm>
              <a:off x="2130300" y="1677025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3" name="Google Shape;13843;p30"/>
            <p:cNvSpPr/>
            <p:nvPr/>
          </p:nvSpPr>
          <p:spPr>
            <a:xfrm>
              <a:off x="2130300" y="1722075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4" name="Google Shape;13844;p30"/>
            <p:cNvSpPr/>
            <p:nvPr/>
          </p:nvSpPr>
          <p:spPr>
            <a:xfrm>
              <a:off x="2170650" y="1767150"/>
              <a:ext cx="161850" cy="67425"/>
            </a:xfrm>
            <a:custGeom>
              <a:avLst/>
              <a:gdLst/>
              <a:ahLst/>
              <a:cxnLst/>
              <a:rect l="l" t="t" r="r" b="b"/>
              <a:pathLst>
                <a:path w="6474" h="2697" extrusionOk="0">
                  <a:moveTo>
                    <a:pt x="0" y="0"/>
                  </a:moveTo>
                  <a:lnTo>
                    <a:pt x="0" y="2696"/>
                  </a:lnTo>
                  <a:lnTo>
                    <a:pt x="816" y="2696"/>
                  </a:lnTo>
                  <a:lnTo>
                    <a:pt x="816" y="894"/>
                  </a:lnTo>
                  <a:lnTo>
                    <a:pt x="5675" y="894"/>
                  </a:lnTo>
                  <a:lnTo>
                    <a:pt x="5675" y="2696"/>
                  </a:lnTo>
                  <a:lnTo>
                    <a:pt x="6474" y="2696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5" name="Google Shape;13845;p30"/>
            <p:cNvSpPr/>
            <p:nvPr/>
          </p:nvSpPr>
          <p:spPr>
            <a:xfrm>
              <a:off x="2170650" y="1834550"/>
              <a:ext cx="20400" cy="22350"/>
            </a:xfrm>
            <a:custGeom>
              <a:avLst/>
              <a:gdLst/>
              <a:ahLst/>
              <a:cxnLst/>
              <a:rect l="l" t="t" r="r" b="b"/>
              <a:pathLst>
                <a:path w="816" h="894" extrusionOk="0">
                  <a:moveTo>
                    <a:pt x="0" y="0"/>
                  </a:moveTo>
                  <a:lnTo>
                    <a:pt x="0" y="894"/>
                  </a:lnTo>
                  <a:lnTo>
                    <a:pt x="816" y="894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6" name="Google Shape;13846;p30"/>
            <p:cNvSpPr/>
            <p:nvPr/>
          </p:nvSpPr>
          <p:spPr>
            <a:xfrm>
              <a:off x="2312500" y="1834550"/>
              <a:ext cx="20000" cy="22350"/>
            </a:xfrm>
            <a:custGeom>
              <a:avLst/>
              <a:gdLst/>
              <a:ahLst/>
              <a:cxnLst/>
              <a:rect l="l" t="t" r="r" b="b"/>
              <a:pathLst>
                <a:path w="800" h="894" extrusionOk="0">
                  <a:moveTo>
                    <a:pt x="1" y="0"/>
                  </a:moveTo>
                  <a:lnTo>
                    <a:pt x="1" y="894"/>
                  </a:lnTo>
                  <a:lnTo>
                    <a:pt x="800" y="89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7" name="Google Shape;13847;p30"/>
            <p:cNvSpPr/>
            <p:nvPr/>
          </p:nvSpPr>
          <p:spPr>
            <a:xfrm>
              <a:off x="2241575" y="1744425"/>
              <a:ext cx="20400" cy="22750"/>
            </a:xfrm>
            <a:custGeom>
              <a:avLst/>
              <a:gdLst/>
              <a:ahLst/>
              <a:cxnLst/>
              <a:rect l="l" t="t" r="r" b="b"/>
              <a:pathLst>
                <a:path w="816" h="910" extrusionOk="0">
                  <a:moveTo>
                    <a:pt x="1" y="0"/>
                  </a:moveTo>
                  <a:lnTo>
                    <a:pt x="1" y="909"/>
                  </a:lnTo>
                  <a:lnTo>
                    <a:pt x="816" y="909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8" name="Google Shape;13848;p30"/>
            <p:cNvSpPr/>
            <p:nvPr/>
          </p:nvSpPr>
          <p:spPr>
            <a:xfrm>
              <a:off x="2312500" y="1677025"/>
              <a:ext cx="20000" cy="45075"/>
            </a:xfrm>
            <a:custGeom>
              <a:avLst/>
              <a:gdLst/>
              <a:ahLst/>
              <a:cxnLst/>
              <a:rect l="l" t="t" r="r" b="b"/>
              <a:pathLst>
                <a:path w="800" h="1803" extrusionOk="0">
                  <a:moveTo>
                    <a:pt x="1" y="0"/>
                  </a:moveTo>
                  <a:lnTo>
                    <a:pt x="1" y="1803"/>
                  </a:lnTo>
                  <a:lnTo>
                    <a:pt x="800" y="1803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9" name="Google Shape;13849;p30"/>
            <p:cNvSpPr/>
            <p:nvPr/>
          </p:nvSpPr>
          <p:spPr>
            <a:xfrm>
              <a:off x="2170650" y="1677025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816" y="180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0" name="Google Shape;13850;p30"/>
            <p:cNvSpPr/>
            <p:nvPr/>
          </p:nvSpPr>
          <p:spPr>
            <a:xfrm>
              <a:off x="2292125" y="16319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1" name="Google Shape;13851;p30"/>
            <p:cNvSpPr/>
            <p:nvPr/>
          </p:nvSpPr>
          <p:spPr>
            <a:xfrm>
              <a:off x="2191025" y="16319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2" name="Google Shape;13852;p30"/>
          <p:cNvGrpSpPr/>
          <p:nvPr/>
        </p:nvGrpSpPr>
        <p:grpSpPr>
          <a:xfrm>
            <a:off x="226474" y="2808726"/>
            <a:ext cx="1291401" cy="1794831"/>
            <a:chOff x="2590725" y="560600"/>
            <a:chExt cx="323700" cy="449900"/>
          </a:xfrm>
        </p:grpSpPr>
        <p:sp>
          <p:nvSpPr>
            <p:cNvPr id="13853" name="Google Shape;13853;p30"/>
            <p:cNvSpPr/>
            <p:nvPr/>
          </p:nvSpPr>
          <p:spPr>
            <a:xfrm>
              <a:off x="2611100" y="560600"/>
              <a:ext cx="282950" cy="224975"/>
            </a:xfrm>
            <a:custGeom>
              <a:avLst/>
              <a:gdLst/>
              <a:ahLst/>
              <a:cxnLst/>
              <a:rect l="l" t="t" r="r" b="b"/>
              <a:pathLst>
                <a:path w="11318" h="8999" extrusionOk="0">
                  <a:moveTo>
                    <a:pt x="800" y="1"/>
                  </a:moveTo>
                  <a:lnTo>
                    <a:pt x="800" y="894"/>
                  </a:lnTo>
                  <a:lnTo>
                    <a:pt x="0" y="894"/>
                  </a:lnTo>
                  <a:lnTo>
                    <a:pt x="0" y="8998"/>
                  </a:lnTo>
                  <a:lnTo>
                    <a:pt x="11317" y="8998"/>
                  </a:lnTo>
                  <a:lnTo>
                    <a:pt x="11317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4" name="Google Shape;13854;p30"/>
            <p:cNvSpPr/>
            <p:nvPr/>
          </p:nvSpPr>
          <p:spPr>
            <a:xfrm>
              <a:off x="259072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5" name="Google Shape;13855;p30"/>
            <p:cNvSpPr/>
            <p:nvPr/>
          </p:nvSpPr>
          <p:spPr>
            <a:xfrm>
              <a:off x="2651450" y="695800"/>
              <a:ext cx="20025" cy="44700"/>
            </a:xfrm>
            <a:custGeom>
              <a:avLst/>
              <a:gdLst/>
              <a:ahLst/>
              <a:cxnLst/>
              <a:rect l="l" t="t" r="r" b="b"/>
              <a:pathLst>
                <a:path w="801" h="1788" extrusionOk="0">
                  <a:moveTo>
                    <a:pt x="1" y="1"/>
                  </a:moveTo>
                  <a:lnTo>
                    <a:pt x="1" y="1787"/>
                  </a:lnTo>
                  <a:lnTo>
                    <a:pt x="800" y="178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6" name="Google Shape;13856;p30"/>
            <p:cNvSpPr/>
            <p:nvPr/>
          </p:nvSpPr>
          <p:spPr>
            <a:xfrm>
              <a:off x="283327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1" y="1"/>
                  </a:moveTo>
                  <a:lnTo>
                    <a:pt x="1" y="1787"/>
                  </a:lnTo>
                  <a:lnTo>
                    <a:pt x="816" y="1787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7" name="Google Shape;13857;p30"/>
            <p:cNvSpPr/>
            <p:nvPr/>
          </p:nvSpPr>
          <p:spPr>
            <a:xfrm>
              <a:off x="289402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8" name="Google Shape;13858;p30"/>
            <p:cNvSpPr/>
            <p:nvPr/>
          </p:nvSpPr>
          <p:spPr>
            <a:xfrm>
              <a:off x="2702000" y="763200"/>
              <a:ext cx="101125" cy="22375"/>
            </a:xfrm>
            <a:custGeom>
              <a:avLst/>
              <a:gdLst/>
              <a:ahLst/>
              <a:cxnLst/>
              <a:rect l="l" t="t" r="r" b="b"/>
              <a:pathLst>
                <a:path w="4045" h="895" extrusionOk="0">
                  <a:moveTo>
                    <a:pt x="1" y="1"/>
                  </a:moveTo>
                  <a:lnTo>
                    <a:pt x="1" y="894"/>
                  </a:lnTo>
                  <a:lnTo>
                    <a:pt x="4045" y="89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9" name="Google Shape;13859;p30"/>
            <p:cNvSpPr/>
            <p:nvPr/>
          </p:nvSpPr>
          <p:spPr>
            <a:xfrm>
              <a:off x="2772925" y="560600"/>
              <a:ext cx="121125" cy="90175"/>
            </a:xfrm>
            <a:custGeom>
              <a:avLst/>
              <a:gdLst/>
              <a:ahLst/>
              <a:cxnLst/>
              <a:rect l="l" t="t" r="r" b="b"/>
              <a:pathLst>
                <a:path w="4845" h="3607" extrusionOk="0">
                  <a:moveTo>
                    <a:pt x="1" y="1"/>
                  </a:moveTo>
                  <a:lnTo>
                    <a:pt x="1" y="894"/>
                  </a:lnTo>
                  <a:lnTo>
                    <a:pt x="1615" y="894"/>
                  </a:lnTo>
                  <a:lnTo>
                    <a:pt x="1615" y="1804"/>
                  </a:lnTo>
                  <a:lnTo>
                    <a:pt x="3230" y="1804"/>
                  </a:lnTo>
                  <a:lnTo>
                    <a:pt x="3230" y="3606"/>
                  </a:lnTo>
                  <a:lnTo>
                    <a:pt x="4844" y="3606"/>
                  </a:lnTo>
                  <a:lnTo>
                    <a:pt x="4844" y="894"/>
                  </a:lnTo>
                  <a:lnTo>
                    <a:pt x="4045" y="89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0" name="Google Shape;13860;p30"/>
            <p:cNvSpPr/>
            <p:nvPr/>
          </p:nvSpPr>
          <p:spPr>
            <a:xfrm>
              <a:off x="2611100" y="582950"/>
              <a:ext cx="20000" cy="45075"/>
            </a:xfrm>
            <a:custGeom>
              <a:avLst/>
              <a:gdLst/>
              <a:ahLst/>
              <a:cxnLst/>
              <a:rect l="l" t="t" r="r" b="b"/>
              <a:pathLst>
                <a:path w="800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800" y="1803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1" name="Google Shape;13861;p30"/>
            <p:cNvSpPr/>
            <p:nvPr/>
          </p:nvSpPr>
          <p:spPr>
            <a:xfrm>
              <a:off x="2671450" y="785550"/>
              <a:ext cx="161850" cy="135200"/>
            </a:xfrm>
            <a:custGeom>
              <a:avLst/>
              <a:gdLst/>
              <a:ahLst/>
              <a:cxnLst/>
              <a:rect l="l" t="t" r="r" b="b"/>
              <a:pathLst>
                <a:path w="6474" h="5408" extrusionOk="0">
                  <a:moveTo>
                    <a:pt x="0" y="0"/>
                  </a:moveTo>
                  <a:lnTo>
                    <a:pt x="0" y="5408"/>
                  </a:lnTo>
                  <a:lnTo>
                    <a:pt x="6474" y="5408"/>
                  </a:lnTo>
                  <a:lnTo>
                    <a:pt x="6474" y="3605"/>
                  </a:lnTo>
                  <a:lnTo>
                    <a:pt x="5674" y="3605"/>
                  </a:lnTo>
                  <a:lnTo>
                    <a:pt x="5674" y="1803"/>
                  </a:lnTo>
                  <a:lnTo>
                    <a:pt x="6474" y="1803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2" name="Google Shape;13862;p30"/>
            <p:cNvSpPr/>
            <p:nvPr/>
          </p:nvSpPr>
          <p:spPr>
            <a:xfrm>
              <a:off x="2651450" y="808275"/>
              <a:ext cx="202225" cy="22350"/>
            </a:xfrm>
            <a:custGeom>
              <a:avLst/>
              <a:gdLst/>
              <a:ahLst/>
              <a:cxnLst/>
              <a:rect l="l" t="t" r="r" b="b"/>
              <a:pathLst>
                <a:path w="8089" h="894" extrusionOk="0">
                  <a:moveTo>
                    <a:pt x="1" y="0"/>
                  </a:moveTo>
                  <a:lnTo>
                    <a:pt x="1" y="894"/>
                  </a:lnTo>
                  <a:lnTo>
                    <a:pt x="8089" y="894"/>
                  </a:lnTo>
                  <a:lnTo>
                    <a:pt x="80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3" name="Google Shape;13863;p30"/>
            <p:cNvSpPr/>
            <p:nvPr/>
          </p:nvSpPr>
          <p:spPr>
            <a:xfrm>
              <a:off x="2853650" y="83060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4" name="Google Shape;13864;p30"/>
            <p:cNvSpPr/>
            <p:nvPr/>
          </p:nvSpPr>
          <p:spPr>
            <a:xfrm>
              <a:off x="2631075" y="830600"/>
              <a:ext cx="20400" cy="90150"/>
            </a:xfrm>
            <a:custGeom>
              <a:avLst/>
              <a:gdLst/>
              <a:ahLst/>
              <a:cxnLst/>
              <a:rect l="l" t="t" r="r" b="b"/>
              <a:pathLst>
                <a:path w="816" h="3606" extrusionOk="0">
                  <a:moveTo>
                    <a:pt x="1" y="1"/>
                  </a:moveTo>
                  <a:lnTo>
                    <a:pt x="1" y="3606"/>
                  </a:lnTo>
                  <a:lnTo>
                    <a:pt x="816" y="3606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5" name="Google Shape;13865;p30"/>
            <p:cNvSpPr/>
            <p:nvPr/>
          </p:nvSpPr>
          <p:spPr>
            <a:xfrm>
              <a:off x="2671450" y="96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6" name="Google Shape;13866;p30"/>
            <p:cNvSpPr/>
            <p:nvPr/>
          </p:nvSpPr>
          <p:spPr>
            <a:xfrm>
              <a:off x="2813300" y="965800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00" y="178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7" name="Google Shape;13867;p30"/>
            <p:cNvSpPr/>
            <p:nvPr/>
          </p:nvSpPr>
          <p:spPr>
            <a:xfrm>
              <a:off x="2722375" y="852950"/>
              <a:ext cx="20025" cy="22750"/>
            </a:xfrm>
            <a:custGeom>
              <a:avLst/>
              <a:gdLst/>
              <a:ahLst/>
              <a:cxnLst/>
              <a:rect l="l" t="t" r="r" b="b"/>
              <a:pathLst>
                <a:path w="801" h="910" extrusionOk="0">
                  <a:moveTo>
                    <a:pt x="1" y="0"/>
                  </a:moveTo>
                  <a:lnTo>
                    <a:pt x="1" y="909"/>
                  </a:lnTo>
                  <a:lnTo>
                    <a:pt x="800" y="909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8" name="Google Shape;13868;p30"/>
            <p:cNvSpPr/>
            <p:nvPr/>
          </p:nvSpPr>
          <p:spPr>
            <a:xfrm>
              <a:off x="2671450" y="920725"/>
              <a:ext cx="161850" cy="45100"/>
            </a:xfrm>
            <a:custGeom>
              <a:avLst/>
              <a:gdLst/>
              <a:ahLst/>
              <a:cxnLst/>
              <a:rect l="l" t="t" r="r" b="b"/>
              <a:pathLst>
                <a:path w="6474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894"/>
                  </a:lnTo>
                  <a:lnTo>
                    <a:pt x="5674" y="894"/>
                  </a:lnTo>
                  <a:lnTo>
                    <a:pt x="5674" y="1803"/>
                  </a:lnTo>
                  <a:lnTo>
                    <a:pt x="6474" y="1803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9" name="Google Shape;14569;p38"/>
          <p:cNvGrpSpPr/>
          <p:nvPr/>
        </p:nvGrpSpPr>
        <p:grpSpPr>
          <a:xfrm>
            <a:off x="3805425" y="312887"/>
            <a:ext cx="1412033" cy="1197713"/>
            <a:chOff x="720000" y="1540425"/>
            <a:chExt cx="833900" cy="836975"/>
          </a:xfrm>
        </p:grpSpPr>
        <p:sp>
          <p:nvSpPr>
            <p:cNvPr id="14570" name="Google Shape;14570;p38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71" name="Google Shape;14571;p38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572" name="Google Shape;14572;p38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38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38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38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55" name="Google Shape;1455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Závěr</a:t>
            </a:r>
            <a:endParaRPr/>
          </a:p>
        </p:txBody>
      </p:sp>
      <p:grpSp>
        <p:nvGrpSpPr>
          <p:cNvPr id="14562" name="Google Shape;14562;p38"/>
          <p:cNvGrpSpPr/>
          <p:nvPr/>
        </p:nvGrpSpPr>
        <p:grpSpPr>
          <a:xfrm>
            <a:off x="1350650" y="1410100"/>
            <a:ext cx="833900" cy="836975"/>
            <a:chOff x="720000" y="1540425"/>
            <a:chExt cx="833900" cy="836975"/>
          </a:xfrm>
        </p:grpSpPr>
        <p:sp>
          <p:nvSpPr>
            <p:cNvPr id="14563" name="Google Shape;14563;p38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64" name="Google Shape;14564;p38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565" name="Google Shape;14565;p38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6" name="Google Shape;14566;p38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38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38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9BA9AB2-CE5D-17E3-6AA1-7EECF96E004E}"/>
              </a:ext>
            </a:extLst>
          </p:cNvPr>
          <p:cNvSpPr txBox="1"/>
          <p:nvPr/>
        </p:nvSpPr>
        <p:spPr>
          <a:xfrm>
            <a:off x="3805425" y="911744"/>
            <a:ext cx="2050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>
                <a:latin typeface="Press Start 2P" panose="020B0604020202020204" charset="0"/>
              </a:rPr>
              <a:t>Zhodnocení</a:t>
            </a:r>
          </a:p>
        </p:txBody>
      </p:sp>
      <p:grpSp>
        <p:nvGrpSpPr>
          <p:cNvPr id="136" name="Google Shape;14562;p38">
            <a:extLst>
              <a:ext uri="{FF2B5EF4-FFF2-40B4-BE49-F238E27FC236}">
                <a16:creationId xmlns:a16="http://schemas.microsoft.com/office/drawing/2014/main" id="{BCF7A365-22E2-10EF-1397-678C7542EDA1}"/>
              </a:ext>
            </a:extLst>
          </p:cNvPr>
          <p:cNvGrpSpPr/>
          <p:nvPr/>
        </p:nvGrpSpPr>
        <p:grpSpPr>
          <a:xfrm>
            <a:off x="7083062" y="1427014"/>
            <a:ext cx="1119644" cy="836975"/>
            <a:chOff x="720000" y="1540425"/>
            <a:chExt cx="833900" cy="836975"/>
          </a:xfrm>
        </p:grpSpPr>
        <p:sp>
          <p:nvSpPr>
            <p:cNvPr id="137" name="Google Shape;14563;p38">
              <a:extLst>
                <a:ext uri="{FF2B5EF4-FFF2-40B4-BE49-F238E27FC236}">
                  <a16:creationId xmlns:a16="http://schemas.microsoft.com/office/drawing/2014/main" id="{E14BC0C3-5BD2-9622-8269-6B3B98757FD4}"/>
                </a:ext>
              </a:extLst>
            </p:cNvPr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4564;p38">
              <a:extLst>
                <a:ext uri="{FF2B5EF4-FFF2-40B4-BE49-F238E27FC236}">
                  <a16:creationId xmlns:a16="http://schemas.microsoft.com/office/drawing/2014/main" id="{91D26F16-CC21-A24E-0448-CC6D4B2018B7}"/>
                </a:ext>
              </a:extLst>
            </p:cNvPr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39" name="Google Shape;14565;p38">
                <a:extLst>
                  <a:ext uri="{FF2B5EF4-FFF2-40B4-BE49-F238E27FC236}">
                    <a16:creationId xmlns:a16="http://schemas.microsoft.com/office/drawing/2014/main" id="{0BB29CB8-C86D-C35A-84FC-04652811CE02}"/>
                  </a:ext>
                </a:extLst>
              </p:cNvPr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566;p38">
                <a:extLst>
                  <a:ext uri="{FF2B5EF4-FFF2-40B4-BE49-F238E27FC236}">
                    <a16:creationId xmlns:a16="http://schemas.microsoft.com/office/drawing/2014/main" id="{27F3E3EF-4C48-926A-8913-EF62A7EFDBB1}"/>
                  </a:ext>
                </a:extLst>
              </p:cNvPr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567;p38">
                <a:extLst>
                  <a:ext uri="{FF2B5EF4-FFF2-40B4-BE49-F238E27FC236}">
                    <a16:creationId xmlns:a16="http://schemas.microsoft.com/office/drawing/2014/main" id="{13E07085-4DCD-970A-300B-FD61269B1F4C}"/>
                  </a:ext>
                </a:extLst>
              </p:cNvPr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568;p38">
                <a:extLst>
                  <a:ext uri="{FF2B5EF4-FFF2-40B4-BE49-F238E27FC236}">
                    <a16:creationId xmlns:a16="http://schemas.microsoft.com/office/drawing/2014/main" id="{020962D5-2541-08A3-073C-31F9B942C9A6}"/>
                  </a:ext>
                </a:extLst>
              </p:cNvPr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4" name="Google Shape;15714;p53"/>
          <p:cNvSpPr txBox="1">
            <a:spLocks noGrp="1"/>
          </p:cNvSpPr>
          <p:nvPr>
            <p:ph type="title"/>
          </p:nvPr>
        </p:nvSpPr>
        <p:spPr>
          <a:xfrm>
            <a:off x="710856" y="22817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Reference</a:t>
            </a:r>
            <a:endParaRPr/>
          </a:p>
        </p:txBody>
      </p:sp>
      <p:grpSp>
        <p:nvGrpSpPr>
          <p:cNvPr id="15726" name="Google Shape;15726;p53"/>
          <p:cNvGrpSpPr/>
          <p:nvPr/>
        </p:nvGrpSpPr>
        <p:grpSpPr>
          <a:xfrm>
            <a:off x="720000" y="3177663"/>
            <a:ext cx="833900" cy="836975"/>
            <a:chOff x="720000" y="1540425"/>
            <a:chExt cx="833900" cy="836975"/>
          </a:xfrm>
        </p:grpSpPr>
        <p:sp>
          <p:nvSpPr>
            <p:cNvPr id="15727" name="Google Shape;15727;p53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28" name="Google Shape;15728;p53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5729" name="Google Shape;15729;p53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53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53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53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51" name="Google Shape;15751;p53"/>
          <p:cNvGrpSpPr/>
          <p:nvPr/>
        </p:nvGrpSpPr>
        <p:grpSpPr>
          <a:xfrm>
            <a:off x="882717" y="3269484"/>
            <a:ext cx="508461" cy="653369"/>
            <a:chOff x="4201250" y="3241700"/>
            <a:chExt cx="219875" cy="282550"/>
          </a:xfrm>
        </p:grpSpPr>
        <p:sp>
          <p:nvSpPr>
            <p:cNvPr id="15752" name="Google Shape;15752;p53"/>
            <p:cNvSpPr/>
            <p:nvPr/>
          </p:nvSpPr>
          <p:spPr>
            <a:xfrm>
              <a:off x="4263950" y="32417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3" name="Google Shape;15753;p53"/>
            <p:cNvSpPr/>
            <p:nvPr/>
          </p:nvSpPr>
          <p:spPr>
            <a:xfrm>
              <a:off x="4295300" y="32417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4" name="Google Shape;15754;p53"/>
            <p:cNvSpPr/>
            <p:nvPr/>
          </p:nvSpPr>
          <p:spPr>
            <a:xfrm>
              <a:off x="4326650" y="32417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5" name="Google Shape;15755;p53"/>
            <p:cNvSpPr/>
            <p:nvPr/>
          </p:nvSpPr>
          <p:spPr>
            <a:xfrm>
              <a:off x="4232600" y="3273050"/>
              <a:ext cx="31375" cy="31775"/>
            </a:xfrm>
            <a:custGeom>
              <a:avLst/>
              <a:gdLst/>
              <a:ahLst/>
              <a:cxnLst/>
              <a:rect l="l" t="t" r="r" b="b"/>
              <a:pathLst>
                <a:path w="1255" h="1271" extrusionOk="0">
                  <a:moveTo>
                    <a:pt x="1" y="1"/>
                  </a:moveTo>
                  <a:lnTo>
                    <a:pt x="1" y="1270"/>
                  </a:lnTo>
                  <a:lnTo>
                    <a:pt x="1255" y="127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6" name="Google Shape;15756;p53"/>
            <p:cNvSpPr/>
            <p:nvPr/>
          </p:nvSpPr>
          <p:spPr>
            <a:xfrm>
              <a:off x="4358000" y="3304800"/>
              <a:ext cx="31775" cy="31375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70" y="1254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7" name="Google Shape;15757;p53"/>
            <p:cNvSpPr/>
            <p:nvPr/>
          </p:nvSpPr>
          <p:spPr>
            <a:xfrm>
              <a:off x="4358000" y="3273050"/>
              <a:ext cx="31775" cy="31775"/>
            </a:xfrm>
            <a:custGeom>
              <a:avLst/>
              <a:gdLst/>
              <a:ahLst/>
              <a:cxnLst/>
              <a:rect l="l" t="t" r="r" b="b"/>
              <a:pathLst>
                <a:path w="1271" h="1271" extrusionOk="0">
                  <a:moveTo>
                    <a:pt x="1" y="1"/>
                  </a:moveTo>
                  <a:lnTo>
                    <a:pt x="1" y="1270"/>
                  </a:lnTo>
                  <a:lnTo>
                    <a:pt x="1270" y="1270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5D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8" name="Google Shape;15758;p53"/>
            <p:cNvSpPr/>
            <p:nvPr/>
          </p:nvSpPr>
          <p:spPr>
            <a:xfrm>
              <a:off x="4232600" y="33048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9" name="Google Shape;15759;p53"/>
            <p:cNvSpPr/>
            <p:nvPr/>
          </p:nvSpPr>
          <p:spPr>
            <a:xfrm>
              <a:off x="4358000" y="3336150"/>
              <a:ext cx="31775" cy="31375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70" y="1254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0" name="Google Shape;15760;p53"/>
            <p:cNvSpPr/>
            <p:nvPr/>
          </p:nvSpPr>
          <p:spPr>
            <a:xfrm>
              <a:off x="4201250" y="33675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1" name="Google Shape;15761;p53"/>
            <p:cNvSpPr/>
            <p:nvPr/>
          </p:nvSpPr>
          <p:spPr>
            <a:xfrm>
              <a:off x="4232600" y="33675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2" name="Google Shape;15762;p53"/>
            <p:cNvSpPr/>
            <p:nvPr/>
          </p:nvSpPr>
          <p:spPr>
            <a:xfrm>
              <a:off x="4263950" y="33675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3" name="Google Shape;15763;p53"/>
            <p:cNvSpPr/>
            <p:nvPr/>
          </p:nvSpPr>
          <p:spPr>
            <a:xfrm>
              <a:off x="4295300" y="33675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4" name="Google Shape;15764;p53"/>
            <p:cNvSpPr/>
            <p:nvPr/>
          </p:nvSpPr>
          <p:spPr>
            <a:xfrm>
              <a:off x="4326650" y="33675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5" name="Google Shape;15765;p53"/>
            <p:cNvSpPr/>
            <p:nvPr/>
          </p:nvSpPr>
          <p:spPr>
            <a:xfrm>
              <a:off x="4358000" y="3367500"/>
              <a:ext cx="31775" cy="31375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70" y="1254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6" name="Google Shape;15766;p53"/>
            <p:cNvSpPr/>
            <p:nvPr/>
          </p:nvSpPr>
          <p:spPr>
            <a:xfrm>
              <a:off x="4389750" y="33675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0" y="0"/>
                  </a:moveTo>
                  <a:lnTo>
                    <a:pt x="0" y="1254"/>
                  </a:lnTo>
                  <a:lnTo>
                    <a:pt x="1254" y="125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7" name="Google Shape;15767;p53"/>
            <p:cNvSpPr/>
            <p:nvPr/>
          </p:nvSpPr>
          <p:spPr>
            <a:xfrm>
              <a:off x="4201250" y="33988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8" name="Google Shape;15768;p53"/>
            <p:cNvSpPr/>
            <p:nvPr/>
          </p:nvSpPr>
          <p:spPr>
            <a:xfrm>
              <a:off x="4232600" y="33988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9" name="Google Shape;15769;p53"/>
            <p:cNvSpPr/>
            <p:nvPr/>
          </p:nvSpPr>
          <p:spPr>
            <a:xfrm>
              <a:off x="4263950" y="33988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0" name="Google Shape;15770;p53"/>
            <p:cNvSpPr/>
            <p:nvPr/>
          </p:nvSpPr>
          <p:spPr>
            <a:xfrm>
              <a:off x="4295300" y="33988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1" name="Google Shape;15771;p53"/>
            <p:cNvSpPr/>
            <p:nvPr/>
          </p:nvSpPr>
          <p:spPr>
            <a:xfrm>
              <a:off x="4326650" y="33988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2" name="Google Shape;15772;p53"/>
            <p:cNvSpPr/>
            <p:nvPr/>
          </p:nvSpPr>
          <p:spPr>
            <a:xfrm>
              <a:off x="4358000" y="3398850"/>
              <a:ext cx="31775" cy="31375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1270" y="1254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3" name="Google Shape;15773;p53"/>
            <p:cNvSpPr/>
            <p:nvPr/>
          </p:nvSpPr>
          <p:spPr>
            <a:xfrm>
              <a:off x="4389750" y="33988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0" y="0"/>
                  </a:moveTo>
                  <a:lnTo>
                    <a:pt x="0" y="1254"/>
                  </a:lnTo>
                  <a:lnTo>
                    <a:pt x="1254" y="125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4" name="Google Shape;15774;p53"/>
            <p:cNvSpPr/>
            <p:nvPr/>
          </p:nvSpPr>
          <p:spPr>
            <a:xfrm>
              <a:off x="4201250" y="34302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5" name="Google Shape;15775;p53"/>
            <p:cNvSpPr/>
            <p:nvPr/>
          </p:nvSpPr>
          <p:spPr>
            <a:xfrm>
              <a:off x="4232600" y="34302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6" name="Google Shape;15776;p53"/>
            <p:cNvSpPr/>
            <p:nvPr/>
          </p:nvSpPr>
          <p:spPr>
            <a:xfrm>
              <a:off x="4263950" y="34302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7" name="Google Shape;15777;p53"/>
            <p:cNvSpPr/>
            <p:nvPr/>
          </p:nvSpPr>
          <p:spPr>
            <a:xfrm>
              <a:off x="4295300" y="34302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4F6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8" name="Google Shape;15778;p53"/>
            <p:cNvSpPr/>
            <p:nvPr/>
          </p:nvSpPr>
          <p:spPr>
            <a:xfrm>
              <a:off x="4326650" y="34302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9" name="Google Shape;15779;p53"/>
            <p:cNvSpPr/>
            <p:nvPr/>
          </p:nvSpPr>
          <p:spPr>
            <a:xfrm>
              <a:off x="4358000" y="3430200"/>
              <a:ext cx="31775" cy="31350"/>
            </a:xfrm>
            <a:custGeom>
              <a:avLst/>
              <a:gdLst/>
              <a:ahLst/>
              <a:cxnLst/>
              <a:rect l="l" t="t" r="r" b="b"/>
              <a:pathLst>
                <a:path w="1271" h="1254" extrusionOk="0">
                  <a:moveTo>
                    <a:pt x="1" y="0"/>
                  </a:moveTo>
                  <a:lnTo>
                    <a:pt x="1" y="1254"/>
                  </a:lnTo>
                  <a:lnTo>
                    <a:pt x="1270" y="1254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0" name="Google Shape;15780;p53"/>
            <p:cNvSpPr/>
            <p:nvPr/>
          </p:nvSpPr>
          <p:spPr>
            <a:xfrm>
              <a:off x="4389750" y="34302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0" y="0"/>
                  </a:moveTo>
                  <a:lnTo>
                    <a:pt x="0" y="1254"/>
                  </a:lnTo>
                  <a:lnTo>
                    <a:pt x="1254" y="125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1" name="Google Shape;15781;p53"/>
            <p:cNvSpPr/>
            <p:nvPr/>
          </p:nvSpPr>
          <p:spPr>
            <a:xfrm>
              <a:off x="4201250" y="3461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2" name="Google Shape;15782;p53"/>
            <p:cNvSpPr/>
            <p:nvPr/>
          </p:nvSpPr>
          <p:spPr>
            <a:xfrm>
              <a:off x="4232600" y="3461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3" name="Google Shape;15783;p53"/>
            <p:cNvSpPr/>
            <p:nvPr/>
          </p:nvSpPr>
          <p:spPr>
            <a:xfrm>
              <a:off x="4263950" y="3461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4" name="Google Shape;15784;p53"/>
            <p:cNvSpPr/>
            <p:nvPr/>
          </p:nvSpPr>
          <p:spPr>
            <a:xfrm>
              <a:off x="4295300" y="3461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5" name="Google Shape;15785;p53"/>
            <p:cNvSpPr/>
            <p:nvPr/>
          </p:nvSpPr>
          <p:spPr>
            <a:xfrm>
              <a:off x="4326650" y="3461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6" name="Google Shape;15786;p53"/>
            <p:cNvSpPr/>
            <p:nvPr/>
          </p:nvSpPr>
          <p:spPr>
            <a:xfrm>
              <a:off x="4358000" y="3461525"/>
              <a:ext cx="31775" cy="31375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7" name="Google Shape;15787;p53"/>
            <p:cNvSpPr/>
            <p:nvPr/>
          </p:nvSpPr>
          <p:spPr>
            <a:xfrm>
              <a:off x="4389750" y="3461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254" y="1255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8" name="Google Shape;15788;p53"/>
            <p:cNvSpPr/>
            <p:nvPr/>
          </p:nvSpPr>
          <p:spPr>
            <a:xfrm>
              <a:off x="4232600" y="34928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9" name="Google Shape;15789;p53"/>
            <p:cNvSpPr/>
            <p:nvPr/>
          </p:nvSpPr>
          <p:spPr>
            <a:xfrm>
              <a:off x="4263950" y="34928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80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0" name="Google Shape;15790;p53"/>
            <p:cNvSpPr/>
            <p:nvPr/>
          </p:nvSpPr>
          <p:spPr>
            <a:xfrm>
              <a:off x="4295300" y="34928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1" name="Google Shape;15791;p53"/>
            <p:cNvSpPr/>
            <p:nvPr/>
          </p:nvSpPr>
          <p:spPr>
            <a:xfrm>
              <a:off x="4326650" y="34928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2" name="Google Shape;15792;p53"/>
            <p:cNvSpPr/>
            <p:nvPr/>
          </p:nvSpPr>
          <p:spPr>
            <a:xfrm>
              <a:off x="4358000" y="3492875"/>
              <a:ext cx="31775" cy="31375"/>
            </a:xfrm>
            <a:custGeom>
              <a:avLst/>
              <a:gdLst/>
              <a:ahLst/>
              <a:cxnLst/>
              <a:rect l="l" t="t" r="r" b="b"/>
              <a:pathLst>
                <a:path w="1271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1270" y="1255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Podnadpis 16">
            <a:extLst>
              <a:ext uri="{FF2B5EF4-FFF2-40B4-BE49-F238E27FC236}">
                <a16:creationId xmlns:a16="http://schemas.microsoft.com/office/drawing/2014/main" id="{A36915AA-1CB3-C32E-5488-B3AD309F1A2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354900" y="788444"/>
            <a:ext cx="6563750" cy="469800"/>
          </a:xfrm>
        </p:spPr>
        <p:txBody>
          <a:bodyPr/>
          <a:lstStyle/>
          <a:p>
            <a:r>
              <a:rPr lang="en-US" sz="1400" b="0" i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Crafting and Mining: Multi-purpose</a:t>
            </a:r>
            <a:r>
              <a:rPr lang="en-US" sz="1400" b="0" i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[šablona]. [cit. 2022-05-12]. Dostupné z: https://slidesgo.com/theme/crafting-and-mining</a:t>
            </a:r>
            <a:endParaRPr lang="cs-CZ" sz="140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957678A-D0A1-E788-4354-DE6E0371FC96}"/>
              </a:ext>
            </a:extLst>
          </p:cNvPr>
          <p:cNvSpPr txBox="1"/>
          <p:nvPr/>
        </p:nvSpPr>
        <p:spPr>
          <a:xfrm>
            <a:off x="1453400" y="1305690"/>
            <a:ext cx="611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i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Jet Brains IntelliJ IDEA</a:t>
            </a:r>
            <a:r>
              <a:rPr lang="cs-CZ" b="0" i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[software]. [cit. 2022-05-12]. Dostupné z: https://www.jetbrains.com/idea/</a:t>
            </a:r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C011EF0D-1925-7B95-ECAE-7BACD0843783}"/>
              </a:ext>
            </a:extLst>
          </p:cNvPr>
          <p:cNvSpPr txBox="1"/>
          <p:nvPr/>
        </p:nvSpPr>
        <p:spPr>
          <a:xfrm>
            <a:off x="1354900" y="1873858"/>
            <a:ext cx="591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Sony Vegas Pro</a:t>
            </a:r>
            <a:r>
              <a:rPr lang="it-IT" b="0" i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[software]. [cit. 2022-05-12]. Dostupné z: https://www.vegascreativesoftware.com/us/vegas-pro/</a:t>
            </a:r>
            <a:endParaRPr lang="cs-CZ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81A34C-149B-9018-AC4D-95AAD974227B}"/>
              </a:ext>
            </a:extLst>
          </p:cNvPr>
          <p:cNvSpPr txBox="1"/>
          <p:nvPr/>
        </p:nvSpPr>
        <p:spPr>
          <a:xfrm>
            <a:off x="1634889" y="2855496"/>
            <a:ext cx="575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i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WorldEdit</a:t>
            </a:r>
            <a:r>
              <a:rPr lang="cs-CZ" b="0" i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[plugin]. [cit. 2022-05-12]. Dostupné z: https://enginehub.org/worldedit/</a:t>
            </a:r>
            <a:endParaRPr lang="cs-CZ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3B56EDB-D6A0-1B95-1E57-91A09461E95E}"/>
              </a:ext>
            </a:extLst>
          </p:cNvPr>
          <p:cNvSpPr txBox="1"/>
          <p:nvPr/>
        </p:nvSpPr>
        <p:spPr>
          <a:xfrm>
            <a:off x="1624018" y="3391295"/>
            <a:ext cx="515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i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SkinRestorer</a:t>
            </a:r>
            <a:r>
              <a:rPr lang="cs-CZ" b="0" i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[plugin]. [cit. 2022-05-12]. Dostupné z: https://skinsrestorer.net/</a:t>
            </a:r>
            <a:endParaRPr lang="cs-CZ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AD04C300-75E5-C621-6611-1504F98AE3C1}"/>
              </a:ext>
            </a:extLst>
          </p:cNvPr>
          <p:cNvSpPr txBox="1"/>
          <p:nvPr/>
        </p:nvSpPr>
        <p:spPr>
          <a:xfrm>
            <a:off x="1354900" y="2479785"/>
            <a:ext cx="7253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WorldPainter</a:t>
            </a:r>
            <a:r>
              <a:rPr lang="en-US" b="0" i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[software]. [cit. 2022-05-12]. Dostupné z: https://www.worldpainter.net/</a:t>
            </a:r>
            <a:endParaRPr lang="cs-CZ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0B8E0FB-CE90-C35A-BCB0-B70196E40CF1}"/>
              </a:ext>
            </a:extLst>
          </p:cNvPr>
          <p:cNvSpPr txBox="1"/>
          <p:nvPr/>
        </p:nvSpPr>
        <p:spPr>
          <a:xfrm>
            <a:off x="1602507" y="3886577"/>
            <a:ext cx="566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0" i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ReplayMod</a:t>
            </a:r>
            <a:r>
              <a:rPr lang="pl-PL" b="0" i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[m</a:t>
            </a:r>
            <a:r>
              <a:rPr lang="cs-CZ" b="0" i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ó</a:t>
            </a:r>
            <a:r>
              <a:rPr lang="pl-PL" b="0" i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d]. [cit. 2022-05-12]. Dostupné z: https://www.replaymod.com/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46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3" name="Google Shape;13873;p31"/>
          <p:cNvGrpSpPr/>
          <p:nvPr/>
        </p:nvGrpSpPr>
        <p:grpSpPr>
          <a:xfrm>
            <a:off x="7" y="4511474"/>
            <a:ext cx="9446833" cy="1136997"/>
            <a:chOff x="7" y="4511474"/>
            <a:chExt cx="9446833" cy="1136997"/>
          </a:xfrm>
        </p:grpSpPr>
        <p:grpSp>
          <p:nvGrpSpPr>
            <p:cNvPr id="13874" name="Google Shape;13874;p31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3875" name="Google Shape;13875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8" name="Google Shape;13908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9" name="Google Shape;13909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18" name="Google Shape;13918;p31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3919" name="Google Shape;13919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62" name="Google Shape;13962;p31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3963" name="Google Shape;13963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1" name="Google Shape;13981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2" name="Google Shape;13982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06" name="Google Shape;14006;p31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4007" name="Google Shape;14007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0" name="Google Shape;14050;p31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4051" name="Google Shape;14051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4" name="Google Shape;14054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5" name="Google Shape;14055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94" name="Google Shape;14094;p31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4095" name="Google Shape;14095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7" name="Google Shape;14127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8" name="Google Shape;14128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8" name="Google Shape;14138;p31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4139" name="Google Shape;14139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82" name="Google Shape;14182;p31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4183" name="Google Shape;14183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0" name="Google Shape;14200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1" name="Google Shape;14201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26" name="Google Shape;14226;p31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4227" name="Google Shape;14227;p3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3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3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3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3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3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3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3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3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3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3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3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3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3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3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3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3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3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3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3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3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3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3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3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3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3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3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3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3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3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3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3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3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3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3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3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3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3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3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3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3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3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3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70" name="Google Shape;1427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>
                <a:cs typeface="Calibri Light"/>
              </a:rPr>
              <a:t>úvod</a:t>
            </a:r>
            <a:endParaRPr sz="3200" b="1"/>
          </a:p>
        </p:txBody>
      </p:sp>
      <p:sp>
        <p:nvSpPr>
          <p:cNvPr id="403" name="Zástupný obsah 7">
            <a:extLst>
              <a:ext uri="{FF2B5EF4-FFF2-40B4-BE49-F238E27FC236}">
                <a16:creationId xmlns:a16="http://schemas.microsoft.com/office/drawing/2014/main" id="{EE44EC95-0296-1799-B3F7-C6124DDFB02D}"/>
              </a:ext>
            </a:extLst>
          </p:cNvPr>
          <p:cNvSpPr txBox="1">
            <a:spLocks/>
          </p:cNvSpPr>
          <p:nvPr/>
        </p:nvSpPr>
        <p:spPr>
          <a:xfrm>
            <a:off x="349183" y="1749243"/>
            <a:ext cx="8397200" cy="136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>
                <a:latin typeface="Press Start 2P" panose="020B0604020202020204" charset="0"/>
                <a:cs typeface="Calibri"/>
              </a:rPr>
              <a:t>Úkol 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cs-CZ" sz="2000">
                <a:latin typeface="Press Start 2P" panose="020B0604020202020204" charset="0"/>
                <a:cs typeface="Calibri"/>
              </a:rPr>
              <a:t>Minecraft plugin</a:t>
            </a:r>
          </a:p>
          <a:p>
            <a:r>
              <a:rPr lang="cs-CZ" sz="2000">
                <a:latin typeface="Press Start 2P" panose="020B0604020202020204" charset="0"/>
                <a:cs typeface="Calibri"/>
              </a:rPr>
              <a:t>Jak bude tento plugin fungovat?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76" name="Google Shape;14276;p32"/>
          <p:cNvGrpSpPr/>
          <p:nvPr/>
        </p:nvGrpSpPr>
        <p:grpSpPr>
          <a:xfrm>
            <a:off x="4074877" y="1281225"/>
            <a:ext cx="4349333" cy="2385127"/>
            <a:chOff x="1783594" y="620894"/>
            <a:chExt cx="5498525" cy="2832356"/>
          </a:xfrm>
        </p:grpSpPr>
        <p:sp>
          <p:nvSpPr>
            <p:cNvPr id="14277" name="Google Shape;14277;p32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57170"/>
                <a:gd name="adj2" fmla="val 2087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8" name="Google Shape;14278;p32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9" name="Google Shape;14279;p32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0" name="Google Shape;14280;p32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1" name="Google Shape;14281;p32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2" name="Google Shape;14282;p32"/>
          <p:cNvSpPr txBox="1">
            <a:spLocks noGrp="1"/>
          </p:cNvSpPr>
          <p:nvPr>
            <p:ph type="title"/>
          </p:nvPr>
        </p:nvSpPr>
        <p:spPr>
          <a:xfrm>
            <a:off x="4447737" y="1170366"/>
            <a:ext cx="3603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cs typeface="Calibri Light"/>
              </a:rPr>
              <a:t>Obsah</a:t>
            </a:r>
            <a:endParaRPr/>
          </a:p>
        </p:txBody>
      </p:sp>
      <p:grpSp>
        <p:nvGrpSpPr>
          <p:cNvPr id="14284" name="Google Shape;14284;p32"/>
          <p:cNvGrpSpPr/>
          <p:nvPr/>
        </p:nvGrpSpPr>
        <p:grpSpPr>
          <a:xfrm>
            <a:off x="1110560" y="1876698"/>
            <a:ext cx="1962010" cy="2726782"/>
            <a:chOff x="3091525" y="1407025"/>
            <a:chExt cx="323700" cy="449875"/>
          </a:xfrm>
        </p:grpSpPr>
        <p:sp>
          <p:nvSpPr>
            <p:cNvPr id="14285" name="Google Shape;14285;p32"/>
            <p:cNvSpPr/>
            <p:nvPr/>
          </p:nvSpPr>
          <p:spPr>
            <a:xfrm>
              <a:off x="3111900" y="1454450"/>
              <a:ext cx="283325" cy="177525"/>
            </a:xfrm>
            <a:custGeom>
              <a:avLst/>
              <a:gdLst/>
              <a:ahLst/>
              <a:cxnLst/>
              <a:rect l="l" t="t" r="r" b="b"/>
              <a:pathLst>
                <a:path w="11333" h="7101" extrusionOk="0">
                  <a:moveTo>
                    <a:pt x="0" y="0"/>
                  </a:moveTo>
                  <a:lnTo>
                    <a:pt x="0" y="7101"/>
                  </a:lnTo>
                  <a:lnTo>
                    <a:pt x="11333" y="7101"/>
                  </a:lnTo>
                  <a:lnTo>
                    <a:pt x="11333" y="0"/>
                  </a:lnTo>
                  <a:close/>
                </a:path>
              </a:pathLst>
            </a:custGeom>
            <a:solidFill>
              <a:srgbClr val="F5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6" name="Google Shape;14286;p32"/>
            <p:cNvSpPr/>
            <p:nvPr/>
          </p:nvSpPr>
          <p:spPr>
            <a:xfrm>
              <a:off x="3091525" y="1542225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F5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7" name="Google Shape;14287;p32"/>
            <p:cNvSpPr/>
            <p:nvPr/>
          </p:nvSpPr>
          <p:spPr>
            <a:xfrm>
              <a:off x="3152250" y="1542225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1" y="0"/>
                  </a:moveTo>
                  <a:lnTo>
                    <a:pt x="1" y="1787"/>
                  </a:lnTo>
                  <a:lnTo>
                    <a:pt x="816" y="1787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8" name="Google Shape;14288;p32"/>
            <p:cNvSpPr/>
            <p:nvPr/>
          </p:nvSpPr>
          <p:spPr>
            <a:xfrm>
              <a:off x="3334475" y="1542225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00" y="178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9" name="Google Shape;14289;p32"/>
            <p:cNvSpPr/>
            <p:nvPr/>
          </p:nvSpPr>
          <p:spPr>
            <a:xfrm>
              <a:off x="3395200" y="1542225"/>
              <a:ext cx="20025" cy="44700"/>
            </a:xfrm>
            <a:custGeom>
              <a:avLst/>
              <a:gdLst/>
              <a:ahLst/>
              <a:cxnLst/>
              <a:rect l="l" t="t" r="r" b="b"/>
              <a:pathLst>
                <a:path w="801" h="1788" extrusionOk="0">
                  <a:moveTo>
                    <a:pt x="1" y="0"/>
                  </a:moveTo>
                  <a:lnTo>
                    <a:pt x="1" y="1787"/>
                  </a:lnTo>
                  <a:lnTo>
                    <a:pt x="800" y="178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F5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0" name="Google Shape;14290;p32"/>
            <p:cNvSpPr/>
            <p:nvPr/>
          </p:nvSpPr>
          <p:spPr>
            <a:xfrm>
              <a:off x="3202800" y="1609625"/>
              <a:ext cx="101125" cy="22350"/>
            </a:xfrm>
            <a:custGeom>
              <a:avLst/>
              <a:gdLst/>
              <a:ahLst/>
              <a:cxnLst/>
              <a:rect l="l" t="t" r="r" b="b"/>
              <a:pathLst>
                <a:path w="4045" h="894" extrusionOk="0">
                  <a:moveTo>
                    <a:pt x="1" y="0"/>
                  </a:moveTo>
                  <a:lnTo>
                    <a:pt x="1" y="894"/>
                  </a:lnTo>
                  <a:lnTo>
                    <a:pt x="4045" y="894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1" name="Google Shape;14291;p32"/>
            <p:cNvSpPr/>
            <p:nvPr/>
          </p:nvSpPr>
          <p:spPr>
            <a:xfrm>
              <a:off x="3111900" y="1407025"/>
              <a:ext cx="283325" cy="224950"/>
            </a:xfrm>
            <a:custGeom>
              <a:avLst/>
              <a:gdLst/>
              <a:ahLst/>
              <a:cxnLst/>
              <a:rect l="l" t="t" r="r" b="b"/>
              <a:pathLst>
                <a:path w="11333" h="8998" extrusionOk="0">
                  <a:moveTo>
                    <a:pt x="800" y="1"/>
                  </a:moveTo>
                  <a:lnTo>
                    <a:pt x="800" y="894"/>
                  </a:lnTo>
                  <a:lnTo>
                    <a:pt x="0" y="894"/>
                  </a:lnTo>
                  <a:lnTo>
                    <a:pt x="0" y="8998"/>
                  </a:lnTo>
                  <a:lnTo>
                    <a:pt x="800" y="8998"/>
                  </a:lnTo>
                  <a:lnTo>
                    <a:pt x="800" y="3606"/>
                  </a:lnTo>
                  <a:lnTo>
                    <a:pt x="1615" y="3606"/>
                  </a:lnTo>
                  <a:lnTo>
                    <a:pt x="1615" y="2696"/>
                  </a:lnTo>
                  <a:lnTo>
                    <a:pt x="9703" y="2696"/>
                  </a:lnTo>
                  <a:lnTo>
                    <a:pt x="9703" y="3606"/>
                  </a:lnTo>
                  <a:lnTo>
                    <a:pt x="10518" y="3606"/>
                  </a:lnTo>
                  <a:lnTo>
                    <a:pt x="10518" y="8998"/>
                  </a:lnTo>
                  <a:lnTo>
                    <a:pt x="11333" y="8998"/>
                  </a:lnTo>
                  <a:lnTo>
                    <a:pt x="11333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rgbClr val="683B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2" name="Google Shape;14292;p32"/>
            <p:cNvSpPr/>
            <p:nvPr/>
          </p:nvSpPr>
          <p:spPr>
            <a:xfrm>
              <a:off x="3111900" y="1407025"/>
              <a:ext cx="283325" cy="135225"/>
            </a:xfrm>
            <a:custGeom>
              <a:avLst/>
              <a:gdLst/>
              <a:ahLst/>
              <a:cxnLst/>
              <a:rect l="l" t="t" r="r" b="b"/>
              <a:pathLst>
                <a:path w="11333" h="5409" extrusionOk="0">
                  <a:moveTo>
                    <a:pt x="800" y="1"/>
                  </a:moveTo>
                  <a:lnTo>
                    <a:pt x="800" y="894"/>
                  </a:lnTo>
                  <a:lnTo>
                    <a:pt x="0" y="894"/>
                  </a:lnTo>
                  <a:lnTo>
                    <a:pt x="0" y="5408"/>
                  </a:lnTo>
                  <a:lnTo>
                    <a:pt x="11333" y="5408"/>
                  </a:lnTo>
                  <a:lnTo>
                    <a:pt x="11333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rgbClr val="738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3" name="Google Shape;14293;p32"/>
            <p:cNvSpPr/>
            <p:nvPr/>
          </p:nvSpPr>
          <p:spPr>
            <a:xfrm>
              <a:off x="3213000" y="1407025"/>
              <a:ext cx="80750" cy="22350"/>
            </a:xfrm>
            <a:custGeom>
              <a:avLst/>
              <a:gdLst/>
              <a:ahLst/>
              <a:cxnLst/>
              <a:rect l="l" t="t" r="r" b="b"/>
              <a:pathLst>
                <a:path w="3230" h="894" extrusionOk="0">
                  <a:moveTo>
                    <a:pt x="0" y="1"/>
                  </a:moveTo>
                  <a:lnTo>
                    <a:pt x="0" y="894"/>
                  </a:lnTo>
                  <a:lnTo>
                    <a:pt x="3229" y="894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rgbClr val="566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4" name="Google Shape;14294;p32"/>
            <p:cNvSpPr/>
            <p:nvPr/>
          </p:nvSpPr>
          <p:spPr>
            <a:xfrm>
              <a:off x="3131875" y="1474425"/>
              <a:ext cx="242975" cy="67825"/>
            </a:xfrm>
            <a:custGeom>
              <a:avLst/>
              <a:gdLst/>
              <a:ahLst/>
              <a:cxnLst/>
              <a:rect l="l" t="t" r="r" b="b"/>
              <a:pathLst>
                <a:path w="9719" h="2713" extrusionOk="0">
                  <a:moveTo>
                    <a:pt x="1" y="0"/>
                  </a:moveTo>
                  <a:lnTo>
                    <a:pt x="1" y="2712"/>
                  </a:lnTo>
                  <a:lnTo>
                    <a:pt x="9719" y="2712"/>
                  </a:lnTo>
                  <a:lnTo>
                    <a:pt x="9719" y="0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5" name="Google Shape;14295;p32"/>
            <p:cNvSpPr/>
            <p:nvPr/>
          </p:nvSpPr>
          <p:spPr>
            <a:xfrm>
              <a:off x="3152250" y="1497150"/>
              <a:ext cx="60775" cy="22375"/>
            </a:xfrm>
            <a:custGeom>
              <a:avLst/>
              <a:gdLst/>
              <a:ahLst/>
              <a:cxnLst/>
              <a:rect l="l" t="t" r="r" b="b"/>
              <a:pathLst>
                <a:path w="2431" h="895" extrusionOk="0">
                  <a:moveTo>
                    <a:pt x="1" y="1"/>
                  </a:moveTo>
                  <a:lnTo>
                    <a:pt x="1" y="894"/>
                  </a:lnTo>
                  <a:lnTo>
                    <a:pt x="2430" y="89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rgbClr val="C6C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6" name="Google Shape;14296;p32"/>
            <p:cNvSpPr/>
            <p:nvPr/>
          </p:nvSpPr>
          <p:spPr>
            <a:xfrm>
              <a:off x="3293725" y="1497150"/>
              <a:ext cx="60750" cy="22375"/>
            </a:xfrm>
            <a:custGeom>
              <a:avLst/>
              <a:gdLst/>
              <a:ahLst/>
              <a:cxnLst/>
              <a:rect l="l" t="t" r="r" b="b"/>
              <a:pathLst>
                <a:path w="2430" h="895" extrusionOk="0">
                  <a:moveTo>
                    <a:pt x="0" y="1"/>
                  </a:moveTo>
                  <a:lnTo>
                    <a:pt x="0" y="894"/>
                  </a:lnTo>
                  <a:lnTo>
                    <a:pt x="2430" y="89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rgbClr val="C6C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7" name="Google Shape;14297;p32"/>
            <p:cNvSpPr/>
            <p:nvPr/>
          </p:nvSpPr>
          <p:spPr>
            <a:xfrm>
              <a:off x="3111900" y="1744425"/>
              <a:ext cx="40375" cy="90150"/>
            </a:xfrm>
            <a:custGeom>
              <a:avLst/>
              <a:gdLst/>
              <a:ahLst/>
              <a:cxnLst/>
              <a:rect l="l" t="t" r="r" b="b"/>
              <a:pathLst>
                <a:path w="1615" h="3606" extrusionOk="0">
                  <a:moveTo>
                    <a:pt x="0" y="0"/>
                  </a:moveTo>
                  <a:lnTo>
                    <a:pt x="0" y="3605"/>
                  </a:lnTo>
                  <a:lnTo>
                    <a:pt x="800" y="3605"/>
                  </a:lnTo>
                  <a:lnTo>
                    <a:pt x="800" y="1803"/>
                  </a:lnTo>
                  <a:lnTo>
                    <a:pt x="1615" y="1803"/>
                  </a:lnTo>
                  <a:lnTo>
                    <a:pt x="1615" y="909"/>
                  </a:lnTo>
                  <a:lnTo>
                    <a:pt x="800" y="909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8" name="Google Shape;14298;p32"/>
            <p:cNvSpPr/>
            <p:nvPr/>
          </p:nvSpPr>
          <p:spPr>
            <a:xfrm>
              <a:off x="3172625" y="1744425"/>
              <a:ext cx="161875" cy="22750"/>
            </a:xfrm>
            <a:custGeom>
              <a:avLst/>
              <a:gdLst/>
              <a:ahLst/>
              <a:cxnLst/>
              <a:rect l="l" t="t" r="r" b="b"/>
              <a:pathLst>
                <a:path w="6475" h="910" extrusionOk="0">
                  <a:moveTo>
                    <a:pt x="1" y="0"/>
                  </a:moveTo>
                  <a:lnTo>
                    <a:pt x="1" y="909"/>
                  </a:lnTo>
                  <a:lnTo>
                    <a:pt x="6474" y="909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9" name="Google Shape;14299;p32"/>
            <p:cNvSpPr/>
            <p:nvPr/>
          </p:nvSpPr>
          <p:spPr>
            <a:xfrm>
              <a:off x="3172625" y="1631950"/>
              <a:ext cx="161875" cy="112500"/>
            </a:xfrm>
            <a:custGeom>
              <a:avLst/>
              <a:gdLst/>
              <a:ahLst/>
              <a:cxnLst/>
              <a:rect l="l" t="t" r="r" b="b"/>
              <a:pathLst>
                <a:path w="6475" h="4500" extrusionOk="0">
                  <a:moveTo>
                    <a:pt x="1" y="1"/>
                  </a:moveTo>
                  <a:lnTo>
                    <a:pt x="1" y="4499"/>
                  </a:lnTo>
                  <a:lnTo>
                    <a:pt x="6474" y="4499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rgbClr val="738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0" name="Google Shape;14300;p32"/>
            <p:cNvSpPr/>
            <p:nvPr/>
          </p:nvSpPr>
          <p:spPr>
            <a:xfrm>
              <a:off x="3152250" y="1654675"/>
              <a:ext cx="202225" cy="22375"/>
            </a:xfrm>
            <a:custGeom>
              <a:avLst/>
              <a:gdLst/>
              <a:ahLst/>
              <a:cxnLst/>
              <a:rect l="l" t="t" r="r" b="b"/>
              <a:pathLst>
                <a:path w="8089" h="895" extrusionOk="0">
                  <a:moveTo>
                    <a:pt x="1" y="1"/>
                  </a:moveTo>
                  <a:lnTo>
                    <a:pt x="1" y="894"/>
                  </a:lnTo>
                  <a:lnTo>
                    <a:pt x="8089" y="894"/>
                  </a:lnTo>
                  <a:lnTo>
                    <a:pt x="8089" y="1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1" name="Google Shape;14301;p32"/>
            <p:cNvSpPr/>
            <p:nvPr/>
          </p:nvSpPr>
          <p:spPr>
            <a:xfrm>
              <a:off x="3354450" y="1677025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1" y="0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2" name="Google Shape;14302;p32"/>
            <p:cNvSpPr/>
            <p:nvPr/>
          </p:nvSpPr>
          <p:spPr>
            <a:xfrm>
              <a:off x="3354450" y="1722075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rgbClr val="F5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3" name="Google Shape;14303;p32"/>
            <p:cNvSpPr/>
            <p:nvPr/>
          </p:nvSpPr>
          <p:spPr>
            <a:xfrm>
              <a:off x="3131875" y="1677025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1" y="0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4" name="Google Shape;14304;p32"/>
            <p:cNvSpPr/>
            <p:nvPr/>
          </p:nvSpPr>
          <p:spPr>
            <a:xfrm>
              <a:off x="3131875" y="1722075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rgbClr val="F5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5" name="Google Shape;14305;p32"/>
            <p:cNvSpPr/>
            <p:nvPr/>
          </p:nvSpPr>
          <p:spPr>
            <a:xfrm>
              <a:off x="3172625" y="1767150"/>
              <a:ext cx="161875" cy="67425"/>
            </a:xfrm>
            <a:custGeom>
              <a:avLst/>
              <a:gdLst/>
              <a:ahLst/>
              <a:cxnLst/>
              <a:rect l="l" t="t" r="r" b="b"/>
              <a:pathLst>
                <a:path w="6475" h="2697" extrusionOk="0">
                  <a:moveTo>
                    <a:pt x="1" y="0"/>
                  </a:moveTo>
                  <a:lnTo>
                    <a:pt x="1" y="2696"/>
                  </a:lnTo>
                  <a:lnTo>
                    <a:pt x="800" y="2696"/>
                  </a:lnTo>
                  <a:lnTo>
                    <a:pt x="800" y="894"/>
                  </a:lnTo>
                  <a:lnTo>
                    <a:pt x="5659" y="894"/>
                  </a:lnTo>
                  <a:lnTo>
                    <a:pt x="5659" y="2696"/>
                  </a:lnTo>
                  <a:lnTo>
                    <a:pt x="6474" y="2696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738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6" name="Google Shape;14306;p32"/>
            <p:cNvSpPr/>
            <p:nvPr/>
          </p:nvSpPr>
          <p:spPr>
            <a:xfrm>
              <a:off x="3172625" y="1834550"/>
              <a:ext cx="20025" cy="22350"/>
            </a:xfrm>
            <a:custGeom>
              <a:avLst/>
              <a:gdLst/>
              <a:ahLst/>
              <a:cxnLst/>
              <a:rect l="l" t="t" r="r" b="b"/>
              <a:pathLst>
                <a:path w="801" h="894" extrusionOk="0">
                  <a:moveTo>
                    <a:pt x="1" y="0"/>
                  </a:moveTo>
                  <a:lnTo>
                    <a:pt x="1" y="894"/>
                  </a:lnTo>
                  <a:lnTo>
                    <a:pt x="800" y="89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7" name="Google Shape;14307;p32"/>
            <p:cNvSpPr/>
            <p:nvPr/>
          </p:nvSpPr>
          <p:spPr>
            <a:xfrm>
              <a:off x="3314100" y="1834550"/>
              <a:ext cx="20400" cy="22350"/>
            </a:xfrm>
            <a:custGeom>
              <a:avLst/>
              <a:gdLst/>
              <a:ahLst/>
              <a:cxnLst/>
              <a:rect l="l" t="t" r="r" b="b"/>
              <a:pathLst>
                <a:path w="816" h="894" extrusionOk="0">
                  <a:moveTo>
                    <a:pt x="0" y="0"/>
                  </a:moveTo>
                  <a:lnTo>
                    <a:pt x="0" y="894"/>
                  </a:lnTo>
                  <a:lnTo>
                    <a:pt x="815" y="894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8" name="Google Shape;14308;p32"/>
            <p:cNvSpPr/>
            <p:nvPr/>
          </p:nvSpPr>
          <p:spPr>
            <a:xfrm>
              <a:off x="3172625" y="1699350"/>
              <a:ext cx="20025" cy="45100"/>
            </a:xfrm>
            <a:custGeom>
              <a:avLst/>
              <a:gdLst/>
              <a:ahLst/>
              <a:cxnLst/>
              <a:rect l="l" t="t" r="r" b="b"/>
              <a:pathLst>
                <a:path w="801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00" y="1803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9" name="Google Shape;14309;p32"/>
            <p:cNvSpPr/>
            <p:nvPr/>
          </p:nvSpPr>
          <p:spPr>
            <a:xfrm>
              <a:off x="3213000" y="16993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0" name="Google Shape;14310;p32"/>
            <p:cNvSpPr/>
            <p:nvPr/>
          </p:nvSpPr>
          <p:spPr>
            <a:xfrm>
              <a:off x="3253350" y="16993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1" name="Google Shape;14311;p32"/>
            <p:cNvSpPr/>
            <p:nvPr/>
          </p:nvSpPr>
          <p:spPr>
            <a:xfrm>
              <a:off x="3293725" y="16993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819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ovéPole 3">
            <a:extLst>
              <a:ext uri="{FF2B5EF4-FFF2-40B4-BE49-F238E27FC236}">
                <a16:creationId xmlns:a16="http://schemas.microsoft.com/office/drawing/2014/main" id="{522DE640-6820-F7DA-B50C-7771F1A427CC}"/>
              </a:ext>
            </a:extLst>
          </p:cNvPr>
          <p:cNvSpPr txBox="1"/>
          <p:nvPr/>
        </p:nvSpPr>
        <p:spPr>
          <a:xfrm>
            <a:off x="4292481" y="2060568"/>
            <a:ext cx="4386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>
                <a:latin typeface="Press Start 2P" panose="020B0604020202020204" charset="0"/>
              </a:rPr>
              <a:t>Minecraft</a:t>
            </a:r>
          </a:p>
          <a:p>
            <a:endParaRPr lang="cs-CZ" sz="1200">
              <a:latin typeface="Press Start 2P" panose="020B0604020202020204" charset="0"/>
            </a:endParaRPr>
          </a:p>
          <a:p>
            <a:r>
              <a:rPr lang="cs-CZ" sz="1200">
                <a:latin typeface="Press Start 2P" panose="020B0604020202020204" charset="0"/>
              </a:rPr>
              <a:t>Provedení a vizualizace</a:t>
            </a:r>
          </a:p>
          <a:p>
            <a:endParaRPr lang="cs-CZ" sz="1200">
              <a:latin typeface="Press Start 2P" panose="020B0604020202020204" charset="0"/>
            </a:endParaRPr>
          </a:p>
          <a:p>
            <a:r>
              <a:rPr lang="cs-CZ" sz="1200">
                <a:latin typeface="Press Start 2P" panose="020B0604020202020204" charset="0"/>
              </a:rPr>
              <a:t>Programy a pluginy</a:t>
            </a:r>
          </a:p>
          <a:p>
            <a:endParaRPr lang="cs-CZ" sz="1200">
              <a:latin typeface="Press Start 2P" panose="020B0604020202020204" charset="0"/>
            </a:endParaRPr>
          </a:p>
          <a:p>
            <a:r>
              <a:rPr lang="cs-CZ" sz="1200">
                <a:latin typeface="Press Start 2P" panose="020B0604020202020204" charset="0"/>
              </a:rPr>
              <a:t>Problémy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16" name="Google Shape;14316;p33"/>
          <p:cNvGrpSpPr/>
          <p:nvPr/>
        </p:nvGrpSpPr>
        <p:grpSpPr>
          <a:xfrm>
            <a:off x="1836845" y="891789"/>
            <a:ext cx="5469933" cy="2817627"/>
            <a:chOff x="1783594" y="620894"/>
            <a:chExt cx="5498525" cy="2832356"/>
          </a:xfrm>
        </p:grpSpPr>
        <p:sp>
          <p:nvSpPr>
            <p:cNvPr id="14317" name="Google Shape;14317;p33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57170"/>
                <a:gd name="adj2" fmla="val 2087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8" name="Google Shape;14318;p33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9" name="Google Shape;14319;p33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0" name="Google Shape;14320;p33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1" name="Google Shape;14321;p33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Nadpis 2">
            <a:extLst>
              <a:ext uri="{FF2B5EF4-FFF2-40B4-BE49-F238E27FC236}">
                <a16:creationId xmlns:a16="http://schemas.microsoft.com/office/drawing/2014/main" id="{4B6FB307-1976-8223-DAE8-F769C1C45EF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157600" y="1028623"/>
            <a:ext cx="4828800" cy="572701"/>
          </a:xfrm>
        </p:spPr>
        <p:txBody>
          <a:bodyPr/>
          <a:lstStyle/>
          <a:p>
            <a:r>
              <a:rPr lang="cs-CZ">
                <a:solidFill>
                  <a:schemeClr val="tx1"/>
                </a:solidFill>
                <a:latin typeface="Press Start 2P" panose="020B0604020202020204" charset="0"/>
              </a:rPr>
              <a:t>Minecraft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94072C3-45A3-FCCC-2D61-12DB183A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04" y="2252136"/>
            <a:ext cx="1023887" cy="1023887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358A682-D758-63ED-2ED0-EC992461559E}"/>
              </a:ext>
            </a:extLst>
          </p:cNvPr>
          <p:cNvSpPr txBox="1"/>
          <p:nvPr/>
        </p:nvSpPr>
        <p:spPr>
          <a:xfrm>
            <a:off x="2729752" y="2471691"/>
            <a:ext cx="1023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>
                <a:solidFill>
                  <a:schemeClr val="bg1"/>
                </a:solidFill>
                <a:latin typeface="Press Start 2P" panose="020B0604020202020204" charset="0"/>
              </a:rPr>
              <a:t>?</a:t>
            </a:r>
            <a:endParaRPr lang="cs-CZ" sz="3200">
              <a:latin typeface="Press Start 2P" panose="020B0604020202020204" charset="0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D3059D81-3681-0500-D5FB-512811EFA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405" y="2252135"/>
            <a:ext cx="1033853" cy="10238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4316;p33">
            <a:extLst>
              <a:ext uri="{FF2B5EF4-FFF2-40B4-BE49-F238E27FC236}">
                <a16:creationId xmlns:a16="http://schemas.microsoft.com/office/drawing/2014/main" id="{15AEACD0-ECA9-C50B-5B8B-3FCC2B725B11}"/>
              </a:ext>
            </a:extLst>
          </p:cNvPr>
          <p:cNvGrpSpPr/>
          <p:nvPr/>
        </p:nvGrpSpPr>
        <p:grpSpPr>
          <a:xfrm>
            <a:off x="1837033" y="336177"/>
            <a:ext cx="5469933" cy="2124635"/>
            <a:chOff x="1783594" y="582423"/>
            <a:chExt cx="5498525" cy="2870827"/>
          </a:xfrm>
        </p:grpSpPr>
        <p:sp>
          <p:nvSpPr>
            <p:cNvPr id="68" name="Google Shape;14317;p33">
              <a:extLst>
                <a:ext uri="{FF2B5EF4-FFF2-40B4-BE49-F238E27FC236}">
                  <a16:creationId xmlns:a16="http://schemas.microsoft.com/office/drawing/2014/main" id="{B739AD0E-B5F3-BFE5-1DF8-1C52043C883E}"/>
                </a:ext>
              </a:extLst>
            </p:cNvPr>
            <p:cNvSpPr/>
            <p:nvPr/>
          </p:nvSpPr>
          <p:spPr>
            <a:xfrm>
              <a:off x="1921143" y="582423"/>
              <a:ext cx="5209801" cy="2822100"/>
            </a:xfrm>
            <a:prstGeom prst="wedgeRectCallout">
              <a:avLst>
                <a:gd name="adj1" fmla="val -57170"/>
                <a:gd name="adj2" fmla="val 2087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cs-CZ" sz="900">
                  <a:latin typeface="Press Start 2P" panose="020B0604020202020204" charset="0"/>
                </a:rPr>
                <a:t>https://www.</a:t>
              </a:r>
              <a:r>
                <a:rPr lang="cs-CZ" sz="900">
                  <a:solidFill>
                    <a:schemeClr val="tx1"/>
                  </a:solidFill>
                  <a:latin typeface="Press Start 2P" panose="020B060402020202020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youtube</a:t>
              </a:r>
              <a:r>
                <a:rPr lang="cs-CZ" sz="900">
                  <a:latin typeface="Press Start 2P" panose="020B0604020202020204" charset="0"/>
                </a:rPr>
                <a:t>.com/watch?v=nvvng9npzYg </a:t>
              </a:r>
            </a:p>
          </p:txBody>
        </p:sp>
        <p:sp>
          <p:nvSpPr>
            <p:cNvPr id="69" name="Google Shape;14318;p33">
              <a:extLst>
                <a:ext uri="{FF2B5EF4-FFF2-40B4-BE49-F238E27FC236}">
                  <a16:creationId xmlns:a16="http://schemas.microsoft.com/office/drawing/2014/main" id="{E603517D-B2D3-BBBC-47DC-11686CECFFED}"/>
                </a:ext>
              </a:extLst>
            </p:cNvPr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319;p33">
              <a:extLst>
                <a:ext uri="{FF2B5EF4-FFF2-40B4-BE49-F238E27FC236}">
                  <a16:creationId xmlns:a16="http://schemas.microsoft.com/office/drawing/2014/main" id="{63FBC5B1-2FAD-1D39-E330-962AA8761DE9}"/>
                </a:ext>
              </a:extLst>
            </p:cNvPr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20;p33">
              <a:extLst>
                <a:ext uri="{FF2B5EF4-FFF2-40B4-BE49-F238E27FC236}">
                  <a16:creationId xmlns:a16="http://schemas.microsoft.com/office/drawing/2014/main" id="{20671A53-FE9C-E1D8-AD3E-57B4A0156346}"/>
                </a:ext>
              </a:extLst>
            </p:cNvPr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321;p33">
              <a:extLst>
                <a:ext uri="{FF2B5EF4-FFF2-40B4-BE49-F238E27FC236}">
                  <a16:creationId xmlns:a16="http://schemas.microsoft.com/office/drawing/2014/main" id="{5C8B01F0-58DC-CD0E-B0BD-20482852C742}"/>
                </a:ext>
              </a:extLst>
            </p:cNvPr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0" name="Google Shape;1436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Ukázka hry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3" name="Google Shape;14373;p35"/>
          <p:cNvGrpSpPr/>
          <p:nvPr/>
        </p:nvGrpSpPr>
        <p:grpSpPr>
          <a:xfrm>
            <a:off x="1761565" y="256889"/>
            <a:ext cx="5748617" cy="1073744"/>
            <a:chOff x="720000" y="1540425"/>
            <a:chExt cx="833900" cy="836975"/>
          </a:xfrm>
        </p:grpSpPr>
        <p:sp>
          <p:nvSpPr>
            <p:cNvPr id="14374" name="Google Shape;14374;p35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cs-CZ"/>
            </a:p>
          </p:txBody>
        </p:sp>
        <p:grpSp>
          <p:nvGrpSpPr>
            <p:cNvPr id="14375" name="Google Shape;14375;p35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76" name="Google Shape;14376;p35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35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35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35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ovéPole 3">
            <a:extLst>
              <a:ext uri="{FF2B5EF4-FFF2-40B4-BE49-F238E27FC236}">
                <a16:creationId xmlns:a16="http://schemas.microsoft.com/office/drawing/2014/main" id="{449F2EDF-02A0-EEBF-3068-38FDA0933DA0}"/>
              </a:ext>
            </a:extLst>
          </p:cNvPr>
          <p:cNvSpPr txBox="1"/>
          <p:nvPr/>
        </p:nvSpPr>
        <p:spPr>
          <a:xfrm>
            <a:off x="2454377" y="579827"/>
            <a:ext cx="4563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>
                <a:latin typeface="Press Start 2P" panose="020B0604020202020204" charset="0"/>
                <a:cs typeface="Calibri Light"/>
              </a:rPr>
              <a:t>Provedení a vizualizace</a:t>
            </a:r>
            <a:endParaRPr lang="cs-CZ">
              <a:latin typeface="Press Start 2P" panose="020B0604020202020204" charset="0"/>
            </a:endParaRPr>
          </a:p>
        </p:txBody>
      </p:sp>
      <p:grpSp>
        <p:nvGrpSpPr>
          <p:cNvPr id="19" name="Google Shape;14453;p37">
            <a:extLst>
              <a:ext uri="{FF2B5EF4-FFF2-40B4-BE49-F238E27FC236}">
                <a16:creationId xmlns:a16="http://schemas.microsoft.com/office/drawing/2014/main" id="{DA9AD7CD-45AD-4B4D-0C9E-873D85385923}"/>
              </a:ext>
            </a:extLst>
          </p:cNvPr>
          <p:cNvGrpSpPr/>
          <p:nvPr/>
        </p:nvGrpSpPr>
        <p:grpSpPr>
          <a:xfrm>
            <a:off x="2037427" y="1968153"/>
            <a:ext cx="1115908" cy="836975"/>
            <a:chOff x="720000" y="1540425"/>
            <a:chExt cx="833900" cy="836975"/>
          </a:xfrm>
        </p:grpSpPr>
        <p:sp>
          <p:nvSpPr>
            <p:cNvPr id="20" name="Google Shape;14454;p37">
              <a:extLst>
                <a:ext uri="{FF2B5EF4-FFF2-40B4-BE49-F238E27FC236}">
                  <a16:creationId xmlns:a16="http://schemas.microsoft.com/office/drawing/2014/main" id="{508CC0DA-8E4C-8F2F-F1A0-1E8C535849AC}"/>
                </a:ext>
              </a:extLst>
            </p:cNvPr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14455;p37">
              <a:extLst>
                <a:ext uri="{FF2B5EF4-FFF2-40B4-BE49-F238E27FC236}">
                  <a16:creationId xmlns:a16="http://schemas.microsoft.com/office/drawing/2014/main" id="{CD14EA1A-0B62-07B5-8E21-78235BCD314E}"/>
                </a:ext>
              </a:extLst>
            </p:cNvPr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22" name="Google Shape;14456;p37">
                <a:extLst>
                  <a:ext uri="{FF2B5EF4-FFF2-40B4-BE49-F238E27FC236}">
                    <a16:creationId xmlns:a16="http://schemas.microsoft.com/office/drawing/2014/main" id="{32D4F782-F9DC-2B60-7C20-5F19A40B676F}"/>
                  </a:ext>
                </a:extLst>
              </p:cNvPr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457;p37">
                <a:extLst>
                  <a:ext uri="{FF2B5EF4-FFF2-40B4-BE49-F238E27FC236}">
                    <a16:creationId xmlns:a16="http://schemas.microsoft.com/office/drawing/2014/main" id="{059B5E0C-20F8-7575-87C7-7FB81C3749B8}"/>
                  </a:ext>
                </a:extLst>
              </p:cNvPr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458;p37">
                <a:extLst>
                  <a:ext uri="{FF2B5EF4-FFF2-40B4-BE49-F238E27FC236}">
                    <a16:creationId xmlns:a16="http://schemas.microsoft.com/office/drawing/2014/main" id="{B3F70326-A254-1598-8E1B-E14D3D4D3182}"/>
                  </a:ext>
                </a:extLst>
              </p:cNvPr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459;p37">
                <a:extLst>
                  <a:ext uri="{FF2B5EF4-FFF2-40B4-BE49-F238E27FC236}">
                    <a16:creationId xmlns:a16="http://schemas.microsoft.com/office/drawing/2014/main" id="{AD093CA3-A53A-3BD1-0E76-516CF1EE8117}"/>
                  </a:ext>
                </a:extLst>
              </p:cNvPr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14453;p37">
            <a:extLst>
              <a:ext uri="{FF2B5EF4-FFF2-40B4-BE49-F238E27FC236}">
                <a16:creationId xmlns:a16="http://schemas.microsoft.com/office/drawing/2014/main" id="{AAED4110-8EE3-020C-6E31-83B9648FFCB0}"/>
              </a:ext>
            </a:extLst>
          </p:cNvPr>
          <p:cNvGrpSpPr/>
          <p:nvPr/>
        </p:nvGrpSpPr>
        <p:grpSpPr>
          <a:xfrm>
            <a:off x="5571762" y="1978238"/>
            <a:ext cx="1165214" cy="836975"/>
            <a:chOff x="720000" y="1540425"/>
            <a:chExt cx="833900" cy="836975"/>
          </a:xfrm>
        </p:grpSpPr>
        <p:sp>
          <p:nvSpPr>
            <p:cNvPr id="27" name="Google Shape;14454;p37">
              <a:extLst>
                <a:ext uri="{FF2B5EF4-FFF2-40B4-BE49-F238E27FC236}">
                  <a16:creationId xmlns:a16="http://schemas.microsoft.com/office/drawing/2014/main" id="{F1735479-E814-24D9-A2D6-B07CB1EA702D}"/>
                </a:ext>
              </a:extLst>
            </p:cNvPr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14455;p37">
              <a:extLst>
                <a:ext uri="{FF2B5EF4-FFF2-40B4-BE49-F238E27FC236}">
                  <a16:creationId xmlns:a16="http://schemas.microsoft.com/office/drawing/2014/main" id="{6B6E9D2B-4325-D990-A616-3D10AA75CBDF}"/>
                </a:ext>
              </a:extLst>
            </p:cNvPr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29" name="Google Shape;14456;p37">
                <a:extLst>
                  <a:ext uri="{FF2B5EF4-FFF2-40B4-BE49-F238E27FC236}">
                    <a16:creationId xmlns:a16="http://schemas.microsoft.com/office/drawing/2014/main" id="{A08DD9E3-4613-E864-415E-01345E3A178D}"/>
                  </a:ext>
                </a:extLst>
              </p:cNvPr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457;p37">
                <a:extLst>
                  <a:ext uri="{FF2B5EF4-FFF2-40B4-BE49-F238E27FC236}">
                    <a16:creationId xmlns:a16="http://schemas.microsoft.com/office/drawing/2014/main" id="{9BAF747E-0D5A-3BCD-ED8D-DC72F2FF306C}"/>
                  </a:ext>
                </a:extLst>
              </p:cNvPr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458;p37">
                <a:extLst>
                  <a:ext uri="{FF2B5EF4-FFF2-40B4-BE49-F238E27FC236}">
                    <a16:creationId xmlns:a16="http://schemas.microsoft.com/office/drawing/2014/main" id="{967ACA52-7480-253C-66A1-325F647D3143}"/>
                  </a:ext>
                </a:extLst>
              </p:cNvPr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459;p37">
                <a:extLst>
                  <a:ext uri="{FF2B5EF4-FFF2-40B4-BE49-F238E27FC236}">
                    <a16:creationId xmlns:a16="http://schemas.microsoft.com/office/drawing/2014/main" id="{09337157-F88B-6F25-5660-1FD01481CA24}"/>
                  </a:ext>
                </a:extLst>
              </p:cNvPr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19596239-20F7-34A2-E041-2A87DD3A8A22}"/>
              </a:ext>
            </a:extLst>
          </p:cNvPr>
          <p:cNvSpPr txBox="1"/>
          <p:nvPr/>
        </p:nvSpPr>
        <p:spPr>
          <a:xfrm>
            <a:off x="2171914" y="2239725"/>
            <a:ext cx="95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>
                <a:latin typeface="Press Start 2P" panose="020B0604020202020204" charset="0"/>
              </a:rPr>
              <a:t>MAPA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9533C549-C5C4-3FF0-A835-754A7AA9CA64}"/>
              </a:ext>
            </a:extLst>
          </p:cNvPr>
          <p:cNvSpPr txBox="1"/>
          <p:nvPr/>
        </p:nvSpPr>
        <p:spPr>
          <a:xfrm>
            <a:off x="5532849" y="2239347"/>
            <a:ext cx="1284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>
                <a:latin typeface="Press Start 2P" panose="020B0604020202020204" charset="0"/>
              </a:rPr>
              <a:t>SOUBOJ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14373;p35">
            <a:extLst>
              <a:ext uri="{FF2B5EF4-FFF2-40B4-BE49-F238E27FC236}">
                <a16:creationId xmlns:a16="http://schemas.microsoft.com/office/drawing/2014/main" id="{70681700-3CEF-3B2B-584A-686500358F10}"/>
              </a:ext>
            </a:extLst>
          </p:cNvPr>
          <p:cNvGrpSpPr/>
          <p:nvPr/>
        </p:nvGrpSpPr>
        <p:grpSpPr>
          <a:xfrm>
            <a:off x="1741394" y="484093"/>
            <a:ext cx="2514600" cy="934703"/>
            <a:chOff x="720000" y="1540425"/>
            <a:chExt cx="833900" cy="836975"/>
          </a:xfrm>
        </p:grpSpPr>
        <p:sp>
          <p:nvSpPr>
            <p:cNvPr id="62" name="Google Shape;14374;p35">
              <a:extLst>
                <a:ext uri="{FF2B5EF4-FFF2-40B4-BE49-F238E27FC236}">
                  <a16:creationId xmlns:a16="http://schemas.microsoft.com/office/drawing/2014/main" id="{D6B67A54-A3E4-549F-5977-E91BFF7796F3}"/>
                </a:ext>
              </a:extLst>
            </p:cNvPr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cs-CZ"/>
            </a:p>
          </p:txBody>
        </p:sp>
        <p:grpSp>
          <p:nvGrpSpPr>
            <p:cNvPr id="63" name="Google Shape;14375;p35">
              <a:extLst>
                <a:ext uri="{FF2B5EF4-FFF2-40B4-BE49-F238E27FC236}">
                  <a16:creationId xmlns:a16="http://schemas.microsoft.com/office/drawing/2014/main" id="{DDB6F0BE-45AA-A364-28C5-18DB727351FC}"/>
                </a:ext>
              </a:extLst>
            </p:cNvPr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64" name="Google Shape;14376;p35">
                <a:extLst>
                  <a:ext uri="{FF2B5EF4-FFF2-40B4-BE49-F238E27FC236}">
                    <a16:creationId xmlns:a16="http://schemas.microsoft.com/office/drawing/2014/main" id="{1446609A-861E-D0B6-2FC4-532C0B0E0B1C}"/>
                  </a:ext>
                </a:extLst>
              </p:cNvPr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377;p35">
                <a:extLst>
                  <a:ext uri="{FF2B5EF4-FFF2-40B4-BE49-F238E27FC236}">
                    <a16:creationId xmlns:a16="http://schemas.microsoft.com/office/drawing/2014/main" id="{DFE7D179-57F3-B281-8151-982A83A3193F}"/>
                  </a:ext>
                </a:extLst>
              </p:cNvPr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378;p35">
                <a:extLst>
                  <a:ext uri="{FF2B5EF4-FFF2-40B4-BE49-F238E27FC236}">
                    <a16:creationId xmlns:a16="http://schemas.microsoft.com/office/drawing/2014/main" id="{F26DAAFC-9F9F-B90D-7A1E-9BE58A2CE744}"/>
                  </a:ext>
                </a:extLst>
              </p:cNvPr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379;p35">
                <a:extLst>
                  <a:ext uri="{FF2B5EF4-FFF2-40B4-BE49-F238E27FC236}">
                    <a16:creationId xmlns:a16="http://schemas.microsoft.com/office/drawing/2014/main" id="{BE1E9C93-321F-1BEE-8953-641B59C64F65}"/>
                  </a:ext>
                </a:extLst>
              </p:cNvPr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87" name="Google Shape;14387;p36"/>
          <p:cNvSpPr txBox="1">
            <a:spLocks noGrp="1"/>
          </p:cNvSpPr>
          <p:nvPr>
            <p:ph type="title"/>
          </p:nvPr>
        </p:nvSpPr>
        <p:spPr>
          <a:xfrm>
            <a:off x="1976718" y="531159"/>
            <a:ext cx="3348316" cy="76686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Programy</a:t>
            </a:r>
            <a:endParaRPr/>
          </a:p>
        </p:txBody>
      </p:sp>
      <p:grpSp>
        <p:nvGrpSpPr>
          <p:cNvPr id="14389" name="Google Shape;14389;p36"/>
          <p:cNvGrpSpPr/>
          <p:nvPr/>
        </p:nvGrpSpPr>
        <p:grpSpPr>
          <a:xfrm rot="-9127115">
            <a:off x="8239570" y="2610214"/>
            <a:ext cx="158275" cy="857755"/>
            <a:chOff x="4455175" y="2826325"/>
            <a:chExt cx="114450" cy="416200"/>
          </a:xfrm>
        </p:grpSpPr>
        <p:sp>
          <p:nvSpPr>
            <p:cNvPr id="14390" name="Google Shape;14390;p36"/>
            <p:cNvSpPr/>
            <p:nvPr/>
          </p:nvSpPr>
          <p:spPr>
            <a:xfrm>
              <a:off x="4475950" y="32044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916" y="1066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1" name="Google Shape;14391;p36"/>
            <p:cNvSpPr/>
            <p:nvPr/>
          </p:nvSpPr>
          <p:spPr>
            <a:xfrm>
              <a:off x="4475950" y="3188400"/>
              <a:ext cx="72900" cy="27075"/>
            </a:xfrm>
            <a:custGeom>
              <a:avLst/>
              <a:gdLst/>
              <a:ahLst/>
              <a:cxnLst/>
              <a:rect l="l" t="t" r="r" b="b"/>
              <a:pathLst>
                <a:path w="2916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2916" y="1082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2" name="Google Shape;14392;p36"/>
            <p:cNvSpPr/>
            <p:nvPr/>
          </p:nvSpPr>
          <p:spPr>
            <a:xfrm>
              <a:off x="4475950" y="31656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2916" y="1067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3" name="Google Shape;14393;p36"/>
            <p:cNvSpPr/>
            <p:nvPr/>
          </p:nvSpPr>
          <p:spPr>
            <a:xfrm>
              <a:off x="4499075" y="315040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4" name="Google Shape;14394;p36"/>
            <p:cNvSpPr/>
            <p:nvPr/>
          </p:nvSpPr>
          <p:spPr>
            <a:xfrm>
              <a:off x="4499075" y="31237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5" name="Google Shape;14395;p36"/>
            <p:cNvSpPr/>
            <p:nvPr/>
          </p:nvSpPr>
          <p:spPr>
            <a:xfrm>
              <a:off x="4499075" y="31774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6" name="Google Shape;14396;p36"/>
            <p:cNvSpPr/>
            <p:nvPr/>
          </p:nvSpPr>
          <p:spPr>
            <a:xfrm>
              <a:off x="4499075" y="32044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7" name="Google Shape;14397;p36"/>
            <p:cNvSpPr/>
            <p:nvPr/>
          </p:nvSpPr>
          <p:spPr>
            <a:xfrm>
              <a:off x="4499075" y="32154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8" name="Google Shape;14398;p36"/>
            <p:cNvSpPr/>
            <p:nvPr/>
          </p:nvSpPr>
          <p:spPr>
            <a:xfrm>
              <a:off x="4499075" y="30426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9" name="Google Shape;14399;p36"/>
            <p:cNvSpPr/>
            <p:nvPr/>
          </p:nvSpPr>
          <p:spPr>
            <a:xfrm>
              <a:off x="4499075" y="30160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0" name="Google Shape;14400;p36"/>
            <p:cNvSpPr/>
            <p:nvPr/>
          </p:nvSpPr>
          <p:spPr>
            <a:xfrm>
              <a:off x="4499075" y="306967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1" name="Google Shape;14401;p36"/>
            <p:cNvSpPr/>
            <p:nvPr/>
          </p:nvSpPr>
          <p:spPr>
            <a:xfrm>
              <a:off x="4499075" y="30967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2" name="Google Shape;14402;p36"/>
            <p:cNvSpPr/>
            <p:nvPr/>
          </p:nvSpPr>
          <p:spPr>
            <a:xfrm>
              <a:off x="4499075" y="29352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3" name="Google Shape;14403;p36"/>
            <p:cNvSpPr/>
            <p:nvPr/>
          </p:nvSpPr>
          <p:spPr>
            <a:xfrm>
              <a:off x="4499075" y="290822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4" name="Google Shape;14404;p36"/>
            <p:cNvSpPr/>
            <p:nvPr/>
          </p:nvSpPr>
          <p:spPr>
            <a:xfrm>
              <a:off x="4499075" y="29619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5" name="Google Shape;14405;p36"/>
            <p:cNvSpPr/>
            <p:nvPr/>
          </p:nvSpPr>
          <p:spPr>
            <a:xfrm>
              <a:off x="4499075" y="29889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6" name="Google Shape;14406;p36"/>
            <p:cNvSpPr/>
            <p:nvPr/>
          </p:nvSpPr>
          <p:spPr>
            <a:xfrm>
              <a:off x="4504175" y="2826325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7" name="Google Shape;14407;p36"/>
            <p:cNvSpPr/>
            <p:nvPr/>
          </p:nvSpPr>
          <p:spPr>
            <a:xfrm>
              <a:off x="450417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8" y="643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8" name="Google Shape;14408;p36"/>
            <p:cNvSpPr/>
            <p:nvPr/>
          </p:nvSpPr>
          <p:spPr>
            <a:xfrm>
              <a:off x="450417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9" name="Google Shape;14409;p36"/>
            <p:cNvSpPr/>
            <p:nvPr/>
          </p:nvSpPr>
          <p:spPr>
            <a:xfrm>
              <a:off x="452062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0" name="Google Shape;14410;p36"/>
            <p:cNvSpPr/>
            <p:nvPr/>
          </p:nvSpPr>
          <p:spPr>
            <a:xfrm>
              <a:off x="452062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1" name="Google Shape;14411;p36"/>
            <p:cNvSpPr/>
            <p:nvPr/>
          </p:nvSpPr>
          <p:spPr>
            <a:xfrm>
              <a:off x="4537075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2" name="Google Shape;14412;p36"/>
            <p:cNvSpPr/>
            <p:nvPr/>
          </p:nvSpPr>
          <p:spPr>
            <a:xfrm>
              <a:off x="4553550" y="2875325"/>
              <a:ext cx="16075" cy="16475"/>
            </a:xfrm>
            <a:custGeom>
              <a:avLst/>
              <a:gdLst/>
              <a:ahLst/>
              <a:cxnLst/>
              <a:rect l="l" t="t" r="r" b="b"/>
              <a:pathLst>
                <a:path w="643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3" name="Google Shape;14413;p36"/>
            <p:cNvSpPr/>
            <p:nvPr/>
          </p:nvSpPr>
          <p:spPr>
            <a:xfrm>
              <a:off x="4487700" y="2842800"/>
              <a:ext cx="16500" cy="16075"/>
            </a:xfrm>
            <a:custGeom>
              <a:avLst/>
              <a:gdLst/>
              <a:ahLst/>
              <a:cxnLst/>
              <a:rect l="l" t="t" r="r" b="b"/>
              <a:pathLst>
                <a:path w="660" h="643" extrusionOk="0">
                  <a:moveTo>
                    <a:pt x="1" y="0"/>
                  </a:moveTo>
                  <a:lnTo>
                    <a:pt x="1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4" name="Google Shape;14414;p36"/>
            <p:cNvSpPr/>
            <p:nvPr/>
          </p:nvSpPr>
          <p:spPr>
            <a:xfrm>
              <a:off x="4487700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5" name="Google Shape;14415;p36"/>
            <p:cNvSpPr/>
            <p:nvPr/>
          </p:nvSpPr>
          <p:spPr>
            <a:xfrm>
              <a:off x="4471250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6" name="Google Shape;14416;p36"/>
            <p:cNvSpPr/>
            <p:nvPr/>
          </p:nvSpPr>
          <p:spPr>
            <a:xfrm>
              <a:off x="450417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7" name="Google Shape;14417;p36"/>
            <p:cNvSpPr/>
            <p:nvPr/>
          </p:nvSpPr>
          <p:spPr>
            <a:xfrm>
              <a:off x="452062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36"/>
            <p:cNvSpPr/>
            <p:nvPr/>
          </p:nvSpPr>
          <p:spPr>
            <a:xfrm>
              <a:off x="4537075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36"/>
            <p:cNvSpPr/>
            <p:nvPr/>
          </p:nvSpPr>
          <p:spPr>
            <a:xfrm>
              <a:off x="4487700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36"/>
            <p:cNvSpPr/>
            <p:nvPr/>
          </p:nvSpPr>
          <p:spPr>
            <a:xfrm>
              <a:off x="450417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36"/>
            <p:cNvSpPr/>
            <p:nvPr/>
          </p:nvSpPr>
          <p:spPr>
            <a:xfrm>
              <a:off x="452062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36"/>
            <p:cNvSpPr/>
            <p:nvPr/>
          </p:nvSpPr>
          <p:spPr>
            <a:xfrm>
              <a:off x="4487700" y="289177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36"/>
            <p:cNvSpPr/>
            <p:nvPr/>
          </p:nvSpPr>
          <p:spPr>
            <a:xfrm>
              <a:off x="4471250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36"/>
            <p:cNvSpPr/>
            <p:nvPr/>
          </p:nvSpPr>
          <p:spPr>
            <a:xfrm>
              <a:off x="4455175" y="2875325"/>
              <a:ext cx="16100" cy="16475"/>
            </a:xfrm>
            <a:custGeom>
              <a:avLst/>
              <a:gdLst/>
              <a:ahLst/>
              <a:cxnLst/>
              <a:rect l="l" t="t" r="r" b="b"/>
              <a:pathLst>
                <a:path w="644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5" name="Google Shape;14425;p36"/>
          <p:cNvGrpSpPr/>
          <p:nvPr/>
        </p:nvGrpSpPr>
        <p:grpSpPr>
          <a:xfrm>
            <a:off x="7422776" y="3350516"/>
            <a:ext cx="1001227" cy="1252981"/>
            <a:chOff x="2089925" y="560600"/>
            <a:chExt cx="323700" cy="449900"/>
          </a:xfrm>
        </p:grpSpPr>
        <p:sp>
          <p:nvSpPr>
            <p:cNvPr id="14426" name="Google Shape;14426;p36"/>
            <p:cNvSpPr/>
            <p:nvPr/>
          </p:nvSpPr>
          <p:spPr>
            <a:xfrm>
              <a:off x="2089925" y="695800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1" y="1"/>
                  </a:moveTo>
                  <a:lnTo>
                    <a:pt x="1" y="1787"/>
                  </a:lnTo>
                  <a:lnTo>
                    <a:pt x="800" y="178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36"/>
            <p:cNvSpPr/>
            <p:nvPr/>
          </p:nvSpPr>
          <p:spPr>
            <a:xfrm>
              <a:off x="239322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816" y="1787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36"/>
            <p:cNvSpPr/>
            <p:nvPr/>
          </p:nvSpPr>
          <p:spPr>
            <a:xfrm>
              <a:off x="2109900" y="560600"/>
              <a:ext cx="283350" cy="224975"/>
            </a:xfrm>
            <a:custGeom>
              <a:avLst/>
              <a:gdLst/>
              <a:ahLst/>
              <a:cxnLst/>
              <a:rect l="l" t="t" r="r" b="b"/>
              <a:pathLst>
                <a:path w="11334" h="8999" extrusionOk="0">
                  <a:moveTo>
                    <a:pt x="816" y="1"/>
                  </a:moveTo>
                  <a:lnTo>
                    <a:pt x="816" y="894"/>
                  </a:lnTo>
                  <a:lnTo>
                    <a:pt x="1" y="894"/>
                  </a:lnTo>
                  <a:lnTo>
                    <a:pt x="1" y="8998"/>
                  </a:lnTo>
                  <a:lnTo>
                    <a:pt x="11333" y="8998"/>
                  </a:lnTo>
                  <a:lnTo>
                    <a:pt x="11333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36"/>
            <p:cNvSpPr/>
            <p:nvPr/>
          </p:nvSpPr>
          <p:spPr>
            <a:xfrm>
              <a:off x="2130300" y="560600"/>
              <a:ext cx="242575" cy="22375"/>
            </a:xfrm>
            <a:custGeom>
              <a:avLst/>
              <a:gdLst/>
              <a:ahLst/>
              <a:cxnLst/>
              <a:rect l="l" t="t" r="r" b="b"/>
              <a:pathLst>
                <a:path w="9703" h="895" extrusionOk="0">
                  <a:moveTo>
                    <a:pt x="0" y="1"/>
                  </a:moveTo>
                  <a:lnTo>
                    <a:pt x="0" y="894"/>
                  </a:lnTo>
                  <a:lnTo>
                    <a:pt x="9702" y="894"/>
                  </a:lnTo>
                  <a:lnTo>
                    <a:pt x="97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36"/>
            <p:cNvSpPr/>
            <p:nvPr/>
          </p:nvSpPr>
          <p:spPr>
            <a:xfrm>
              <a:off x="2150675" y="695800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799" y="1787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36"/>
            <p:cNvSpPr/>
            <p:nvPr/>
          </p:nvSpPr>
          <p:spPr>
            <a:xfrm>
              <a:off x="2109900" y="582950"/>
              <a:ext cx="20425" cy="45075"/>
            </a:xfrm>
            <a:custGeom>
              <a:avLst/>
              <a:gdLst/>
              <a:ahLst/>
              <a:cxnLst/>
              <a:rect l="l" t="t" r="r" b="b"/>
              <a:pathLst>
                <a:path w="817" h="1803" extrusionOk="0">
                  <a:moveTo>
                    <a:pt x="1" y="0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36"/>
            <p:cNvSpPr/>
            <p:nvPr/>
          </p:nvSpPr>
          <p:spPr>
            <a:xfrm>
              <a:off x="2332475" y="695800"/>
              <a:ext cx="20425" cy="44700"/>
            </a:xfrm>
            <a:custGeom>
              <a:avLst/>
              <a:gdLst/>
              <a:ahLst/>
              <a:cxnLst/>
              <a:rect l="l" t="t" r="r" b="b"/>
              <a:pathLst>
                <a:path w="817" h="1788" extrusionOk="0">
                  <a:moveTo>
                    <a:pt x="1" y="1"/>
                  </a:moveTo>
                  <a:lnTo>
                    <a:pt x="1" y="1787"/>
                  </a:lnTo>
                  <a:lnTo>
                    <a:pt x="816" y="1787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36"/>
            <p:cNvSpPr/>
            <p:nvPr/>
          </p:nvSpPr>
          <p:spPr>
            <a:xfrm>
              <a:off x="2201225" y="763200"/>
              <a:ext cx="101125" cy="22375"/>
            </a:xfrm>
            <a:custGeom>
              <a:avLst/>
              <a:gdLst/>
              <a:ahLst/>
              <a:cxnLst/>
              <a:rect l="l" t="t" r="r" b="b"/>
              <a:pathLst>
                <a:path w="4045" h="895" extrusionOk="0">
                  <a:moveTo>
                    <a:pt x="0" y="1"/>
                  </a:moveTo>
                  <a:lnTo>
                    <a:pt x="0" y="894"/>
                  </a:lnTo>
                  <a:lnTo>
                    <a:pt x="4044" y="894"/>
                  </a:lnTo>
                  <a:lnTo>
                    <a:pt x="4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36"/>
            <p:cNvSpPr/>
            <p:nvPr/>
          </p:nvSpPr>
          <p:spPr>
            <a:xfrm>
              <a:off x="2292125" y="650750"/>
              <a:ext cx="20400" cy="22350"/>
            </a:xfrm>
            <a:custGeom>
              <a:avLst/>
              <a:gdLst/>
              <a:ahLst/>
              <a:cxnLst/>
              <a:rect l="l" t="t" r="r" b="b"/>
              <a:pathLst>
                <a:path w="816" h="894" extrusionOk="0">
                  <a:moveTo>
                    <a:pt x="1" y="0"/>
                  </a:moveTo>
                  <a:lnTo>
                    <a:pt x="1" y="893"/>
                  </a:lnTo>
                  <a:lnTo>
                    <a:pt x="816" y="89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36"/>
            <p:cNvSpPr/>
            <p:nvPr/>
          </p:nvSpPr>
          <p:spPr>
            <a:xfrm>
              <a:off x="2170650" y="785550"/>
              <a:ext cx="161850" cy="135200"/>
            </a:xfrm>
            <a:custGeom>
              <a:avLst/>
              <a:gdLst/>
              <a:ahLst/>
              <a:cxnLst/>
              <a:rect l="l" t="t" r="r" b="b"/>
              <a:pathLst>
                <a:path w="6474" h="5408" extrusionOk="0">
                  <a:moveTo>
                    <a:pt x="0" y="0"/>
                  </a:moveTo>
                  <a:lnTo>
                    <a:pt x="0" y="5408"/>
                  </a:lnTo>
                  <a:lnTo>
                    <a:pt x="6474" y="5408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36"/>
            <p:cNvSpPr/>
            <p:nvPr/>
          </p:nvSpPr>
          <p:spPr>
            <a:xfrm>
              <a:off x="2150675" y="808275"/>
              <a:ext cx="202225" cy="22350"/>
            </a:xfrm>
            <a:custGeom>
              <a:avLst/>
              <a:gdLst/>
              <a:ahLst/>
              <a:cxnLst/>
              <a:rect l="l" t="t" r="r" b="b"/>
              <a:pathLst>
                <a:path w="8089" h="894" extrusionOk="0">
                  <a:moveTo>
                    <a:pt x="0" y="0"/>
                  </a:moveTo>
                  <a:lnTo>
                    <a:pt x="0" y="894"/>
                  </a:lnTo>
                  <a:lnTo>
                    <a:pt x="8088" y="894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36"/>
            <p:cNvSpPr/>
            <p:nvPr/>
          </p:nvSpPr>
          <p:spPr>
            <a:xfrm>
              <a:off x="2130300" y="830600"/>
              <a:ext cx="20400" cy="90150"/>
            </a:xfrm>
            <a:custGeom>
              <a:avLst/>
              <a:gdLst/>
              <a:ahLst/>
              <a:cxnLst/>
              <a:rect l="l" t="t" r="r" b="b"/>
              <a:pathLst>
                <a:path w="816" h="3606" extrusionOk="0">
                  <a:moveTo>
                    <a:pt x="0" y="1"/>
                  </a:moveTo>
                  <a:lnTo>
                    <a:pt x="0" y="3606"/>
                  </a:lnTo>
                  <a:lnTo>
                    <a:pt x="815" y="3606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36"/>
            <p:cNvSpPr/>
            <p:nvPr/>
          </p:nvSpPr>
          <p:spPr>
            <a:xfrm>
              <a:off x="2352875" y="830600"/>
              <a:ext cx="20000" cy="90150"/>
            </a:xfrm>
            <a:custGeom>
              <a:avLst/>
              <a:gdLst/>
              <a:ahLst/>
              <a:cxnLst/>
              <a:rect l="l" t="t" r="r" b="b"/>
              <a:pathLst>
                <a:path w="800" h="3606" extrusionOk="0">
                  <a:moveTo>
                    <a:pt x="0" y="1"/>
                  </a:moveTo>
                  <a:lnTo>
                    <a:pt x="0" y="3606"/>
                  </a:lnTo>
                  <a:lnTo>
                    <a:pt x="799" y="3606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36"/>
            <p:cNvSpPr/>
            <p:nvPr/>
          </p:nvSpPr>
          <p:spPr>
            <a:xfrm>
              <a:off x="2170650" y="920725"/>
              <a:ext cx="161850" cy="67425"/>
            </a:xfrm>
            <a:custGeom>
              <a:avLst/>
              <a:gdLst/>
              <a:ahLst/>
              <a:cxnLst/>
              <a:rect l="l" t="t" r="r" b="b"/>
              <a:pathLst>
                <a:path w="6474" h="2697" extrusionOk="0">
                  <a:moveTo>
                    <a:pt x="0" y="1"/>
                  </a:moveTo>
                  <a:lnTo>
                    <a:pt x="0" y="2697"/>
                  </a:lnTo>
                  <a:lnTo>
                    <a:pt x="816" y="2697"/>
                  </a:lnTo>
                  <a:lnTo>
                    <a:pt x="816" y="894"/>
                  </a:lnTo>
                  <a:lnTo>
                    <a:pt x="5675" y="894"/>
                  </a:lnTo>
                  <a:lnTo>
                    <a:pt x="5675" y="2697"/>
                  </a:lnTo>
                  <a:lnTo>
                    <a:pt x="6474" y="2697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36"/>
            <p:cNvSpPr/>
            <p:nvPr/>
          </p:nvSpPr>
          <p:spPr>
            <a:xfrm>
              <a:off x="2170650" y="988125"/>
              <a:ext cx="20400" cy="22375"/>
            </a:xfrm>
            <a:custGeom>
              <a:avLst/>
              <a:gdLst/>
              <a:ahLst/>
              <a:cxnLst/>
              <a:rect l="l" t="t" r="r" b="b"/>
              <a:pathLst>
                <a:path w="816" h="895" extrusionOk="0">
                  <a:moveTo>
                    <a:pt x="0" y="1"/>
                  </a:moveTo>
                  <a:lnTo>
                    <a:pt x="0" y="894"/>
                  </a:lnTo>
                  <a:lnTo>
                    <a:pt x="816" y="894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36"/>
            <p:cNvSpPr/>
            <p:nvPr/>
          </p:nvSpPr>
          <p:spPr>
            <a:xfrm>
              <a:off x="2312500" y="988125"/>
              <a:ext cx="20000" cy="22375"/>
            </a:xfrm>
            <a:custGeom>
              <a:avLst/>
              <a:gdLst/>
              <a:ahLst/>
              <a:cxnLst/>
              <a:rect l="l" t="t" r="r" b="b"/>
              <a:pathLst>
                <a:path w="800" h="895" extrusionOk="0">
                  <a:moveTo>
                    <a:pt x="1" y="1"/>
                  </a:moveTo>
                  <a:lnTo>
                    <a:pt x="1" y="894"/>
                  </a:lnTo>
                  <a:lnTo>
                    <a:pt x="800" y="894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36"/>
            <p:cNvSpPr/>
            <p:nvPr/>
          </p:nvSpPr>
          <p:spPr>
            <a:xfrm>
              <a:off x="2271750" y="83060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36"/>
            <p:cNvSpPr/>
            <p:nvPr/>
          </p:nvSpPr>
          <p:spPr>
            <a:xfrm>
              <a:off x="2191025" y="785550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1" y="0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4453;p37">
            <a:extLst>
              <a:ext uri="{FF2B5EF4-FFF2-40B4-BE49-F238E27FC236}">
                <a16:creationId xmlns:a16="http://schemas.microsoft.com/office/drawing/2014/main" id="{F01F07FC-55F3-B02B-AF5B-E5BB23CD0E75}"/>
              </a:ext>
            </a:extLst>
          </p:cNvPr>
          <p:cNvGrpSpPr/>
          <p:nvPr/>
        </p:nvGrpSpPr>
        <p:grpSpPr>
          <a:xfrm>
            <a:off x="951682" y="1882365"/>
            <a:ext cx="833900" cy="836975"/>
            <a:chOff x="720000" y="1540425"/>
            <a:chExt cx="833900" cy="836975"/>
          </a:xfrm>
        </p:grpSpPr>
        <p:sp>
          <p:nvSpPr>
            <p:cNvPr id="69" name="Google Shape;14454;p37">
              <a:extLst>
                <a:ext uri="{FF2B5EF4-FFF2-40B4-BE49-F238E27FC236}">
                  <a16:creationId xmlns:a16="http://schemas.microsoft.com/office/drawing/2014/main" id="{8FE096CF-9228-1C2B-AEDE-880C8B261DF4}"/>
                </a:ext>
              </a:extLst>
            </p:cNvPr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4455;p37">
              <a:extLst>
                <a:ext uri="{FF2B5EF4-FFF2-40B4-BE49-F238E27FC236}">
                  <a16:creationId xmlns:a16="http://schemas.microsoft.com/office/drawing/2014/main" id="{57C9F6AA-7751-FA94-79AD-38D5217B53C9}"/>
                </a:ext>
              </a:extLst>
            </p:cNvPr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71" name="Google Shape;14456;p37">
                <a:extLst>
                  <a:ext uri="{FF2B5EF4-FFF2-40B4-BE49-F238E27FC236}">
                    <a16:creationId xmlns:a16="http://schemas.microsoft.com/office/drawing/2014/main" id="{68225287-3030-1882-3A44-95ACD800B34A}"/>
                  </a:ext>
                </a:extLst>
              </p:cNvPr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457;p37">
                <a:extLst>
                  <a:ext uri="{FF2B5EF4-FFF2-40B4-BE49-F238E27FC236}">
                    <a16:creationId xmlns:a16="http://schemas.microsoft.com/office/drawing/2014/main" id="{1FD2D7D7-EDB2-DAAD-2602-62D66A53A6D3}"/>
                  </a:ext>
                </a:extLst>
              </p:cNvPr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458;p37">
                <a:extLst>
                  <a:ext uri="{FF2B5EF4-FFF2-40B4-BE49-F238E27FC236}">
                    <a16:creationId xmlns:a16="http://schemas.microsoft.com/office/drawing/2014/main" id="{DF033AA0-E4AB-0910-699D-68BFB9E64464}"/>
                  </a:ext>
                </a:extLst>
              </p:cNvPr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4459;p37">
                <a:extLst>
                  <a:ext uri="{FF2B5EF4-FFF2-40B4-BE49-F238E27FC236}">
                    <a16:creationId xmlns:a16="http://schemas.microsoft.com/office/drawing/2014/main" id="{2322401E-B549-35C1-B36A-D55A358DDE70}"/>
                  </a:ext>
                </a:extLst>
              </p:cNvPr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oogle Shape;14453;p37">
            <a:extLst>
              <a:ext uri="{FF2B5EF4-FFF2-40B4-BE49-F238E27FC236}">
                <a16:creationId xmlns:a16="http://schemas.microsoft.com/office/drawing/2014/main" id="{1DD88322-788D-D830-8046-EAA794F23643}"/>
              </a:ext>
            </a:extLst>
          </p:cNvPr>
          <p:cNvGrpSpPr/>
          <p:nvPr/>
        </p:nvGrpSpPr>
        <p:grpSpPr>
          <a:xfrm>
            <a:off x="3351650" y="1877522"/>
            <a:ext cx="833900" cy="836975"/>
            <a:chOff x="720000" y="1540425"/>
            <a:chExt cx="833900" cy="836975"/>
          </a:xfrm>
        </p:grpSpPr>
        <p:sp>
          <p:nvSpPr>
            <p:cNvPr id="76" name="Google Shape;14454;p37">
              <a:extLst>
                <a:ext uri="{FF2B5EF4-FFF2-40B4-BE49-F238E27FC236}">
                  <a16:creationId xmlns:a16="http://schemas.microsoft.com/office/drawing/2014/main" id="{324FDFC4-91E7-9762-F4A5-6783CDAA3621}"/>
                </a:ext>
              </a:extLst>
            </p:cNvPr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14455;p37">
              <a:extLst>
                <a:ext uri="{FF2B5EF4-FFF2-40B4-BE49-F238E27FC236}">
                  <a16:creationId xmlns:a16="http://schemas.microsoft.com/office/drawing/2014/main" id="{45FD8D80-3AA5-DD8D-0476-3793B9972AFC}"/>
                </a:ext>
              </a:extLst>
            </p:cNvPr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78" name="Google Shape;14456;p37">
                <a:extLst>
                  <a:ext uri="{FF2B5EF4-FFF2-40B4-BE49-F238E27FC236}">
                    <a16:creationId xmlns:a16="http://schemas.microsoft.com/office/drawing/2014/main" id="{68C51F41-BA6D-90B3-C8A2-DA7C61AF51E7}"/>
                  </a:ext>
                </a:extLst>
              </p:cNvPr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4457;p37">
                <a:extLst>
                  <a:ext uri="{FF2B5EF4-FFF2-40B4-BE49-F238E27FC236}">
                    <a16:creationId xmlns:a16="http://schemas.microsoft.com/office/drawing/2014/main" id="{ABF208DC-00C7-74A9-8858-31ED98802F2E}"/>
                  </a:ext>
                </a:extLst>
              </p:cNvPr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4458;p37">
                <a:extLst>
                  <a:ext uri="{FF2B5EF4-FFF2-40B4-BE49-F238E27FC236}">
                    <a16:creationId xmlns:a16="http://schemas.microsoft.com/office/drawing/2014/main" id="{F569518E-9D28-883B-E71F-7EAD57A0B5DA}"/>
                  </a:ext>
                </a:extLst>
              </p:cNvPr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4459;p37">
                <a:extLst>
                  <a:ext uri="{FF2B5EF4-FFF2-40B4-BE49-F238E27FC236}">
                    <a16:creationId xmlns:a16="http://schemas.microsoft.com/office/drawing/2014/main" id="{6D9E89A8-0C63-1A34-922B-901E8D384A39}"/>
                  </a:ext>
                </a:extLst>
              </p:cNvPr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" name="Google Shape;14453;p37">
            <a:extLst>
              <a:ext uri="{FF2B5EF4-FFF2-40B4-BE49-F238E27FC236}">
                <a16:creationId xmlns:a16="http://schemas.microsoft.com/office/drawing/2014/main" id="{392376AA-F150-2F0E-0153-36F68A14B0DD}"/>
              </a:ext>
            </a:extLst>
          </p:cNvPr>
          <p:cNvGrpSpPr/>
          <p:nvPr/>
        </p:nvGrpSpPr>
        <p:grpSpPr>
          <a:xfrm>
            <a:off x="5789119" y="1896812"/>
            <a:ext cx="833900" cy="836975"/>
            <a:chOff x="720000" y="1540425"/>
            <a:chExt cx="833900" cy="836975"/>
          </a:xfrm>
        </p:grpSpPr>
        <p:sp>
          <p:nvSpPr>
            <p:cNvPr id="83" name="Google Shape;14454;p37">
              <a:extLst>
                <a:ext uri="{FF2B5EF4-FFF2-40B4-BE49-F238E27FC236}">
                  <a16:creationId xmlns:a16="http://schemas.microsoft.com/office/drawing/2014/main" id="{BEAF1D86-0214-9407-5DDD-13AEFFFFE49C}"/>
                </a:ext>
              </a:extLst>
            </p:cNvPr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14455;p37">
              <a:extLst>
                <a:ext uri="{FF2B5EF4-FFF2-40B4-BE49-F238E27FC236}">
                  <a16:creationId xmlns:a16="http://schemas.microsoft.com/office/drawing/2014/main" id="{8E0E0C80-DB03-2163-33F2-C6CBDF4FFFC9}"/>
                </a:ext>
              </a:extLst>
            </p:cNvPr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85" name="Google Shape;14456;p37">
                <a:extLst>
                  <a:ext uri="{FF2B5EF4-FFF2-40B4-BE49-F238E27FC236}">
                    <a16:creationId xmlns:a16="http://schemas.microsoft.com/office/drawing/2014/main" id="{27DBA613-57A7-3D64-1979-4BDA376820D2}"/>
                  </a:ext>
                </a:extLst>
              </p:cNvPr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4457;p37">
                <a:extLst>
                  <a:ext uri="{FF2B5EF4-FFF2-40B4-BE49-F238E27FC236}">
                    <a16:creationId xmlns:a16="http://schemas.microsoft.com/office/drawing/2014/main" id="{032982C4-271C-3081-58A3-49621CB7221B}"/>
                  </a:ext>
                </a:extLst>
              </p:cNvPr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4458;p37">
                <a:extLst>
                  <a:ext uri="{FF2B5EF4-FFF2-40B4-BE49-F238E27FC236}">
                    <a16:creationId xmlns:a16="http://schemas.microsoft.com/office/drawing/2014/main" id="{845BF154-C419-8B84-D81B-52AC12800BDC}"/>
                  </a:ext>
                </a:extLst>
              </p:cNvPr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4459;p37">
                <a:extLst>
                  <a:ext uri="{FF2B5EF4-FFF2-40B4-BE49-F238E27FC236}">
                    <a16:creationId xmlns:a16="http://schemas.microsoft.com/office/drawing/2014/main" id="{56F916CE-8D72-4117-AD7B-6E2846B3F0FC}"/>
                  </a:ext>
                </a:extLst>
              </p:cNvPr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9" name="Picture 4">
            <a:extLst>
              <a:ext uri="{FF2B5EF4-FFF2-40B4-BE49-F238E27FC236}">
                <a16:creationId xmlns:a16="http://schemas.microsoft.com/office/drawing/2014/main" id="{5A464B72-3631-9816-644C-19DFAB7D7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0" y="1970345"/>
            <a:ext cx="634784" cy="63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:a16="http://schemas.microsoft.com/office/drawing/2014/main" id="{C9D5D039-4865-9FDF-6B0F-9EFE03C8F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970" y="2027095"/>
            <a:ext cx="529260" cy="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8" descr="A place for WorldPainter veterans and newbies alike.">
            <a:extLst>
              <a:ext uri="{FF2B5EF4-FFF2-40B4-BE49-F238E27FC236}">
                <a16:creationId xmlns:a16="http://schemas.microsoft.com/office/drawing/2014/main" id="{15581AE8-1EB6-7922-E1CA-DD51F45A5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83" y="1881409"/>
            <a:ext cx="831001" cy="83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Google Shape;14449;p37">
            <a:extLst>
              <a:ext uri="{FF2B5EF4-FFF2-40B4-BE49-F238E27FC236}">
                <a16:creationId xmlns:a16="http://schemas.microsoft.com/office/drawing/2014/main" id="{E15C2ED0-3EF9-943B-8A4D-8682E9FB70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870" y="2829077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tx1"/>
                </a:solidFill>
                <a:latin typeface="Press Start 2P" panose="020B0604020202020204" charset="0"/>
              </a:rPr>
              <a:t>Jet Brains</a:t>
            </a:r>
            <a:br>
              <a:rPr lang="cs-CZ" sz="1200">
                <a:solidFill>
                  <a:schemeClr val="tx1"/>
                </a:solidFill>
                <a:latin typeface="Press Start 2P" panose="020B0604020202020204" charset="0"/>
              </a:rPr>
            </a:br>
            <a:r>
              <a:rPr lang="cs-CZ" sz="1200">
                <a:solidFill>
                  <a:schemeClr val="tx1"/>
                </a:solidFill>
                <a:latin typeface="Press Start 2P" panose="020B0604020202020204" charset="0"/>
              </a:rPr>
              <a:t>IntelliJ IDEA</a:t>
            </a:r>
            <a:endParaRPr sz="1200">
              <a:solidFill>
                <a:schemeClr val="tx1"/>
              </a:solidFill>
              <a:latin typeface="Press Start 2P" panose="020B0604020202020204" charset="0"/>
            </a:endParaRPr>
          </a:p>
        </p:txBody>
      </p:sp>
      <p:sp>
        <p:nvSpPr>
          <p:cNvPr id="93" name="Google Shape;14449;p37">
            <a:extLst>
              <a:ext uri="{FF2B5EF4-FFF2-40B4-BE49-F238E27FC236}">
                <a16:creationId xmlns:a16="http://schemas.microsoft.com/office/drawing/2014/main" id="{2AFD6F8E-EE2B-3C6F-D644-8BBB3C20B047}"/>
              </a:ext>
            </a:extLst>
          </p:cNvPr>
          <p:cNvSpPr txBox="1">
            <a:spLocks/>
          </p:cNvSpPr>
          <p:nvPr/>
        </p:nvSpPr>
        <p:spPr>
          <a:xfrm>
            <a:off x="2509350" y="2809253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ctr">
              <a:buFont typeface="Advent Pro Medium"/>
              <a:buNone/>
            </a:pPr>
            <a:r>
              <a:rPr lang="cs-CZ" sz="1200">
                <a:solidFill>
                  <a:schemeClr val="tx1"/>
                </a:solidFill>
                <a:latin typeface="Press Start 2P" panose="020B0604020202020204" charset="0"/>
              </a:rPr>
              <a:t>Sony Vegas Pro</a:t>
            </a:r>
          </a:p>
        </p:txBody>
      </p:sp>
      <p:sp>
        <p:nvSpPr>
          <p:cNvPr id="94" name="Google Shape;14449;p37">
            <a:extLst>
              <a:ext uri="{FF2B5EF4-FFF2-40B4-BE49-F238E27FC236}">
                <a16:creationId xmlns:a16="http://schemas.microsoft.com/office/drawing/2014/main" id="{447470F6-03C9-491A-BD81-68B229777855}"/>
              </a:ext>
            </a:extLst>
          </p:cNvPr>
          <p:cNvSpPr txBox="1">
            <a:spLocks/>
          </p:cNvSpPr>
          <p:nvPr/>
        </p:nvSpPr>
        <p:spPr>
          <a:xfrm>
            <a:off x="4938058" y="2819120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ctr">
              <a:buFont typeface="Advent Pro Medium"/>
              <a:buNone/>
            </a:pPr>
            <a:r>
              <a:rPr lang="cs-CZ" sz="1200">
                <a:solidFill>
                  <a:schemeClr val="tx1"/>
                </a:solidFill>
                <a:latin typeface="Press Start 2P" panose="020B0604020202020204" charset="0"/>
              </a:rPr>
              <a:t>WorldPainter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14373;p35">
            <a:extLst>
              <a:ext uri="{FF2B5EF4-FFF2-40B4-BE49-F238E27FC236}">
                <a16:creationId xmlns:a16="http://schemas.microsoft.com/office/drawing/2014/main" id="{70681700-3CEF-3B2B-584A-686500358F10}"/>
              </a:ext>
            </a:extLst>
          </p:cNvPr>
          <p:cNvGrpSpPr/>
          <p:nvPr/>
        </p:nvGrpSpPr>
        <p:grpSpPr>
          <a:xfrm>
            <a:off x="1741394" y="484093"/>
            <a:ext cx="2514600" cy="934703"/>
            <a:chOff x="720000" y="1540425"/>
            <a:chExt cx="833900" cy="836975"/>
          </a:xfrm>
        </p:grpSpPr>
        <p:sp>
          <p:nvSpPr>
            <p:cNvPr id="62" name="Google Shape;14374;p35">
              <a:extLst>
                <a:ext uri="{FF2B5EF4-FFF2-40B4-BE49-F238E27FC236}">
                  <a16:creationId xmlns:a16="http://schemas.microsoft.com/office/drawing/2014/main" id="{D6B67A54-A3E4-549F-5977-E91BFF7796F3}"/>
                </a:ext>
              </a:extLst>
            </p:cNvPr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cs-CZ"/>
            </a:p>
          </p:txBody>
        </p:sp>
        <p:grpSp>
          <p:nvGrpSpPr>
            <p:cNvPr id="63" name="Google Shape;14375;p35">
              <a:extLst>
                <a:ext uri="{FF2B5EF4-FFF2-40B4-BE49-F238E27FC236}">
                  <a16:creationId xmlns:a16="http://schemas.microsoft.com/office/drawing/2014/main" id="{DDB6F0BE-45AA-A364-28C5-18DB727351FC}"/>
                </a:ext>
              </a:extLst>
            </p:cNvPr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64" name="Google Shape;14376;p35">
                <a:extLst>
                  <a:ext uri="{FF2B5EF4-FFF2-40B4-BE49-F238E27FC236}">
                    <a16:creationId xmlns:a16="http://schemas.microsoft.com/office/drawing/2014/main" id="{1446609A-861E-D0B6-2FC4-532C0B0E0B1C}"/>
                  </a:ext>
                </a:extLst>
              </p:cNvPr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377;p35">
                <a:extLst>
                  <a:ext uri="{FF2B5EF4-FFF2-40B4-BE49-F238E27FC236}">
                    <a16:creationId xmlns:a16="http://schemas.microsoft.com/office/drawing/2014/main" id="{DFE7D179-57F3-B281-8151-982A83A3193F}"/>
                  </a:ext>
                </a:extLst>
              </p:cNvPr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378;p35">
                <a:extLst>
                  <a:ext uri="{FF2B5EF4-FFF2-40B4-BE49-F238E27FC236}">
                    <a16:creationId xmlns:a16="http://schemas.microsoft.com/office/drawing/2014/main" id="{F26DAAFC-9F9F-B90D-7A1E-9BE58A2CE744}"/>
                  </a:ext>
                </a:extLst>
              </p:cNvPr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379;p35">
                <a:extLst>
                  <a:ext uri="{FF2B5EF4-FFF2-40B4-BE49-F238E27FC236}">
                    <a16:creationId xmlns:a16="http://schemas.microsoft.com/office/drawing/2014/main" id="{BE1E9C93-321F-1BEE-8953-641B59C64F65}"/>
                  </a:ext>
                </a:extLst>
              </p:cNvPr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87" name="Google Shape;14387;p36"/>
          <p:cNvSpPr txBox="1">
            <a:spLocks noGrp="1"/>
          </p:cNvSpPr>
          <p:nvPr>
            <p:ph type="title"/>
          </p:nvPr>
        </p:nvSpPr>
        <p:spPr>
          <a:xfrm>
            <a:off x="2171701" y="537364"/>
            <a:ext cx="1781238" cy="76686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Pluginy</a:t>
            </a:r>
            <a:endParaRPr/>
          </a:p>
        </p:txBody>
      </p:sp>
      <p:grpSp>
        <p:nvGrpSpPr>
          <p:cNvPr id="14389" name="Google Shape;14389;p36"/>
          <p:cNvGrpSpPr/>
          <p:nvPr/>
        </p:nvGrpSpPr>
        <p:grpSpPr>
          <a:xfrm rot="-9127115">
            <a:off x="8239570" y="2610214"/>
            <a:ext cx="158275" cy="857755"/>
            <a:chOff x="4455175" y="2826325"/>
            <a:chExt cx="114450" cy="416200"/>
          </a:xfrm>
        </p:grpSpPr>
        <p:sp>
          <p:nvSpPr>
            <p:cNvPr id="14390" name="Google Shape;14390;p36"/>
            <p:cNvSpPr/>
            <p:nvPr/>
          </p:nvSpPr>
          <p:spPr>
            <a:xfrm>
              <a:off x="4475950" y="32044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916" y="1066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1" name="Google Shape;14391;p36"/>
            <p:cNvSpPr/>
            <p:nvPr/>
          </p:nvSpPr>
          <p:spPr>
            <a:xfrm>
              <a:off x="4475950" y="3188400"/>
              <a:ext cx="72900" cy="27075"/>
            </a:xfrm>
            <a:custGeom>
              <a:avLst/>
              <a:gdLst/>
              <a:ahLst/>
              <a:cxnLst/>
              <a:rect l="l" t="t" r="r" b="b"/>
              <a:pathLst>
                <a:path w="2916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2916" y="1082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2" name="Google Shape;14392;p36"/>
            <p:cNvSpPr/>
            <p:nvPr/>
          </p:nvSpPr>
          <p:spPr>
            <a:xfrm>
              <a:off x="4475950" y="31656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2916" y="1067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3" name="Google Shape;14393;p36"/>
            <p:cNvSpPr/>
            <p:nvPr/>
          </p:nvSpPr>
          <p:spPr>
            <a:xfrm>
              <a:off x="4499075" y="315040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4" name="Google Shape;14394;p36"/>
            <p:cNvSpPr/>
            <p:nvPr/>
          </p:nvSpPr>
          <p:spPr>
            <a:xfrm>
              <a:off x="4499075" y="31237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5" name="Google Shape;14395;p36"/>
            <p:cNvSpPr/>
            <p:nvPr/>
          </p:nvSpPr>
          <p:spPr>
            <a:xfrm>
              <a:off x="4499075" y="31774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6" name="Google Shape;14396;p36"/>
            <p:cNvSpPr/>
            <p:nvPr/>
          </p:nvSpPr>
          <p:spPr>
            <a:xfrm>
              <a:off x="4499075" y="32044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7" name="Google Shape;14397;p36"/>
            <p:cNvSpPr/>
            <p:nvPr/>
          </p:nvSpPr>
          <p:spPr>
            <a:xfrm>
              <a:off x="4499075" y="32154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8" name="Google Shape;14398;p36"/>
            <p:cNvSpPr/>
            <p:nvPr/>
          </p:nvSpPr>
          <p:spPr>
            <a:xfrm>
              <a:off x="4499075" y="30426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9" name="Google Shape;14399;p36"/>
            <p:cNvSpPr/>
            <p:nvPr/>
          </p:nvSpPr>
          <p:spPr>
            <a:xfrm>
              <a:off x="4499075" y="30160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0" name="Google Shape;14400;p36"/>
            <p:cNvSpPr/>
            <p:nvPr/>
          </p:nvSpPr>
          <p:spPr>
            <a:xfrm>
              <a:off x="4499075" y="306967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1" name="Google Shape;14401;p36"/>
            <p:cNvSpPr/>
            <p:nvPr/>
          </p:nvSpPr>
          <p:spPr>
            <a:xfrm>
              <a:off x="4499075" y="30967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2" name="Google Shape;14402;p36"/>
            <p:cNvSpPr/>
            <p:nvPr/>
          </p:nvSpPr>
          <p:spPr>
            <a:xfrm>
              <a:off x="4499075" y="29352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3" name="Google Shape;14403;p36"/>
            <p:cNvSpPr/>
            <p:nvPr/>
          </p:nvSpPr>
          <p:spPr>
            <a:xfrm>
              <a:off x="4499075" y="290822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4" name="Google Shape;14404;p36"/>
            <p:cNvSpPr/>
            <p:nvPr/>
          </p:nvSpPr>
          <p:spPr>
            <a:xfrm>
              <a:off x="4499075" y="29619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5" name="Google Shape;14405;p36"/>
            <p:cNvSpPr/>
            <p:nvPr/>
          </p:nvSpPr>
          <p:spPr>
            <a:xfrm>
              <a:off x="4499075" y="29889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6" name="Google Shape;14406;p36"/>
            <p:cNvSpPr/>
            <p:nvPr/>
          </p:nvSpPr>
          <p:spPr>
            <a:xfrm>
              <a:off x="4504175" y="2826325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7" name="Google Shape;14407;p36"/>
            <p:cNvSpPr/>
            <p:nvPr/>
          </p:nvSpPr>
          <p:spPr>
            <a:xfrm>
              <a:off x="450417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8" y="643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8" name="Google Shape;14408;p36"/>
            <p:cNvSpPr/>
            <p:nvPr/>
          </p:nvSpPr>
          <p:spPr>
            <a:xfrm>
              <a:off x="450417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9" name="Google Shape;14409;p36"/>
            <p:cNvSpPr/>
            <p:nvPr/>
          </p:nvSpPr>
          <p:spPr>
            <a:xfrm>
              <a:off x="452062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0" name="Google Shape;14410;p36"/>
            <p:cNvSpPr/>
            <p:nvPr/>
          </p:nvSpPr>
          <p:spPr>
            <a:xfrm>
              <a:off x="452062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1" name="Google Shape;14411;p36"/>
            <p:cNvSpPr/>
            <p:nvPr/>
          </p:nvSpPr>
          <p:spPr>
            <a:xfrm>
              <a:off x="4537075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2" name="Google Shape;14412;p36"/>
            <p:cNvSpPr/>
            <p:nvPr/>
          </p:nvSpPr>
          <p:spPr>
            <a:xfrm>
              <a:off x="4553550" y="2875325"/>
              <a:ext cx="16075" cy="16475"/>
            </a:xfrm>
            <a:custGeom>
              <a:avLst/>
              <a:gdLst/>
              <a:ahLst/>
              <a:cxnLst/>
              <a:rect l="l" t="t" r="r" b="b"/>
              <a:pathLst>
                <a:path w="643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3" name="Google Shape;14413;p36"/>
            <p:cNvSpPr/>
            <p:nvPr/>
          </p:nvSpPr>
          <p:spPr>
            <a:xfrm>
              <a:off x="4487700" y="2842800"/>
              <a:ext cx="16500" cy="16075"/>
            </a:xfrm>
            <a:custGeom>
              <a:avLst/>
              <a:gdLst/>
              <a:ahLst/>
              <a:cxnLst/>
              <a:rect l="l" t="t" r="r" b="b"/>
              <a:pathLst>
                <a:path w="660" h="643" extrusionOk="0">
                  <a:moveTo>
                    <a:pt x="1" y="0"/>
                  </a:moveTo>
                  <a:lnTo>
                    <a:pt x="1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4" name="Google Shape;14414;p36"/>
            <p:cNvSpPr/>
            <p:nvPr/>
          </p:nvSpPr>
          <p:spPr>
            <a:xfrm>
              <a:off x="4487700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5" name="Google Shape;14415;p36"/>
            <p:cNvSpPr/>
            <p:nvPr/>
          </p:nvSpPr>
          <p:spPr>
            <a:xfrm>
              <a:off x="4471250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6" name="Google Shape;14416;p36"/>
            <p:cNvSpPr/>
            <p:nvPr/>
          </p:nvSpPr>
          <p:spPr>
            <a:xfrm>
              <a:off x="450417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7" name="Google Shape;14417;p36"/>
            <p:cNvSpPr/>
            <p:nvPr/>
          </p:nvSpPr>
          <p:spPr>
            <a:xfrm>
              <a:off x="452062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36"/>
            <p:cNvSpPr/>
            <p:nvPr/>
          </p:nvSpPr>
          <p:spPr>
            <a:xfrm>
              <a:off x="4537075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36"/>
            <p:cNvSpPr/>
            <p:nvPr/>
          </p:nvSpPr>
          <p:spPr>
            <a:xfrm>
              <a:off x="4487700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36"/>
            <p:cNvSpPr/>
            <p:nvPr/>
          </p:nvSpPr>
          <p:spPr>
            <a:xfrm>
              <a:off x="450417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36"/>
            <p:cNvSpPr/>
            <p:nvPr/>
          </p:nvSpPr>
          <p:spPr>
            <a:xfrm>
              <a:off x="452062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36"/>
            <p:cNvSpPr/>
            <p:nvPr/>
          </p:nvSpPr>
          <p:spPr>
            <a:xfrm>
              <a:off x="4487700" y="289177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36"/>
            <p:cNvSpPr/>
            <p:nvPr/>
          </p:nvSpPr>
          <p:spPr>
            <a:xfrm>
              <a:off x="4471250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36"/>
            <p:cNvSpPr/>
            <p:nvPr/>
          </p:nvSpPr>
          <p:spPr>
            <a:xfrm>
              <a:off x="4455175" y="2875325"/>
              <a:ext cx="16100" cy="16475"/>
            </a:xfrm>
            <a:custGeom>
              <a:avLst/>
              <a:gdLst/>
              <a:ahLst/>
              <a:cxnLst/>
              <a:rect l="l" t="t" r="r" b="b"/>
              <a:pathLst>
                <a:path w="644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5" name="Google Shape;14425;p36"/>
          <p:cNvGrpSpPr/>
          <p:nvPr/>
        </p:nvGrpSpPr>
        <p:grpSpPr>
          <a:xfrm>
            <a:off x="7422776" y="3350516"/>
            <a:ext cx="1001227" cy="1252981"/>
            <a:chOff x="2089925" y="560600"/>
            <a:chExt cx="323700" cy="449900"/>
          </a:xfrm>
        </p:grpSpPr>
        <p:sp>
          <p:nvSpPr>
            <p:cNvPr id="14426" name="Google Shape;14426;p36"/>
            <p:cNvSpPr/>
            <p:nvPr/>
          </p:nvSpPr>
          <p:spPr>
            <a:xfrm>
              <a:off x="2089925" y="695800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1" y="1"/>
                  </a:moveTo>
                  <a:lnTo>
                    <a:pt x="1" y="1787"/>
                  </a:lnTo>
                  <a:lnTo>
                    <a:pt x="800" y="178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36"/>
            <p:cNvSpPr/>
            <p:nvPr/>
          </p:nvSpPr>
          <p:spPr>
            <a:xfrm>
              <a:off x="239322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816" y="1787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36"/>
            <p:cNvSpPr/>
            <p:nvPr/>
          </p:nvSpPr>
          <p:spPr>
            <a:xfrm>
              <a:off x="2109900" y="560600"/>
              <a:ext cx="283350" cy="224975"/>
            </a:xfrm>
            <a:custGeom>
              <a:avLst/>
              <a:gdLst/>
              <a:ahLst/>
              <a:cxnLst/>
              <a:rect l="l" t="t" r="r" b="b"/>
              <a:pathLst>
                <a:path w="11334" h="8999" extrusionOk="0">
                  <a:moveTo>
                    <a:pt x="816" y="1"/>
                  </a:moveTo>
                  <a:lnTo>
                    <a:pt x="816" y="894"/>
                  </a:lnTo>
                  <a:lnTo>
                    <a:pt x="1" y="894"/>
                  </a:lnTo>
                  <a:lnTo>
                    <a:pt x="1" y="8998"/>
                  </a:lnTo>
                  <a:lnTo>
                    <a:pt x="11333" y="8998"/>
                  </a:lnTo>
                  <a:lnTo>
                    <a:pt x="11333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36"/>
            <p:cNvSpPr/>
            <p:nvPr/>
          </p:nvSpPr>
          <p:spPr>
            <a:xfrm>
              <a:off x="2130300" y="560600"/>
              <a:ext cx="242575" cy="22375"/>
            </a:xfrm>
            <a:custGeom>
              <a:avLst/>
              <a:gdLst/>
              <a:ahLst/>
              <a:cxnLst/>
              <a:rect l="l" t="t" r="r" b="b"/>
              <a:pathLst>
                <a:path w="9703" h="895" extrusionOk="0">
                  <a:moveTo>
                    <a:pt x="0" y="1"/>
                  </a:moveTo>
                  <a:lnTo>
                    <a:pt x="0" y="894"/>
                  </a:lnTo>
                  <a:lnTo>
                    <a:pt x="9702" y="894"/>
                  </a:lnTo>
                  <a:lnTo>
                    <a:pt x="97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36"/>
            <p:cNvSpPr/>
            <p:nvPr/>
          </p:nvSpPr>
          <p:spPr>
            <a:xfrm>
              <a:off x="2150675" y="695800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799" y="1787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36"/>
            <p:cNvSpPr/>
            <p:nvPr/>
          </p:nvSpPr>
          <p:spPr>
            <a:xfrm>
              <a:off x="2109900" y="582950"/>
              <a:ext cx="20425" cy="45075"/>
            </a:xfrm>
            <a:custGeom>
              <a:avLst/>
              <a:gdLst/>
              <a:ahLst/>
              <a:cxnLst/>
              <a:rect l="l" t="t" r="r" b="b"/>
              <a:pathLst>
                <a:path w="817" h="1803" extrusionOk="0">
                  <a:moveTo>
                    <a:pt x="1" y="0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36"/>
            <p:cNvSpPr/>
            <p:nvPr/>
          </p:nvSpPr>
          <p:spPr>
            <a:xfrm>
              <a:off x="2332475" y="695800"/>
              <a:ext cx="20425" cy="44700"/>
            </a:xfrm>
            <a:custGeom>
              <a:avLst/>
              <a:gdLst/>
              <a:ahLst/>
              <a:cxnLst/>
              <a:rect l="l" t="t" r="r" b="b"/>
              <a:pathLst>
                <a:path w="817" h="1788" extrusionOk="0">
                  <a:moveTo>
                    <a:pt x="1" y="1"/>
                  </a:moveTo>
                  <a:lnTo>
                    <a:pt x="1" y="1787"/>
                  </a:lnTo>
                  <a:lnTo>
                    <a:pt x="816" y="1787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36"/>
            <p:cNvSpPr/>
            <p:nvPr/>
          </p:nvSpPr>
          <p:spPr>
            <a:xfrm>
              <a:off x="2201225" y="763200"/>
              <a:ext cx="101125" cy="22375"/>
            </a:xfrm>
            <a:custGeom>
              <a:avLst/>
              <a:gdLst/>
              <a:ahLst/>
              <a:cxnLst/>
              <a:rect l="l" t="t" r="r" b="b"/>
              <a:pathLst>
                <a:path w="4045" h="895" extrusionOk="0">
                  <a:moveTo>
                    <a:pt x="0" y="1"/>
                  </a:moveTo>
                  <a:lnTo>
                    <a:pt x="0" y="894"/>
                  </a:lnTo>
                  <a:lnTo>
                    <a:pt x="4044" y="894"/>
                  </a:lnTo>
                  <a:lnTo>
                    <a:pt x="4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36"/>
            <p:cNvSpPr/>
            <p:nvPr/>
          </p:nvSpPr>
          <p:spPr>
            <a:xfrm>
              <a:off x="2292125" y="650750"/>
              <a:ext cx="20400" cy="22350"/>
            </a:xfrm>
            <a:custGeom>
              <a:avLst/>
              <a:gdLst/>
              <a:ahLst/>
              <a:cxnLst/>
              <a:rect l="l" t="t" r="r" b="b"/>
              <a:pathLst>
                <a:path w="816" h="894" extrusionOk="0">
                  <a:moveTo>
                    <a:pt x="1" y="0"/>
                  </a:moveTo>
                  <a:lnTo>
                    <a:pt x="1" y="893"/>
                  </a:lnTo>
                  <a:lnTo>
                    <a:pt x="816" y="89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36"/>
            <p:cNvSpPr/>
            <p:nvPr/>
          </p:nvSpPr>
          <p:spPr>
            <a:xfrm>
              <a:off x="2170650" y="785550"/>
              <a:ext cx="161850" cy="135200"/>
            </a:xfrm>
            <a:custGeom>
              <a:avLst/>
              <a:gdLst/>
              <a:ahLst/>
              <a:cxnLst/>
              <a:rect l="l" t="t" r="r" b="b"/>
              <a:pathLst>
                <a:path w="6474" h="5408" extrusionOk="0">
                  <a:moveTo>
                    <a:pt x="0" y="0"/>
                  </a:moveTo>
                  <a:lnTo>
                    <a:pt x="0" y="5408"/>
                  </a:lnTo>
                  <a:lnTo>
                    <a:pt x="6474" y="5408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36"/>
            <p:cNvSpPr/>
            <p:nvPr/>
          </p:nvSpPr>
          <p:spPr>
            <a:xfrm>
              <a:off x="2150675" y="808275"/>
              <a:ext cx="202225" cy="22350"/>
            </a:xfrm>
            <a:custGeom>
              <a:avLst/>
              <a:gdLst/>
              <a:ahLst/>
              <a:cxnLst/>
              <a:rect l="l" t="t" r="r" b="b"/>
              <a:pathLst>
                <a:path w="8089" h="894" extrusionOk="0">
                  <a:moveTo>
                    <a:pt x="0" y="0"/>
                  </a:moveTo>
                  <a:lnTo>
                    <a:pt x="0" y="894"/>
                  </a:lnTo>
                  <a:lnTo>
                    <a:pt x="8088" y="894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36"/>
            <p:cNvSpPr/>
            <p:nvPr/>
          </p:nvSpPr>
          <p:spPr>
            <a:xfrm>
              <a:off x="2130300" y="830600"/>
              <a:ext cx="20400" cy="90150"/>
            </a:xfrm>
            <a:custGeom>
              <a:avLst/>
              <a:gdLst/>
              <a:ahLst/>
              <a:cxnLst/>
              <a:rect l="l" t="t" r="r" b="b"/>
              <a:pathLst>
                <a:path w="816" h="3606" extrusionOk="0">
                  <a:moveTo>
                    <a:pt x="0" y="1"/>
                  </a:moveTo>
                  <a:lnTo>
                    <a:pt x="0" y="3606"/>
                  </a:lnTo>
                  <a:lnTo>
                    <a:pt x="815" y="3606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36"/>
            <p:cNvSpPr/>
            <p:nvPr/>
          </p:nvSpPr>
          <p:spPr>
            <a:xfrm>
              <a:off x="2352875" y="830600"/>
              <a:ext cx="20000" cy="90150"/>
            </a:xfrm>
            <a:custGeom>
              <a:avLst/>
              <a:gdLst/>
              <a:ahLst/>
              <a:cxnLst/>
              <a:rect l="l" t="t" r="r" b="b"/>
              <a:pathLst>
                <a:path w="800" h="3606" extrusionOk="0">
                  <a:moveTo>
                    <a:pt x="0" y="1"/>
                  </a:moveTo>
                  <a:lnTo>
                    <a:pt x="0" y="3606"/>
                  </a:lnTo>
                  <a:lnTo>
                    <a:pt x="799" y="3606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36"/>
            <p:cNvSpPr/>
            <p:nvPr/>
          </p:nvSpPr>
          <p:spPr>
            <a:xfrm>
              <a:off x="2170650" y="920725"/>
              <a:ext cx="161850" cy="67425"/>
            </a:xfrm>
            <a:custGeom>
              <a:avLst/>
              <a:gdLst/>
              <a:ahLst/>
              <a:cxnLst/>
              <a:rect l="l" t="t" r="r" b="b"/>
              <a:pathLst>
                <a:path w="6474" h="2697" extrusionOk="0">
                  <a:moveTo>
                    <a:pt x="0" y="1"/>
                  </a:moveTo>
                  <a:lnTo>
                    <a:pt x="0" y="2697"/>
                  </a:lnTo>
                  <a:lnTo>
                    <a:pt x="816" y="2697"/>
                  </a:lnTo>
                  <a:lnTo>
                    <a:pt x="816" y="894"/>
                  </a:lnTo>
                  <a:lnTo>
                    <a:pt x="5675" y="894"/>
                  </a:lnTo>
                  <a:lnTo>
                    <a:pt x="5675" y="2697"/>
                  </a:lnTo>
                  <a:lnTo>
                    <a:pt x="6474" y="2697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36"/>
            <p:cNvSpPr/>
            <p:nvPr/>
          </p:nvSpPr>
          <p:spPr>
            <a:xfrm>
              <a:off x="2170650" y="988125"/>
              <a:ext cx="20400" cy="22375"/>
            </a:xfrm>
            <a:custGeom>
              <a:avLst/>
              <a:gdLst/>
              <a:ahLst/>
              <a:cxnLst/>
              <a:rect l="l" t="t" r="r" b="b"/>
              <a:pathLst>
                <a:path w="816" h="895" extrusionOk="0">
                  <a:moveTo>
                    <a:pt x="0" y="1"/>
                  </a:moveTo>
                  <a:lnTo>
                    <a:pt x="0" y="894"/>
                  </a:lnTo>
                  <a:lnTo>
                    <a:pt x="816" y="894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36"/>
            <p:cNvSpPr/>
            <p:nvPr/>
          </p:nvSpPr>
          <p:spPr>
            <a:xfrm>
              <a:off x="2312500" y="988125"/>
              <a:ext cx="20000" cy="22375"/>
            </a:xfrm>
            <a:custGeom>
              <a:avLst/>
              <a:gdLst/>
              <a:ahLst/>
              <a:cxnLst/>
              <a:rect l="l" t="t" r="r" b="b"/>
              <a:pathLst>
                <a:path w="800" h="895" extrusionOk="0">
                  <a:moveTo>
                    <a:pt x="1" y="1"/>
                  </a:moveTo>
                  <a:lnTo>
                    <a:pt x="1" y="894"/>
                  </a:lnTo>
                  <a:lnTo>
                    <a:pt x="800" y="894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36"/>
            <p:cNvSpPr/>
            <p:nvPr/>
          </p:nvSpPr>
          <p:spPr>
            <a:xfrm>
              <a:off x="2271750" y="83060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36"/>
            <p:cNvSpPr/>
            <p:nvPr/>
          </p:nvSpPr>
          <p:spPr>
            <a:xfrm>
              <a:off x="2191025" y="785550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1" y="0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4453;p37">
            <a:extLst>
              <a:ext uri="{FF2B5EF4-FFF2-40B4-BE49-F238E27FC236}">
                <a16:creationId xmlns:a16="http://schemas.microsoft.com/office/drawing/2014/main" id="{F01F07FC-55F3-B02B-AF5B-E5BB23CD0E75}"/>
              </a:ext>
            </a:extLst>
          </p:cNvPr>
          <p:cNvGrpSpPr/>
          <p:nvPr/>
        </p:nvGrpSpPr>
        <p:grpSpPr>
          <a:xfrm>
            <a:off x="951682" y="1882365"/>
            <a:ext cx="833900" cy="836975"/>
            <a:chOff x="720000" y="1540425"/>
            <a:chExt cx="833900" cy="836975"/>
          </a:xfrm>
        </p:grpSpPr>
        <p:sp>
          <p:nvSpPr>
            <p:cNvPr id="69" name="Google Shape;14454;p37">
              <a:extLst>
                <a:ext uri="{FF2B5EF4-FFF2-40B4-BE49-F238E27FC236}">
                  <a16:creationId xmlns:a16="http://schemas.microsoft.com/office/drawing/2014/main" id="{8FE096CF-9228-1C2B-AEDE-880C8B261DF4}"/>
                </a:ext>
              </a:extLst>
            </p:cNvPr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4455;p37">
              <a:extLst>
                <a:ext uri="{FF2B5EF4-FFF2-40B4-BE49-F238E27FC236}">
                  <a16:creationId xmlns:a16="http://schemas.microsoft.com/office/drawing/2014/main" id="{57C9F6AA-7751-FA94-79AD-38D5217B53C9}"/>
                </a:ext>
              </a:extLst>
            </p:cNvPr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71" name="Google Shape;14456;p37">
                <a:extLst>
                  <a:ext uri="{FF2B5EF4-FFF2-40B4-BE49-F238E27FC236}">
                    <a16:creationId xmlns:a16="http://schemas.microsoft.com/office/drawing/2014/main" id="{68225287-3030-1882-3A44-95ACD800B34A}"/>
                  </a:ext>
                </a:extLst>
              </p:cNvPr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457;p37">
                <a:extLst>
                  <a:ext uri="{FF2B5EF4-FFF2-40B4-BE49-F238E27FC236}">
                    <a16:creationId xmlns:a16="http://schemas.microsoft.com/office/drawing/2014/main" id="{1FD2D7D7-EDB2-DAAD-2602-62D66A53A6D3}"/>
                  </a:ext>
                </a:extLst>
              </p:cNvPr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458;p37">
                <a:extLst>
                  <a:ext uri="{FF2B5EF4-FFF2-40B4-BE49-F238E27FC236}">
                    <a16:creationId xmlns:a16="http://schemas.microsoft.com/office/drawing/2014/main" id="{DF033AA0-E4AB-0910-699D-68BFB9E64464}"/>
                  </a:ext>
                </a:extLst>
              </p:cNvPr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4459;p37">
                <a:extLst>
                  <a:ext uri="{FF2B5EF4-FFF2-40B4-BE49-F238E27FC236}">
                    <a16:creationId xmlns:a16="http://schemas.microsoft.com/office/drawing/2014/main" id="{2322401E-B549-35C1-B36A-D55A358DDE70}"/>
                  </a:ext>
                </a:extLst>
              </p:cNvPr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oogle Shape;14453;p37">
            <a:extLst>
              <a:ext uri="{FF2B5EF4-FFF2-40B4-BE49-F238E27FC236}">
                <a16:creationId xmlns:a16="http://schemas.microsoft.com/office/drawing/2014/main" id="{1DD88322-788D-D830-8046-EAA794F23643}"/>
              </a:ext>
            </a:extLst>
          </p:cNvPr>
          <p:cNvGrpSpPr/>
          <p:nvPr/>
        </p:nvGrpSpPr>
        <p:grpSpPr>
          <a:xfrm>
            <a:off x="3231125" y="1877522"/>
            <a:ext cx="1112275" cy="836975"/>
            <a:chOff x="720000" y="1540425"/>
            <a:chExt cx="833900" cy="836975"/>
          </a:xfrm>
        </p:grpSpPr>
        <p:sp>
          <p:nvSpPr>
            <p:cNvPr id="76" name="Google Shape;14454;p37">
              <a:extLst>
                <a:ext uri="{FF2B5EF4-FFF2-40B4-BE49-F238E27FC236}">
                  <a16:creationId xmlns:a16="http://schemas.microsoft.com/office/drawing/2014/main" id="{324FDFC4-91E7-9762-F4A5-6783CDAA3621}"/>
                </a:ext>
              </a:extLst>
            </p:cNvPr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14455;p37">
              <a:extLst>
                <a:ext uri="{FF2B5EF4-FFF2-40B4-BE49-F238E27FC236}">
                  <a16:creationId xmlns:a16="http://schemas.microsoft.com/office/drawing/2014/main" id="{45FD8D80-3AA5-DD8D-0476-3793B9972AFC}"/>
                </a:ext>
              </a:extLst>
            </p:cNvPr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78" name="Google Shape;14456;p37">
                <a:extLst>
                  <a:ext uri="{FF2B5EF4-FFF2-40B4-BE49-F238E27FC236}">
                    <a16:creationId xmlns:a16="http://schemas.microsoft.com/office/drawing/2014/main" id="{68C51F41-BA6D-90B3-C8A2-DA7C61AF51E7}"/>
                  </a:ext>
                </a:extLst>
              </p:cNvPr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4457;p37">
                <a:extLst>
                  <a:ext uri="{FF2B5EF4-FFF2-40B4-BE49-F238E27FC236}">
                    <a16:creationId xmlns:a16="http://schemas.microsoft.com/office/drawing/2014/main" id="{ABF208DC-00C7-74A9-8858-31ED98802F2E}"/>
                  </a:ext>
                </a:extLst>
              </p:cNvPr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4458;p37">
                <a:extLst>
                  <a:ext uri="{FF2B5EF4-FFF2-40B4-BE49-F238E27FC236}">
                    <a16:creationId xmlns:a16="http://schemas.microsoft.com/office/drawing/2014/main" id="{F569518E-9D28-883B-E71F-7EAD57A0B5DA}"/>
                  </a:ext>
                </a:extLst>
              </p:cNvPr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4459;p37">
                <a:extLst>
                  <a:ext uri="{FF2B5EF4-FFF2-40B4-BE49-F238E27FC236}">
                    <a16:creationId xmlns:a16="http://schemas.microsoft.com/office/drawing/2014/main" id="{6D9E89A8-0C63-1A34-922B-901E8D384A39}"/>
                  </a:ext>
                </a:extLst>
              </p:cNvPr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" name="Google Shape;14453;p37">
            <a:extLst>
              <a:ext uri="{FF2B5EF4-FFF2-40B4-BE49-F238E27FC236}">
                <a16:creationId xmlns:a16="http://schemas.microsoft.com/office/drawing/2014/main" id="{392376AA-F150-2F0E-0153-36F68A14B0DD}"/>
              </a:ext>
            </a:extLst>
          </p:cNvPr>
          <p:cNvGrpSpPr/>
          <p:nvPr/>
        </p:nvGrpSpPr>
        <p:grpSpPr>
          <a:xfrm>
            <a:off x="5789119" y="1896812"/>
            <a:ext cx="833900" cy="836975"/>
            <a:chOff x="720000" y="1540425"/>
            <a:chExt cx="833900" cy="836975"/>
          </a:xfrm>
        </p:grpSpPr>
        <p:sp>
          <p:nvSpPr>
            <p:cNvPr id="83" name="Google Shape;14454;p37">
              <a:extLst>
                <a:ext uri="{FF2B5EF4-FFF2-40B4-BE49-F238E27FC236}">
                  <a16:creationId xmlns:a16="http://schemas.microsoft.com/office/drawing/2014/main" id="{BEAF1D86-0214-9407-5DDD-13AEFFFFE49C}"/>
                </a:ext>
              </a:extLst>
            </p:cNvPr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14455;p37">
              <a:extLst>
                <a:ext uri="{FF2B5EF4-FFF2-40B4-BE49-F238E27FC236}">
                  <a16:creationId xmlns:a16="http://schemas.microsoft.com/office/drawing/2014/main" id="{8E0E0C80-DB03-2163-33F2-C6CBDF4FFFC9}"/>
                </a:ext>
              </a:extLst>
            </p:cNvPr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85" name="Google Shape;14456;p37">
                <a:extLst>
                  <a:ext uri="{FF2B5EF4-FFF2-40B4-BE49-F238E27FC236}">
                    <a16:creationId xmlns:a16="http://schemas.microsoft.com/office/drawing/2014/main" id="{27DBA613-57A7-3D64-1979-4BDA376820D2}"/>
                  </a:ext>
                </a:extLst>
              </p:cNvPr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4457;p37">
                <a:extLst>
                  <a:ext uri="{FF2B5EF4-FFF2-40B4-BE49-F238E27FC236}">
                    <a16:creationId xmlns:a16="http://schemas.microsoft.com/office/drawing/2014/main" id="{032982C4-271C-3081-58A3-49621CB7221B}"/>
                  </a:ext>
                </a:extLst>
              </p:cNvPr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4458;p37">
                <a:extLst>
                  <a:ext uri="{FF2B5EF4-FFF2-40B4-BE49-F238E27FC236}">
                    <a16:creationId xmlns:a16="http://schemas.microsoft.com/office/drawing/2014/main" id="{845BF154-C419-8B84-D81B-52AC12800BDC}"/>
                  </a:ext>
                </a:extLst>
              </p:cNvPr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4459;p37">
                <a:extLst>
                  <a:ext uri="{FF2B5EF4-FFF2-40B4-BE49-F238E27FC236}">
                    <a16:creationId xmlns:a16="http://schemas.microsoft.com/office/drawing/2014/main" id="{56F916CE-8D72-4117-AD7B-6E2846B3F0FC}"/>
                  </a:ext>
                </a:extLst>
              </p:cNvPr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14449;p37">
            <a:extLst>
              <a:ext uri="{FF2B5EF4-FFF2-40B4-BE49-F238E27FC236}">
                <a16:creationId xmlns:a16="http://schemas.microsoft.com/office/drawing/2014/main" id="{E15C2ED0-3EF9-943B-8A4D-8682E9FB70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870" y="2829077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tx1"/>
                </a:solidFill>
                <a:latin typeface="Press Start 2P" panose="020B0604020202020204" charset="0"/>
              </a:rPr>
              <a:t>¨WorldEdit</a:t>
            </a:r>
            <a:endParaRPr sz="1200">
              <a:solidFill>
                <a:schemeClr val="tx1"/>
              </a:solidFill>
              <a:latin typeface="Press Start 2P" panose="020B0604020202020204" charset="0"/>
            </a:endParaRPr>
          </a:p>
        </p:txBody>
      </p:sp>
      <p:sp>
        <p:nvSpPr>
          <p:cNvPr id="93" name="Google Shape;14449;p37">
            <a:extLst>
              <a:ext uri="{FF2B5EF4-FFF2-40B4-BE49-F238E27FC236}">
                <a16:creationId xmlns:a16="http://schemas.microsoft.com/office/drawing/2014/main" id="{2AFD6F8E-EE2B-3C6F-D644-8BBB3C20B047}"/>
              </a:ext>
            </a:extLst>
          </p:cNvPr>
          <p:cNvSpPr txBox="1">
            <a:spLocks/>
          </p:cNvSpPr>
          <p:nvPr/>
        </p:nvSpPr>
        <p:spPr>
          <a:xfrm>
            <a:off x="2509350" y="2809253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ctr">
              <a:buFont typeface="Advent Pro Medium"/>
              <a:buNone/>
            </a:pPr>
            <a:r>
              <a:rPr lang="cs-CZ" sz="1200">
                <a:solidFill>
                  <a:schemeClr val="tx1"/>
                </a:solidFill>
                <a:latin typeface="Press Start 2P" panose="020B0604020202020204" charset="0"/>
              </a:rPr>
              <a:t>ReplayMod</a:t>
            </a:r>
          </a:p>
        </p:txBody>
      </p:sp>
      <p:sp>
        <p:nvSpPr>
          <p:cNvPr id="94" name="Google Shape;14449;p37">
            <a:extLst>
              <a:ext uri="{FF2B5EF4-FFF2-40B4-BE49-F238E27FC236}">
                <a16:creationId xmlns:a16="http://schemas.microsoft.com/office/drawing/2014/main" id="{447470F6-03C9-491A-BD81-68B229777855}"/>
              </a:ext>
            </a:extLst>
          </p:cNvPr>
          <p:cNvSpPr txBox="1">
            <a:spLocks/>
          </p:cNvSpPr>
          <p:nvPr/>
        </p:nvSpPr>
        <p:spPr>
          <a:xfrm>
            <a:off x="4938058" y="2819120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ctr">
              <a:buFont typeface="Advent Pro Medium"/>
              <a:buNone/>
            </a:pPr>
            <a:r>
              <a:rPr lang="cs-CZ" sz="1200">
                <a:solidFill>
                  <a:schemeClr val="tx1"/>
                </a:solidFill>
                <a:latin typeface="Press Start 2P" panose="020B0604020202020204" charset="0"/>
              </a:rPr>
              <a:t>SkinsRestorer</a:t>
            </a:r>
          </a:p>
        </p:txBody>
      </p:sp>
      <p:pic>
        <p:nvPicPr>
          <p:cNvPr id="95" name="Picture 10" descr="WorldEdit - Official Feed The Beast Wiki">
            <a:extLst>
              <a:ext uri="{FF2B5EF4-FFF2-40B4-BE49-F238E27FC236}">
                <a16:creationId xmlns:a16="http://schemas.microsoft.com/office/drawing/2014/main" id="{F19078A3-C0F8-628E-D3F5-7B4A399CF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04" y="1945606"/>
            <a:ext cx="751962" cy="75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4" descr="Minecraft Replay Mod - Craft your Moment | In this moment, Minecraft, Mod">
            <a:extLst>
              <a:ext uri="{FF2B5EF4-FFF2-40B4-BE49-F238E27FC236}">
                <a16:creationId xmlns:a16="http://schemas.microsoft.com/office/drawing/2014/main" id="{8FA5C95B-871D-E8AF-DE8D-BC67A1D11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97" y="2127225"/>
            <a:ext cx="954425" cy="3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Obrázek 96">
            <a:extLst>
              <a:ext uri="{FF2B5EF4-FFF2-40B4-BE49-F238E27FC236}">
                <a16:creationId xmlns:a16="http://schemas.microsoft.com/office/drawing/2014/main" id="{845E8185-0C88-2209-A1AF-0031E75F9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60" y="1935526"/>
            <a:ext cx="390577" cy="73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4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4453;p37">
            <a:extLst>
              <a:ext uri="{FF2B5EF4-FFF2-40B4-BE49-F238E27FC236}">
                <a16:creationId xmlns:a16="http://schemas.microsoft.com/office/drawing/2014/main" id="{F25CBFC7-1D2F-A5A5-1951-D53AFCFCB231}"/>
              </a:ext>
            </a:extLst>
          </p:cNvPr>
          <p:cNvGrpSpPr/>
          <p:nvPr/>
        </p:nvGrpSpPr>
        <p:grpSpPr>
          <a:xfrm>
            <a:off x="3577170" y="2358747"/>
            <a:ext cx="1384795" cy="836975"/>
            <a:chOff x="720000" y="1540425"/>
            <a:chExt cx="833900" cy="836975"/>
          </a:xfrm>
        </p:grpSpPr>
        <p:sp>
          <p:nvSpPr>
            <p:cNvPr id="112" name="Google Shape;14454;p37">
              <a:extLst>
                <a:ext uri="{FF2B5EF4-FFF2-40B4-BE49-F238E27FC236}">
                  <a16:creationId xmlns:a16="http://schemas.microsoft.com/office/drawing/2014/main" id="{5B5E3FEE-DC51-5AD6-C8D3-5732161B43DC}"/>
                </a:ext>
              </a:extLst>
            </p:cNvPr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4455;p37">
              <a:extLst>
                <a:ext uri="{FF2B5EF4-FFF2-40B4-BE49-F238E27FC236}">
                  <a16:creationId xmlns:a16="http://schemas.microsoft.com/office/drawing/2014/main" id="{61C22385-364F-DCDE-3719-15C3B8605E47}"/>
                </a:ext>
              </a:extLst>
            </p:cNvPr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14" name="Google Shape;14456;p37">
                <a:extLst>
                  <a:ext uri="{FF2B5EF4-FFF2-40B4-BE49-F238E27FC236}">
                    <a16:creationId xmlns:a16="http://schemas.microsoft.com/office/drawing/2014/main" id="{7246AA03-AC1A-6696-ED8D-1E33D31185B5}"/>
                  </a:ext>
                </a:extLst>
              </p:cNvPr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4457;p37">
                <a:extLst>
                  <a:ext uri="{FF2B5EF4-FFF2-40B4-BE49-F238E27FC236}">
                    <a16:creationId xmlns:a16="http://schemas.microsoft.com/office/drawing/2014/main" id="{383EE02A-0468-6E15-71AA-BF2E8B55B2C5}"/>
                  </a:ext>
                </a:extLst>
              </p:cNvPr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4458;p37">
                <a:extLst>
                  <a:ext uri="{FF2B5EF4-FFF2-40B4-BE49-F238E27FC236}">
                    <a16:creationId xmlns:a16="http://schemas.microsoft.com/office/drawing/2014/main" id="{E434B3BE-3F97-FC9A-FCEF-6AFE0EFEDDBD}"/>
                  </a:ext>
                </a:extLst>
              </p:cNvPr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4459;p37">
                <a:extLst>
                  <a:ext uri="{FF2B5EF4-FFF2-40B4-BE49-F238E27FC236}">
                    <a16:creationId xmlns:a16="http://schemas.microsoft.com/office/drawing/2014/main" id="{BBF959DC-9B16-0F1D-AFD2-F07D9DEDA1EF}"/>
                  </a:ext>
                </a:extLst>
              </p:cNvPr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460" name="Google Shape;14460;p37"/>
          <p:cNvGrpSpPr/>
          <p:nvPr/>
        </p:nvGrpSpPr>
        <p:grpSpPr>
          <a:xfrm>
            <a:off x="3442446" y="375565"/>
            <a:ext cx="2235752" cy="836975"/>
            <a:chOff x="720000" y="1540425"/>
            <a:chExt cx="833900" cy="836975"/>
          </a:xfrm>
        </p:grpSpPr>
        <p:sp>
          <p:nvSpPr>
            <p:cNvPr id="14461" name="Google Shape;14461;p37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62" name="Google Shape;14462;p37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463" name="Google Shape;14463;p37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37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37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37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48" name="Google Shape;144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Problémy</a:t>
            </a:r>
            <a:endParaRPr/>
          </a:p>
        </p:txBody>
      </p:sp>
      <p:sp>
        <p:nvSpPr>
          <p:cNvPr id="14451" name="Google Shape;14451;p37"/>
          <p:cNvSpPr txBox="1">
            <a:spLocks noGrp="1"/>
          </p:cNvSpPr>
          <p:nvPr>
            <p:ph type="subTitle" idx="3"/>
          </p:nvPr>
        </p:nvSpPr>
        <p:spPr>
          <a:xfrm>
            <a:off x="3024974" y="2542334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cs-CZ" sz="1600">
                <a:cs typeface="Calibri"/>
              </a:rPr>
              <a:t>Plugin</a:t>
            </a:r>
          </a:p>
        </p:txBody>
      </p:sp>
      <p:grpSp>
        <p:nvGrpSpPr>
          <p:cNvPr id="14453" name="Google Shape;14453;p37"/>
          <p:cNvGrpSpPr/>
          <p:nvPr/>
        </p:nvGrpSpPr>
        <p:grpSpPr>
          <a:xfrm>
            <a:off x="1145608" y="693553"/>
            <a:ext cx="1151593" cy="836975"/>
            <a:chOff x="720000" y="1540425"/>
            <a:chExt cx="833900" cy="836975"/>
          </a:xfrm>
        </p:grpSpPr>
        <p:sp>
          <p:nvSpPr>
            <p:cNvPr id="14454" name="Google Shape;14454;p37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7329"/>
                <a:gd name="adj2" fmla="val 2004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55" name="Google Shape;14455;p37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456" name="Google Shape;14456;p37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37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37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37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rafting and Mining! by Slidesgo">
  <a:themeElements>
    <a:clrScheme name="Simple Light">
      <a:dk1>
        <a:srgbClr val="1D1D1B"/>
      </a:dk1>
      <a:lt1>
        <a:srgbClr val="D9DEF8"/>
      </a:lt1>
      <a:dk2>
        <a:srgbClr val="352381"/>
      </a:dk2>
      <a:lt2>
        <a:srgbClr val="99A11F"/>
      </a:lt2>
      <a:accent1>
        <a:srgbClr val="ACBE1F"/>
      </a:accent1>
      <a:accent2>
        <a:srgbClr val="B1AA50"/>
      </a:accent2>
      <a:accent3>
        <a:srgbClr val="FFB229"/>
      </a:accent3>
      <a:accent4>
        <a:srgbClr val="F5D0AD"/>
      </a:accent4>
      <a:accent5>
        <a:srgbClr val="DA2432"/>
      </a:accent5>
      <a:accent6>
        <a:srgbClr val="6B4D34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221</Words>
  <Application>Microsoft Office PowerPoint</Application>
  <PresentationFormat>Předvádění na obrazovce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Advent Pro Medium</vt:lpstr>
      <vt:lpstr>Arial</vt:lpstr>
      <vt:lpstr>Roboto Condensed Light</vt:lpstr>
      <vt:lpstr>Press Start 2P</vt:lpstr>
      <vt:lpstr>Livvic</vt:lpstr>
      <vt:lpstr>Open Sans</vt:lpstr>
      <vt:lpstr>Crafting and Mining! by Slidesgo</vt:lpstr>
      <vt:lpstr>Ročníková Práce Janošík Ondřej</vt:lpstr>
      <vt:lpstr>úvod</vt:lpstr>
      <vt:lpstr>Obsah</vt:lpstr>
      <vt:lpstr>Minecraft</vt:lpstr>
      <vt:lpstr>Ukázka hry</vt:lpstr>
      <vt:lpstr>Prezentace aplikace PowerPoint</vt:lpstr>
      <vt:lpstr>Programy</vt:lpstr>
      <vt:lpstr>Pluginy</vt:lpstr>
      <vt:lpstr>Problémy</vt:lpstr>
      <vt:lpstr>Závěr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Ročníková Práce Janošík Ondřej</dc:title>
  <dc:creator>Ondřej Janošík</dc:creator>
  <cp:lastModifiedBy>Ondřej Janošík</cp:lastModifiedBy>
  <cp:revision>2</cp:revision>
  <dcterms:modified xsi:type="dcterms:W3CDTF">2022-05-12T23:29:49Z</dcterms:modified>
</cp:coreProperties>
</file>