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av" ContentType="audio/x-wav"/>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54"/>
  </p:notesMasterIdLst>
  <p:sldIdLst>
    <p:sldId id="389" r:id="rId2"/>
    <p:sldId id="317" r:id="rId3"/>
    <p:sldId id="256" r:id="rId4"/>
    <p:sldId id="258" r:id="rId5"/>
    <p:sldId id="265" r:id="rId6"/>
    <p:sldId id="257" r:id="rId7"/>
    <p:sldId id="262" r:id="rId8"/>
    <p:sldId id="266" r:id="rId9"/>
    <p:sldId id="267" r:id="rId10"/>
    <p:sldId id="268" r:id="rId11"/>
    <p:sldId id="269" r:id="rId12"/>
    <p:sldId id="271" r:id="rId13"/>
    <p:sldId id="273" r:id="rId14"/>
    <p:sldId id="274" r:id="rId15"/>
    <p:sldId id="275" r:id="rId16"/>
    <p:sldId id="276" r:id="rId17"/>
    <p:sldId id="278" r:id="rId18"/>
    <p:sldId id="283" r:id="rId19"/>
    <p:sldId id="284" r:id="rId20"/>
    <p:sldId id="285" r:id="rId21"/>
    <p:sldId id="270" r:id="rId22"/>
    <p:sldId id="279" r:id="rId23"/>
    <p:sldId id="319" r:id="rId24"/>
    <p:sldId id="277" r:id="rId25"/>
    <p:sldId id="320" r:id="rId26"/>
    <p:sldId id="318" r:id="rId27"/>
    <p:sldId id="286" r:id="rId28"/>
    <p:sldId id="288" r:id="rId29"/>
    <p:sldId id="289" r:id="rId30"/>
    <p:sldId id="290" r:id="rId31"/>
    <p:sldId id="291" r:id="rId32"/>
    <p:sldId id="292" r:id="rId33"/>
    <p:sldId id="293" r:id="rId34"/>
    <p:sldId id="294" r:id="rId35"/>
    <p:sldId id="295" r:id="rId36"/>
    <p:sldId id="296" r:id="rId37"/>
    <p:sldId id="297" r:id="rId38"/>
    <p:sldId id="298" r:id="rId39"/>
    <p:sldId id="299" r:id="rId40"/>
    <p:sldId id="300" r:id="rId41"/>
    <p:sldId id="301" r:id="rId42"/>
    <p:sldId id="304" r:id="rId43"/>
    <p:sldId id="303" r:id="rId44"/>
    <p:sldId id="305" r:id="rId45"/>
    <p:sldId id="313" r:id="rId46"/>
    <p:sldId id="314" r:id="rId47"/>
    <p:sldId id="315" r:id="rId48"/>
    <p:sldId id="321" r:id="rId49"/>
    <p:sldId id="308" r:id="rId50"/>
    <p:sldId id="309" r:id="rId51"/>
    <p:sldId id="310" r:id="rId52"/>
    <p:sldId id="311" r:id="rId53"/>
  </p:sldIdLst>
  <p:sldSz cx="9144000" cy="6858000" type="screen4x3"/>
  <p:notesSz cx="6858000" cy="9144000"/>
  <p:defaultTextStyle>
    <a:defPPr>
      <a:defRPr lang="en-US"/>
    </a:defPPr>
    <a:lvl1pPr algn="l" rtl="0" eaLnBrk="0" fontAlgn="base" hangingPunct="0">
      <a:spcBef>
        <a:spcPct val="0"/>
      </a:spcBef>
      <a:spcAft>
        <a:spcPct val="0"/>
      </a:spcAft>
      <a:defRPr kumimoji="1" sz="1600" b="1" kern="1200">
        <a:solidFill>
          <a:srgbClr val="003399"/>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kumimoji="1" sz="1600" b="1" kern="1200">
        <a:solidFill>
          <a:srgbClr val="003399"/>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kumimoji="1" sz="1600" b="1" kern="1200">
        <a:solidFill>
          <a:srgbClr val="003399"/>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kumimoji="1" sz="1600" b="1" kern="1200">
        <a:solidFill>
          <a:srgbClr val="003399"/>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kumimoji="1" sz="1600" b="1" kern="1200">
        <a:solidFill>
          <a:srgbClr val="003399"/>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1600" b="1" kern="1200">
        <a:solidFill>
          <a:srgbClr val="003399"/>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1600" b="1" kern="1200">
        <a:solidFill>
          <a:srgbClr val="003399"/>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1600" b="1" kern="1200">
        <a:solidFill>
          <a:srgbClr val="003399"/>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1600" b="1" kern="1200">
        <a:solidFill>
          <a:srgbClr val="003399"/>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FF99"/>
    <a:srgbClr val="003399"/>
    <a:srgbClr val="DDDDDD"/>
    <a:srgbClr val="FFC5D0"/>
    <a:srgbClr val="FFFFCC"/>
    <a:srgbClr val="2A2AAA"/>
    <a:srgbClr val="4D4D4D"/>
    <a:srgbClr val="80808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882" autoAdjust="0"/>
    <p:restoredTop sz="93309" autoAdjust="0"/>
  </p:normalViewPr>
  <p:slideViewPr>
    <p:cSldViewPr snapToGrid="0">
      <p:cViewPr varScale="1">
        <p:scale>
          <a:sx n="67" d="100"/>
          <a:sy n="67" d="100"/>
        </p:scale>
        <p:origin x="46" y="45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5.png"/></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5.png"/></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5.png"/></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5.png"/></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5.png"/></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5.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png"/></Relationships>
</file>

<file path=ppt/drawings/_rels/vmlDrawing5.v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image" Target="../media/image5.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5.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9.vml.rels><?xml version="1.0" encoding="UTF-8" standalone="yes"?>
<Relationships xmlns="http://schemas.openxmlformats.org/package/2006/relationships"><Relationship Id="rId1" Type="http://schemas.openxmlformats.org/officeDocument/2006/relationships/image" Target="../media/image5.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7346" name="Rectangle 2">
            <a:extLst>
              <a:ext uri="{FF2B5EF4-FFF2-40B4-BE49-F238E27FC236}">
                <a16:creationId xmlns:a16="http://schemas.microsoft.com/office/drawing/2014/main" id="{3FB6ADB3-54F9-4BE9-A5D0-29CAA2736C01}"/>
              </a:ext>
            </a:extLst>
          </p:cNvPr>
          <p:cNvSpPr>
            <a:spLocks noGrp="1" noChangeArrowheads="1"/>
          </p:cNvSpPr>
          <p:nvPr>
            <p:ph type="hdr" sz="quarter"/>
          </p:nvPr>
        </p:nvSpPr>
        <p:spPr bwMode="auto">
          <a:xfrm>
            <a:off x="0" y="0"/>
            <a:ext cx="2971800" cy="457200"/>
          </a:xfrm>
          <a:prstGeom prst="rect">
            <a:avLst/>
          </a:prstGeom>
          <a:noFill/>
          <a:ln>
            <a:noFill/>
          </a:ln>
          <a:effectLst>
            <a:prstShdw prst="shdw17" dist="17961" dir="2700000">
              <a:schemeClr val="tx1">
                <a:gamma/>
                <a:shade val="60000"/>
                <a:invGamma/>
              </a:schemeClr>
            </a:prstShdw>
          </a:effectLst>
          <a:extLst>
            <a:ext uri="{909E8E84-426E-40DD-AFC4-6F175D3DCCD1}">
              <a14:hiddenFill xmlns:a14="http://schemas.microsoft.com/office/drawing/2010/main">
                <a:gradFill rotWithShape="0">
                  <a:gsLst>
                    <a:gs pos="0">
                      <a:schemeClr val="tx1"/>
                    </a:gs>
                    <a:gs pos="100000">
                      <a:schemeClr val="tx1">
                        <a:gamma/>
                        <a:shade val="72941"/>
                        <a:invGamma/>
                      </a:schemeClr>
                    </a:gs>
                  </a:gsLst>
                  <a:lin ang="5400000" scaled="1"/>
                </a:gradFill>
              </a14:hiddenFill>
            </a:ext>
            <a:ext uri="{91240B29-F687-4F45-9708-019B960494DF}">
              <a14:hiddenLine xmlns:a14="http://schemas.microsoft.com/office/drawing/2010/main" w="9525" cap="sq">
                <a:solidFill>
                  <a:schemeClr val="tx1"/>
                </a:solidFill>
                <a:miter lim="800000"/>
                <a:headEnd/>
                <a:tailEnd/>
              </a14:hiddenLine>
            </a:ext>
          </a:extLst>
        </p:spPr>
        <p:txBody>
          <a:bodyPr vert="horz" wrap="none" lIns="91440" tIns="45720" rIns="91440" bIns="45720" numCol="1" anchor="ctr" anchorCtr="0" compatLnSpc="1">
            <a:prstTxWarp prst="textNoShape">
              <a:avLst/>
            </a:prstTxWarp>
          </a:bodyPr>
          <a:lstStyle>
            <a:lvl1pPr algn="l" eaLnBrk="1" hangingPunct="1">
              <a:defRPr sz="1200" smtClean="0"/>
            </a:lvl1pPr>
          </a:lstStyle>
          <a:p>
            <a:pPr>
              <a:defRPr/>
            </a:pPr>
            <a:endParaRPr lang="zh-CN" altLang="en-US"/>
          </a:p>
        </p:txBody>
      </p:sp>
      <p:sp>
        <p:nvSpPr>
          <p:cNvPr id="57347" name="Rectangle 3">
            <a:extLst>
              <a:ext uri="{FF2B5EF4-FFF2-40B4-BE49-F238E27FC236}">
                <a16:creationId xmlns:a16="http://schemas.microsoft.com/office/drawing/2014/main" id="{4A59C82D-BB13-4FCD-91F3-11364B123B94}"/>
              </a:ext>
            </a:extLst>
          </p:cNvPr>
          <p:cNvSpPr>
            <a:spLocks noGrp="1" noChangeArrowheads="1"/>
          </p:cNvSpPr>
          <p:nvPr>
            <p:ph type="dt" idx="1"/>
          </p:nvPr>
        </p:nvSpPr>
        <p:spPr bwMode="auto">
          <a:xfrm>
            <a:off x="3886200" y="0"/>
            <a:ext cx="2971800" cy="457200"/>
          </a:xfrm>
          <a:prstGeom prst="rect">
            <a:avLst/>
          </a:prstGeom>
          <a:noFill/>
          <a:ln>
            <a:noFill/>
          </a:ln>
          <a:effectLst>
            <a:prstShdw prst="shdw17" dist="17961" dir="2700000">
              <a:schemeClr val="tx1">
                <a:gamma/>
                <a:shade val="60000"/>
                <a:invGamma/>
              </a:schemeClr>
            </a:prstShdw>
          </a:effectLst>
          <a:extLst>
            <a:ext uri="{909E8E84-426E-40DD-AFC4-6F175D3DCCD1}">
              <a14:hiddenFill xmlns:a14="http://schemas.microsoft.com/office/drawing/2010/main">
                <a:gradFill rotWithShape="0">
                  <a:gsLst>
                    <a:gs pos="0">
                      <a:schemeClr val="tx1"/>
                    </a:gs>
                    <a:gs pos="100000">
                      <a:schemeClr val="tx1">
                        <a:gamma/>
                        <a:shade val="72941"/>
                        <a:invGamma/>
                      </a:schemeClr>
                    </a:gs>
                  </a:gsLst>
                  <a:lin ang="5400000" scaled="1"/>
                </a:gradFill>
              </a14:hiddenFill>
            </a:ext>
            <a:ext uri="{91240B29-F687-4F45-9708-019B960494DF}">
              <a14:hiddenLine xmlns:a14="http://schemas.microsoft.com/office/drawing/2010/main" w="9525" cap="sq">
                <a:solidFill>
                  <a:schemeClr val="tx1"/>
                </a:solidFill>
                <a:miter lim="800000"/>
                <a:headEnd/>
                <a:tailEnd/>
              </a14:hiddenLine>
            </a:ext>
          </a:extLst>
        </p:spPr>
        <p:txBody>
          <a:bodyPr vert="horz" wrap="none" lIns="91440" tIns="45720" rIns="91440" bIns="45720" numCol="1" anchor="ctr" anchorCtr="0" compatLnSpc="1">
            <a:prstTxWarp prst="textNoShape">
              <a:avLst/>
            </a:prstTxWarp>
          </a:bodyPr>
          <a:lstStyle>
            <a:lvl1pPr algn="r" eaLnBrk="1" hangingPunct="1">
              <a:defRPr sz="1200" smtClean="0"/>
            </a:lvl1pPr>
          </a:lstStyle>
          <a:p>
            <a:pPr>
              <a:defRPr/>
            </a:pPr>
            <a:endParaRPr lang="en-US" altLang="zh-CN"/>
          </a:p>
        </p:txBody>
      </p:sp>
      <p:sp>
        <p:nvSpPr>
          <p:cNvPr id="3076" name="Rectangle 4">
            <a:extLst>
              <a:ext uri="{FF2B5EF4-FFF2-40B4-BE49-F238E27FC236}">
                <a16:creationId xmlns:a16="http://schemas.microsoft.com/office/drawing/2014/main" id="{E4620A7C-80EC-4FC0-B95A-9F96AEA559DC}"/>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7349" name="Rectangle 5">
            <a:extLst>
              <a:ext uri="{FF2B5EF4-FFF2-40B4-BE49-F238E27FC236}">
                <a16:creationId xmlns:a16="http://schemas.microsoft.com/office/drawing/2014/main" id="{B72C0CEF-C59D-484D-8B42-6BDE02631583}"/>
              </a:ext>
            </a:extLst>
          </p:cNvPr>
          <p:cNvSpPr>
            <a:spLocks noGrp="1" noChangeArrowheads="1"/>
          </p:cNvSpPr>
          <p:nvPr>
            <p:ph type="body" sz="quarter" idx="3"/>
          </p:nvPr>
        </p:nvSpPr>
        <p:spPr bwMode="auto">
          <a:xfrm>
            <a:off x="914400" y="4343400"/>
            <a:ext cx="5029200" cy="4114800"/>
          </a:xfrm>
          <a:prstGeom prst="rect">
            <a:avLst/>
          </a:prstGeom>
          <a:noFill/>
          <a:ln>
            <a:noFill/>
          </a:ln>
          <a:effectLst>
            <a:prstShdw prst="shdw17" dist="17961" dir="2700000">
              <a:schemeClr val="tx1">
                <a:gamma/>
                <a:shade val="60000"/>
                <a:invGamma/>
              </a:schemeClr>
            </a:prstShdw>
          </a:effectLst>
          <a:extLst>
            <a:ext uri="{909E8E84-426E-40DD-AFC4-6F175D3DCCD1}">
              <a14:hiddenFill xmlns:a14="http://schemas.microsoft.com/office/drawing/2010/main">
                <a:gradFill rotWithShape="0">
                  <a:gsLst>
                    <a:gs pos="0">
                      <a:schemeClr val="tx1"/>
                    </a:gs>
                    <a:gs pos="100000">
                      <a:schemeClr val="tx1">
                        <a:gamma/>
                        <a:shade val="72941"/>
                        <a:invGamma/>
                      </a:schemeClr>
                    </a:gs>
                  </a:gsLst>
                  <a:lin ang="5400000" scaled="1"/>
                </a:gradFill>
              </a14:hiddenFill>
            </a:ext>
            <a:ext uri="{91240B29-F687-4F45-9708-019B960494DF}">
              <a14:hiddenLine xmlns:a14="http://schemas.microsoft.com/office/drawing/2010/main" w="9525" cap="sq">
                <a:solidFill>
                  <a:schemeClr val="tx1"/>
                </a:solidFill>
                <a:miter lim="800000"/>
                <a:headEnd/>
                <a:tailEnd/>
              </a14:hiddenLine>
            </a:ext>
          </a:extLst>
        </p:spPr>
        <p:txBody>
          <a:bodyPr vert="horz" wrap="none" lIns="91440" tIns="45720" rIns="91440" bIns="45720" numCol="1" anchor="ctr"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57350" name="Rectangle 6">
            <a:extLst>
              <a:ext uri="{FF2B5EF4-FFF2-40B4-BE49-F238E27FC236}">
                <a16:creationId xmlns:a16="http://schemas.microsoft.com/office/drawing/2014/main" id="{B64E970B-2840-42E7-849B-28C56C8AEFA5}"/>
              </a:ext>
            </a:extLst>
          </p:cNvPr>
          <p:cNvSpPr>
            <a:spLocks noGrp="1" noChangeArrowheads="1"/>
          </p:cNvSpPr>
          <p:nvPr>
            <p:ph type="ftr" sz="quarter" idx="4"/>
          </p:nvPr>
        </p:nvSpPr>
        <p:spPr bwMode="auto">
          <a:xfrm>
            <a:off x="0" y="8686800"/>
            <a:ext cx="2971800" cy="457200"/>
          </a:xfrm>
          <a:prstGeom prst="rect">
            <a:avLst/>
          </a:prstGeom>
          <a:noFill/>
          <a:ln>
            <a:noFill/>
          </a:ln>
          <a:effectLst>
            <a:prstShdw prst="shdw17" dist="17961" dir="2700000">
              <a:schemeClr val="tx1">
                <a:gamma/>
                <a:shade val="60000"/>
                <a:invGamma/>
              </a:schemeClr>
            </a:prstShdw>
          </a:effectLst>
          <a:extLst>
            <a:ext uri="{909E8E84-426E-40DD-AFC4-6F175D3DCCD1}">
              <a14:hiddenFill xmlns:a14="http://schemas.microsoft.com/office/drawing/2010/main">
                <a:gradFill rotWithShape="0">
                  <a:gsLst>
                    <a:gs pos="0">
                      <a:schemeClr val="tx1"/>
                    </a:gs>
                    <a:gs pos="100000">
                      <a:schemeClr val="tx1">
                        <a:gamma/>
                        <a:shade val="72941"/>
                        <a:invGamma/>
                      </a:schemeClr>
                    </a:gs>
                  </a:gsLst>
                  <a:lin ang="5400000" scaled="1"/>
                </a:gradFill>
              </a14:hiddenFill>
            </a:ext>
            <a:ext uri="{91240B29-F687-4F45-9708-019B960494DF}">
              <a14:hiddenLine xmlns:a14="http://schemas.microsoft.com/office/drawing/2010/main" w="9525" cap="sq">
                <a:solidFill>
                  <a:schemeClr val="tx1"/>
                </a:solidFill>
                <a:miter lim="800000"/>
                <a:headEnd/>
                <a:tailEnd/>
              </a14:hiddenLine>
            </a:ext>
          </a:extLst>
        </p:spPr>
        <p:txBody>
          <a:bodyPr vert="horz" wrap="none" lIns="91440" tIns="45720" rIns="91440" bIns="45720" numCol="1" anchor="b" anchorCtr="0" compatLnSpc="1">
            <a:prstTxWarp prst="textNoShape">
              <a:avLst/>
            </a:prstTxWarp>
          </a:bodyPr>
          <a:lstStyle>
            <a:lvl1pPr algn="l" eaLnBrk="1" hangingPunct="1">
              <a:defRPr sz="1200" smtClean="0"/>
            </a:lvl1pPr>
          </a:lstStyle>
          <a:p>
            <a:pPr>
              <a:defRPr/>
            </a:pPr>
            <a:endParaRPr lang="en-US" altLang="zh-CN"/>
          </a:p>
        </p:txBody>
      </p:sp>
      <p:sp>
        <p:nvSpPr>
          <p:cNvPr id="57351" name="Rectangle 7">
            <a:extLst>
              <a:ext uri="{FF2B5EF4-FFF2-40B4-BE49-F238E27FC236}">
                <a16:creationId xmlns:a16="http://schemas.microsoft.com/office/drawing/2014/main" id="{71A23D4F-D431-42F1-8E6B-A5932E75B065}"/>
              </a:ext>
            </a:extLst>
          </p:cNvPr>
          <p:cNvSpPr>
            <a:spLocks noGrp="1" noChangeArrowheads="1"/>
          </p:cNvSpPr>
          <p:nvPr>
            <p:ph type="sldNum" sz="quarter" idx="5"/>
          </p:nvPr>
        </p:nvSpPr>
        <p:spPr bwMode="auto">
          <a:xfrm>
            <a:off x="3886200" y="8686800"/>
            <a:ext cx="2971800" cy="457200"/>
          </a:xfrm>
          <a:prstGeom prst="rect">
            <a:avLst/>
          </a:prstGeom>
          <a:noFill/>
          <a:ln>
            <a:noFill/>
          </a:ln>
          <a:effectLst>
            <a:prstShdw prst="shdw17" dist="17961" dir="2700000">
              <a:schemeClr val="tx1">
                <a:gamma/>
                <a:shade val="60000"/>
                <a:invGamma/>
              </a:schemeClr>
            </a:prstShdw>
          </a:effectLst>
          <a:extLst>
            <a:ext uri="{909E8E84-426E-40DD-AFC4-6F175D3DCCD1}">
              <a14:hiddenFill xmlns:a14="http://schemas.microsoft.com/office/drawing/2010/main">
                <a:gradFill rotWithShape="0">
                  <a:gsLst>
                    <a:gs pos="0">
                      <a:schemeClr val="tx1"/>
                    </a:gs>
                    <a:gs pos="100000">
                      <a:schemeClr val="tx1">
                        <a:gamma/>
                        <a:shade val="72941"/>
                        <a:invGamma/>
                      </a:schemeClr>
                    </a:gs>
                  </a:gsLst>
                  <a:lin ang="5400000" scaled="1"/>
                </a:gradFill>
              </a14:hiddenFill>
            </a:ext>
            <a:ext uri="{91240B29-F687-4F45-9708-019B960494DF}">
              <a14:hiddenLine xmlns:a14="http://schemas.microsoft.com/office/drawing/2010/main" w="9525" cap="sq">
                <a:solidFill>
                  <a:schemeClr val="tx1"/>
                </a:solidFill>
                <a:miter lim="800000"/>
                <a:headEnd/>
                <a:tailEnd/>
              </a14:hiddenLine>
            </a:ext>
          </a:extLst>
        </p:spPr>
        <p:txBody>
          <a:bodyPr vert="horz" wrap="none" lIns="91440" tIns="45720" rIns="91440" bIns="45720" numCol="1" anchor="b" anchorCtr="0" compatLnSpc="1">
            <a:prstTxWarp prst="textNoShape">
              <a:avLst/>
            </a:prstTxWarp>
          </a:bodyPr>
          <a:lstStyle>
            <a:lvl1pPr algn="r" eaLnBrk="1" hangingPunct="1">
              <a:defRPr sz="1200"/>
            </a:lvl1pPr>
          </a:lstStyle>
          <a:p>
            <a:fld id="{AC17A2A4-48F2-44D6-89E4-9F66800C2004}" type="slidenum">
              <a:rPr lang="zh-CN" altLang="en-US"/>
              <a:pPr/>
              <a:t>‹#›</a:t>
            </a:fld>
            <a:endParaRPr lang="en-US" altLang="zh-CN"/>
          </a:p>
        </p:txBody>
      </p:sp>
    </p:spTree>
  </p:cSld>
  <p:clrMap bg1="lt1" tx1="dk1" bg2="lt2" tx2="dk2" accent1="accent1" accent2="accent2" accent3="accent3" accent4="accent4" accent5="accent5" accent6="accent6" hlink="hlink" folHlink="folHlink"/>
  <p:hf/>
  <p:notesStyle>
    <a:lvl1pPr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10">
            <a:extLst>
              <a:ext uri="{FF2B5EF4-FFF2-40B4-BE49-F238E27FC236}">
                <a16:creationId xmlns:a16="http://schemas.microsoft.com/office/drawing/2014/main" id="{7FE45C7C-6DC1-4A9B-A744-94E3F290A6C4}"/>
              </a:ext>
            </a:extLst>
          </p:cNvPr>
          <p:cNvGrpSpPr>
            <a:grpSpLocks/>
          </p:cNvGrpSpPr>
          <p:nvPr/>
        </p:nvGrpSpPr>
        <p:grpSpPr bwMode="auto">
          <a:xfrm>
            <a:off x="-1035050" y="1552575"/>
            <a:ext cx="10179050" cy="5305425"/>
            <a:chOff x="-652" y="978"/>
            <a:chExt cx="6412" cy="3342"/>
          </a:xfrm>
        </p:grpSpPr>
        <p:sp>
          <p:nvSpPr>
            <p:cNvPr id="5" name="Freeform 3">
              <a:extLst>
                <a:ext uri="{FF2B5EF4-FFF2-40B4-BE49-F238E27FC236}">
                  <a16:creationId xmlns:a16="http://schemas.microsoft.com/office/drawing/2014/main" id="{2F40D2D8-1B83-459E-A0F4-B836D3C37E12}"/>
                </a:ext>
              </a:extLst>
            </p:cNvPr>
            <p:cNvSpPr>
              <a:spLocks/>
            </p:cNvSpPr>
            <p:nvPr/>
          </p:nvSpPr>
          <p:spPr bwMode="auto">
            <a:xfrm>
              <a:off x="2061" y="1707"/>
              <a:ext cx="3699" cy="2613"/>
            </a:xfrm>
            <a:custGeom>
              <a:avLst/>
              <a:gdLst>
                <a:gd name="T0" fmla="*/ 1523 w 3699"/>
                <a:gd name="T1" fmla="*/ 2611 h 2613"/>
                <a:gd name="T2" fmla="*/ 3698 w 3699"/>
                <a:gd name="T3" fmla="*/ 2612 h 2613"/>
                <a:gd name="T4" fmla="*/ 3698 w 3699"/>
                <a:gd name="T5" fmla="*/ 2228 h 2613"/>
                <a:gd name="T6" fmla="*/ 0 w 3699"/>
                <a:gd name="T7" fmla="*/ 0 h 2613"/>
                <a:gd name="T8" fmla="*/ 160 w 3699"/>
                <a:gd name="T9" fmla="*/ 118 h 2613"/>
                <a:gd name="T10" fmla="*/ 292 w 3699"/>
                <a:gd name="T11" fmla="*/ 219 h 2613"/>
                <a:gd name="T12" fmla="*/ 441 w 3699"/>
                <a:gd name="T13" fmla="*/ 347 h 2613"/>
                <a:gd name="T14" fmla="*/ 585 w 3699"/>
                <a:gd name="T15" fmla="*/ 482 h 2613"/>
                <a:gd name="T16" fmla="*/ 796 w 3699"/>
                <a:gd name="T17" fmla="*/ 711 h 2613"/>
                <a:gd name="T18" fmla="*/ 983 w 3699"/>
                <a:gd name="T19" fmla="*/ 955 h 2613"/>
                <a:gd name="T20" fmla="*/ 1119 w 3699"/>
                <a:gd name="T21" fmla="*/ 1168 h 2613"/>
                <a:gd name="T22" fmla="*/ 1238 w 3699"/>
                <a:gd name="T23" fmla="*/ 1388 h 2613"/>
                <a:gd name="T24" fmla="*/ 1331 w 3699"/>
                <a:gd name="T25" fmla="*/ 1608 h 2613"/>
                <a:gd name="T26" fmla="*/ 1400 w 3699"/>
                <a:gd name="T27" fmla="*/ 1809 h 2613"/>
                <a:gd name="T28" fmla="*/ 1447 w 3699"/>
                <a:gd name="T29" fmla="*/ 1979 h 2613"/>
                <a:gd name="T30" fmla="*/ 1490 w 3699"/>
                <a:gd name="T31" fmla="*/ 2190 h 2613"/>
                <a:gd name="T32" fmla="*/ 1511 w 3699"/>
                <a:gd name="T33" fmla="*/ 2374 h 2613"/>
                <a:gd name="T34" fmla="*/ 1523 w 3699"/>
                <a:gd name="T35" fmla="*/ 2611 h 26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99" h="2613">
                  <a:moveTo>
                    <a:pt x="1523" y="2611"/>
                  </a:moveTo>
                  <a:lnTo>
                    <a:pt x="3698" y="2612"/>
                  </a:lnTo>
                  <a:lnTo>
                    <a:pt x="3698" y="2228"/>
                  </a:lnTo>
                  <a:lnTo>
                    <a:pt x="0" y="0"/>
                  </a:lnTo>
                  <a:lnTo>
                    <a:pt x="160" y="118"/>
                  </a:lnTo>
                  <a:lnTo>
                    <a:pt x="292" y="219"/>
                  </a:lnTo>
                  <a:lnTo>
                    <a:pt x="441" y="347"/>
                  </a:lnTo>
                  <a:lnTo>
                    <a:pt x="585" y="482"/>
                  </a:lnTo>
                  <a:lnTo>
                    <a:pt x="796" y="711"/>
                  </a:lnTo>
                  <a:lnTo>
                    <a:pt x="983" y="955"/>
                  </a:lnTo>
                  <a:lnTo>
                    <a:pt x="1119" y="1168"/>
                  </a:lnTo>
                  <a:lnTo>
                    <a:pt x="1238" y="1388"/>
                  </a:lnTo>
                  <a:lnTo>
                    <a:pt x="1331" y="1608"/>
                  </a:lnTo>
                  <a:lnTo>
                    <a:pt x="1400" y="1809"/>
                  </a:lnTo>
                  <a:lnTo>
                    <a:pt x="1447" y="1979"/>
                  </a:lnTo>
                  <a:lnTo>
                    <a:pt x="1490" y="2190"/>
                  </a:lnTo>
                  <a:lnTo>
                    <a:pt x="1511" y="2374"/>
                  </a:lnTo>
                  <a:lnTo>
                    <a:pt x="1523" y="2611"/>
                  </a:lnTo>
                </a:path>
              </a:pathLst>
            </a:custGeom>
            <a:gradFill rotWithShape="0">
              <a:gsLst>
                <a:gs pos="0">
                  <a:schemeClr val="accent2">
                    <a:gamma/>
                    <a:shade val="46275"/>
                    <a:invGamma/>
                  </a:schemeClr>
                </a:gs>
                <a:gs pos="100000">
                  <a:schemeClr val="accent2"/>
                </a:gs>
              </a:gsLst>
              <a:lin ang="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defRPr/>
              </a:pPr>
              <a:endParaRPr lang="zh-CN" altLang="en-US"/>
            </a:p>
          </p:txBody>
        </p:sp>
        <p:sp>
          <p:nvSpPr>
            <p:cNvPr id="6" name="Arc 4">
              <a:extLst>
                <a:ext uri="{FF2B5EF4-FFF2-40B4-BE49-F238E27FC236}">
                  <a16:creationId xmlns:a16="http://schemas.microsoft.com/office/drawing/2014/main" id="{17A5EE12-0218-46C0-84CD-DD0945A92F33}"/>
                </a:ext>
              </a:extLst>
            </p:cNvPr>
            <p:cNvSpPr>
              <a:spLocks/>
            </p:cNvSpPr>
            <p:nvPr/>
          </p:nvSpPr>
          <p:spPr bwMode="auto">
            <a:xfrm>
              <a:off x="-652" y="978"/>
              <a:ext cx="4237" cy="3342"/>
            </a:xfrm>
            <a:custGeom>
              <a:avLst/>
              <a:gdLst>
                <a:gd name="T0" fmla="*/ 780 w 21600"/>
                <a:gd name="T1" fmla="*/ 0 h 21231"/>
                <a:gd name="T2" fmla="*/ 4237 w 21600"/>
                <a:gd name="T3" fmla="*/ 3342 h 21231"/>
                <a:gd name="T4" fmla="*/ 0 w 21600"/>
                <a:gd name="T5" fmla="*/ 3342 h 21231"/>
                <a:gd name="T6" fmla="*/ 0 60000 65536"/>
                <a:gd name="T7" fmla="*/ 0 60000 65536"/>
                <a:gd name="T8" fmla="*/ 0 60000 65536"/>
              </a:gdLst>
              <a:ahLst/>
              <a:cxnLst>
                <a:cxn ang="T6">
                  <a:pos x="T0" y="T1"/>
                </a:cxn>
                <a:cxn ang="T7">
                  <a:pos x="T2" y="T3"/>
                </a:cxn>
                <a:cxn ang="T8">
                  <a:pos x="T4" y="T5"/>
                </a:cxn>
              </a:cxnLst>
              <a:rect l="0" t="0" r="r" b="b"/>
              <a:pathLst>
                <a:path w="21600" h="21231" fill="none" extrusionOk="0">
                  <a:moveTo>
                    <a:pt x="3976" y="0"/>
                  </a:moveTo>
                  <a:cubicBezTo>
                    <a:pt x="14194" y="1914"/>
                    <a:pt x="21600" y="10835"/>
                    <a:pt x="21600" y="21231"/>
                  </a:cubicBezTo>
                </a:path>
                <a:path w="21600" h="21231" stroke="0" extrusionOk="0">
                  <a:moveTo>
                    <a:pt x="3976" y="0"/>
                  </a:moveTo>
                  <a:cubicBezTo>
                    <a:pt x="14194" y="1914"/>
                    <a:pt x="21600" y="10835"/>
                    <a:pt x="21600" y="21231"/>
                  </a:cubicBezTo>
                  <a:lnTo>
                    <a:pt x="0" y="21231"/>
                  </a:lnTo>
                  <a:lnTo>
                    <a:pt x="3976" y="0"/>
                  </a:lnTo>
                  <a:close/>
                </a:path>
              </a:pathLst>
            </a:custGeom>
            <a:noFill/>
            <a:ln w="12700" cap="rnd">
              <a:solidFill>
                <a:schemeClr val="accent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077" name="Rectangle 5"/>
          <p:cNvSpPr>
            <a:spLocks noGrp="1" noChangeArrowheads="1"/>
          </p:cNvSpPr>
          <p:nvPr>
            <p:ph type="ctrTitle" sz="quarter"/>
          </p:nvPr>
        </p:nvSpPr>
        <p:spPr>
          <a:xfrm>
            <a:off x="1293813" y="762000"/>
            <a:ext cx="7772400" cy="1143000"/>
          </a:xfrm>
        </p:spPr>
        <p:txBody>
          <a:bodyPr anchor="b"/>
          <a:lstStyle>
            <a:lvl1pPr>
              <a:defRPr/>
            </a:lvl1pPr>
          </a:lstStyle>
          <a:p>
            <a:pPr lvl="0"/>
            <a:r>
              <a:rPr lang="zh-CN" altLang="en-US" noProof="0"/>
              <a:t>单击此处编辑母版标题样式</a:t>
            </a:r>
          </a:p>
        </p:txBody>
      </p:sp>
      <p:sp>
        <p:nvSpPr>
          <p:cNvPr id="3078" name="Rectangle 6"/>
          <p:cNvSpPr>
            <a:spLocks noGrp="1" noChangeArrowheads="1"/>
          </p:cNvSpPr>
          <p:nvPr>
            <p:ph type="subTitle" sz="quarter" idx="1"/>
          </p:nvPr>
        </p:nvSpPr>
        <p:spPr>
          <a:xfrm>
            <a:off x="685800" y="3429000"/>
            <a:ext cx="6400800" cy="1752600"/>
          </a:xfrm>
        </p:spPr>
        <p:txBody>
          <a:bodyPr lIns="92075" tIns="46038" rIns="92075" bIns="46038" anchor="ctr"/>
          <a:lstStyle>
            <a:lvl1pPr marL="0" indent="0" algn="ctr">
              <a:defRPr/>
            </a:lvl1pPr>
          </a:lstStyle>
          <a:p>
            <a:pPr lvl="0"/>
            <a:r>
              <a:rPr lang="zh-CN" altLang="en-US" noProof="0"/>
              <a:t>单击此处编辑母版副标题样式</a:t>
            </a:r>
          </a:p>
        </p:txBody>
      </p:sp>
      <p:sp>
        <p:nvSpPr>
          <p:cNvPr id="7" name="Rectangle 7">
            <a:extLst>
              <a:ext uri="{FF2B5EF4-FFF2-40B4-BE49-F238E27FC236}">
                <a16:creationId xmlns:a16="http://schemas.microsoft.com/office/drawing/2014/main" id="{2D4B0C64-045D-49C7-A52B-A2B2C2A5E167}"/>
              </a:ext>
            </a:extLst>
          </p:cNvPr>
          <p:cNvSpPr>
            <a:spLocks noGrp="1" noChangeArrowheads="1"/>
          </p:cNvSpPr>
          <p:nvPr>
            <p:ph type="dt" sz="quarter" idx="10"/>
          </p:nvPr>
        </p:nvSpPr>
        <p:spPr bwMode="auto">
          <a:xfrm>
            <a:off x="685800" y="6248400"/>
            <a:ext cx="190500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lvl1pPr algn="l" eaLnBrk="1" hangingPunct="1">
              <a:defRPr kumimoji="0" sz="1400" b="0" smtClean="0">
                <a:solidFill>
                  <a:schemeClr val="tx1"/>
                </a:solidFill>
              </a:defRPr>
            </a:lvl1pPr>
          </a:lstStyle>
          <a:p>
            <a:pPr>
              <a:defRPr/>
            </a:pPr>
            <a:endParaRPr lang="en-US" altLang="zh-CN"/>
          </a:p>
        </p:txBody>
      </p:sp>
      <p:sp>
        <p:nvSpPr>
          <p:cNvPr id="8" name="Rectangle 8">
            <a:extLst>
              <a:ext uri="{FF2B5EF4-FFF2-40B4-BE49-F238E27FC236}">
                <a16:creationId xmlns:a16="http://schemas.microsoft.com/office/drawing/2014/main" id="{C7CAA50F-452E-4286-86D1-BB8FDCE10DDA}"/>
              </a:ext>
            </a:extLst>
          </p:cNvPr>
          <p:cNvSpPr>
            <a:spLocks noGrp="1" noChangeArrowheads="1"/>
          </p:cNvSpPr>
          <p:nvPr>
            <p:ph type="ftr" sz="quarter" idx="11"/>
          </p:nvPr>
        </p:nvSpPr>
        <p:spPr bwMode="auto">
          <a:xfrm>
            <a:off x="3124200" y="6248400"/>
            <a:ext cx="289560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lvl1pPr algn="ctr" eaLnBrk="1" hangingPunct="1">
              <a:defRPr kumimoji="0" sz="1400" b="0" smtClean="0">
                <a:solidFill>
                  <a:schemeClr val="tx1"/>
                </a:solidFill>
              </a:defRPr>
            </a:lvl1pPr>
          </a:lstStyle>
          <a:p>
            <a:pPr>
              <a:defRPr/>
            </a:pPr>
            <a:endParaRPr lang="en-US" altLang="zh-CN"/>
          </a:p>
        </p:txBody>
      </p:sp>
      <p:sp>
        <p:nvSpPr>
          <p:cNvPr id="9" name="Rectangle 9">
            <a:extLst>
              <a:ext uri="{FF2B5EF4-FFF2-40B4-BE49-F238E27FC236}">
                <a16:creationId xmlns:a16="http://schemas.microsoft.com/office/drawing/2014/main" id="{342789BA-2AE9-4B00-A293-0F01BDF57D86}"/>
              </a:ext>
            </a:extLst>
          </p:cNvPr>
          <p:cNvSpPr>
            <a:spLocks noGrp="1" noChangeArrowheads="1"/>
          </p:cNvSpPr>
          <p:nvPr>
            <p:ph type="sldNum" sz="quarter" idx="12"/>
          </p:nvPr>
        </p:nvSpPr>
        <p:spPr bwMode="auto">
          <a:xfrm>
            <a:off x="6553200" y="6248400"/>
            <a:ext cx="190500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lvl1pPr algn="r" eaLnBrk="1" hangingPunct="1">
              <a:defRPr kumimoji="0" sz="1400" b="0">
                <a:solidFill>
                  <a:schemeClr val="tx1"/>
                </a:solidFill>
              </a:defRPr>
            </a:lvl1pPr>
          </a:lstStyle>
          <a:p>
            <a:fld id="{E8BA5979-B556-4DF0-BE3B-FBDB0EFC11B1}" type="slidenum">
              <a:rPr lang="zh-CN" altLang="en-US"/>
              <a:pPr/>
              <a:t>‹#›</a:t>
            </a:fld>
            <a:endParaRPr lang="en-US" altLang="zh-CN"/>
          </a:p>
        </p:txBody>
      </p:sp>
    </p:spTree>
    <p:extLst>
      <p:ext uri="{BB962C8B-B14F-4D97-AF65-F5344CB8AC3E}">
        <p14:creationId xmlns:p14="http://schemas.microsoft.com/office/powerpoint/2010/main" val="27889611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6343006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91300" y="0"/>
            <a:ext cx="1943100" cy="53340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762000" y="0"/>
            <a:ext cx="5676900" cy="53340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1621571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cSld name="标题，文本与剪贴画">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685800" y="1981200"/>
            <a:ext cx="3810000" cy="41148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联机映像占位符 3"/>
          <p:cNvSpPr>
            <a:spLocks noGrp="1"/>
          </p:cNvSpPr>
          <p:nvPr>
            <p:ph type="clipArt" sz="half" idx="2"/>
          </p:nvPr>
        </p:nvSpPr>
        <p:spPr>
          <a:xfrm>
            <a:off x="4648200" y="1981200"/>
            <a:ext cx="3810000" cy="4114800"/>
          </a:xfrm>
        </p:spPr>
        <p:txBody>
          <a:bodyPr/>
          <a:lstStyle/>
          <a:p>
            <a:pPr lvl="0"/>
            <a:endParaRPr lang="zh-CN" altLang="en-US" noProof="0"/>
          </a:p>
        </p:txBody>
      </p:sp>
      <p:sp>
        <p:nvSpPr>
          <p:cNvPr id="5" name="Rectangle 4">
            <a:extLst>
              <a:ext uri="{FF2B5EF4-FFF2-40B4-BE49-F238E27FC236}">
                <a16:creationId xmlns:a16="http://schemas.microsoft.com/office/drawing/2014/main" id="{DBF76B2B-8EE9-43F0-8299-9C3B0B050C89}"/>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A84A8832-CC70-45BA-8AE9-A29F6B3149E0}"/>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EA37954D-98BD-4D3B-9E7A-44CE27AEF0CC}"/>
              </a:ext>
            </a:extLst>
          </p:cNvPr>
          <p:cNvSpPr>
            <a:spLocks noGrp="1" noChangeArrowheads="1"/>
          </p:cNvSpPr>
          <p:nvPr>
            <p:ph type="sldNum" sz="quarter" idx="12"/>
          </p:nvPr>
        </p:nvSpPr>
        <p:spPr>
          <a:ln/>
        </p:spPr>
        <p:txBody>
          <a:bodyPr/>
          <a:lstStyle>
            <a:lvl1pPr>
              <a:defRPr/>
            </a:lvl1pPr>
          </a:lstStyle>
          <a:p>
            <a:pPr>
              <a:defRPr/>
            </a:pPr>
            <a:fld id="{9F13E32F-2460-418B-BCDF-176F2FC29138}" type="slidenum">
              <a:rPr lang="en-US" altLang="zh-CN"/>
              <a:pPr>
                <a:defRPr/>
              </a:pPr>
              <a:t>‹#›</a:t>
            </a:fld>
            <a:endParaRPr lang="en-US" altLang="zh-CN"/>
          </a:p>
        </p:txBody>
      </p:sp>
    </p:spTree>
    <p:extLst>
      <p:ext uri="{BB962C8B-B14F-4D97-AF65-F5344CB8AC3E}">
        <p14:creationId xmlns:p14="http://schemas.microsoft.com/office/powerpoint/2010/main" val="39270886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9197795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Tree>
    <p:extLst>
      <p:ext uri="{BB962C8B-B14F-4D97-AF65-F5344CB8AC3E}">
        <p14:creationId xmlns:p14="http://schemas.microsoft.com/office/powerpoint/2010/main" val="13503693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762000" y="1219200"/>
            <a:ext cx="3810000"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724400" y="1219200"/>
            <a:ext cx="3810000"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1559366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0656267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37733442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068545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Tree>
    <p:extLst>
      <p:ext uri="{BB962C8B-B14F-4D97-AF65-F5344CB8AC3E}">
        <p14:creationId xmlns:p14="http://schemas.microsoft.com/office/powerpoint/2010/main" val="11971476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Tree>
    <p:extLst>
      <p:ext uri="{BB962C8B-B14F-4D97-AF65-F5344CB8AC3E}">
        <p14:creationId xmlns:p14="http://schemas.microsoft.com/office/powerpoint/2010/main" val="27400752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0033CC"/>
            </a:gs>
            <a:gs pos="100000">
              <a:schemeClr val="bg2"/>
            </a:gs>
          </a:gsLst>
          <a:lin ang="0" scaled="1"/>
        </a:gradFill>
        <a:effectLst/>
      </p:bgPr>
    </p:bg>
    <p:spTree>
      <p:nvGrpSpPr>
        <p:cNvPr id="1" name=""/>
        <p:cNvGrpSpPr/>
        <p:nvPr/>
      </p:nvGrpSpPr>
      <p:grpSpPr>
        <a:xfrm>
          <a:off x="0" y="0"/>
          <a:ext cx="0" cy="0"/>
          <a:chOff x="0" y="0"/>
          <a:chExt cx="0" cy="0"/>
        </a:xfrm>
      </p:grpSpPr>
      <p:grpSp>
        <p:nvGrpSpPr>
          <p:cNvPr id="1026" name="Group 10">
            <a:extLst>
              <a:ext uri="{FF2B5EF4-FFF2-40B4-BE49-F238E27FC236}">
                <a16:creationId xmlns:a16="http://schemas.microsoft.com/office/drawing/2014/main" id="{41594A49-0BEF-4DB7-9404-B428BEA50D5F}"/>
              </a:ext>
            </a:extLst>
          </p:cNvPr>
          <p:cNvGrpSpPr>
            <a:grpSpLocks/>
          </p:cNvGrpSpPr>
          <p:nvPr/>
        </p:nvGrpSpPr>
        <p:grpSpPr bwMode="auto">
          <a:xfrm>
            <a:off x="0" y="1588"/>
            <a:ext cx="9132888" cy="6845300"/>
            <a:chOff x="0" y="1"/>
            <a:chExt cx="5753" cy="4312"/>
          </a:xfrm>
        </p:grpSpPr>
        <p:sp>
          <p:nvSpPr>
            <p:cNvPr id="2051" name="Freeform 3">
              <a:extLst>
                <a:ext uri="{FF2B5EF4-FFF2-40B4-BE49-F238E27FC236}">
                  <a16:creationId xmlns:a16="http://schemas.microsoft.com/office/drawing/2014/main" id="{7359662A-D9F9-4364-B544-A86CEFB5C368}"/>
                </a:ext>
              </a:extLst>
            </p:cNvPr>
            <p:cNvSpPr>
              <a:spLocks/>
            </p:cNvSpPr>
            <p:nvPr/>
          </p:nvSpPr>
          <p:spPr bwMode="auto">
            <a:xfrm>
              <a:off x="3394" y="999"/>
              <a:ext cx="2359" cy="3314"/>
            </a:xfrm>
            <a:custGeom>
              <a:avLst/>
              <a:gdLst>
                <a:gd name="T0" fmla="*/ 1905 w 2359"/>
                <a:gd name="T1" fmla="*/ 3312 h 3314"/>
                <a:gd name="T2" fmla="*/ 2358 w 2359"/>
                <a:gd name="T3" fmla="*/ 3313 h 3314"/>
                <a:gd name="T4" fmla="*/ 2358 w 2359"/>
                <a:gd name="T5" fmla="*/ 1437 h 3314"/>
                <a:gd name="T6" fmla="*/ 0 w 2359"/>
                <a:gd name="T7" fmla="*/ 0 h 3314"/>
                <a:gd name="T8" fmla="*/ 201 w 2359"/>
                <a:gd name="T9" fmla="*/ 150 h 3314"/>
                <a:gd name="T10" fmla="*/ 366 w 2359"/>
                <a:gd name="T11" fmla="*/ 279 h 3314"/>
                <a:gd name="T12" fmla="*/ 552 w 2359"/>
                <a:gd name="T13" fmla="*/ 441 h 3314"/>
                <a:gd name="T14" fmla="*/ 732 w 2359"/>
                <a:gd name="T15" fmla="*/ 612 h 3314"/>
                <a:gd name="T16" fmla="*/ 996 w 2359"/>
                <a:gd name="T17" fmla="*/ 903 h 3314"/>
                <a:gd name="T18" fmla="*/ 1230 w 2359"/>
                <a:gd name="T19" fmla="*/ 1212 h 3314"/>
                <a:gd name="T20" fmla="*/ 1400 w 2359"/>
                <a:gd name="T21" fmla="*/ 1482 h 3314"/>
                <a:gd name="T22" fmla="*/ 1548 w 2359"/>
                <a:gd name="T23" fmla="*/ 1761 h 3314"/>
                <a:gd name="T24" fmla="*/ 1665 w 2359"/>
                <a:gd name="T25" fmla="*/ 2040 h 3314"/>
                <a:gd name="T26" fmla="*/ 1751 w 2359"/>
                <a:gd name="T27" fmla="*/ 2295 h 3314"/>
                <a:gd name="T28" fmla="*/ 1809 w 2359"/>
                <a:gd name="T29" fmla="*/ 2511 h 3314"/>
                <a:gd name="T30" fmla="*/ 1863 w 2359"/>
                <a:gd name="T31" fmla="*/ 2778 h 3314"/>
                <a:gd name="T32" fmla="*/ 1890 w 2359"/>
                <a:gd name="T33" fmla="*/ 3012 h 3314"/>
                <a:gd name="T34" fmla="*/ 1905 w 2359"/>
                <a:gd name="T35" fmla="*/ 3312 h 3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59" h="3314">
                  <a:moveTo>
                    <a:pt x="1905" y="3312"/>
                  </a:moveTo>
                  <a:lnTo>
                    <a:pt x="2358" y="3313"/>
                  </a:lnTo>
                  <a:lnTo>
                    <a:pt x="2358" y="1437"/>
                  </a:lnTo>
                  <a:lnTo>
                    <a:pt x="0" y="0"/>
                  </a:lnTo>
                  <a:lnTo>
                    <a:pt x="201" y="150"/>
                  </a:lnTo>
                  <a:lnTo>
                    <a:pt x="366" y="279"/>
                  </a:lnTo>
                  <a:lnTo>
                    <a:pt x="552" y="441"/>
                  </a:lnTo>
                  <a:lnTo>
                    <a:pt x="732" y="612"/>
                  </a:lnTo>
                  <a:lnTo>
                    <a:pt x="996" y="903"/>
                  </a:lnTo>
                  <a:lnTo>
                    <a:pt x="1230" y="1212"/>
                  </a:lnTo>
                  <a:lnTo>
                    <a:pt x="1400" y="1482"/>
                  </a:lnTo>
                  <a:lnTo>
                    <a:pt x="1548" y="1761"/>
                  </a:lnTo>
                  <a:lnTo>
                    <a:pt x="1665" y="2040"/>
                  </a:lnTo>
                  <a:lnTo>
                    <a:pt x="1751" y="2295"/>
                  </a:lnTo>
                  <a:lnTo>
                    <a:pt x="1809" y="2511"/>
                  </a:lnTo>
                  <a:lnTo>
                    <a:pt x="1863" y="2778"/>
                  </a:lnTo>
                  <a:lnTo>
                    <a:pt x="1890" y="3012"/>
                  </a:lnTo>
                  <a:lnTo>
                    <a:pt x="1905" y="3312"/>
                  </a:lnTo>
                </a:path>
              </a:pathLst>
            </a:custGeom>
            <a:gradFill rotWithShape="0">
              <a:gsLst>
                <a:gs pos="0">
                  <a:schemeClr val="accent2">
                    <a:gamma/>
                    <a:shade val="46275"/>
                    <a:invGamma/>
                  </a:schemeClr>
                </a:gs>
                <a:gs pos="100000">
                  <a:schemeClr val="accent2"/>
                </a:gs>
              </a:gsLst>
              <a:lin ang="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defRPr/>
              </a:pPr>
              <a:endParaRPr lang="zh-CN" altLang="en-US"/>
            </a:p>
          </p:txBody>
        </p:sp>
        <p:sp>
          <p:nvSpPr>
            <p:cNvPr id="1030" name="Arc 4">
              <a:extLst>
                <a:ext uri="{FF2B5EF4-FFF2-40B4-BE49-F238E27FC236}">
                  <a16:creationId xmlns:a16="http://schemas.microsoft.com/office/drawing/2014/main" id="{40B69E83-3421-4207-8DAD-E05D376B5964}"/>
                </a:ext>
              </a:extLst>
            </p:cNvPr>
            <p:cNvSpPr>
              <a:spLocks/>
            </p:cNvSpPr>
            <p:nvPr/>
          </p:nvSpPr>
          <p:spPr bwMode="auto">
            <a:xfrm>
              <a:off x="0" y="1"/>
              <a:ext cx="5298" cy="4312"/>
            </a:xfrm>
            <a:custGeom>
              <a:avLst/>
              <a:gdLst>
                <a:gd name="T0" fmla="*/ 0 w 21600"/>
                <a:gd name="T1" fmla="*/ 0 h 21600"/>
                <a:gd name="T2" fmla="*/ 5298 w 21600"/>
                <a:gd name="T3" fmla="*/ 4312 h 21600"/>
                <a:gd name="T4" fmla="*/ 0 w 21600"/>
                <a:gd name="T5" fmla="*/ 4312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2700" cap="rnd">
              <a:solidFill>
                <a:schemeClr val="accent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053" name="Rectangle 5">
            <a:extLst>
              <a:ext uri="{FF2B5EF4-FFF2-40B4-BE49-F238E27FC236}">
                <a16:creationId xmlns:a16="http://schemas.microsoft.com/office/drawing/2014/main" id="{FC82DD35-FEC3-4D4C-8652-25296B0FB816}"/>
              </a:ext>
            </a:extLst>
          </p:cNvPr>
          <p:cNvSpPr>
            <a:spLocks noGrp="1" noChangeArrowheads="1"/>
          </p:cNvSpPr>
          <p:nvPr>
            <p:ph type="title"/>
          </p:nvPr>
        </p:nvSpPr>
        <p:spPr bwMode="auto">
          <a:xfrm>
            <a:off x="762000" y="0"/>
            <a:ext cx="77724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p>
            <a:pPr lvl="0"/>
            <a:endParaRPr lang="zh-CN" altLang="zh-CN"/>
          </a:p>
        </p:txBody>
      </p:sp>
      <p:sp>
        <p:nvSpPr>
          <p:cNvPr id="1028" name="Rectangle 11">
            <a:extLst>
              <a:ext uri="{FF2B5EF4-FFF2-40B4-BE49-F238E27FC236}">
                <a16:creationId xmlns:a16="http://schemas.microsoft.com/office/drawing/2014/main" id="{AC083CAA-9388-4FC3-A72D-0C1171736BA1}"/>
              </a:ext>
            </a:extLst>
          </p:cNvPr>
          <p:cNvSpPr>
            <a:spLocks noGrp="1" noChangeArrowheads="1"/>
          </p:cNvSpPr>
          <p:nvPr>
            <p:ph type="body" idx="1"/>
          </p:nvPr>
        </p:nvSpPr>
        <p:spPr bwMode="auto">
          <a:xfrm>
            <a:off x="762000" y="1219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1"/>
            <a:endParaRPr lang="zh-CN" altLang="en-US"/>
          </a:p>
        </p:txBody>
      </p:sp>
    </p:spTree>
  </p:cSld>
  <p:clrMap bg1="dk2" tx1="lt1" bg2="dk1" tx2="lt2" accent1="accent1" accent2="accent2" accent3="accent3" accent4="accent4" accent5="accent5" accent6="accent6" hlink="hlink" folHlink="folHlink"/>
  <p:sldLayoutIdLst>
    <p:sldLayoutId id="2147483672"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3" r:id="rId12"/>
  </p:sldLayoutIdLst>
  <p:txStyles>
    <p:titleStyle>
      <a:lvl1pPr algn="ctr" rtl="0" eaLnBrk="0" fontAlgn="base" hangingPunct="0">
        <a:spcBef>
          <a:spcPct val="0"/>
        </a:spcBef>
        <a:spcAft>
          <a:spcPct val="0"/>
        </a:spcAft>
        <a:defRPr kumimoji="1" sz="3600" b="1" kern="1200">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kumimoji="1" sz="3600" b="1">
          <a:solidFill>
            <a:schemeClr val="tx2"/>
          </a:solidFill>
          <a:effectLst>
            <a:outerShdw blurRad="38100" dist="38100" dir="2700000" algn="tl">
              <a:srgbClr val="000000"/>
            </a:outerShdw>
          </a:effectLst>
          <a:latin typeface="Arial" panose="020B0604020202020204" pitchFamily="34" charset="0"/>
          <a:ea typeface="幼圆" panose="02010509060101010101" pitchFamily="49" charset="-122"/>
        </a:defRPr>
      </a:lvl2pPr>
      <a:lvl3pPr algn="ctr" rtl="0" eaLnBrk="0" fontAlgn="base" hangingPunct="0">
        <a:spcBef>
          <a:spcPct val="0"/>
        </a:spcBef>
        <a:spcAft>
          <a:spcPct val="0"/>
        </a:spcAft>
        <a:defRPr kumimoji="1" sz="3600" b="1">
          <a:solidFill>
            <a:schemeClr val="tx2"/>
          </a:solidFill>
          <a:effectLst>
            <a:outerShdw blurRad="38100" dist="38100" dir="2700000" algn="tl">
              <a:srgbClr val="000000"/>
            </a:outerShdw>
          </a:effectLst>
          <a:latin typeface="Arial" panose="020B0604020202020204" pitchFamily="34" charset="0"/>
          <a:ea typeface="幼圆" panose="02010509060101010101" pitchFamily="49" charset="-122"/>
        </a:defRPr>
      </a:lvl3pPr>
      <a:lvl4pPr algn="ctr" rtl="0" eaLnBrk="0" fontAlgn="base" hangingPunct="0">
        <a:spcBef>
          <a:spcPct val="0"/>
        </a:spcBef>
        <a:spcAft>
          <a:spcPct val="0"/>
        </a:spcAft>
        <a:defRPr kumimoji="1" sz="3600" b="1">
          <a:solidFill>
            <a:schemeClr val="tx2"/>
          </a:solidFill>
          <a:effectLst>
            <a:outerShdw blurRad="38100" dist="38100" dir="2700000" algn="tl">
              <a:srgbClr val="000000"/>
            </a:outerShdw>
          </a:effectLst>
          <a:latin typeface="Arial" panose="020B0604020202020204" pitchFamily="34" charset="0"/>
          <a:ea typeface="幼圆" panose="02010509060101010101" pitchFamily="49" charset="-122"/>
        </a:defRPr>
      </a:lvl4pPr>
      <a:lvl5pPr algn="ctr" rtl="0" eaLnBrk="0" fontAlgn="base" hangingPunct="0">
        <a:spcBef>
          <a:spcPct val="0"/>
        </a:spcBef>
        <a:spcAft>
          <a:spcPct val="0"/>
        </a:spcAft>
        <a:defRPr kumimoji="1" sz="3600" b="1">
          <a:solidFill>
            <a:schemeClr val="tx2"/>
          </a:solidFill>
          <a:effectLst>
            <a:outerShdw blurRad="38100" dist="38100" dir="2700000" algn="tl">
              <a:srgbClr val="000000"/>
            </a:outerShdw>
          </a:effectLst>
          <a:latin typeface="Arial" panose="020B0604020202020204" pitchFamily="34" charset="0"/>
          <a:ea typeface="幼圆" panose="02010509060101010101" pitchFamily="49" charset="-122"/>
        </a:defRPr>
      </a:lvl5pPr>
      <a:lvl6pPr marL="457200" algn="ctr" rtl="0" fontAlgn="base">
        <a:spcBef>
          <a:spcPct val="0"/>
        </a:spcBef>
        <a:spcAft>
          <a:spcPct val="0"/>
        </a:spcAft>
        <a:defRPr kumimoji="1" sz="3600" b="1">
          <a:solidFill>
            <a:schemeClr val="tx2"/>
          </a:solidFill>
          <a:effectLst>
            <a:outerShdw blurRad="38100" dist="38100" dir="2700000" algn="tl">
              <a:srgbClr val="000000"/>
            </a:outerShdw>
          </a:effectLst>
          <a:latin typeface="Arial" panose="020B0604020202020204" pitchFamily="34" charset="0"/>
          <a:ea typeface="幼圆" panose="02010509060101010101" pitchFamily="49" charset="-122"/>
        </a:defRPr>
      </a:lvl6pPr>
      <a:lvl7pPr marL="914400" algn="ctr" rtl="0" fontAlgn="base">
        <a:spcBef>
          <a:spcPct val="0"/>
        </a:spcBef>
        <a:spcAft>
          <a:spcPct val="0"/>
        </a:spcAft>
        <a:defRPr kumimoji="1" sz="3600" b="1">
          <a:solidFill>
            <a:schemeClr val="tx2"/>
          </a:solidFill>
          <a:effectLst>
            <a:outerShdw blurRad="38100" dist="38100" dir="2700000" algn="tl">
              <a:srgbClr val="000000"/>
            </a:outerShdw>
          </a:effectLst>
          <a:latin typeface="Arial" panose="020B0604020202020204" pitchFamily="34" charset="0"/>
          <a:ea typeface="幼圆" panose="02010509060101010101" pitchFamily="49" charset="-122"/>
        </a:defRPr>
      </a:lvl7pPr>
      <a:lvl8pPr marL="1371600" algn="ctr" rtl="0" fontAlgn="base">
        <a:spcBef>
          <a:spcPct val="0"/>
        </a:spcBef>
        <a:spcAft>
          <a:spcPct val="0"/>
        </a:spcAft>
        <a:defRPr kumimoji="1" sz="3600" b="1">
          <a:solidFill>
            <a:schemeClr val="tx2"/>
          </a:solidFill>
          <a:effectLst>
            <a:outerShdw blurRad="38100" dist="38100" dir="2700000" algn="tl">
              <a:srgbClr val="000000"/>
            </a:outerShdw>
          </a:effectLst>
          <a:latin typeface="Arial" panose="020B0604020202020204" pitchFamily="34" charset="0"/>
          <a:ea typeface="幼圆" panose="02010509060101010101" pitchFamily="49" charset="-122"/>
        </a:defRPr>
      </a:lvl8pPr>
      <a:lvl9pPr marL="1828800" algn="ctr" rtl="0" fontAlgn="base">
        <a:spcBef>
          <a:spcPct val="0"/>
        </a:spcBef>
        <a:spcAft>
          <a:spcPct val="0"/>
        </a:spcAft>
        <a:defRPr kumimoji="1" sz="3600" b="1">
          <a:solidFill>
            <a:schemeClr val="tx2"/>
          </a:solidFill>
          <a:effectLst>
            <a:outerShdw blurRad="38100" dist="38100" dir="2700000" algn="tl">
              <a:srgbClr val="000000"/>
            </a:outerShdw>
          </a:effectLst>
          <a:latin typeface="Arial" panose="020B0604020202020204" pitchFamily="34" charset="0"/>
          <a:ea typeface="幼圆" panose="02010509060101010101" pitchFamily="49" charset="-122"/>
        </a:defRPr>
      </a:lvl9pPr>
    </p:titleStyle>
    <p:bodyStyle>
      <a:lvl1pPr marL="342900" indent="-342900" algn="l" rtl="0" eaLnBrk="0" fontAlgn="base" hangingPunct="0">
        <a:spcBef>
          <a:spcPct val="20000"/>
        </a:spcBef>
        <a:spcAft>
          <a:spcPct val="0"/>
        </a:spcAft>
        <a:buClr>
          <a:schemeClr val="accent2"/>
        </a:buClr>
        <a:buSzPct val="80000"/>
        <a:buFont typeface="Wingdings" panose="05000000000000000000" pitchFamily="2" charset="2"/>
        <a:defRPr kumimoji="1" sz="2800" b="1"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90000"/>
        <a:defRPr kumimoji="1" sz="2800" kern="1200">
          <a:solidFill>
            <a:schemeClr val="tx1"/>
          </a:solidFill>
          <a:latin typeface="+mn-lt"/>
          <a:ea typeface="宋体" panose="02010600030101010101" pitchFamily="2" charset="-122"/>
          <a:cs typeface="+mn-cs"/>
        </a:defRPr>
      </a:lvl2pPr>
      <a:lvl3pPr marL="1143000" indent="-228600" algn="l" rtl="0" eaLnBrk="0" fontAlgn="base" hangingPunct="0">
        <a:spcBef>
          <a:spcPct val="20000"/>
        </a:spcBef>
        <a:spcAft>
          <a:spcPct val="0"/>
        </a:spcAft>
        <a:buClr>
          <a:schemeClr val="accent1"/>
        </a:buClr>
        <a:buSzPct val="60000"/>
        <a:buFont typeface="Wingdings" panose="05000000000000000000" pitchFamily="2" charset="2"/>
        <a:defRPr kumimoji="1" sz="2800" kern="1200">
          <a:solidFill>
            <a:schemeClr val="tx1"/>
          </a:solidFill>
          <a:latin typeface="+mn-lt"/>
          <a:ea typeface="宋体" panose="02010600030101010101" pitchFamily="2" charset="-122"/>
          <a:cs typeface="+mn-cs"/>
        </a:defRPr>
      </a:lvl3pPr>
      <a:lvl4pPr marL="1600200" indent="-228600" algn="l" rtl="0" eaLnBrk="0" fontAlgn="base" hangingPunct="0">
        <a:spcBef>
          <a:spcPct val="20000"/>
        </a:spcBef>
        <a:spcAft>
          <a:spcPct val="0"/>
        </a:spcAft>
        <a:buClr>
          <a:schemeClr val="tx1"/>
        </a:buClr>
        <a:defRPr kumimoji="1" sz="28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defRPr kumimoji="1" sz="2800" kern="1200">
          <a:solidFill>
            <a:schemeClr val="tx1"/>
          </a:solidFill>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audio" Target="../media/audio3.wav"/><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jpeg"/><Relationship Id="rId7"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oleObject13.bin"/><Relationship Id="rId5" Type="http://schemas.openxmlformats.org/officeDocument/2006/relationships/image" Target="../media/image5.png"/><Relationship Id="rId4" Type="http://schemas.openxmlformats.org/officeDocument/2006/relationships/oleObject" Target="../embeddings/oleObject12.bin"/></Relationships>
</file>

<file path=ppt/slides/_rels/slide23.xml.rels><?xml version="1.0" encoding="UTF-8" standalone="yes"?>
<Relationships xmlns="http://schemas.openxmlformats.org/package/2006/relationships"><Relationship Id="rId3" Type="http://schemas.openxmlformats.org/officeDocument/2006/relationships/slide" Target="slide25.xml"/><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4.jpeg"/><Relationship Id="rId7"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oleObject" Target="../embeddings/oleObject15.bin"/><Relationship Id="rId5" Type="http://schemas.openxmlformats.org/officeDocument/2006/relationships/image" Target="../media/image5.png"/><Relationship Id="rId4" Type="http://schemas.openxmlformats.org/officeDocument/2006/relationships/oleObject" Target="../embeddings/oleObject14.bin"/></Relationships>
</file>

<file path=ppt/slides/_rels/slide25.xml.rels><?xml version="1.0" encoding="UTF-8" standalone="yes"?>
<Relationships xmlns="http://schemas.openxmlformats.org/package/2006/relationships"><Relationship Id="rId3" Type="http://schemas.openxmlformats.org/officeDocument/2006/relationships/slide" Target="slide25.xml"/><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openxmlformats.org/officeDocument/2006/relationships/oleObject" Target="../embeddings/oleObject20.bin"/><Relationship Id="rId3" Type="http://schemas.openxmlformats.org/officeDocument/2006/relationships/image" Target="../media/image4.jpeg"/><Relationship Id="rId7" Type="http://schemas.openxmlformats.org/officeDocument/2006/relationships/oleObject" Target="../embeddings/oleObject19.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oleObject" Target="../embeddings/oleObject18.bin"/><Relationship Id="rId5" Type="http://schemas.openxmlformats.org/officeDocument/2006/relationships/image" Target="../media/image3.png"/><Relationship Id="rId4" Type="http://schemas.openxmlformats.org/officeDocument/2006/relationships/oleObject" Target="../embeddings/oleObject17.bin"/></Relationships>
</file>

<file path=ppt/slides/_rels/slide29.xml.rels><?xml version="1.0" encoding="UTF-8" standalone="yes"?>
<Relationships xmlns="http://schemas.openxmlformats.org/package/2006/relationships"><Relationship Id="rId8" Type="http://schemas.openxmlformats.org/officeDocument/2006/relationships/oleObject" Target="../embeddings/oleObject24.bin"/><Relationship Id="rId3" Type="http://schemas.openxmlformats.org/officeDocument/2006/relationships/image" Target="../media/image4.jpeg"/><Relationship Id="rId7" Type="http://schemas.openxmlformats.org/officeDocument/2006/relationships/oleObject" Target="../embeddings/oleObject23.bin"/><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oleObject" Target="../embeddings/oleObject22.bin"/><Relationship Id="rId5" Type="http://schemas.openxmlformats.org/officeDocument/2006/relationships/image" Target="../media/image3.png"/><Relationship Id="rId4" Type="http://schemas.openxmlformats.org/officeDocument/2006/relationships/oleObject" Target="../embeddings/oleObject21.bin"/><Relationship Id="rId9" Type="http://schemas.openxmlformats.org/officeDocument/2006/relationships/oleObject" Target="../embeddings/oleObject25.bin"/></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3.png"/><Relationship Id="rId4" Type="http://schemas.openxmlformats.org/officeDocument/2006/relationships/oleObject" Target="../embeddings/oleObject1.bin"/></Relationships>
</file>

<file path=ppt/slides/_rels/slide30.xml.rels><?xml version="1.0" encoding="UTF-8" standalone="yes"?>
<Relationships xmlns="http://schemas.openxmlformats.org/package/2006/relationships"><Relationship Id="rId8" Type="http://schemas.openxmlformats.org/officeDocument/2006/relationships/oleObject" Target="../embeddings/oleObject29.bin"/><Relationship Id="rId3" Type="http://schemas.openxmlformats.org/officeDocument/2006/relationships/image" Target="../media/image4.jpeg"/><Relationship Id="rId7" Type="http://schemas.openxmlformats.org/officeDocument/2006/relationships/oleObject" Target="../embeddings/oleObject28.bin"/><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oleObject" Target="../embeddings/oleObject27.bin"/><Relationship Id="rId5" Type="http://schemas.openxmlformats.org/officeDocument/2006/relationships/image" Target="../media/image5.png"/><Relationship Id="rId4" Type="http://schemas.openxmlformats.org/officeDocument/2006/relationships/oleObject" Target="../embeddings/oleObject26.bin"/><Relationship Id="rId9" Type="http://schemas.openxmlformats.org/officeDocument/2006/relationships/oleObject" Target="../embeddings/oleObject30.bin"/></Relationships>
</file>

<file path=ppt/slides/_rels/slide3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audio" Target="../media/audio3.wav"/><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oleObject" Target="../embeddings/oleObject32.bin"/><Relationship Id="rId5" Type="http://schemas.openxmlformats.org/officeDocument/2006/relationships/image" Target="../media/image5.png"/><Relationship Id="rId4" Type="http://schemas.openxmlformats.org/officeDocument/2006/relationships/oleObject" Target="../embeddings/oleObject31.bin"/></Relationships>
</file>

<file path=ppt/slides/_rels/slide3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oleObject" Target="../embeddings/oleObject34.bin"/><Relationship Id="rId5" Type="http://schemas.openxmlformats.org/officeDocument/2006/relationships/image" Target="../media/image5.png"/><Relationship Id="rId4" Type="http://schemas.openxmlformats.org/officeDocument/2006/relationships/oleObject" Target="../embeddings/oleObject33.bin"/></Relationships>
</file>

<file path=ppt/slides/_rels/slide3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4.jpeg"/><Relationship Id="rId7" Type="http://schemas.openxmlformats.org/officeDocument/2006/relationships/oleObject" Target="../embeddings/oleObject37.bin"/><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oleObject" Target="../embeddings/oleObject36.bin"/><Relationship Id="rId5" Type="http://schemas.openxmlformats.org/officeDocument/2006/relationships/image" Target="../media/image5.png"/><Relationship Id="rId4" Type="http://schemas.openxmlformats.org/officeDocument/2006/relationships/oleObject" Target="../embeddings/oleObject35.bin"/></Relationships>
</file>

<file path=ppt/slides/_rels/slide43.xml.rels><?xml version="1.0" encoding="UTF-8" standalone="yes"?>
<Relationships xmlns="http://schemas.openxmlformats.org/package/2006/relationships"><Relationship Id="rId3" Type="http://schemas.openxmlformats.org/officeDocument/2006/relationships/image" Target="../media/image4.jpeg"/><Relationship Id="rId7" Type="http://schemas.openxmlformats.org/officeDocument/2006/relationships/oleObject" Target="../embeddings/oleObject40.bin"/><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oleObject" Target="../embeddings/oleObject39.bin"/><Relationship Id="rId5" Type="http://schemas.openxmlformats.org/officeDocument/2006/relationships/image" Target="../media/image5.png"/><Relationship Id="rId4" Type="http://schemas.openxmlformats.org/officeDocument/2006/relationships/oleObject" Target="../embeddings/oleObject38.bin"/></Relationships>
</file>

<file path=ppt/slides/_rels/slide4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oleObject" Target="../embeddings/oleObject42.bin"/><Relationship Id="rId5" Type="http://schemas.openxmlformats.org/officeDocument/2006/relationships/image" Target="../media/image5.png"/><Relationship Id="rId4" Type="http://schemas.openxmlformats.org/officeDocument/2006/relationships/oleObject" Target="../embeddings/oleObject41.bin"/></Relationships>
</file>

<file path=ppt/slides/_rels/slide4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slide" Target="slide29.xml"/><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audio" Target="../media/audio2.wav"/><Relationship Id="rId7"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3.png"/><Relationship Id="rId5" Type="http://schemas.openxmlformats.org/officeDocument/2006/relationships/oleObject" Target="../embeddings/oleObject3.bin"/><Relationship Id="rId4" Type="http://schemas.openxmlformats.org/officeDocument/2006/relationships/image" Target="../media/image4.jpeg"/></Relationships>
</file>

<file path=ppt/slides/_rels/slide50.xml.rels><?xml version="1.0" encoding="UTF-8" standalone="yes"?>
<Relationships xmlns="http://schemas.openxmlformats.org/package/2006/relationships"><Relationship Id="rId3" Type="http://schemas.openxmlformats.org/officeDocument/2006/relationships/image" Target="../media/image4.jpeg"/><Relationship Id="rId7" Type="http://schemas.openxmlformats.org/officeDocument/2006/relationships/oleObject" Target="../embeddings/oleObject45.bin"/><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oleObject" Target="../embeddings/oleObject44.bin"/><Relationship Id="rId5" Type="http://schemas.openxmlformats.org/officeDocument/2006/relationships/image" Target="../media/image5.png"/><Relationship Id="rId4" Type="http://schemas.openxmlformats.org/officeDocument/2006/relationships/oleObject" Target="../embeddings/oleObject43.bin"/></Relationships>
</file>

<file path=ppt/slides/_rels/slide5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oleObject" Target="../embeddings/oleObject8.bin"/><Relationship Id="rId3" Type="http://schemas.openxmlformats.org/officeDocument/2006/relationships/image" Target="../media/image4.jpeg"/><Relationship Id="rId7"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6.bin"/><Relationship Id="rId5" Type="http://schemas.openxmlformats.org/officeDocument/2006/relationships/image" Target="../media/image3.png"/><Relationship Id="rId4" Type="http://schemas.openxmlformats.org/officeDocument/2006/relationships/oleObject" Target="../embeddings/oleObject5.bin"/></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audio" Target="../media/audio2.wav"/><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slide" Target="slide10.xml"/><Relationship Id="rId3" Type="http://schemas.openxmlformats.org/officeDocument/2006/relationships/image" Target="../media/image4.jpeg"/><Relationship Id="rId7"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10.bin"/><Relationship Id="rId5" Type="http://schemas.openxmlformats.org/officeDocument/2006/relationships/image" Target="../media/image5.png"/><Relationship Id="rId4" Type="http://schemas.openxmlformats.org/officeDocument/2006/relationships/oleObject" Target="../embeddings/oleObject9.bin"/></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D066F874-64FA-4C53-BF40-224D0F5B76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463" y="0"/>
            <a:ext cx="9178926" cy="6884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4">
            <a:extLst>
              <a:ext uri="{FF2B5EF4-FFF2-40B4-BE49-F238E27FC236}">
                <a16:creationId xmlns:a16="http://schemas.microsoft.com/office/drawing/2014/main" id="{83F21856-6981-4E7B-A959-824EFCE736A6}"/>
              </a:ext>
            </a:extLst>
          </p:cNvPr>
          <p:cNvSpPr>
            <a:spLocks noChangeArrowheads="1"/>
          </p:cNvSpPr>
          <p:nvPr/>
        </p:nvSpPr>
        <p:spPr bwMode="auto">
          <a:xfrm>
            <a:off x="1547813" y="1270000"/>
            <a:ext cx="6048375" cy="1006475"/>
          </a:xfrm>
          <a:prstGeom prst="rect">
            <a:avLst/>
          </a:prstGeom>
          <a:noFill/>
          <a:ln>
            <a:noFill/>
          </a:ln>
          <a:effectLst/>
        </p:spPr>
        <p:txBody>
          <a:bodyPr>
            <a:spAutoFit/>
          </a:bodyPr>
          <a:lstStyle/>
          <a:p>
            <a:pPr algn="ctr" eaLnBrk="1" hangingPunct="1">
              <a:defRPr/>
            </a:pPr>
            <a:r>
              <a:rPr lang="zh-CN" altLang="en-US" sz="6000" dirty="0">
                <a:solidFill>
                  <a:schemeClr val="tx1"/>
                </a:solidFill>
                <a:effectLst>
                  <a:outerShdw blurRad="38100" dist="38100" dir="2700000" algn="tl">
                    <a:srgbClr val="000000">
                      <a:alpha val="43137"/>
                    </a:srgbClr>
                  </a:outerShdw>
                </a:effectLst>
                <a:ea typeface="黑体" panose="02010609060101010101" pitchFamily="49" charset="-122"/>
              </a:rPr>
              <a:t>软 件 工程</a:t>
            </a:r>
          </a:p>
        </p:txBody>
      </p:sp>
      <p:sp>
        <p:nvSpPr>
          <p:cNvPr id="9" name="Rectangle 3">
            <a:extLst>
              <a:ext uri="{FF2B5EF4-FFF2-40B4-BE49-F238E27FC236}">
                <a16:creationId xmlns:a16="http://schemas.microsoft.com/office/drawing/2014/main" id="{6EB731EC-AC2E-43FE-81DD-49DBA38CEA24}"/>
              </a:ext>
            </a:extLst>
          </p:cNvPr>
          <p:cNvSpPr>
            <a:spLocks noChangeArrowheads="1"/>
          </p:cNvSpPr>
          <p:nvPr/>
        </p:nvSpPr>
        <p:spPr bwMode="auto">
          <a:xfrm>
            <a:off x="1714500" y="2276475"/>
            <a:ext cx="5581650" cy="1384300"/>
          </a:xfrm>
          <a:prstGeom prst="rect">
            <a:avLst/>
          </a:prstGeom>
          <a:noFill/>
          <a:ln>
            <a:noFill/>
          </a:ln>
          <a:effectLst/>
        </p:spPr>
        <p:txBody>
          <a:bodyPr>
            <a:spAutoFit/>
          </a:bodyPr>
          <a:lstStyle/>
          <a:p>
            <a:pPr algn="ctr" eaLnBrk="1" hangingPunct="1">
              <a:defRPr/>
            </a:pPr>
            <a:r>
              <a:rPr lang="zh-CN" altLang="en-US" sz="2800" dirty="0">
                <a:solidFill>
                  <a:schemeClr val="tx1"/>
                </a:solidFill>
                <a:effectLst>
                  <a:outerShdw blurRad="38100" dist="38100" dir="2700000" algn="tl">
                    <a:srgbClr val="000000">
                      <a:alpha val="43137"/>
                    </a:srgbClr>
                  </a:outerShdw>
                </a:effectLst>
              </a:rPr>
              <a:t>饶国政</a:t>
            </a:r>
          </a:p>
          <a:p>
            <a:pPr algn="ctr" eaLnBrk="1" hangingPunct="1">
              <a:defRPr/>
            </a:pPr>
            <a:r>
              <a:rPr lang="en-US" altLang="zh-CN" sz="2800" dirty="0">
                <a:solidFill>
                  <a:schemeClr val="tx1"/>
                </a:solidFill>
                <a:effectLst>
                  <a:outerShdw blurRad="38100" dist="38100" dir="2700000" algn="tl">
                    <a:srgbClr val="000000">
                      <a:alpha val="43137"/>
                    </a:srgbClr>
                  </a:outerShdw>
                </a:effectLst>
              </a:rPr>
              <a:t>http://cic.tju.edu.cn/faculty/rgz/</a:t>
            </a:r>
          </a:p>
          <a:p>
            <a:pPr algn="ctr" eaLnBrk="1" hangingPunct="1">
              <a:defRPr/>
            </a:pPr>
            <a:r>
              <a:rPr lang="en-US" altLang="zh-CN" sz="2800" dirty="0">
                <a:solidFill>
                  <a:schemeClr val="tx1"/>
                </a:solidFill>
                <a:effectLst>
                  <a:outerShdw blurRad="38100" dist="38100" dir="2700000" algn="tl">
                    <a:srgbClr val="000000">
                      <a:alpha val="43137"/>
                    </a:srgbClr>
                  </a:outerShdw>
                </a:effectLst>
              </a:rPr>
              <a:t>rgz@tju.edu.cn</a:t>
            </a:r>
          </a:p>
        </p:txBody>
      </p:sp>
    </p:spTree>
  </p:cSld>
  <p:clrMapOvr>
    <a:masterClrMapping/>
  </p:clrMapOvr>
  <p:transition spd="slow" advTm="12000">
    <p:split orient="vert"/>
  </p:transition>
</p:sld>
</file>

<file path=ppt/slides/slide10.xml><?xml version="1.0" encoding="utf-8"?>
<p:sld xmlns:a="http://schemas.openxmlformats.org/drawingml/2006/main" xmlns:r="http://schemas.openxmlformats.org/officeDocument/2006/relationships" xmlns:p="http://schemas.openxmlformats.org/presentationml/2006/main" showMasterSp="0" showMasterPhAnim="0">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C76D7EBF-0CFB-4101-AAA4-A72CA62DF3CD}"/>
              </a:ext>
            </a:extLst>
          </p:cNvPr>
          <p:cNvSpPr>
            <a:spLocks noGrp="1" noChangeArrowheads="1"/>
          </p:cNvSpPr>
          <p:nvPr>
            <p:ph type="title"/>
          </p:nvPr>
        </p:nvSpPr>
        <p:spPr>
          <a:xfrm>
            <a:off x="762000" y="228600"/>
            <a:ext cx="7772400" cy="701675"/>
          </a:xfrm>
        </p:spPr>
        <p:txBody>
          <a:bodyPr/>
          <a:lstStyle/>
          <a:p>
            <a:pPr algn="l" eaLnBrk="1" hangingPunct="1">
              <a:defRPr/>
            </a:pPr>
            <a:r>
              <a:rPr lang="zh-CN" altLang="en-US" sz="2800">
                <a:solidFill>
                  <a:schemeClr val="tx1"/>
                </a:solidFill>
                <a:latin typeface="楷体_GB2312" pitchFamily="49" charset="-122"/>
                <a:ea typeface="楷体_GB2312" pitchFamily="49" charset="-122"/>
              </a:rPr>
              <a:t>② 数据流分析图</a:t>
            </a:r>
            <a:endParaRPr lang="zh-CN" altLang="en-US"/>
          </a:p>
        </p:txBody>
      </p:sp>
      <p:sp>
        <p:nvSpPr>
          <p:cNvPr id="40963" name="Rectangle 3">
            <a:extLst>
              <a:ext uri="{FF2B5EF4-FFF2-40B4-BE49-F238E27FC236}">
                <a16:creationId xmlns:a16="http://schemas.microsoft.com/office/drawing/2014/main" id="{6F5783ED-7AA7-4FA4-AB8F-488EF5E5259B}"/>
              </a:ext>
            </a:extLst>
          </p:cNvPr>
          <p:cNvSpPr>
            <a:spLocks noGrp="1" noChangeArrowheads="1"/>
          </p:cNvSpPr>
          <p:nvPr>
            <p:ph type="body" idx="1"/>
          </p:nvPr>
        </p:nvSpPr>
        <p:spPr>
          <a:xfrm>
            <a:off x="3913188" y="1200150"/>
            <a:ext cx="4649787" cy="2720975"/>
          </a:xfrm>
        </p:spPr>
        <p:txBody>
          <a:bodyPr/>
          <a:lstStyle/>
          <a:p>
            <a:pPr eaLnBrk="1" hangingPunct="1"/>
            <a:r>
              <a:rPr lang="zh-CN" altLang="en-US"/>
              <a:t>节点 —表示单个语句。</a:t>
            </a:r>
          </a:p>
          <a:p>
            <a:pPr eaLnBrk="1" hangingPunct="1"/>
            <a:r>
              <a:rPr lang="zh-CN" altLang="en-US"/>
              <a:t>有向边 —表示控制结构。</a:t>
            </a:r>
          </a:p>
          <a:p>
            <a:pPr eaLnBrk="1" hangingPunct="1">
              <a:lnSpc>
                <a:spcPct val="85000"/>
              </a:lnSpc>
            </a:pPr>
            <a:r>
              <a:rPr lang="zh-CN" altLang="zh-CN"/>
              <a:t>	</a:t>
            </a:r>
            <a:r>
              <a:rPr lang="en-US" altLang="zh-CN"/>
              <a:t>d — </a:t>
            </a:r>
            <a:r>
              <a:rPr lang="zh-CN" altLang="en-US"/>
              <a:t>定义</a:t>
            </a:r>
          </a:p>
          <a:p>
            <a:pPr eaLnBrk="1" hangingPunct="1">
              <a:lnSpc>
                <a:spcPct val="85000"/>
              </a:lnSpc>
            </a:pPr>
            <a:r>
              <a:rPr lang="zh-CN" altLang="en-US"/>
              <a:t>	</a:t>
            </a:r>
            <a:r>
              <a:rPr lang="en-US" altLang="zh-CN"/>
              <a:t>r — </a:t>
            </a:r>
            <a:r>
              <a:rPr lang="zh-CN" altLang="en-US"/>
              <a:t>引用</a:t>
            </a:r>
          </a:p>
          <a:p>
            <a:pPr eaLnBrk="1" hangingPunct="1">
              <a:lnSpc>
                <a:spcPct val="85000"/>
              </a:lnSpc>
            </a:pPr>
            <a:r>
              <a:rPr lang="zh-CN" altLang="en-US"/>
              <a:t>	</a:t>
            </a:r>
            <a:r>
              <a:rPr lang="en-US" altLang="zh-CN"/>
              <a:t>u — </a:t>
            </a:r>
            <a:r>
              <a:rPr lang="zh-CN" altLang="en-US"/>
              <a:t>未引用</a:t>
            </a:r>
          </a:p>
        </p:txBody>
      </p:sp>
      <p:sp>
        <p:nvSpPr>
          <p:cNvPr id="40969" name="Rectangle 9">
            <a:extLst>
              <a:ext uri="{FF2B5EF4-FFF2-40B4-BE49-F238E27FC236}">
                <a16:creationId xmlns:a16="http://schemas.microsoft.com/office/drawing/2014/main" id="{593000E1-8AA1-46D9-889F-B2A96AB6AB4A}"/>
              </a:ext>
            </a:extLst>
          </p:cNvPr>
          <p:cNvSpPr>
            <a:spLocks noChangeArrowheads="1"/>
          </p:cNvSpPr>
          <p:nvPr/>
        </p:nvSpPr>
        <p:spPr bwMode="auto">
          <a:xfrm>
            <a:off x="4014788" y="3716338"/>
            <a:ext cx="2163762" cy="1909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accent2"/>
              </a:buClr>
              <a:buSzPct val="80000"/>
              <a:buFont typeface="Wingdings" panose="05000000000000000000" pitchFamily="2" charset="2"/>
              <a:defRPr kumimoji="1" sz="2800" b="1">
                <a:solidFill>
                  <a:schemeClr val="tx1"/>
                </a:solidFill>
                <a:latin typeface="Times New Roman" panose="02020603050405020304" pitchFamily="18" charset="0"/>
                <a:ea typeface="楷体_GB2312" pitchFamily="49" charset="-122"/>
              </a:defRPr>
            </a:lvl1pPr>
            <a:lvl2pPr marL="742950" indent="-285750">
              <a:spcBef>
                <a:spcPct val="20000"/>
              </a:spcBef>
              <a:buClr>
                <a:schemeClr val="tx1"/>
              </a:buClr>
              <a:buSzPct val="90000"/>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defRPr kumimoji="1" sz="28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a:t>R：duuuuu</a:t>
            </a:r>
          </a:p>
          <a:p>
            <a:pPr eaLnBrk="1" hangingPunct="1"/>
            <a:r>
              <a:rPr lang="en-US" altLang="zh-CN"/>
              <a:t>S ：uruuur</a:t>
            </a:r>
          </a:p>
          <a:p>
            <a:pPr eaLnBrk="1" hangingPunct="1"/>
            <a:r>
              <a:rPr lang="en-US" altLang="zh-CN"/>
              <a:t>Y：uuddru		</a:t>
            </a:r>
          </a:p>
        </p:txBody>
      </p:sp>
      <p:sp>
        <p:nvSpPr>
          <p:cNvPr id="12293" name="Rectangle 10">
            <a:extLst>
              <a:ext uri="{FF2B5EF4-FFF2-40B4-BE49-F238E27FC236}">
                <a16:creationId xmlns:a16="http://schemas.microsoft.com/office/drawing/2014/main" id="{3B08F7DB-7B57-4C74-BF97-47D4C1968E3B}"/>
              </a:ext>
            </a:extLst>
          </p:cNvPr>
          <p:cNvSpPr>
            <a:spLocks noChangeArrowheads="1"/>
          </p:cNvSpPr>
          <p:nvPr/>
        </p:nvSpPr>
        <p:spPr bwMode="auto">
          <a:xfrm>
            <a:off x="1358900" y="1568450"/>
            <a:ext cx="1851025" cy="406400"/>
          </a:xfrm>
          <a:prstGeom prst="rect">
            <a:avLst/>
          </a:prstGeom>
          <a:solidFill>
            <a:srgbClr val="FFFFCC"/>
          </a:solidFill>
          <a:ln w="952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kumimoji="1" sz="1600" b="1">
                <a:solidFill>
                  <a:srgbClr val="003399"/>
                </a:solidFill>
                <a:latin typeface="Times New Roman" panose="02020603050405020304" pitchFamily="18" charset="0"/>
                <a:ea typeface="宋体" panose="02010600030101010101" pitchFamily="2" charset="-122"/>
              </a:defRPr>
            </a:lvl1pPr>
            <a:lvl2pPr marL="742950" indent="-285750" algn="ctr">
              <a:defRPr kumimoji="1" sz="1600" b="1">
                <a:solidFill>
                  <a:srgbClr val="003399"/>
                </a:solidFill>
                <a:latin typeface="Times New Roman" panose="02020603050405020304" pitchFamily="18" charset="0"/>
                <a:ea typeface="宋体" panose="02010600030101010101" pitchFamily="2" charset="-122"/>
              </a:defRPr>
            </a:lvl2pPr>
            <a:lvl3pPr marL="1143000" indent="-228600" algn="ctr">
              <a:defRPr kumimoji="1" sz="1600" b="1">
                <a:solidFill>
                  <a:srgbClr val="003399"/>
                </a:solidFill>
                <a:latin typeface="Times New Roman" panose="02020603050405020304" pitchFamily="18" charset="0"/>
                <a:ea typeface="宋体" panose="02010600030101010101" pitchFamily="2" charset="-122"/>
              </a:defRPr>
            </a:lvl3pPr>
            <a:lvl4pPr marL="1600200" indent="-228600" algn="ctr">
              <a:defRPr kumimoji="1" sz="1600" b="1">
                <a:solidFill>
                  <a:srgbClr val="003399"/>
                </a:solidFill>
                <a:latin typeface="Times New Roman" panose="02020603050405020304" pitchFamily="18" charset="0"/>
                <a:ea typeface="宋体" panose="02010600030101010101" pitchFamily="2" charset="-122"/>
              </a:defRPr>
            </a:lvl4pPr>
            <a:lvl5pPr marL="2057400" indent="-228600" algn="ctr">
              <a:defRPr kumimoji="1" sz="1600" b="1">
                <a:solidFill>
                  <a:srgbClr val="003399"/>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9pPr>
          </a:lstStyle>
          <a:p>
            <a:pPr eaLnBrk="1" hangingPunct="1"/>
            <a:r>
              <a:rPr lang="en-US" altLang="zh-CN" sz="2400">
                <a:solidFill>
                  <a:schemeClr val="bg2"/>
                </a:solidFill>
              </a:rPr>
              <a:t>R=0.5</a:t>
            </a:r>
            <a:endParaRPr lang="en-US" altLang="zh-CN" sz="2400">
              <a:solidFill>
                <a:schemeClr val="tx1"/>
              </a:solidFill>
            </a:endParaRPr>
          </a:p>
        </p:txBody>
      </p:sp>
      <p:sp>
        <p:nvSpPr>
          <p:cNvPr id="12294" name="Line 12">
            <a:extLst>
              <a:ext uri="{FF2B5EF4-FFF2-40B4-BE49-F238E27FC236}">
                <a16:creationId xmlns:a16="http://schemas.microsoft.com/office/drawing/2014/main" id="{20B3E556-25AC-464A-A719-BCEF33912B06}"/>
              </a:ext>
            </a:extLst>
          </p:cNvPr>
          <p:cNvSpPr>
            <a:spLocks noChangeShapeType="1"/>
          </p:cNvSpPr>
          <p:nvPr/>
        </p:nvSpPr>
        <p:spPr bwMode="auto">
          <a:xfrm>
            <a:off x="2239963" y="1990725"/>
            <a:ext cx="0" cy="230188"/>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295" name="Rectangle 13">
            <a:extLst>
              <a:ext uri="{FF2B5EF4-FFF2-40B4-BE49-F238E27FC236}">
                <a16:creationId xmlns:a16="http://schemas.microsoft.com/office/drawing/2014/main" id="{F740D8B6-4EE3-41AD-9206-8F520096789E}"/>
              </a:ext>
            </a:extLst>
          </p:cNvPr>
          <p:cNvSpPr>
            <a:spLocks noChangeArrowheads="1"/>
          </p:cNvSpPr>
          <p:nvPr/>
        </p:nvSpPr>
        <p:spPr bwMode="auto">
          <a:xfrm>
            <a:off x="1370013" y="2214563"/>
            <a:ext cx="1851025" cy="406400"/>
          </a:xfrm>
          <a:prstGeom prst="rect">
            <a:avLst/>
          </a:prstGeom>
          <a:solidFill>
            <a:srgbClr val="FFFFCC"/>
          </a:solidFill>
          <a:ln w="952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kumimoji="1" sz="1600" b="1">
                <a:solidFill>
                  <a:srgbClr val="003399"/>
                </a:solidFill>
                <a:latin typeface="Times New Roman" panose="02020603050405020304" pitchFamily="18" charset="0"/>
                <a:ea typeface="宋体" panose="02010600030101010101" pitchFamily="2" charset="-122"/>
              </a:defRPr>
            </a:lvl1pPr>
            <a:lvl2pPr marL="742950" indent="-285750" algn="ctr">
              <a:defRPr kumimoji="1" sz="1600" b="1">
                <a:solidFill>
                  <a:srgbClr val="003399"/>
                </a:solidFill>
                <a:latin typeface="Times New Roman" panose="02020603050405020304" pitchFamily="18" charset="0"/>
                <a:ea typeface="宋体" panose="02010600030101010101" pitchFamily="2" charset="-122"/>
              </a:defRPr>
            </a:lvl2pPr>
            <a:lvl3pPr marL="1143000" indent="-228600" algn="ctr">
              <a:defRPr kumimoji="1" sz="1600" b="1">
                <a:solidFill>
                  <a:srgbClr val="003399"/>
                </a:solidFill>
                <a:latin typeface="Times New Roman" panose="02020603050405020304" pitchFamily="18" charset="0"/>
                <a:ea typeface="宋体" panose="02010600030101010101" pitchFamily="2" charset="-122"/>
              </a:defRPr>
            </a:lvl3pPr>
            <a:lvl4pPr marL="1600200" indent="-228600" algn="ctr">
              <a:defRPr kumimoji="1" sz="1600" b="1">
                <a:solidFill>
                  <a:srgbClr val="003399"/>
                </a:solidFill>
                <a:latin typeface="Times New Roman" panose="02020603050405020304" pitchFamily="18" charset="0"/>
                <a:ea typeface="宋体" panose="02010600030101010101" pitchFamily="2" charset="-122"/>
              </a:defRPr>
            </a:lvl4pPr>
            <a:lvl5pPr marL="2057400" indent="-228600" algn="ctr">
              <a:defRPr kumimoji="1" sz="1600" b="1">
                <a:solidFill>
                  <a:srgbClr val="003399"/>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9pPr>
          </a:lstStyle>
          <a:p>
            <a:pPr eaLnBrk="1" hangingPunct="1"/>
            <a:r>
              <a:rPr lang="en-US" altLang="zh-CN" sz="2400">
                <a:solidFill>
                  <a:schemeClr val="bg2"/>
                </a:solidFill>
              </a:rPr>
              <a:t>W=1/S</a:t>
            </a:r>
            <a:endParaRPr lang="en-US" altLang="zh-CN" sz="2400">
              <a:solidFill>
                <a:schemeClr val="tx1"/>
              </a:solidFill>
            </a:endParaRPr>
          </a:p>
        </p:txBody>
      </p:sp>
      <p:sp>
        <p:nvSpPr>
          <p:cNvPr id="12296" name="Line 15">
            <a:extLst>
              <a:ext uri="{FF2B5EF4-FFF2-40B4-BE49-F238E27FC236}">
                <a16:creationId xmlns:a16="http://schemas.microsoft.com/office/drawing/2014/main" id="{511BAB83-A4DB-4C47-95DD-07122E3DB93F}"/>
              </a:ext>
            </a:extLst>
          </p:cNvPr>
          <p:cNvSpPr>
            <a:spLocks noChangeShapeType="1"/>
          </p:cNvSpPr>
          <p:nvPr/>
        </p:nvSpPr>
        <p:spPr bwMode="auto">
          <a:xfrm>
            <a:off x="2239963" y="2609850"/>
            <a:ext cx="0" cy="263525"/>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297" name="Rectangle 16">
            <a:extLst>
              <a:ext uri="{FF2B5EF4-FFF2-40B4-BE49-F238E27FC236}">
                <a16:creationId xmlns:a16="http://schemas.microsoft.com/office/drawing/2014/main" id="{013A5E86-4368-4E43-9427-9F2A74742402}"/>
              </a:ext>
            </a:extLst>
          </p:cNvPr>
          <p:cNvSpPr>
            <a:spLocks noChangeArrowheads="1"/>
          </p:cNvSpPr>
          <p:nvPr/>
        </p:nvSpPr>
        <p:spPr bwMode="auto">
          <a:xfrm>
            <a:off x="1381125" y="2895600"/>
            <a:ext cx="1851025" cy="406400"/>
          </a:xfrm>
          <a:prstGeom prst="rect">
            <a:avLst/>
          </a:prstGeom>
          <a:solidFill>
            <a:srgbClr val="FFFFCC"/>
          </a:solidFill>
          <a:ln w="952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kumimoji="1" sz="1600" b="1">
                <a:solidFill>
                  <a:srgbClr val="003399"/>
                </a:solidFill>
                <a:latin typeface="Times New Roman" panose="02020603050405020304" pitchFamily="18" charset="0"/>
                <a:ea typeface="宋体" panose="02010600030101010101" pitchFamily="2" charset="-122"/>
              </a:defRPr>
            </a:lvl1pPr>
            <a:lvl2pPr marL="742950" indent="-285750" algn="ctr">
              <a:defRPr kumimoji="1" sz="1600" b="1">
                <a:solidFill>
                  <a:srgbClr val="003399"/>
                </a:solidFill>
                <a:latin typeface="Times New Roman" panose="02020603050405020304" pitchFamily="18" charset="0"/>
                <a:ea typeface="宋体" panose="02010600030101010101" pitchFamily="2" charset="-122"/>
              </a:defRPr>
            </a:lvl2pPr>
            <a:lvl3pPr marL="1143000" indent="-228600" algn="ctr">
              <a:defRPr kumimoji="1" sz="1600" b="1">
                <a:solidFill>
                  <a:srgbClr val="003399"/>
                </a:solidFill>
                <a:latin typeface="Times New Roman" panose="02020603050405020304" pitchFamily="18" charset="0"/>
                <a:ea typeface="宋体" panose="02010600030101010101" pitchFamily="2" charset="-122"/>
              </a:defRPr>
            </a:lvl3pPr>
            <a:lvl4pPr marL="1600200" indent="-228600" algn="ctr">
              <a:defRPr kumimoji="1" sz="1600" b="1">
                <a:solidFill>
                  <a:srgbClr val="003399"/>
                </a:solidFill>
                <a:latin typeface="Times New Roman" panose="02020603050405020304" pitchFamily="18" charset="0"/>
                <a:ea typeface="宋体" panose="02010600030101010101" pitchFamily="2" charset="-122"/>
              </a:defRPr>
            </a:lvl4pPr>
            <a:lvl5pPr marL="2057400" indent="-228600" algn="ctr">
              <a:defRPr kumimoji="1" sz="1600" b="1">
                <a:solidFill>
                  <a:srgbClr val="003399"/>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9pPr>
          </a:lstStyle>
          <a:p>
            <a:pPr eaLnBrk="1" hangingPunct="1"/>
            <a:r>
              <a:rPr lang="en-US" altLang="zh-CN" sz="2400">
                <a:solidFill>
                  <a:schemeClr val="bg2"/>
                </a:solidFill>
              </a:rPr>
              <a:t>Y=A**W</a:t>
            </a:r>
            <a:endParaRPr lang="en-US" altLang="zh-CN" sz="2400">
              <a:solidFill>
                <a:schemeClr val="tx1"/>
              </a:solidFill>
            </a:endParaRPr>
          </a:p>
        </p:txBody>
      </p:sp>
      <p:sp>
        <p:nvSpPr>
          <p:cNvPr id="12298" name="Line 17">
            <a:extLst>
              <a:ext uri="{FF2B5EF4-FFF2-40B4-BE49-F238E27FC236}">
                <a16:creationId xmlns:a16="http://schemas.microsoft.com/office/drawing/2014/main" id="{52F5FE3C-C680-4012-8CEE-BEA4CC389A2F}"/>
              </a:ext>
            </a:extLst>
          </p:cNvPr>
          <p:cNvSpPr>
            <a:spLocks noChangeShapeType="1"/>
          </p:cNvSpPr>
          <p:nvPr/>
        </p:nvSpPr>
        <p:spPr bwMode="auto">
          <a:xfrm>
            <a:off x="2239963" y="3297238"/>
            <a:ext cx="0" cy="2286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299" name="Rectangle 18">
            <a:extLst>
              <a:ext uri="{FF2B5EF4-FFF2-40B4-BE49-F238E27FC236}">
                <a16:creationId xmlns:a16="http://schemas.microsoft.com/office/drawing/2014/main" id="{3A1F4400-12A5-43BF-8172-125F546F51ED}"/>
              </a:ext>
            </a:extLst>
          </p:cNvPr>
          <p:cNvSpPr>
            <a:spLocks noChangeArrowheads="1"/>
          </p:cNvSpPr>
          <p:nvPr/>
        </p:nvSpPr>
        <p:spPr bwMode="auto">
          <a:xfrm>
            <a:off x="1355725" y="3559175"/>
            <a:ext cx="1851025" cy="406400"/>
          </a:xfrm>
          <a:prstGeom prst="rect">
            <a:avLst/>
          </a:prstGeom>
          <a:solidFill>
            <a:srgbClr val="FFFFCC"/>
          </a:solidFill>
          <a:ln w="952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kumimoji="1" sz="1600" b="1">
                <a:solidFill>
                  <a:srgbClr val="003399"/>
                </a:solidFill>
                <a:latin typeface="Times New Roman" panose="02020603050405020304" pitchFamily="18" charset="0"/>
                <a:ea typeface="宋体" panose="02010600030101010101" pitchFamily="2" charset="-122"/>
              </a:defRPr>
            </a:lvl1pPr>
            <a:lvl2pPr marL="742950" indent="-285750" algn="ctr">
              <a:defRPr kumimoji="1" sz="1600" b="1">
                <a:solidFill>
                  <a:srgbClr val="003399"/>
                </a:solidFill>
                <a:latin typeface="Times New Roman" panose="02020603050405020304" pitchFamily="18" charset="0"/>
                <a:ea typeface="宋体" panose="02010600030101010101" pitchFamily="2" charset="-122"/>
              </a:defRPr>
            </a:lvl2pPr>
            <a:lvl3pPr marL="1143000" indent="-228600" algn="ctr">
              <a:defRPr kumimoji="1" sz="1600" b="1">
                <a:solidFill>
                  <a:srgbClr val="003399"/>
                </a:solidFill>
                <a:latin typeface="Times New Roman" panose="02020603050405020304" pitchFamily="18" charset="0"/>
                <a:ea typeface="宋体" panose="02010600030101010101" pitchFamily="2" charset="-122"/>
              </a:defRPr>
            </a:lvl3pPr>
            <a:lvl4pPr marL="1600200" indent="-228600" algn="ctr">
              <a:defRPr kumimoji="1" sz="1600" b="1">
                <a:solidFill>
                  <a:srgbClr val="003399"/>
                </a:solidFill>
                <a:latin typeface="Times New Roman" panose="02020603050405020304" pitchFamily="18" charset="0"/>
                <a:ea typeface="宋体" panose="02010600030101010101" pitchFamily="2" charset="-122"/>
              </a:defRPr>
            </a:lvl4pPr>
            <a:lvl5pPr marL="2057400" indent="-228600" algn="ctr">
              <a:defRPr kumimoji="1" sz="1600" b="1">
                <a:solidFill>
                  <a:srgbClr val="003399"/>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9pPr>
          </a:lstStyle>
          <a:p>
            <a:pPr eaLnBrk="1" hangingPunct="1"/>
            <a:r>
              <a:rPr lang="en-US" altLang="zh-CN" sz="2400">
                <a:solidFill>
                  <a:schemeClr val="bg2"/>
                </a:solidFill>
              </a:rPr>
              <a:t>Y=E*W</a:t>
            </a:r>
            <a:endParaRPr lang="en-US" altLang="zh-CN" sz="2400">
              <a:solidFill>
                <a:schemeClr val="tx1"/>
              </a:solidFill>
            </a:endParaRPr>
          </a:p>
        </p:txBody>
      </p:sp>
      <p:sp>
        <p:nvSpPr>
          <p:cNvPr id="12300" name="Line 19">
            <a:extLst>
              <a:ext uri="{FF2B5EF4-FFF2-40B4-BE49-F238E27FC236}">
                <a16:creationId xmlns:a16="http://schemas.microsoft.com/office/drawing/2014/main" id="{AC35A209-0FCE-48F9-AEAB-BDEB190EE310}"/>
              </a:ext>
            </a:extLst>
          </p:cNvPr>
          <p:cNvSpPr>
            <a:spLocks noChangeShapeType="1"/>
          </p:cNvSpPr>
          <p:nvPr/>
        </p:nvSpPr>
        <p:spPr bwMode="auto">
          <a:xfrm>
            <a:off x="2239963" y="4002088"/>
            <a:ext cx="0" cy="24765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01" name="Rectangle 20">
            <a:extLst>
              <a:ext uri="{FF2B5EF4-FFF2-40B4-BE49-F238E27FC236}">
                <a16:creationId xmlns:a16="http://schemas.microsoft.com/office/drawing/2014/main" id="{EABFFCC5-736D-48EE-8663-601052C5553A}"/>
              </a:ext>
            </a:extLst>
          </p:cNvPr>
          <p:cNvSpPr>
            <a:spLocks noChangeArrowheads="1"/>
          </p:cNvSpPr>
          <p:nvPr/>
        </p:nvSpPr>
        <p:spPr bwMode="auto">
          <a:xfrm>
            <a:off x="1349375" y="4276725"/>
            <a:ext cx="1851025" cy="406400"/>
          </a:xfrm>
          <a:prstGeom prst="rect">
            <a:avLst/>
          </a:prstGeom>
          <a:solidFill>
            <a:srgbClr val="FFFFCC"/>
          </a:solidFill>
          <a:ln w="952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kumimoji="1" sz="1600" b="1">
                <a:solidFill>
                  <a:srgbClr val="003399"/>
                </a:solidFill>
                <a:latin typeface="Times New Roman" panose="02020603050405020304" pitchFamily="18" charset="0"/>
                <a:ea typeface="宋体" panose="02010600030101010101" pitchFamily="2" charset="-122"/>
              </a:defRPr>
            </a:lvl1pPr>
            <a:lvl2pPr marL="742950" indent="-285750" algn="ctr">
              <a:defRPr kumimoji="1" sz="1600" b="1">
                <a:solidFill>
                  <a:srgbClr val="003399"/>
                </a:solidFill>
                <a:latin typeface="Times New Roman" panose="02020603050405020304" pitchFamily="18" charset="0"/>
                <a:ea typeface="宋体" panose="02010600030101010101" pitchFamily="2" charset="-122"/>
              </a:defRPr>
            </a:lvl2pPr>
            <a:lvl3pPr marL="1143000" indent="-228600" algn="ctr">
              <a:defRPr kumimoji="1" sz="1600" b="1">
                <a:solidFill>
                  <a:srgbClr val="003399"/>
                </a:solidFill>
                <a:latin typeface="Times New Roman" panose="02020603050405020304" pitchFamily="18" charset="0"/>
                <a:ea typeface="宋体" panose="02010600030101010101" pitchFamily="2" charset="-122"/>
              </a:defRPr>
            </a:lvl3pPr>
            <a:lvl4pPr marL="1600200" indent="-228600" algn="ctr">
              <a:defRPr kumimoji="1" sz="1600" b="1">
                <a:solidFill>
                  <a:srgbClr val="003399"/>
                </a:solidFill>
                <a:latin typeface="Times New Roman" panose="02020603050405020304" pitchFamily="18" charset="0"/>
                <a:ea typeface="宋体" panose="02010600030101010101" pitchFamily="2" charset="-122"/>
              </a:defRPr>
            </a:lvl4pPr>
            <a:lvl5pPr marL="2057400" indent="-228600" algn="ctr">
              <a:defRPr kumimoji="1" sz="1600" b="1">
                <a:solidFill>
                  <a:srgbClr val="003399"/>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9pPr>
          </a:lstStyle>
          <a:p>
            <a:pPr eaLnBrk="1" hangingPunct="1"/>
            <a:r>
              <a:rPr lang="en-US" altLang="zh-CN" sz="2400">
                <a:solidFill>
                  <a:schemeClr val="bg2"/>
                </a:solidFill>
              </a:rPr>
              <a:t>Z=X+Y</a:t>
            </a:r>
            <a:endParaRPr lang="en-US" altLang="zh-CN" sz="2400">
              <a:solidFill>
                <a:schemeClr val="tx1"/>
              </a:solidFill>
            </a:endParaRPr>
          </a:p>
        </p:txBody>
      </p:sp>
      <p:sp>
        <p:nvSpPr>
          <p:cNvPr id="12302" name="Line 21">
            <a:extLst>
              <a:ext uri="{FF2B5EF4-FFF2-40B4-BE49-F238E27FC236}">
                <a16:creationId xmlns:a16="http://schemas.microsoft.com/office/drawing/2014/main" id="{77C1458E-656B-45E1-BE25-C16B88D946C1}"/>
              </a:ext>
            </a:extLst>
          </p:cNvPr>
          <p:cNvSpPr>
            <a:spLocks noChangeShapeType="1"/>
          </p:cNvSpPr>
          <p:nvPr/>
        </p:nvSpPr>
        <p:spPr bwMode="auto">
          <a:xfrm>
            <a:off x="2274888" y="4725988"/>
            <a:ext cx="0" cy="265112"/>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03" name="Rectangle 22">
            <a:extLst>
              <a:ext uri="{FF2B5EF4-FFF2-40B4-BE49-F238E27FC236}">
                <a16:creationId xmlns:a16="http://schemas.microsoft.com/office/drawing/2014/main" id="{FA5F5B36-068D-4DFA-9FC0-81244ABA1D90}"/>
              </a:ext>
            </a:extLst>
          </p:cNvPr>
          <p:cNvSpPr>
            <a:spLocks noChangeArrowheads="1"/>
          </p:cNvSpPr>
          <p:nvPr/>
        </p:nvSpPr>
        <p:spPr bwMode="auto">
          <a:xfrm>
            <a:off x="1360488" y="5011738"/>
            <a:ext cx="1851025" cy="406400"/>
          </a:xfrm>
          <a:prstGeom prst="rect">
            <a:avLst/>
          </a:prstGeom>
          <a:solidFill>
            <a:srgbClr val="FFFFCC"/>
          </a:solidFill>
          <a:ln w="952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kumimoji="1" sz="1600" b="1">
                <a:solidFill>
                  <a:srgbClr val="003399"/>
                </a:solidFill>
                <a:latin typeface="Times New Roman" panose="02020603050405020304" pitchFamily="18" charset="0"/>
                <a:ea typeface="宋体" panose="02010600030101010101" pitchFamily="2" charset="-122"/>
              </a:defRPr>
            </a:lvl1pPr>
            <a:lvl2pPr marL="742950" indent="-285750" algn="ctr">
              <a:defRPr kumimoji="1" sz="1600" b="1">
                <a:solidFill>
                  <a:srgbClr val="003399"/>
                </a:solidFill>
                <a:latin typeface="Times New Roman" panose="02020603050405020304" pitchFamily="18" charset="0"/>
                <a:ea typeface="宋体" panose="02010600030101010101" pitchFamily="2" charset="-122"/>
              </a:defRPr>
            </a:lvl2pPr>
            <a:lvl3pPr marL="1143000" indent="-228600" algn="ctr">
              <a:defRPr kumimoji="1" sz="1600" b="1">
                <a:solidFill>
                  <a:srgbClr val="003399"/>
                </a:solidFill>
                <a:latin typeface="Times New Roman" panose="02020603050405020304" pitchFamily="18" charset="0"/>
                <a:ea typeface="宋体" panose="02010600030101010101" pitchFamily="2" charset="-122"/>
              </a:defRPr>
            </a:lvl3pPr>
            <a:lvl4pPr marL="1600200" indent="-228600" algn="ctr">
              <a:defRPr kumimoji="1" sz="1600" b="1">
                <a:solidFill>
                  <a:srgbClr val="003399"/>
                </a:solidFill>
                <a:latin typeface="Times New Roman" panose="02020603050405020304" pitchFamily="18" charset="0"/>
                <a:ea typeface="宋体" panose="02010600030101010101" pitchFamily="2" charset="-122"/>
              </a:defRPr>
            </a:lvl4pPr>
            <a:lvl5pPr marL="2057400" indent="-228600" algn="ctr">
              <a:defRPr kumimoji="1" sz="1600" b="1">
                <a:solidFill>
                  <a:srgbClr val="003399"/>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9pPr>
          </a:lstStyle>
          <a:p>
            <a:pPr eaLnBrk="1" hangingPunct="1"/>
            <a:r>
              <a:rPr lang="en-US" altLang="zh-CN" sz="2400">
                <a:solidFill>
                  <a:schemeClr val="bg2"/>
                </a:solidFill>
              </a:rPr>
              <a:t>C=Z*S</a:t>
            </a:r>
            <a:endParaRPr lang="en-US" altLang="zh-CN" sz="2400">
              <a:solidFill>
                <a:schemeClr val="tx1"/>
              </a:solidFill>
            </a:endParaRPr>
          </a:p>
        </p:txBody>
      </p:sp>
      <p:sp>
        <p:nvSpPr>
          <p:cNvPr id="12304" name="Line 23">
            <a:extLst>
              <a:ext uri="{FF2B5EF4-FFF2-40B4-BE49-F238E27FC236}">
                <a16:creationId xmlns:a16="http://schemas.microsoft.com/office/drawing/2014/main" id="{72589878-0B84-446D-8F56-CA1140A770B4}"/>
              </a:ext>
            </a:extLst>
          </p:cNvPr>
          <p:cNvSpPr>
            <a:spLocks noChangeShapeType="1"/>
          </p:cNvSpPr>
          <p:nvPr/>
        </p:nvSpPr>
        <p:spPr bwMode="auto">
          <a:xfrm>
            <a:off x="2274888" y="5413375"/>
            <a:ext cx="0" cy="24765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05" name="Text Box 24">
            <a:extLst>
              <a:ext uri="{FF2B5EF4-FFF2-40B4-BE49-F238E27FC236}">
                <a16:creationId xmlns:a16="http://schemas.microsoft.com/office/drawing/2014/main" id="{0B72992D-DEEE-43DE-9C9D-7EB7B0FE75ED}"/>
              </a:ext>
            </a:extLst>
          </p:cNvPr>
          <p:cNvSpPr txBox="1">
            <a:spLocks noChangeArrowheads="1"/>
          </p:cNvSpPr>
          <p:nvPr/>
        </p:nvSpPr>
        <p:spPr bwMode="auto">
          <a:xfrm>
            <a:off x="847725" y="1550988"/>
            <a:ext cx="336550" cy="4400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kumimoji="1" sz="1600" b="1">
                <a:solidFill>
                  <a:srgbClr val="003399"/>
                </a:solidFill>
                <a:latin typeface="Times New Roman" panose="02020603050405020304" pitchFamily="18" charset="0"/>
                <a:ea typeface="宋体" panose="02010600030101010101" pitchFamily="2" charset="-122"/>
              </a:defRPr>
            </a:lvl1pPr>
            <a:lvl2pPr marL="742950" indent="-285750" algn="ctr">
              <a:defRPr kumimoji="1" sz="1600" b="1">
                <a:solidFill>
                  <a:srgbClr val="003399"/>
                </a:solidFill>
                <a:latin typeface="Times New Roman" panose="02020603050405020304" pitchFamily="18" charset="0"/>
                <a:ea typeface="宋体" panose="02010600030101010101" pitchFamily="2" charset="-122"/>
              </a:defRPr>
            </a:lvl2pPr>
            <a:lvl3pPr marL="1143000" indent="-228600" algn="ctr">
              <a:defRPr kumimoji="1" sz="1600" b="1">
                <a:solidFill>
                  <a:srgbClr val="003399"/>
                </a:solidFill>
                <a:latin typeface="Times New Roman" panose="02020603050405020304" pitchFamily="18" charset="0"/>
                <a:ea typeface="宋体" panose="02010600030101010101" pitchFamily="2" charset="-122"/>
              </a:defRPr>
            </a:lvl3pPr>
            <a:lvl4pPr marL="1600200" indent="-228600" algn="ctr">
              <a:defRPr kumimoji="1" sz="1600" b="1">
                <a:solidFill>
                  <a:srgbClr val="003399"/>
                </a:solidFill>
                <a:latin typeface="Times New Roman" panose="02020603050405020304" pitchFamily="18" charset="0"/>
                <a:ea typeface="宋体" panose="02010600030101010101" pitchFamily="2" charset="-122"/>
              </a:defRPr>
            </a:lvl4pPr>
            <a:lvl5pPr marL="2057400" indent="-228600" algn="ctr">
              <a:defRPr kumimoji="1" sz="1600" b="1">
                <a:solidFill>
                  <a:srgbClr val="003399"/>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9pPr>
          </a:lstStyle>
          <a:p>
            <a:pPr algn="l" eaLnBrk="1" hangingPunct="1">
              <a:lnSpc>
                <a:spcPct val="130000"/>
              </a:lnSpc>
              <a:spcBef>
                <a:spcPct val="50000"/>
              </a:spcBef>
            </a:pPr>
            <a:r>
              <a:rPr lang="zh-CN" altLang="en-US" sz="2400">
                <a:solidFill>
                  <a:schemeClr val="tx1"/>
                </a:solidFill>
              </a:rPr>
              <a:t>1</a:t>
            </a:r>
          </a:p>
          <a:p>
            <a:pPr algn="l" eaLnBrk="1" hangingPunct="1">
              <a:lnSpc>
                <a:spcPct val="130000"/>
              </a:lnSpc>
              <a:spcBef>
                <a:spcPct val="50000"/>
              </a:spcBef>
            </a:pPr>
            <a:r>
              <a:rPr lang="zh-CN" altLang="en-US" sz="2400">
                <a:solidFill>
                  <a:schemeClr val="tx1"/>
                </a:solidFill>
              </a:rPr>
              <a:t>2</a:t>
            </a:r>
          </a:p>
          <a:p>
            <a:pPr algn="l" eaLnBrk="1" hangingPunct="1">
              <a:lnSpc>
                <a:spcPct val="130000"/>
              </a:lnSpc>
              <a:spcBef>
                <a:spcPct val="50000"/>
              </a:spcBef>
            </a:pPr>
            <a:r>
              <a:rPr lang="zh-CN" altLang="en-US" sz="2400">
                <a:solidFill>
                  <a:schemeClr val="tx1"/>
                </a:solidFill>
              </a:rPr>
              <a:t>3</a:t>
            </a:r>
          </a:p>
          <a:p>
            <a:pPr algn="l" eaLnBrk="1" hangingPunct="1">
              <a:lnSpc>
                <a:spcPct val="130000"/>
              </a:lnSpc>
              <a:spcBef>
                <a:spcPct val="50000"/>
              </a:spcBef>
            </a:pPr>
            <a:r>
              <a:rPr lang="zh-CN" altLang="en-US" sz="2400">
                <a:solidFill>
                  <a:schemeClr val="tx1"/>
                </a:solidFill>
              </a:rPr>
              <a:t>4</a:t>
            </a:r>
          </a:p>
          <a:p>
            <a:pPr algn="l" eaLnBrk="1" hangingPunct="1">
              <a:lnSpc>
                <a:spcPct val="130000"/>
              </a:lnSpc>
              <a:spcBef>
                <a:spcPct val="50000"/>
              </a:spcBef>
            </a:pPr>
            <a:r>
              <a:rPr lang="zh-CN" altLang="en-US" sz="2400">
                <a:solidFill>
                  <a:schemeClr val="tx1"/>
                </a:solidFill>
              </a:rPr>
              <a:t>5</a:t>
            </a:r>
          </a:p>
          <a:p>
            <a:pPr algn="l" eaLnBrk="1" hangingPunct="1">
              <a:lnSpc>
                <a:spcPct val="130000"/>
              </a:lnSpc>
              <a:spcBef>
                <a:spcPct val="50000"/>
              </a:spcBef>
            </a:pPr>
            <a:r>
              <a:rPr lang="zh-CN" altLang="en-US" sz="2400">
                <a:solidFill>
                  <a:schemeClr val="tx1"/>
                </a:solidFill>
              </a:rPr>
              <a:t>6</a:t>
            </a:r>
          </a:p>
          <a:p>
            <a:pPr algn="l" eaLnBrk="1" hangingPunct="1">
              <a:spcBef>
                <a:spcPct val="50000"/>
              </a:spcBef>
            </a:pPr>
            <a:endParaRPr lang="zh-CN" altLang="en-US" sz="2400">
              <a:solidFill>
                <a:schemeClr val="tx1"/>
              </a:solidFill>
            </a:endParaRPr>
          </a:p>
        </p:txBody>
      </p:sp>
      <p:sp>
        <p:nvSpPr>
          <p:cNvPr id="40985" name="Text Box 25">
            <a:extLst>
              <a:ext uri="{FF2B5EF4-FFF2-40B4-BE49-F238E27FC236}">
                <a16:creationId xmlns:a16="http://schemas.microsoft.com/office/drawing/2014/main" id="{BF0FC3FF-E2EC-4A6B-8ECA-C7557A3F3D7A}"/>
              </a:ext>
            </a:extLst>
          </p:cNvPr>
          <p:cNvSpPr txBox="1">
            <a:spLocks noChangeArrowheads="1"/>
          </p:cNvSpPr>
          <p:nvPr/>
        </p:nvSpPr>
        <p:spPr bwMode="auto">
          <a:xfrm>
            <a:off x="6245225" y="3862388"/>
            <a:ext cx="1978025" cy="1416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kumimoji="1" sz="1600" b="1">
                <a:solidFill>
                  <a:srgbClr val="003399"/>
                </a:solidFill>
                <a:latin typeface="Times New Roman" panose="02020603050405020304" pitchFamily="18" charset="0"/>
                <a:ea typeface="宋体" panose="02010600030101010101" pitchFamily="2" charset="-122"/>
              </a:defRPr>
            </a:lvl1pPr>
            <a:lvl2pPr marL="742950" indent="-285750" algn="ctr">
              <a:defRPr kumimoji="1" sz="1600" b="1">
                <a:solidFill>
                  <a:srgbClr val="003399"/>
                </a:solidFill>
                <a:latin typeface="Times New Roman" panose="02020603050405020304" pitchFamily="18" charset="0"/>
                <a:ea typeface="宋体" panose="02010600030101010101" pitchFamily="2" charset="-122"/>
              </a:defRPr>
            </a:lvl2pPr>
            <a:lvl3pPr marL="1143000" indent="-228600" algn="ctr">
              <a:defRPr kumimoji="1" sz="1600" b="1">
                <a:solidFill>
                  <a:srgbClr val="003399"/>
                </a:solidFill>
                <a:latin typeface="Times New Roman" panose="02020603050405020304" pitchFamily="18" charset="0"/>
                <a:ea typeface="宋体" panose="02010600030101010101" pitchFamily="2" charset="-122"/>
              </a:defRPr>
            </a:lvl3pPr>
            <a:lvl4pPr marL="1600200" indent="-228600" algn="ctr">
              <a:defRPr kumimoji="1" sz="1600" b="1">
                <a:solidFill>
                  <a:srgbClr val="003399"/>
                </a:solidFill>
                <a:latin typeface="Times New Roman" panose="02020603050405020304" pitchFamily="18" charset="0"/>
                <a:ea typeface="宋体" panose="02010600030101010101" pitchFamily="2" charset="-122"/>
              </a:defRPr>
            </a:lvl4pPr>
            <a:lvl5pPr marL="2057400" indent="-228600" algn="ctr">
              <a:defRPr kumimoji="1" sz="1600" b="1">
                <a:solidFill>
                  <a:srgbClr val="003399"/>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9pPr>
          </a:lstStyle>
          <a:p>
            <a:pPr algn="l" eaLnBrk="1" hangingPunct="1">
              <a:lnSpc>
                <a:spcPct val="90000"/>
              </a:lnSpc>
              <a:spcBef>
                <a:spcPct val="20000"/>
              </a:spcBef>
            </a:pPr>
            <a:r>
              <a:rPr lang="zh-CN" altLang="en-US" sz="2800">
                <a:solidFill>
                  <a:schemeClr val="tx1"/>
                </a:solidFill>
                <a:ea typeface="楷体_GB2312" pitchFamily="49" charset="-122"/>
              </a:rPr>
              <a:t>只定义不用</a:t>
            </a:r>
          </a:p>
          <a:p>
            <a:pPr algn="l" eaLnBrk="1" hangingPunct="1">
              <a:lnSpc>
                <a:spcPct val="90000"/>
              </a:lnSpc>
              <a:spcBef>
                <a:spcPct val="20000"/>
              </a:spcBef>
            </a:pPr>
            <a:r>
              <a:rPr lang="zh-CN" altLang="en-US" sz="2800">
                <a:solidFill>
                  <a:schemeClr val="tx1"/>
                </a:solidFill>
                <a:ea typeface="楷体_GB2312" pitchFamily="49" charset="-122"/>
              </a:rPr>
              <a:t>未定义引用</a:t>
            </a:r>
          </a:p>
          <a:p>
            <a:pPr algn="l" eaLnBrk="1" hangingPunct="1">
              <a:lnSpc>
                <a:spcPct val="90000"/>
              </a:lnSpc>
              <a:spcBef>
                <a:spcPct val="20000"/>
              </a:spcBef>
            </a:pPr>
            <a:r>
              <a:rPr lang="zh-CN" altLang="en-US" sz="2800">
                <a:solidFill>
                  <a:schemeClr val="tx1"/>
                </a:solidFill>
                <a:ea typeface="楷体_GB2312" pitchFamily="49" charset="-122"/>
              </a:rPr>
              <a:t>连续定义</a:t>
            </a:r>
            <a:endParaRPr lang="zh-CN" altLang="en-US" sz="2400">
              <a:solidFill>
                <a:schemeClr val="tx1"/>
              </a:solidFill>
            </a:endParaRPr>
          </a:p>
        </p:txBody>
      </p:sp>
      <p:sp>
        <p:nvSpPr>
          <p:cNvPr id="12307" name="Oval 44">
            <a:hlinkClick r:id="" action="ppaction://hlinkshowjump?jump=previousslide"/>
            <a:extLst>
              <a:ext uri="{FF2B5EF4-FFF2-40B4-BE49-F238E27FC236}">
                <a16:creationId xmlns:a16="http://schemas.microsoft.com/office/drawing/2014/main" id="{F6C5F651-DF30-472A-9DCA-BFA5C959E22E}"/>
              </a:ext>
            </a:extLst>
          </p:cNvPr>
          <p:cNvSpPr>
            <a:spLocks noChangeArrowheads="1"/>
          </p:cNvSpPr>
          <p:nvPr/>
        </p:nvSpPr>
        <p:spPr bwMode="auto">
          <a:xfrm>
            <a:off x="6353175" y="6386513"/>
            <a:ext cx="747713" cy="323850"/>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kumimoji="1" sz="1600" b="1">
                <a:solidFill>
                  <a:srgbClr val="003399"/>
                </a:solidFill>
                <a:latin typeface="Times New Roman" panose="02020603050405020304" pitchFamily="18" charset="0"/>
                <a:ea typeface="宋体" panose="02010600030101010101" pitchFamily="2" charset="-122"/>
              </a:defRPr>
            </a:lvl1pPr>
            <a:lvl2pPr marL="742950" indent="-285750" algn="ctr">
              <a:defRPr kumimoji="1" sz="1600" b="1">
                <a:solidFill>
                  <a:srgbClr val="003399"/>
                </a:solidFill>
                <a:latin typeface="Times New Roman" panose="02020603050405020304" pitchFamily="18" charset="0"/>
                <a:ea typeface="宋体" panose="02010600030101010101" pitchFamily="2" charset="-122"/>
              </a:defRPr>
            </a:lvl2pPr>
            <a:lvl3pPr marL="1143000" indent="-228600" algn="ctr">
              <a:defRPr kumimoji="1" sz="1600" b="1">
                <a:solidFill>
                  <a:srgbClr val="003399"/>
                </a:solidFill>
                <a:latin typeface="Times New Roman" panose="02020603050405020304" pitchFamily="18" charset="0"/>
                <a:ea typeface="宋体" panose="02010600030101010101" pitchFamily="2" charset="-122"/>
              </a:defRPr>
            </a:lvl3pPr>
            <a:lvl4pPr marL="1600200" indent="-228600" algn="ctr">
              <a:defRPr kumimoji="1" sz="1600" b="1">
                <a:solidFill>
                  <a:srgbClr val="003399"/>
                </a:solidFill>
                <a:latin typeface="Times New Roman" panose="02020603050405020304" pitchFamily="18" charset="0"/>
                <a:ea typeface="宋体" panose="02010600030101010101" pitchFamily="2" charset="-122"/>
              </a:defRPr>
            </a:lvl4pPr>
            <a:lvl5pPr marL="2057400" indent="-228600" algn="ctr">
              <a:defRPr kumimoji="1" sz="1600" b="1">
                <a:solidFill>
                  <a:srgbClr val="003399"/>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2308" name="Oval 45">
            <a:hlinkClick r:id="" action="ppaction://hlinkshowjump?jump=nextslide"/>
            <a:extLst>
              <a:ext uri="{FF2B5EF4-FFF2-40B4-BE49-F238E27FC236}">
                <a16:creationId xmlns:a16="http://schemas.microsoft.com/office/drawing/2014/main" id="{4E9B435E-15CE-49CE-8511-0767E9A45DFE}"/>
              </a:ext>
            </a:extLst>
          </p:cNvPr>
          <p:cNvSpPr>
            <a:spLocks noChangeArrowheads="1"/>
          </p:cNvSpPr>
          <p:nvPr/>
        </p:nvSpPr>
        <p:spPr bwMode="auto">
          <a:xfrm>
            <a:off x="7219950" y="6391275"/>
            <a:ext cx="781050" cy="314325"/>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kumimoji="1" sz="1600" b="1">
                <a:solidFill>
                  <a:srgbClr val="003399"/>
                </a:solidFill>
                <a:latin typeface="Times New Roman" panose="02020603050405020304" pitchFamily="18" charset="0"/>
                <a:ea typeface="宋体" panose="02010600030101010101" pitchFamily="2" charset="-122"/>
              </a:defRPr>
            </a:lvl1pPr>
            <a:lvl2pPr marL="742950" indent="-285750" algn="ctr">
              <a:defRPr kumimoji="1" sz="1600" b="1">
                <a:solidFill>
                  <a:srgbClr val="003399"/>
                </a:solidFill>
                <a:latin typeface="Times New Roman" panose="02020603050405020304" pitchFamily="18" charset="0"/>
                <a:ea typeface="宋体" panose="02010600030101010101" pitchFamily="2" charset="-122"/>
              </a:defRPr>
            </a:lvl2pPr>
            <a:lvl3pPr marL="1143000" indent="-228600" algn="ctr">
              <a:defRPr kumimoji="1" sz="1600" b="1">
                <a:solidFill>
                  <a:srgbClr val="003399"/>
                </a:solidFill>
                <a:latin typeface="Times New Roman" panose="02020603050405020304" pitchFamily="18" charset="0"/>
                <a:ea typeface="宋体" panose="02010600030101010101" pitchFamily="2" charset="-122"/>
              </a:defRPr>
            </a:lvl3pPr>
            <a:lvl4pPr marL="1600200" indent="-228600" algn="ctr">
              <a:defRPr kumimoji="1" sz="1600" b="1">
                <a:solidFill>
                  <a:srgbClr val="003399"/>
                </a:solidFill>
                <a:latin typeface="Times New Roman" panose="02020603050405020304" pitchFamily="18" charset="0"/>
                <a:ea typeface="宋体" panose="02010600030101010101" pitchFamily="2" charset="-122"/>
              </a:defRPr>
            </a:lvl4pPr>
            <a:lvl5pPr marL="2057400" indent="-228600" algn="ctr">
              <a:defRPr kumimoji="1" sz="1600" b="1">
                <a:solidFill>
                  <a:srgbClr val="003399"/>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2309" name="Oval 46">
            <a:hlinkClick r:id="" action="ppaction://hlinkshowjump?jump=firstslide"/>
            <a:extLst>
              <a:ext uri="{FF2B5EF4-FFF2-40B4-BE49-F238E27FC236}">
                <a16:creationId xmlns:a16="http://schemas.microsoft.com/office/drawing/2014/main" id="{44FA8D3B-6221-42B7-9A79-C9330F5F36C5}"/>
              </a:ext>
            </a:extLst>
          </p:cNvPr>
          <p:cNvSpPr>
            <a:spLocks noChangeArrowheads="1"/>
          </p:cNvSpPr>
          <p:nvPr/>
        </p:nvSpPr>
        <p:spPr bwMode="auto">
          <a:xfrm>
            <a:off x="8148638" y="6392863"/>
            <a:ext cx="781050" cy="314325"/>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kumimoji="1" sz="1600" b="1">
                <a:solidFill>
                  <a:srgbClr val="003399"/>
                </a:solidFill>
                <a:latin typeface="Times New Roman" panose="02020603050405020304" pitchFamily="18" charset="0"/>
                <a:ea typeface="宋体" panose="02010600030101010101" pitchFamily="2" charset="-122"/>
              </a:defRPr>
            </a:lvl1pPr>
            <a:lvl2pPr marL="742950" indent="-285750" algn="ctr">
              <a:defRPr kumimoji="1" sz="1600" b="1">
                <a:solidFill>
                  <a:srgbClr val="003399"/>
                </a:solidFill>
                <a:latin typeface="Times New Roman" panose="02020603050405020304" pitchFamily="18" charset="0"/>
                <a:ea typeface="宋体" panose="02010600030101010101" pitchFamily="2" charset="-122"/>
              </a:defRPr>
            </a:lvl2pPr>
            <a:lvl3pPr marL="1143000" indent="-228600" algn="ctr">
              <a:defRPr kumimoji="1" sz="1600" b="1">
                <a:solidFill>
                  <a:srgbClr val="003399"/>
                </a:solidFill>
                <a:latin typeface="Times New Roman" panose="02020603050405020304" pitchFamily="18" charset="0"/>
                <a:ea typeface="宋体" panose="02010600030101010101" pitchFamily="2" charset="-122"/>
              </a:defRPr>
            </a:lvl3pPr>
            <a:lvl4pPr marL="1600200" indent="-228600" algn="ctr">
              <a:defRPr kumimoji="1" sz="1600" b="1">
                <a:solidFill>
                  <a:srgbClr val="003399"/>
                </a:solidFill>
                <a:latin typeface="Times New Roman" panose="02020603050405020304" pitchFamily="18" charset="0"/>
                <a:ea typeface="宋体" panose="02010600030101010101" pitchFamily="2" charset="-122"/>
              </a:defRPr>
            </a:lvl4pPr>
            <a:lvl5pPr marL="2057400" indent="-228600" algn="ctr">
              <a:defRPr kumimoji="1" sz="1600" b="1">
                <a:solidFill>
                  <a:srgbClr val="003399"/>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9pPr>
          </a:lstStyle>
          <a:p>
            <a:pPr eaLnBrk="1" hangingPunct="1"/>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0963">
                                            <p:txEl>
                                              <p:pRg st="0" end="0"/>
                                            </p:txEl>
                                          </p:spTgt>
                                        </p:tgtEl>
                                        <p:attrNameLst>
                                          <p:attrName>style.visibility</p:attrName>
                                        </p:attrNameLst>
                                      </p:cBhvr>
                                      <p:to>
                                        <p:strVal val="visible"/>
                                      </p:to>
                                    </p:set>
                                    <p:animEffect transition="in" filter="wipe(up)">
                                      <p:cBhvr>
                                        <p:cTn id="7" dur="500"/>
                                        <p:tgtEl>
                                          <p:spTgt spid="4096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0963">
                                            <p:txEl>
                                              <p:pRg st="1" end="1"/>
                                            </p:txEl>
                                          </p:spTgt>
                                        </p:tgtEl>
                                        <p:attrNameLst>
                                          <p:attrName>style.visibility</p:attrName>
                                        </p:attrNameLst>
                                      </p:cBhvr>
                                      <p:to>
                                        <p:strVal val="visible"/>
                                      </p:to>
                                    </p:set>
                                    <p:animEffect transition="in" filter="wipe(up)">
                                      <p:cBhvr>
                                        <p:cTn id="12" dur="500"/>
                                        <p:tgtEl>
                                          <p:spTgt spid="4096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40963">
                                            <p:txEl>
                                              <p:pRg st="2" end="2"/>
                                            </p:txEl>
                                          </p:spTgt>
                                        </p:tgtEl>
                                        <p:attrNameLst>
                                          <p:attrName>style.visibility</p:attrName>
                                        </p:attrNameLst>
                                      </p:cBhvr>
                                      <p:to>
                                        <p:strVal val="visible"/>
                                      </p:to>
                                    </p:set>
                                    <p:animEffect transition="in" filter="wipe(up)">
                                      <p:cBhvr>
                                        <p:cTn id="17" dur="500"/>
                                        <p:tgtEl>
                                          <p:spTgt spid="4096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40963">
                                            <p:txEl>
                                              <p:pRg st="3" end="3"/>
                                            </p:txEl>
                                          </p:spTgt>
                                        </p:tgtEl>
                                        <p:attrNameLst>
                                          <p:attrName>style.visibility</p:attrName>
                                        </p:attrNameLst>
                                      </p:cBhvr>
                                      <p:to>
                                        <p:strVal val="visible"/>
                                      </p:to>
                                    </p:set>
                                    <p:animEffect transition="in" filter="wipe(up)">
                                      <p:cBhvr>
                                        <p:cTn id="22" dur="500"/>
                                        <p:tgtEl>
                                          <p:spTgt spid="4096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40963">
                                            <p:txEl>
                                              <p:pRg st="4" end="4"/>
                                            </p:txEl>
                                          </p:spTgt>
                                        </p:tgtEl>
                                        <p:attrNameLst>
                                          <p:attrName>style.visibility</p:attrName>
                                        </p:attrNameLst>
                                      </p:cBhvr>
                                      <p:to>
                                        <p:strVal val="visible"/>
                                      </p:to>
                                    </p:set>
                                    <p:animEffect transition="in" filter="wipe(up)">
                                      <p:cBhvr>
                                        <p:cTn id="27" dur="500"/>
                                        <p:tgtEl>
                                          <p:spTgt spid="40963">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40969"/>
                                        </p:tgtEl>
                                        <p:attrNameLst>
                                          <p:attrName>style.visibility</p:attrName>
                                        </p:attrNameLst>
                                      </p:cBhvr>
                                      <p:to>
                                        <p:strVal val="visible"/>
                                      </p:to>
                                    </p:set>
                                    <p:animEffect transition="in" filter="box(out)">
                                      <p:cBhvr>
                                        <p:cTn id="32" dur="500"/>
                                        <p:tgtEl>
                                          <p:spTgt spid="40969"/>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40985"/>
                                        </p:tgtEl>
                                        <p:attrNameLst>
                                          <p:attrName>style.visibility</p:attrName>
                                        </p:attrNameLst>
                                      </p:cBhvr>
                                      <p:to>
                                        <p:strVal val="visible"/>
                                      </p:to>
                                    </p:set>
                                    <p:animEffect transition="in" filter="wipe(up)">
                                      <p:cBhvr>
                                        <p:cTn id="37" dur="500"/>
                                        <p:tgtEl>
                                          <p:spTgt spid="409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3" grpId="0" build="p" autoUpdateAnimBg="0"/>
      <p:bldP spid="40969" grpId="0" autoUpdateAnimBg="0"/>
      <p:bldP spid="40985" grpId="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showMasterSp="0" showMasterPhAnim="0">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4FC16850-8413-4C7D-83C3-2C8228CD0009}"/>
              </a:ext>
            </a:extLst>
          </p:cNvPr>
          <p:cNvSpPr>
            <a:spLocks noGrp="1" noChangeArrowheads="1"/>
          </p:cNvSpPr>
          <p:nvPr>
            <p:ph type="title"/>
          </p:nvPr>
        </p:nvSpPr>
        <p:spPr>
          <a:xfrm>
            <a:off x="762000" y="152400"/>
            <a:ext cx="7772400" cy="762000"/>
          </a:xfrm>
          <a:effectLst>
            <a:outerShdw dist="35921" dir="2700000" algn="ctr" rotWithShape="0">
              <a:schemeClr val="bg2"/>
            </a:outerShdw>
          </a:effectLst>
        </p:spPr>
        <p:txBody>
          <a:bodyPr/>
          <a:lstStyle/>
          <a:p>
            <a:pPr algn="l" eaLnBrk="1" hangingPunct="1">
              <a:defRPr/>
            </a:pPr>
            <a:r>
              <a:rPr lang="zh-CN" altLang="en-US" sz="2800">
                <a:solidFill>
                  <a:srgbClr val="FFFFCC"/>
                </a:solidFill>
                <a:latin typeface="楷体_GB2312" pitchFamily="49" charset="-122"/>
                <a:ea typeface="楷体_GB2312" pitchFamily="49" charset="-122"/>
              </a:rPr>
              <a:t>二、动态测试方法</a:t>
            </a:r>
            <a:r>
              <a:rPr lang="zh-CN" altLang="en-US" sz="2400">
                <a:solidFill>
                  <a:srgbClr val="FFFFCC"/>
                </a:solidFill>
                <a:latin typeface="楷体_GB2312" pitchFamily="49" charset="-122"/>
                <a:ea typeface="楷体_GB2312" pitchFamily="49" charset="-122"/>
              </a:rPr>
              <a:t>（1）</a:t>
            </a:r>
          </a:p>
        </p:txBody>
      </p:sp>
      <p:sp>
        <p:nvSpPr>
          <p:cNvPr id="41987" name="Rectangle 3">
            <a:extLst>
              <a:ext uri="{FF2B5EF4-FFF2-40B4-BE49-F238E27FC236}">
                <a16:creationId xmlns:a16="http://schemas.microsoft.com/office/drawing/2014/main" id="{EAC2C81D-AF7E-4EE9-947C-844F4652C139}"/>
              </a:ext>
            </a:extLst>
          </p:cNvPr>
          <p:cNvSpPr>
            <a:spLocks noGrp="1" noChangeArrowheads="1"/>
          </p:cNvSpPr>
          <p:nvPr>
            <p:ph type="body" idx="1"/>
          </p:nvPr>
        </p:nvSpPr>
        <p:spPr>
          <a:xfrm>
            <a:off x="685800" y="990600"/>
            <a:ext cx="7942263" cy="3181350"/>
          </a:xfrm>
        </p:spPr>
        <p:txBody>
          <a:bodyPr/>
          <a:lstStyle/>
          <a:p>
            <a:pPr eaLnBrk="1" hangingPunct="1">
              <a:lnSpc>
                <a:spcPct val="90000"/>
              </a:lnSpc>
              <a:spcBef>
                <a:spcPct val="35000"/>
              </a:spcBef>
            </a:pPr>
            <a:r>
              <a:rPr lang="zh-CN" altLang="en-US">
                <a:latin typeface="楷体_GB2312" pitchFamily="49" charset="-122"/>
              </a:rPr>
              <a:t>通过选择适当的测试用例，执行程序。</a:t>
            </a:r>
          </a:p>
          <a:p>
            <a:pPr eaLnBrk="1" hangingPunct="1">
              <a:lnSpc>
                <a:spcPct val="90000"/>
              </a:lnSpc>
            </a:pPr>
            <a:r>
              <a:rPr lang="zh-CN" altLang="en-US">
                <a:solidFill>
                  <a:srgbClr val="FFFF66"/>
                </a:solidFill>
                <a:latin typeface="楷体_GB2312" pitchFamily="49" charset="-122"/>
              </a:rPr>
              <a:t>常用的方法：</a:t>
            </a:r>
          </a:p>
          <a:p>
            <a:pPr eaLnBrk="1" hangingPunct="1">
              <a:lnSpc>
                <a:spcPct val="90000"/>
              </a:lnSpc>
              <a:spcBef>
                <a:spcPct val="50000"/>
              </a:spcBef>
            </a:pPr>
            <a:r>
              <a:rPr lang="zh-CN" altLang="en-US">
                <a:latin typeface="黑体" panose="02010609060101010101" pitchFamily="49" charset="-122"/>
                <a:ea typeface="黑体" panose="02010609060101010101" pitchFamily="49" charset="-122"/>
              </a:rPr>
              <a:t> 1、白盒法</a:t>
            </a:r>
          </a:p>
          <a:p>
            <a:pPr eaLnBrk="1" hangingPunct="1"/>
            <a:r>
              <a:rPr lang="zh-CN" altLang="en-US">
                <a:latin typeface="楷体_GB2312" pitchFamily="49" charset="-122"/>
              </a:rPr>
              <a:t>	分析程序的内部逻辑结构，注意选择适当的覆盖标准，设计测试用例，对主要路径进行尽可能多的测试。</a:t>
            </a:r>
          </a:p>
        </p:txBody>
      </p:sp>
      <p:sp>
        <p:nvSpPr>
          <p:cNvPr id="42012" name="Rectangle 28">
            <a:extLst>
              <a:ext uri="{FF2B5EF4-FFF2-40B4-BE49-F238E27FC236}">
                <a16:creationId xmlns:a16="http://schemas.microsoft.com/office/drawing/2014/main" id="{69FB47B1-487C-4D06-9063-E29225F2EAD9}"/>
              </a:ext>
            </a:extLst>
          </p:cNvPr>
          <p:cNvSpPr>
            <a:spLocks noChangeArrowheads="1"/>
          </p:cNvSpPr>
          <p:nvPr/>
        </p:nvSpPr>
        <p:spPr bwMode="auto">
          <a:xfrm>
            <a:off x="415925" y="4067175"/>
            <a:ext cx="8042275" cy="1963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accent2"/>
              </a:buClr>
              <a:buSzPct val="80000"/>
              <a:buFont typeface="Wingdings" panose="05000000000000000000" pitchFamily="2" charset="2"/>
              <a:defRPr kumimoji="1" sz="2800" b="1">
                <a:solidFill>
                  <a:schemeClr val="tx1"/>
                </a:solidFill>
                <a:latin typeface="Times New Roman" panose="02020603050405020304" pitchFamily="18" charset="0"/>
                <a:ea typeface="楷体_GB2312" pitchFamily="49" charset="-122"/>
              </a:defRPr>
            </a:lvl1pPr>
            <a:lvl2pPr marL="742950" indent="-285750">
              <a:spcBef>
                <a:spcPct val="20000"/>
              </a:spcBef>
              <a:buClr>
                <a:schemeClr val="tx1"/>
              </a:buClr>
              <a:buSzPct val="90000"/>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defRPr kumimoji="1" sz="2800">
                <a:solidFill>
                  <a:schemeClr val="tx1"/>
                </a:solidFill>
                <a:latin typeface="Times New Roman" panose="02020603050405020304" pitchFamily="18" charset="0"/>
                <a:ea typeface="宋体" panose="02010600030101010101" pitchFamily="2" charset="-122"/>
              </a:defRPr>
            </a:lvl9pPr>
          </a:lstStyle>
          <a:p>
            <a:pPr lvl="1" eaLnBrk="1" hangingPunct="1">
              <a:lnSpc>
                <a:spcPct val="125000"/>
              </a:lnSpc>
              <a:spcBef>
                <a:spcPct val="0"/>
              </a:spcBef>
              <a:buClrTx/>
              <a:buSzTx/>
            </a:pPr>
            <a:r>
              <a:rPr lang="zh-CN" altLang="en-US">
                <a:latin typeface="黑体" panose="02010609060101010101" pitchFamily="49" charset="-122"/>
                <a:ea typeface="黑体" panose="02010609060101010101" pitchFamily="49" charset="-122"/>
              </a:rPr>
              <a:t>2、黑盒法</a:t>
            </a:r>
          </a:p>
          <a:p>
            <a:pPr lvl="1" eaLnBrk="1" hangingPunct="1">
              <a:lnSpc>
                <a:spcPct val="125000"/>
              </a:lnSpc>
              <a:spcBef>
                <a:spcPct val="0"/>
              </a:spcBef>
              <a:buClrTx/>
              <a:buSzTx/>
            </a:pPr>
            <a:r>
              <a:rPr lang="zh-CN" altLang="en-US" b="0">
                <a:latin typeface="宋体" panose="02010600030101010101" pitchFamily="2" charset="-122"/>
              </a:rPr>
              <a:t>   </a:t>
            </a:r>
            <a:r>
              <a:rPr lang="zh-CN" altLang="en-US">
                <a:latin typeface="楷体_GB2312" pitchFamily="49" charset="-122"/>
                <a:ea typeface="楷体_GB2312" pitchFamily="49" charset="-122"/>
              </a:rPr>
              <a:t>不考虑程序的内部结构与特性，只根据程序功能或程序的外部特性设计测试用例。</a:t>
            </a:r>
            <a:endParaRPr lang="zh-CN" altLang="en-US" b="0"/>
          </a:p>
        </p:txBody>
      </p:sp>
      <p:sp>
        <p:nvSpPr>
          <p:cNvPr id="13317" name="Oval 42">
            <a:hlinkClick r:id="" action="ppaction://hlinkshowjump?jump=previousslide"/>
            <a:extLst>
              <a:ext uri="{FF2B5EF4-FFF2-40B4-BE49-F238E27FC236}">
                <a16:creationId xmlns:a16="http://schemas.microsoft.com/office/drawing/2014/main" id="{B53A7A3F-465F-467A-9C9C-99CEA0BB8BB1}"/>
              </a:ext>
            </a:extLst>
          </p:cNvPr>
          <p:cNvSpPr>
            <a:spLocks noChangeArrowheads="1"/>
          </p:cNvSpPr>
          <p:nvPr/>
        </p:nvSpPr>
        <p:spPr bwMode="auto">
          <a:xfrm>
            <a:off x="6353175" y="6386513"/>
            <a:ext cx="747713" cy="323850"/>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kumimoji="1" sz="1600" b="1">
                <a:solidFill>
                  <a:srgbClr val="003399"/>
                </a:solidFill>
                <a:latin typeface="Times New Roman" panose="02020603050405020304" pitchFamily="18" charset="0"/>
                <a:ea typeface="宋体" panose="02010600030101010101" pitchFamily="2" charset="-122"/>
              </a:defRPr>
            </a:lvl1pPr>
            <a:lvl2pPr marL="742950" indent="-285750" algn="ctr">
              <a:defRPr kumimoji="1" sz="1600" b="1">
                <a:solidFill>
                  <a:srgbClr val="003399"/>
                </a:solidFill>
                <a:latin typeface="Times New Roman" panose="02020603050405020304" pitchFamily="18" charset="0"/>
                <a:ea typeface="宋体" panose="02010600030101010101" pitchFamily="2" charset="-122"/>
              </a:defRPr>
            </a:lvl2pPr>
            <a:lvl3pPr marL="1143000" indent="-228600" algn="ctr">
              <a:defRPr kumimoji="1" sz="1600" b="1">
                <a:solidFill>
                  <a:srgbClr val="003399"/>
                </a:solidFill>
                <a:latin typeface="Times New Roman" panose="02020603050405020304" pitchFamily="18" charset="0"/>
                <a:ea typeface="宋体" panose="02010600030101010101" pitchFamily="2" charset="-122"/>
              </a:defRPr>
            </a:lvl3pPr>
            <a:lvl4pPr marL="1600200" indent="-228600" algn="ctr">
              <a:defRPr kumimoji="1" sz="1600" b="1">
                <a:solidFill>
                  <a:srgbClr val="003399"/>
                </a:solidFill>
                <a:latin typeface="Times New Roman" panose="02020603050405020304" pitchFamily="18" charset="0"/>
                <a:ea typeface="宋体" panose="02010600030101010101" pitchFamily="2" charset="-122"/>
              </a:defRPr>
            </a:lvl4pPr>
            <a:lvl5pPr marL="2057400" indent="-228600" algn="ctr">
              <a:defRPr kumimoji="1" sz="1600" b="1">
                <a:solidFill>
                  <a:srgbClr val="003399"/>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3318" name="Oval 43">
            <a:hlinkClick r:id="" action="ppaction://hlinkshowjump?jump=nextslide"/>
            <a:extLst>
              <a:ext uri="{FF2B5EF4-FFF2-40B4-BE49-F238E27FC236}">
                <a16:creationId xmlns:a16="http://schemas.microsoft.com/office/drawing/2014/main" id="{752B0D73-DDD0-4D7D-96E0-9252235B77D0}"/>
              </a:ext>
            </a:extLst>
          </p:cNvPr>
          <p:cNvSpPr>
            <a:spLocks noChangeArrowheads="1"/>
          </p:cNvSpPr>
          <p:nvPr/>
        </p:nvSpPr>
        <p:spPr bwMode="auto">
          <a:xfrm>
            <a:off x="7219950" y="6391275"/>
            <a:ext cx="781050" cy="314325"/>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kumimoji="1" sz="1600" b="1">
                <a:solidFill>
                  <a:srgbClr val="003399"/>
                </a:solidFill>
                <a:latin typeface="Times New Roman" panose="02020603050405020304" pitchFamily="18" charset="0"/>
                <a:ea typeface="宋体" panose="02010600030101010101" pitchFamily="2" charset="-122"/>
              </a:defRPr>
            </a:lvl1pPr>
            <a:lvl2pPr marL="742950" indent="-285750" algn="ctr">
              <a:defRPr kumimoji="1" sz="1600" b="1">
                <a:solidFill>
                  <a:srgbClr val="003399"/>
                </a:solidFill>
                <a:latin typeface="Times New Roman" panose="02020603050405020304" pitchFamily="18" charset="0"/>
                <a:ea typeface="宋体" panose="02010600030101010101" pitchFamily="2" charset="-122"/>
              </a:defRPr>
            </a:lvl2pPr>
            <a:lvl3pPr marL="1143000" indent="-228600" algn="ctr">
              <a:defRPr kumimoji="1" sz="1600" b="1">
                <a:solidFill>
                  <a:srgbClr val="003399"/>
                </a:solidFill>
                <a:latin typeface="Times New Roman" panose="02020603050405020304" pitchFamily="18" charset="0"/>
                <a:ea typeface="宋体" panose="02010600030101010101" pitchFamily="2" charset="-122"/>
              </a:defRPr>
            </a:lvl3pPr>
            <a:lvl4pPr marL="1600200" indent="-228600" algn="ctr">
              <a:defRPr kumimoji="1" sz="1600" b="1">
                <a:solidFill>
                  <a:srgbClr val="003399"/>
                </a:solidFill>
                <a:latin typeface="Times New Roman" panose="02020603050405020304" pitchFamily="18" charset="0"/>
                <a:ea typeface="宋体" panose="02010600030101010101" pitchFamily="2" charset="-122"/>
              </a:defRPr>
            </a:lvl4pPr>
            <a:lvl5pPr marL="2057400" indent="-228600" algn="ctr">
              <a:defRPr kumimoji="1" sz="1600" b="1">
                <a:solidFill>
                  <a:srgbClr val="003399"/>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3319" name="Oval 44">
            <a:hlinkClick r:id="" action="ppaction://hlinkshowjump?jump=firstslide"/>
            <a:extLst>
              <a:ext uri="{FF2B5EF4-FFF2-40B4-BE49-F238E27FC236}">
                <a16:creationId xmlns:a16="http://schemas.microsoft.com/office/drawing/2014/main" id="{401A1C49-B029-4581-A24F-A6EDE4CE9C96}"/>
              </a:ext>
            </a:extLst>
          </p:cNvPr>
          <p:cNvSpPr>
            <a:spLocks noChangeArrowheads="1"/>
          </p:cNvSpPr>
          <p:nvPr/>
        </p:nvSpPr>
        <p:spPr bwMode="auto">
          <a:xfrm>
            <a:off x="8148638" y="6392863"/>
            <a:ext cx="781050" cy="314325"/>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kumimoji="1" sz="1600" b="1">
                <a:solidFill>
                  <a:srgbClr val="003399"/>
                </a:solidFill>
                <a:latin typeface="Times New Roman" panose="02020603050405020304" pitchFamily="18" charset="0"/>
                <a:ea typeface="宋体" panose="02010600030101010101" pitchFamily="2" charset="-122"/>
              </a:defRPr>
            </a:lvl1pPr>
            <a:lvl2pPr marL="742950" indent="-285750" algn="ctr">
              <a:defRPr kumimoji="1" sz="1600" b="1">
                <a:solidFill>
                  <a:srgbClr val="003399"/>
                </a:solidFill>
                <a:latin typeface="Times New Roman" panose="02020603050405020304" pitchFamily="18" charset="0"/>
                <a:ea typeface="宋体" panose="02010600030101010101" pitchFamily="2" charset="-122"/>
              </a:defRPr>
            </a:lvl2pPr>
            <a:lvl3pPr marL="1143000" indent="-228600" algn="ctr">
              <a:defRPr kumimoji="1" sz="1600" b="1">
                <a:solidFill>
                  <a:srgbClr val="003399"/>
                </a:solidFill>
                <a:latin typeface="Times New Roman" panose="02020603050405020304" pitchFamily="18" charset="0"/>
                <a:ea typeface="宋体" panose="02010600030101010101" pitchFamily="2" charset="-122"/>
              </a:defRPr>
            </a:lvl3pPr>
            <a:lvl4pPr marL="1600200" indent="-228600" algn="ctr">
              <a:defRPr kumimoji="1" sz="1600" b="1">
                <a:solidFill>
                  <a:srgbClr val="003399"/>
                </a:solidFill>
                <a:latin typeface="Times New Roman" panose="02020603050405020304" pitchFamily="18" charset="0"/>
                <a:ea typeface="宋体" panose="02010600030101010101" pitchFamily="2" charset="-122"/>
              </a:defRPr>
            </a:lvl4pPr>
            <a:lvl5pPr marL="2057400" indent="-228600" algn="ctr">
              <a:defRPr kumimoji="1" sz="1600" b="1">
                <a:solidFill>
                  <a:srgbClr val="003399"/>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9pPr>
          </a:lstStyle>
          <a:p>
            <a:pPr eaLnBrk="1" hangingPunct="1"/>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1987">
                                            <p:txEl>
                                              <p:pRg st="0" end="0"/>
                                            </p:txEl>
                                          </p:spTgt>
                                        </p:tgtEl>
                                        <p:attrNameLst>
                                          <p:attrName>style.visibility</p:attrName>
                                        </p:attrNameLst>
                                      </p:cBhvr>
                                      <p:to>
                                        <p:strVal val="visible"/>
                                      </p:to>
                                    </p:set>
                                    <p:animEffect transition="in" filter="wipe(left)">
                                      <p:cBhvr>
                                        <p:cTn id="7" dur="500"/>
                                        <p:tgtEl>
                                          <p:spTgt spid="4198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1987">
                                            <p:txEl>
                                              <p:pRg st="1" end="1"/>
                                            </p:txEl>
                                          </p:spTgt>
                                        </p:tgtEl>
                                        <p:attrNameLst>
                                          <p:attrName>style.visibility</p:attrName>
                                        </p:attrNameLst>
                                      </p:cBhvr>
                                      <p:to>
                                        <p:strVal val="visible"/>
                                      </p:to>
                                    </p:set>
                                    <p:animEffect transition="in" filter="wipe(left)">
                                      <p:cBhvr>
                                        <p:cTn id="12" dur="500"/>
                                        <p:tgtEl>
                                          <p:spTgt spid="4198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1987">
                                            <p:txEl>
                                              <p:pRg st="2" end="2"/>
                                            </p:txEl>
                                          </p:spTgt>
                                        </p:tgtEl>
                                        <p:attrNameLst>
                                          <p:attrName>style.visibility</p:attrName>
                                        </p:attrNameLst>
                                      </p:cBhvr>
                                      <p:to>
                                        <p:strVal val="visible"/>
                                      </p:to>
                                    </p:set>
                                    <p:animEffect transition="in" filter="wipe(left)">
                                      <p:cBhvr>
                                        <p:cTn id="17" dur="500"/>
                                        <p:tgtEl>
                                          <p:spTgt spid="4198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1987">
                                            <p:txEl>
                                              <p:pRg st="3" end="3"/>
                                            </p:txEl>
                                          </p:spTgt>
                                        </p:tgtEl>
                                        <p:attrNameLst>
                                          <p:attrName>style.visibility</p:attrName>
                                        </p:attrNameLst>
                                      </p:cBhvr>
                                      <p:to>
                                        <p:strVal val="visible"/>
                                      </p:to>
                                    </p:set>
                                    <p:animEffect transition="in" filter="wipe(left)">
                                      <p:cBhvr>
                                        <p:cTn id="22" dur="500"/>
                                        <p:tgtEl>
                                          <p:spTgt spid="41987">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2012">
                                            <p:txEl>
                                              <p:pRg st="0" end="0"/>
                                            </p:txEl>
                                          </p:spTgt>
                                        </p:tgtEl>
                                        <p:attrNameLst>
                                          <p:attrName>style.visibility</p:attrName>
                                        </p:attrNameLst>
                                      </p:cBhvr>
                                      <p:to>
                                        <p:strVal val="visible"/>
                                      </p:to>
                                    </p:set>
                                    <p:animEffect transition="in" filter="wipe(left)">
                                      <p:cBhvr>
                                        <p:cTn id="27" dur="500"/>
                                        <p:tgtEl>
                                          <p:spTgt spid="42012">
                                            <p:txEl>
                                              <p:pRg st="0" end="0"/>
                                            </p:txEl>
                                          </p:spTgt>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42012">
                                            <p:txEl>
                                              <p:pRg st="1" end="1"/>
                                            </p:txEl>
                                          </p:spTgt>
                                        </p:tgtEl>
                                        <p:attrNameLst>
                                          <p:attrName>style.visibility</p:attrName>
                                        </p:attrNameLst>
                                      </p:cBhvr>
                                      <p:to>
                                        <p:strVal val="visible"/>
                                      </p:to>
                                    </p:set>
                                    <p:animEffect transition="in" filter="wipe(left)">
                                      <p:cBhvr>
                                        <p:cTn id="30" dur="500"/>
                                        <p:tgtEl>
                                          <p:spTgt spid="4201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7" grpId="0" build="p" autoUpdateAnimBg="0"/>
      <p:bldP spid="42012" grpId="0" build="p"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showMasterSp="0" showMasterPhAnim="0">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F2CBA19D-080B-4079-B3BE-2672A880A1A5}"/>
              </a:ext>
            </a:extLst>
          </p:cNvPr>
          <p:cNvSpPr>
            <a:spLocks noGrp="1" noChangeArrowheads="1"/>
          </p:cNvSpPr>
          <p:nvPr>
            <p:ph type="title"/>
          </p:nvPr>
        </p:nvSpPr>
        <p:spPr>
          <a:xfrm>
            <a:off x="609600" y="457200"/>
            <a:ext cx="7772400" cy="914400"/>
          </a:xfrm>
          <a:effectLst>
            <a:outerShdw dist="35921" dir="2700000" algn="ctr" rotWithShape="0">
              <a:schemeClr val="bg2"/>
            </a:outerShdw>
          </a:effectLst>
        </p:spPr>
        <p:txBody>
          <a:bodyPr/>
          <a:lstStyle/>
          <a:p>
            <a:pPr eaLnBrk="1" hangingPunct="1">
              <a:defRPr/>
            </a:pPr>
            <a:r>
              <a:rPr lang="zh-CN" altLang="en-US" sz="3200">
                <a:latin typeface="黑体" panose="02010609060101010101" pitchFamily="49" charset="-122"/>
                <a:ea typeface="黑体" panose="02010609060101010101" pitchFamily="49" charset="-122"/>
              </a:rPr>
              <a:t>白盒法</a:t>
            </a:r>
            <a:br>
              <a:rPr lang="zh-CN" altLang="en-US" sz="3200">
                <a:latin typeface="黑体" panose="02010609060101010101" pitchFamily="49" charset="-122"/>
                <a:ea typeface="黑体" panose="02010609060101010101" pitchFamily="49" charset="-122"/>
              </a:rPr>
            </a:br>
            <a:endParaRPr lang="zh-CN" altLang="en-US" sz="3200">
              <a:latin typeface="黑体" panose="02010609060101010101" pitchFamily="49" charset="-122"/>
              <a:ea typeface="黑体" panose="02010609060101010101" pitchFamily="49" charset="-122"/>
            </a:endParaRPr>
          </a:p>
        </p:txBody>
      </p:sp>
      <p:sp>
        <p:nvSpPr>
          <p:cNvPr id="44035" name="Rectangle 3">
            <a:extLst>
              <a:ext uri="{FF2B5EF4-FFF2-40B4-BE49-F238E27FC236}">
                <a16:creationId xmlns:a16="http://schemas.microsoft.com/office/drawing/2014/main" id="{7BFB8B98-79F3-44E3-B419-1665AFAE7866}"/>
              </a:ext>
            </a:extLst>
          </p:cNvPr>
          <p:cNvSpPr>
            <a:spLocks noGrp="1" noChangeArrowheads="1"/>
          </p:cNvSpPr>
          <p:nvPr>
            <p:ph type="body" idx="1"/>
          </p:nvPr>
        </p:nvSpPr>
        <p:spPr>
          <a:xfrm>
            <a:off x="628891" y="1447800"/>
            <a:ext cx="7942263" cy="1371600"/>
          </a:xfrm>
        </p:spPr>
        <p:txBody>
          <a:bodyPr/>
          <a:lstStyle/>
          <a:p>
            <a:pPr eaLnBrk="1" hangingPunct="1">
              <a:lnSpc>
                <a:spcPct val="90000"/>
              </a:lnSpc>
            </a:pPr>
            <a:r>
              <a:rPr lang="zh-CN" altLang="en-US" dirty="0">
                <a:latin typeface="楷体_GB2312" pitchFamily="49" charset="-122"/>
              </a:rPr>
              <a:t>		白盒法又称为逻辑覆盖法，其测试用例选择，是按照不同覆盖标准确定的。</a:t>
            </a:r>
            <a:br>
              <a:rPr lang="zh-CN" altLang="en-US" dirty="0">
                <a:latin typeface="黑体" panose="02010609060101010101" pitchFamily="49" charset="-122"/>
                <a:ea typeface="黑体" panose="02010609060101010101" pitchFamily="49" charset="-122"/>
              </a:rPr>
            </a:br>
            <a:endParaRPr lang="zh-CN" altLang="en-US" dirty="0">
              <a:latin typeface="黑体" panose="02010609060101010101" pitchFamily="49" charset="-122"/>
              <a:ea typeface="黑体" panose="02010609060101010101" pitchFamily="49" charset="-122"/>
            </a:endParaRPr>
          </a:p>
        </p:txBody>
      </p:sp>
      <p:sp>
        <p:nvSpPr>
          <p:cNvPr id="44041" name="Rectangle 9">
            <a:extLst>
              <a:ext uri="{FF2B5EF4-FFF2-40B4-BE49-F238E27FC236}">
                <a16:creationId xmlns:a16="http://schemas.microsoft.com/office/drawing/2014/main" id="{6252EAEF-8E26-40B8-B86A-6A80A706060A}"/>
              </a:ext>
            </a:extLst>
          </p:cNvPr>
          <p:cNvSpPr>
            <a:spLocks noChangeArrowheads="1"/>
          </p:cNvSpPr>
          <p:nvPr/>
        </p:nvSpPr>
        <p:spPr bwMode="auto">
          <a:xfrm>
            <a:off x="2438400" y="3581400"/>
            <a:ext cx="457200" cy="1752600"/>
          </a:xfrm>
          <a:prstGeom prst="rect">
            <a:avLst/>
          </a:prstGeom>
          <a:solidFill>
            <a:schemeClr val="bg1"/>
          </a:solidFill>
          <a:ln w="9525">
            <a:solidFill>
              <a:schemeClr val="tx1"/>
            </a:solidFill>
            <a:miter lim="800000"/>
            <a:headEnd/>
            <a:tailEnd/>
          </a:ln>
          <a:effectLst>
            <a:outerShdw dist="107763" dir="13500000" algn="ctr" rotWithShape="0">
              <a:schemeClr val="hlink"/>
            </a:outerShdw>
          </a:effectLst>
        </p:spPr>
        <p:txBody>
          <a:bodyPr wrap="none" anchor="ctr"/>
          <a:lstStyle>
            <a:lvl1pPr algn="ctr">
              <a:defRPr kumimoji="1" sz="1600" b="1">
                <a:solidFill>
                  <a:srgbClr val="003399"/>
                </a:solidFill>
                <a:latin typeface="Times New Roman" panose="02020603050405020304" pitchFamily="18" charset="0"/>
                <a:ea typeface="宋体" panose="02010600030101010101" pitchFamily="2" charset="-122"/>
              </a:defRPr>
            </a:lvl1pPr>
            <a:lvl2pPr marL="742950" indent="-285750" algn="ctr">
              <a:defRPr kumimoji="1" sz="1600" b="1">
                <a:solidFill>
                  <a:srgbClr val="003399"/>
                </a:solidFill>
                <a:latin typeface="Times New Roman" panose="02020603050405020304" pitchFamily="18" charset="0"/>
                <a:ea typeface="宋体" panose="02010600030101010101" pitchFamily="2" charset="-122"/>
              </a:defRPr>
            </a:lvl2pPr>
            <a:lvl3pPr marL="1143000" indent="-228600" algn="ctr">
              <a:defRPr kumimoji="1" sz="1600" b="1">
                <a:solidFill>
                  <a:srgbClr val="003399"/>
                </a:solidFill>
                <a:latin typeface="Times New Roman" panose="02020603050405020304" pitchFamily="18" charset="0"/>
                <a:ea typeface="宋体" panose="02010600030101010101" pitchFamily="2" charset="-122"/>
              </a:defRPr>
            </a:lvl3pPr>
            <a:lvl4pPr marL="1600200" indent="-228600" algn="ctr">
              <a:defRPr kumimoji="1" sz="1600" b="1">
                <a:solidFill>
                  <a:srgbClr val="003399"/>
                </a:solidFill>
                <a:latin typeface="Times New Roman" panose="02020603050405020304" pitchFamily="18" charset="0"/>
                <a:ea typeface="宋体" panose="02010600030101010101" pitchFamily="2" charset="-122"/>
              </a:defRPr>
            </a:lvl4pPr>
            <a:lvl5pPr marL="2057400" indent="-228600" algn="ctr">
              <a:defRPr kumimoji="1" sz="1600" b="1">
                <a:solidFill>
                  <a:srgbClr val="003399"/>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9pPr>
          </a:lstStyle>
          <a:p>
            <a:pPr eaLnBrk="1" hangingPunct="1"/>
            <a:r>
              <a:rPr lang="zh-CN" altLang="en-US" sz="2000">
                <a:solidFill>
                  <a:schemeClr val="tx1"/>
                </a:solidFill>
              </a:rPr>
              <a:t>语</a:t>
            </a:r>
          </a:p>
          <a:p>
            <a:pPr eaLnBrk="1" hangingPunct="1"/>
            <a:r>
              <a:rPr lang="zh-CN" altLang="en-US" sz="2000">
                <a:solidFill>
                  <a:schemeClr val="tx1"/>
                </a:solidFill>
              </a:rPr>
              <a:t>句</a:t>
            </a:r>
          </a:p>
          <a:p>
            <a:pPr eaLnBrk="1" hangingPunct="1"/>
            <a:r>
              <a:rPr lang="zh-CN" altLang="en-US" sz="2000">
                <a:solidFill>
                  <a:schemeClr val="tx1"/>
                </a:solidFill>
              </a:rPr>
              <a:t>覆</a:t>
            </a:r>
          </a:p>
          <a:p>
            <a:pPr eaLnBrk="1" hangingPunct="1"/>
            <a:r>
              <a:rPr lang="zh-CN" altLang="en-US" sz="2000">
                <a:solidFill>
                  <a:schemeClr val="tx1"/>
                </a:solidFill>
              </a:rPr>
              <a:t>盖</a:t>
            </a:r>
            <a:endParaRPr lang="zh-CN" altLang="en-US" sz="1800">
              <a:solidFill>
                <a:schemeClr val="tx1"/>
              </a:solidFill>
            </a:endParaRPr>
          </a:p>
        </p:txBody>
      </p:sp>
      <p:sp>
        <p:nvSpPr>
          <p:cNvPr id="44042" name="Rectangle 10">
            <a:extLst>
              <a:ext uri="{FF2B5EF4-FFF2-40B4-BE49-F238E27FC236}">
                <a16:creationId xmlns:a16="http://schemas.microsoft.com/office/drawing/2014/main" id="{9F70705D-8349-4CC7-8E0C-C572F30FB84B}"/>
              </a:ext>
            </a:extLst>
          </p:cNvPr>
          <p:cNvSpPr>
            <a:spLocks noChangeArrowheads="1"/>
          </p:cNvSpPr>
          <p:nvPr/>
        </p:nvSpPr>
        <p:spPr bwMode="auto">
          <a:xfrm>
            <a:off x="3429000" y="3581400"/>
            <a:ext cx="457200" cy="1752600"/>
          </a:xfrm>
          <a:prstGeom prst="rect">
            <a:avLst/>
          </a:prstGeom>
          <a:solidFill>
            <a:schemeClr val="bg1"/>
          </a:solidFill>
          <a:ln w="9525">
            <a:solidFill>
              <a:schemeClr val="tx1"/>
            </a:solidFill>
            <a:miter lim="800000"/>
            <a:headEnd/>
            <a:tailEnd/>
          </a:ln>
          <a:effectLst>
            <a:outerShdw dist="107763" dir="13500000" algn="ctr" rotWithShape="0">
              <a:schemeClr val="hlink"/>
            </a:outerShdw>
          </a:effectLst>
        </p:spPr>
        <p:txBody>
          <a:bodyPr wrap="none" anchor="ctr"/>
          <a:lstStyle>
            <a:lvl1pPr algn="ctr">
              <a:defRPr kumimoji="1" sz="1600" b="1">
                <a:solidFill>
                  <a:srgbClr val="003399"/>
                </a:solidFill>
                <a:latin typeface="Times New Roman" panose="02020603050405020304" pitchFamily="18" charset="0"/>
                <a:ea typeface="宋体" panose="02010600030101010101" pitchFamily="2" charset="-122"/>
              </a:defRPr>
            </a:lvl1pPr>
            <a:lvl2pPr marL="742950" indent="-285750" algn="ctr">
              <a:defRPr kumimoji="1" sz="1600" b="1">
                <a:solidFill>
                  <a:srgbClr val="003399"/>
                </a:solidFill>
                <a:latin typeface="Times New Roman" panose="02020603050405020304" pitchFamily="18" charset="0"/>
                <a:ea typeface="宋体" panose="02010600030101010101" pitchFamily="2" charset="-122"/>
              </a:defRPr>
            </a:lvl2pPr>
            <a:lvl3pPr marL="1143000" indent="-228600" algn="ctr">
              <a:defRPr kumimoji="1" sz="1600" b="1">
                <a:solidFill>
                  <a:srgbClr val="003399"/>
                </a:solidFill>
                <a:latin typeface="Times New Roman" panose="02020603050405020304" pitchFamily="18" charset="0"/>
                <a:ea typeface="宋体" panose="02010600030101010101" pitchFamily="2" charset="-122"/>
              </a:defRPr>
            </a:lvl3pPr>
            <a:lvl4pPr marL="1600200" indent="-228600" algn="ctr">
              <a:defRPr kumimoji="1" sz="1600" b="1">
                <a:solidFill>
                  <a:srgbClr val="003399"/>
                </a:solidFill>
                <a:latin typeface="Times New Roman" panose="02020603050405020304" pitchFamily="18" charset="0"/>
                <a:ea typeface="宋体" panose="02010600030101010101" pitchFamily="2" charset="-122"/>
              </a:defRPr>
            </a:lvl4pPr>
            <a:lvl5pPr marL="2057400" indent="-228600" algn="ctr">
              <a:defRPr kumimoji="1" sz="1600" b="1">
                <a:solidFill>
                  <a:srgbClr val="003399"/>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9pPr>
          </a:lstStyle>
          <a:p>
            <a:pPr eaLnBrk="1" hangingPunct="1"/>
            <a:r>
              <a:rPr lang="zh-CN" altLang="en-US" sz="2000">
                <a:solidFill>
                  <a:schemeClr val="tx1"/>
                </a:solidFill>
              </a:rPr>
              <a:t>判</a:t>
            </a:r>
          </a:p>
          <a:p>
            <a:pPr eaLnBrk="1" hangingPunct="1"/>
            <a:r>
              <a:rPr lang="zh-CN" altLang="en-US" sz="2000">
                <a:solidFill>
                  <a:schemeClr val="tx1"/>
                </a:solidFill>
              </a:rPr>
              <a:t>定</a:t>
            </a:r>
          </a:p>
          <a:p>
            <a:pPr eaLnBrk="1" hangingPunct="1"/>
            <a:r>
              <a:rPr lang="zh-CN" altLang="en-US" sz="2000">
                <a:solidFill>
                  <a:schemeClr val="tx1"/>
                </a:solidFill>
              </a:rPr>
              <a:t>覆</a:t>
            </a:r>
          </a:p>
          <a:p>
            <a:pPr eaLnBrk="1" hangingPunct="1"/>
            <a:r>
              <a:rPr lang="zh-CN" altLang="en-US" sz="2000">
                <a:solidFill>
                  <a:schemeClr val="tx1"/>
                </a:solidFill>
              </a:rPr>
              <a:t>盖</a:t>
            </a:r>
            <a:endParaRPr lang="zh-CN" altLang="en-US" sz="1800">
              <a:solidFill>
                <a:schemeClr val="tx1"/>
              </a:solidFill>
            </a:endParaRPr>
          </a:p>
        </p:txBody>
      </p:sp>
      <p:sp>
        <p:nvSpPr>
          <p:cNvPr id="44043" name="Rectangle 11">
            <a:extLst>
              <a:ext uri="{FF2B5EF4-FFF2-40B4-BE49-F238E27FC236}">
                <a16:creationId xmlns:a16="http://schemas.microsoft.com/office/drawing/2014/main" id="{30494778-0078-412F-9C54-484F610D059A}"/>
              </a:ext>
            </a:extLst>
          </p:cNvPr>
          <p:cNvSpPr>
            <a:spLocks noChangeArrowheads="1"/>
          </p:cNvSpPr>
          <p:nvPr/>
        </p:nvSpPr>
        <p:spPr bwMode="auto">
          <a:xfrm>
            <a:off x="4419600" y="3581400"/>
            <a:ext cx="457200" cy="1752600"/>
          </a:xfrm>
          <a:prstGeom prst="rect">
            <a:avLst/>
          </a:prstGeom>
          <a:solidFill>
            <a:schemeClr val="bg1"/>
          </a:solidFill>
          <a:ln w="9525">
            <a:solidFill>
              <a:schemeClr val="tx1"/>
            </a:solidFill>
            <a:miter lim="800000"/>
            <a:headEnd/>
            <a:tailEnd/>
          </a:ln>
          <a:effectLst>
            <a:outerShdw dist="107763" dir="13500000" algn="ctr" rotWithShape="0">
              <a:schemeClr val="hlink"/>
            </a:outerShdw>
          </a:effectLst>
        </p:spPr>
        <p:txBody>
          <a:bodyPr wrap="none" anchor="ctr"/>
          <a:lstStyle>
            <a:lvl1pPr algn="ctr">
              <a:defRPr kumimoji="1" sz="1600" b="1">
                <a:solidFill>
                  <a:srgbClr val="003399"/>
                </a:solidFill>
                <a:latin typeface="Times New Roman" panose="02020603050405020304" pitchFamily="18" charset="0"/>
                <a:ea typeface="宋体" panose="02010600030101010101" pitchFamily="2" charset="-122"/>
              </a:defRPr>
            </a:lvl1pPr>
            <a:lvl2pPr marL="742950" indent="-285750" algn="ctr">
              <a:defRPr kumimoji="1" sz="1600" b="1">
                <a:solidFill>
                  <a:srgbClr val="003399"/>
                </a:solidFill>
                <a:latin typeface="Times New Roman" panose="02020603050405020304" pitchFamily="18" charset="0"/>
                <a:ea typeface="宋体" panose="02010600030101010101" pitchFamily="2" charset="-122"/>
              </a:defRPr>
            </a:lvl2pPr>
            <a:lvl3pPr marL="1143000" indent="-228600" algn="ctr">
              <a:defRPr kumimoji="1" sz="1600" b="1">
                <a:solidFill>
                  <a:srgbClr val="003399"/>
                </a:solidFill>
                <a:latin typeface="Times New Roman" panose="02020603050405020304" pitchFamily="18" charset="0"/>
                <a:ea typeface="宋体" panose="02010600030101010101" pitchFamily="2" charset="-122"/>
              </a:defRPr>
            </a:lvl3pPr>
            <a:lvl4pPr marL="1600200" indent="-228600" algn="ctr">
              <a:defRPr kumimoji="1" sz="1600" b="1">
                <a:solidFill>
                  <a:srgbClr val="003399"/>
                </a:solidFill>
                <a:latin typeface="Times New Roman" panose="02020603050405020304" pitchFamily="18" charset="0"/>
                <a:ea typeface="宋体" panose="02010600030101010101" pitchFamily="2" charset="-122"/>
              </a:defRPr>
            </a:lvl4pPr>
            <a:lvl5pPr marL="2057400" indent="-228600" algn="ctr">
              <a:defRPr kumimoji="1" sz="1600" b="1">
                <a:solidFill>
                  <a:srgbClr val="003399"/>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9pPr>
          </a:lstStyle>
          <a:p>
            <a:pPr eaLnBrk="1" hangingPunct="1"/>
            <a:r>
              <a:rPr lang="zh-CN" altLang="en-US" sz="2000">
                <a:solidFill>
                  <a:schemeClr val="tx1"/>
                </a:solidFill>
              </a:rPr>
              <a:t>条</a:t>
            </a:r>
          </a:p>
          <a:p>
            <a:pPr eaLnBrk="1" hangingPunct="1"/>
            <a:r>
              <a:rPr lang="zh-CN" altLang="en-US" sz="2000">
                <a:solidFill>
                  <a:schemeClr val="tx1"/>
                </a:solidFill>
              </a:rPr>
              <a:t>件</a:t>
            </a:r>
          </a:p>
          <a:p>
            <a:pPr eaLnBrk="1" hangingPunct="1"/>
            <a:r>
              <a:rPr lang="zh-CN" altLang="en-US" sz="2000">
                <a:solidFill>
                  <a:schemeClr val="tx1"/>
                </a:solidFill>
              </a:rPr>
              <a:t>覆</a:t>
            </a:r>
          </a:p>
          <a:p>
            <a:pPr eaLnBrk="1" hangingPunct="1"/>
            <a:r>
              <a:rPr lang="zh-CN" altLang="en-US" sz="2000">
                <a:solidFill>
                  <a:schemeClr val="tx1"/>
                </a:solidFill>
              </a:rPr>
              <a:t>盖</a:t>
            </a:r>
            <a:endParaRPr lang="zh-CN" altLang="en-US" sz="1800" b="0">
              <a:solidFill>
                <a:schemeClr val="tx1"/>
              </a:solidFill>
            </a:endParaRPr>
          </a:p>
        </p:txBody>
      </p:sp>
      <p:sp>
        <p:nvSpPr>
          <p:cNvPr id="44044" name="Rectangle 12">
            <a:extLst>
              <a:ext uri="{FF2B5EF4-FFF2-40B4-BE49-F238E27FC236}">
                <a16:creationId xmlns:a16="http://schemas.microsoft.com/office/drawing/2014/main" id="{CAE69882-66F3-4E85-BB32-011F95D92198}"/>
              </a:ext>
            </a:extLst>
          </p:cNvPr>
          <p:cNvSpPr>
            <a:spLocks noChangeArrowheads="1"/>
          </p:cNvSpPr>
          <p:nvPr/>
        </p:nvSpPr>
        <p:spPr bwMode="auto">
          <a:xfrm>
            <a:off x="5410200" y="3581400"/>
            <a:ext cx="457200" cy="1752600"/>
          </a:xfrm>
          <a:prstGeom prst="rect">
            <a:avLst/>
          </a:prstGeom>
          <a:solidFill>
            <a:schemeClr val="bg1"/>
          </a:solidFill>
          <a:ln w="9525">
            <a:solidFill>
              <a:schemeClr val="tx1"/>
            </a:solidFill>
            <a:miter lim="800000"/>
            <a:headEnd/>
            <a:tailEnd/>
          </a:ln>
          <a:effectLst>
            <a:outerShdw dist="107763" dir="13500000" algn="ctr" rotWithShape="0">
              <a:schemeClr val="hlink"/>
            </a:outerShdw>
          </a:effectLst>
        </p:spPr>
        <p:txBody>
          <a:bodyPr wrap="none" anchor="ctr"/>
          <a:lstStyle>
            <a:lvl1pPr algn="ctr">
              <a:defRPr kumimoji="1" sz="1600" b="1">
                <a:solidFill>
                  <a:srgbClr val="003399"/>
                </a:solidFill>
                <a:latin typeface="Times New Roman" panose="02020603050405020304" pitchFamily="18" charset="0"/>
                <a:ea typeface="宋体" panose="02010600030101010101" pitchFamily="2" charset="-122"/>
              </a:defRPr>
            </a:lvl1pPr>
            <a:lvl2pPr marL="742950" indent="-285750" algn="ctr">
              <a:defRPr kumimoji="1" sz="1600" b="1">
                <a:solidFill>
                  <a:srgbClr val="003399"/>
                </a:solidFill>
                <a:latin typeface="Times New Roman" panose="02020603050405020304" pitchFamily="18" charset="0"/>
                <a:ea typeface="宋体" panose="02010600030101010101" pitchFamily="2" charset="-122"/>
              </a:defRPr>
            </a:lvl2pPr>
            <a:lvl3pPr marL="1143000" indent="-228600" algn="ctr">
              <a:defRPr kumimoji="1" sz="1600" b="1">
                <a:solidFill>
                  <a:srgbClr val="003399"/>
                </a:solidFill>
                <a:latin typeface="Times New Roman" panose="02020603050405020304" pitchFamily="18" charset="0"/>
                <a:ea typeface="宋体" panose="02010600030101010101" pitchFamily="2" charset="-122"/>
              </a:defRPr>
            </a:lvl3pPr>
            <a:lvl4pPr marL="1600200" indent="-228600" algn="ctr">
              <a:defRPr kumimoji="1" sz="1600" b="1">
                <a:solidFill>
                  <a:srgbClr val="003399"/>
                </a:solidFill>
                <a:latin typeface="Times New Roman" panose="02020603050405020304" pitchFamily="18" charset="0"/>
                <a:ea typeface="宋体" panose="02010600030101010101" pitchFamily="2" charset="-122"/>
              </a:defRPr>
            </a:lvl4pPr>
            <a:lvl5pPr marL="2057400" indent="-228600" algn="ctr">
              <a:defRPr kumimoji="1" sz="1600" b="1">
                <a:solidFill>
                  <a:srgbClr val="003399"/>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9pPr>
          </a:lstStyle>
          <a:p>
            <a:pPr eaLnBrk="1" hangingPunct="1">
              <a:lnSpc>
                <a:spcPct val="85000"/>
              </a:lnSpc>
            </a:pPr>
            <a:r>
              <a:rPr lang="zh-CN" altLang="en-US" sz="2000">
                <a:solidFill>
                  <a:schemeClr val="tx1"/>
                </a:solidFill>
              </a:rPr>
              <a:t>判</a:t>
            </a:r>
          </a:p>
          <a:p>
            <a:pPr eaLnBrk="1" hangingPunct="1">
              <a:lnSpc>
                <a:spcPct val="85000"/>
              </a:lnSpc>
            </a:pPr>
            <a:r>
              <a:rPr lang="zh-CN" altLang="en-US" sz="2000">
                <a:solidFill>
                  <a:schemeClr val="tx1"/>
                </a:solidFill>
              </a:rPr>
              <a:t>定</a:t>
            </a:r>
          </a:p>
          <a:p>
            <a:pPr eaLnBrk="1" hangingPunct="1">
              <a:lnSpc>
                <a:spcPct val="85000"/>
              </a:lnSpc>
            </a:pPr>
            <a:r>
              <a:rPr lang="zh-CN" altLang="en-US" sz="2000">
                <a:solidFill>
                  <a:schemeClr val="tx1"/>
                </a:solidFill>
              </a:rPr>
              <a:t>条</a:t>
            </a:r>
          </a:p>
          <a:p>
            <a:pPr eaLnBrk="1" hangingPunct="1">
              <a:lnSpc>
                <a:spcPct val="85000"/>
              </a:lnSpc>
            </a:pPr>
            <a:r>
              <a:rPr lang="zh-CN" altLang="en-US" sz="2000">
                <a:solidFill>
                  <a:schemeClr val="tx1"/>
                </a:solidFill>
              </a:rPr>
              <a:t>件</a:t>
            </a:r>
          </a:p>
          <a:p>
            <a:pPr eaLnBrk="1" hangingPunct="1">
              <a:lnSpc>
                <a:spcPct val="85000"/>
              </a:lnSpc>
            </a:pPr>
            <a:r>
              <a:rPr lang="zh-CN" altLang="en-US" sz="2000">
                <a:solidFill>
                  <a:schemeClr val="tx1"/>
                </a:solidFill>
              </a:rPr>
              <a:t>覆</a:t>
            </a:r>
          </a:p>
          <a:p>
            <a:pPr eaLnBrk="1" hangingPunct="1">
              <a:lnSpc>
                <a:spcPct val="85000"/>
              </a:lnSpc>
            </a:pPr>
            <a:r>
              <a:rPr lang="zh-CN" altLang="en-US" sz="2000">
                <a:solidFill>
                  <a:schemeClr val="tx1"/>
                </a:solidFill>
              </a:rPr>
              <a:t>盖</a:t>
            </a:r>
            <a:endParaRPr lang="zh-CN" altLang="en-US" sz="2000" b="0">
              <a:solidFill>
                <a:schemeClr val="tx1"/>
              </a:solidFill>
            </a:endParaRPr>
          </a:p>
        </p:txBody>
      </p:sp>
      <p:sp>
        <p:nvSpPr>
          <p:cNvPr id="44045" name="Rectangle 13">
            <a:extLst>
              <a:ext uri="{FF2B5EF4-FFF2-40B4-BE49-F238E27FC236}">
                <a16:creationId xmlns:a16="http://schemas.microsoft.com/office/drawing/2014/main" id="{34555C1F-1ECF-4D0E-A0B9-762700D1C94A}"/>
              </a:ext>
            </a:extLst>
          </p:cNvPr>
          <p:cNvSpPr>
            <a:spLocks noChangeArrowheads="1"/>
          </p:cNvSpPr>
          <p:nvPr/>
        </p:nvSpPr>
        <p:spPr bwMode="auto">
          <a:xfrm>
            <a:off x="6400800" y="3581400"/>
            <a:ext cx="457200" cy="1752600"/>
          </a:xfrm>
          <a:prstGeom prst="rect">
            <a:avLst/>
          </a:prstGeom>
          <a:solidFill>
            <a:schemeClr val="bg1"/>
          </a:solidFill>
          <a:ln w="9525">
            <a:solidFill>
              <a:schemeClr val="tx1"/>
            </a:solidFill>
            <a:miter lim="800000"/>
            <a:headEnd/>
            <a:tailEnd/>
          </a:ln>
          <a:effectLst>
            <a:outerShdw dist="107763" dir="13500000" algn="ctr" rotWithShape="0">
              <a:schemeClr val="hlink"/>
            </a:outerShdw>
          </a:effectLst>
        </p:spPr>
        <p:txBody>
          <a:bodyPr wrap="none" anchor="ctr"/>
          <a:lstStyle>
            <a:lvl1pPr algn="ctr">
              <a:defRPr kumimoji="1" sz="1600" b="1">
                <a:solidFill>
                  <a:srgbClr val="003399"/>
                </a:solidFill>
                <a:latin typeface="Times New Roman" panose="02020603050405020304" pitchFamily="18" charset="0"/>
                <a:ea typeface="宋体" panose="02010600030101010101" pitchFamily="2" charset="-122"/>
              </a:defRPr>
            </a:lvl1pPr>
            <a:lvl2pPr marL="742950" indent="-285750" algn="ctr">
              <a:defRPr kumimoji="1" sz="1600" b="1">
                <a:solidFill>
                  <a:srgbClr val="003399"/>
                </a:solidFill>
                <a:latin typeface="Times New Roman" panose="02020603050405020304" pitchFamily="18" charset="0"/>
                <a:ea typeface="宋体" panose="02010600030101010101" pitchFamily="2" charset="-122"/>
              </a:defRPr>
            </a:lvl2pPr>
            <a:lvl3pPr marL="1143000" indent="-228600" algn="ctr">
              <a:defRPr kumimoji="1" sz="1600" b="1">
                <a:solidFill>
                  <a:srgbClr val="003399"/>
                </a:solidFill>
                <a:latin typeface="Times New Roman" panose="02020603050405020304" pitchFamily="18" charset="0"/>
                <a:ea typeface="宋体" panose="02010600030101010101" pitchFamily="2" charset="-122"/>
              </a:defRPr>
            </a:lvl3pPr>
            <a:lvl4pPr marL="1600200" indent="-228600" algn="ctr">
              <a:defRPr kumimoji="1" sz="1600" b="1">
                <a:solidFill>
                  <a:srgbClr val="003399"/>
                </a:solidFill>
                <a:latin typeface="Times New Roman" panose="02020603050405020304" pitchFamily="18" charset="0"/>
                <a:ea typeface="宋体" panose="02010600030101010101" pitchFamily="2" charset="-122"/>
              </a:defRPr>
            </a:lvl4pPr>
            <a:lvl5pPr marL="2057400" indent="-228600" algn="ctr">
              <a:defRPr kumimoji="1" sz="1600" b="1">
                <a:solidFill>
                  <a:srgbClr val="003399"/>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9pPr>
          </a:lstStyle>
          <a:p>
            <a:pPr eaLnBrk="1" hangingPunct="1">
              <a:lnSpc>
                <a:spcPct val="85000"/>
              </a:lnSpc>
            </a:pPr>
            <a:r>
              <a:rPr lang="zh-CN" altLang="en-US" sz="2000" dirty="0">
                <a:solidFill>
                  <a:schemeClr val="tx1"/>
                </a:solidFill>
              </a:rPr>
              <a:t>条</a:t>
            </a:r>
          </a:p>
          <a:p>
            <a:pPr eaLnBrk="1" hangingPunct="1">
              <a:lnSpc>
                <a:spcPct val="85000"/>
              </a:lnSpc>
            </a:pPr>
            <a:r>
              <a:rPr lang="zh-CN" altLang="en-US" sz="2000" dirty="0">
                <a:solidFill>
                  <a:schemeClr val="tx1"/>
                </a:solidFill>
              </a:rPr>
              <a:t>件</a:t>
            </a:r>
          </a:p>
          <a:p>
            <a:pPr eaLnBrk="1" hangingPunct="1">
              <a:lnSpc>
                <a:spcPct val="85000"/>
              </a:lnSpc>
            </a:pPr>
            <a:r>
              <a:rPr lang="zh-CN" altLang="en-US" sz="2000" dirty="0">
                <a:solidFill>
                  <a:schemeClr val="tx1"/>
                </a:solidFill>
              </a:rPr>
              <a:t>组</a:t>
            </a:r>
          </a:p>
          <a:p>
            <a:pPr eaLnBrk="1" hangingPunct="1">
              <a:lnSpc>
                <a:spcPct val="85000"/>
              </a:lnSpc>
            </a:pPr>
            <a:r>
              <a:rPr lang="zh-CN" altLang="en-US" sz="2000" dirty="0">
                <a:solidFill>
                  <a:schemeClr val="tx1"/>
                </a:solidFill>
              </a:rPr>
              <a:t>合</a:t>
            </a:r>
          </a:p>
          <a:p>
            <a:pPr eaLnBrk="1" hangingPunct="1">
              <a:lnSpc>
                <a:spcPct val="85000"/>
              </a:lnSpc>
            </a:pPr>
            <a:r>
              <a:rPr lang="zh-CN" altLang="en-US" sz="2000" dirty="0">
                <a:solidFill>
                  <a:schemeClr val="tx1"/>
                </a:solidFill>
              </a:rPr>
              <a:t>覆</a:t>
            </a:r>
          </a:p>
          <a:p>
            <a:pPr eaLnBrk="1" hangingPunct="1">
              <a:lnSpc>
                <a:spcPct val="85000"/>
              </a:lnSpc>
            </a:pPr>
            <a:r>
              <a:rPr lang="zh-CN" altLang="en-US" sz="2000" dirty="0">
                <a:solidFill>
                  <a:schemeClr val="tx1"/>
                </a:solidFill>
              </a:rPr>
              <a:t>盖</a:t>
            </a:r>
            <a:endParaRPr lang="zh-CN" altLang="en-US" sz="2400" b="0" dirty="0">
              <a:solidFill>
                <a:schemeClr val="tx1"/>
              </a:solidFill>
            </a:endParaRPr>
          </a:p>
        </p:txBody>
      </p:sp>
      <p:sp>
        <p:nvSpPr>
          <p:cNvPr id="44046" name="Line 14">
            <a:extLst>
              <a:ext uri="{FF2B5EF4-FFF2-40B4-BE49-F238E27FC236}">
                <a16:creationId xmlns:a16="http://schemas.microsoft.com/office/drawing/2014/main" id="{31C15E65-082D-49B4-AA77-30C6ABBE2BAE}"/>
              </a:ext>
            </a:extLst>
          </p:cNvPr>
          <p:cNvSpPr>
            <a:spLocks noChangeShapeType="1"/>
          </p:cNvSpPr>
          <p:nvPr/>
        </p:nvSpPr>
        <p:spPr bwMode="auto">
          <a:xfrm>
            <a:off x="2362200" y="3352800"/>
            <a:ext cx="4724400" cy="0"/>
          </a:xfrm>
          <a:prstGeom prst="line">
            <a:avLst/>
          </a:prstGeom>
          <a:noFill/>
          <a:ln w="57150">
            <a:solidFill>
              <a:srgbClr val="FFFF00"/>
            </a:solidFill>
            <a:round/>
            <a:headEnd/>
            <a:tailEnd type="triangle" w="med" len="med"/>
          </a:ln>
          <a:effectLst>
            <a:outerShdw dist="107763" dir="13500000" algn="ctr" rotWithShape="0">
              <a:schemeClr val="hlink"/>
            </a:outerShdw>
          </a:effectLst>
          <a:extLst>
            <a:ext uri="{909E8E84-426E-40DD-AFC4-6F175D3DCCD1}">
              <a14:hiddenFill xmlns:a14="http://schemas.microsoft.com/office/drawing/2010/main">
                <a:noFill/>
              </a14:hiddenFill>
            </a:ext>
          </a:extLst>
        </p:spPr>
        <p:txBody>
          <a:bodyPr wrap="none" anchor="ctr"/>
          <a:lstStyle/>
          <a:p>
            <a:endParaRPr lang="zh-CN" altLang="en-US">
              <a:solidFill>
                <a:schemeClr val="bg2"/>
              </a:solidFill>
            </a:endParaRPr>
          </a:p>
        </p:txBody>
      </p:sp>
      <p:sp>
        <p:nvSpPr>
          <p:cNvPr id="44047" name="Text Box 15">
            <a:extLst>
              <a:ext uri="{FF2B5EF4-FFF2-40B4-BE49-F238E27FC236}">
                <a16:creationId xmlns:a16="http://schemas.microsoft.com/office/drawing/2014/main" id="{88AFC8AF-D56E-4008-87C0-B69BE75B3A2A}"/>
              </a:ext>
            </a:extLst>
          </p:cNvPr>
          <p:cNvSpPr txBox="1">
            <a:spLocks noChangeArrowheads="1"/>
          </p:cNvSpPr>
          <p:nvPr/>
        </p:nvSpPr>
        <p:spPr bwMode="auto">
          <a:xfrm>
            <a:off x="1676400" y="3048000"/>
            <a:ext cx="53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kumimoji="1" sz="1600" b="1">
                <a:solidFill>
                  <a:srgbClr val="003399"/>
                </a:solidFill>
                <a:latin typeface="Times New Roman" panose="02020603050405020304" pitchFamily="18" charset="0"/>
                <a:ea typeface="宋体" panose="02010600030101010101" pitchFamily="2" charset="-122"/>
              </a:defRPr>
            </a:lvl1pPr>
            <a:lvl2pPr marL="742950" indent="-285750" algn="ctr">
              <a:defRPr kumimoji="1" sz="1600" b="1">
                <a:solidFill>
                  <a:srgbClr val="003399"/>
                </a:solidFill>
                <a:latin typeface="Times New Roman" panose="02020603050405020304" pitchFamily="18" charset="0"/>
                <a:ea typeface="宋体" panose="02010600030101010101" pitchFamily="2" charset="-122"/>
              </a:defRPr>
            </a:lvl2pPr>
            <a:lvl3pPr marL="1143000" indent="-228600" algn="ctr">
              <a:defRPr kumimoji="1" sz="1600" b="1">
                <a:solidFill>
                  <a:srgbClr val="003399"/>
                </a:solidFill>
                <a:latin typeface="Times New Roman" panose="02020603050405020304" pitchFamily="18" charset="0"/>
                <a:ea typeface="宋体" panose="02010600030101010101" pitchFamily="2" charset="-122"/>
              </a:defRPr>
            </a:lvl3pPr>
            <a:lvl4pPr marL="1600200" indent="-228600" algn="ctr">
              <a:defRPr kumimoji="1" sz="1600" b="1">
                <a:solidFill>
                  <a:srgbClr val="003399"/>
                </a:solidFill>
                <a:latin typeface="Times New Roman" panose="02020603050405020304" pitchFamily="18" charset="0"/>
                <a:ea typeface="宋体" panose="02010600030101010101" pitchFamily="2" charset="-122"/>
              </a:defRPr>
            </a:lvl4pPr>
            <a:lvl5pPr marL="2057400" indent="-228600" algn="ctr">
              <a:defRPr kumimoji="1" sz="1600" b="1">
                <a:solidFill>
                  <a:srgbClr val="003399"/>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9pPr>
          </a:lstStyle>
          <a:p>
            <a:pPr algn="l" eaLnBrk="1" hangingPunct="1">
              <a:spcBef>
                <a:spcPct val="50000"/>
              </a:spcBef>
            </a:pPr>
            <a:r>
              <a:rPr lang="zh-CN" altLang="en-US" sz="2400">
                <a:solidFill>
                  <a:schemeClr val="bg2"/>
                </a:solidFill>
              </a:rPr>
              <a:t>弱</a:t>
            </a:r>
          </a:p>
        </p:txBody>
      </p:sp>
      <p:sp>
        <p:nvSpPr>
          <p:cNvPr id="44048" name="Text Box 16">
            <a:extLst>
              <a:ext uri="{FF2B5EF4-FFF2-40B4-BE49-F238E27FC236}">
                <a16:creationId xmlns:a16="http://schemas.microsoft.com/office/drawing/2014/main" id="{F5114E1A-1153-45BD-A35D-67BC388F360B}"/>
              </a:ext>
            </a:extLst>
          </p:cNvPr>
          <p:cNvSpPr txBox="1">
            <a:spLocks noChangeArrowheads="1"/>
          </p:cNvSpPr>
          <p:nvPr/>
        </p:nvSpPr>
        <p:spPr bwMode="auto">
          <a:xfrm>
            <a:off x="7239000" y="2971800"/>
            <a:ext cx="60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kumimoji="1" sz="1600" b="1">
                <a:solidFill>
                  <a:srgbClr val="003399"/>
                </a:solidFill>
                <a:latin typeface="Times New Roman" panose="02020603050405020304" pitchFamily="18" charset="0"/>
                <a:ea typeface="宋体" panose="02010600030101010101" pitchFamily="2" charset="-122"/>
              </a:defRPr>
            </a:lvl1pPr>
            <a:lvl2pPr marL="742950" indent="-285750" algn="ctr">
              <a:defRPr kumimoji="1" sz="1600" b="1">
                <a:solidFill>
                  <a:srgbClr val="003399"/>
                </a:solidFill>
                <a:latin typeface="Times New Roman" panose="02020603050405020304" pitchFamily="18" charset="0"/>
                <a:ea typeface="宋体" panose="02010600030101010101" pitchFamily="2" charset="-122"/>
              </a:defRPr>
            </a:lvl2pPr>
            <a:lvl3pPr marL="1143000" indent="-228600" algn="ctr">
              <a:defRPr kumimoji="1" sz="1600" b="1">
                <a:solidFill>
                  <a:srgbClr val="003399"/>
                </a:solidFill>
                <a:latin typeface="Times New Roman" panose="02020603050405020304" pitchFamily="18" charset="0"/>
                <a:ea typeface="宋体" panose="02010600030101010101" pitchFamily="2" charset="-122"/>
              </a:defRPr>
            </a:lvl3pPr>
            <a:lvl4pPr marL="1600200" indent="-228600" algn="ctr">
              <a:defRPr kumimoji="1" sz="1600" b="1">
                <a:solidFill>
                  <a:srgbClr val="003399"/>
                </a:solidFill>
                <a:latin typeface="Times New Roman" panose="02020603050405020304" pitchFamily="18" charset="0"/>
                <a:ea typeface="宋体" panose="02010600030101010101" pitchFamily="2" charset="-122"/>
              </a:defRPr>
            </a:lvl4pPr>
            <a:lvl5pPr marL="2057400" indent="-228600" algn="ctr">
              <a:defRPr kumimoji="1" sz="1600" b="1">
                <a:solidFill>
                  <a:srgbClr val="003399"/>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9pPr>
          </a:lstStyle>
          <a:p>
            <a:pPr algn="l" eaLnBrk="1" hangingPunct="1">
              <a:spcBef>
                <a:spcPct val="50000"/>
              </a:spcBef>
            </a:pPr>
            <a:r>
              <a:rPr lang="zh-CN" altLang="en-US" sz="2800">
                <a:solidFill>
                  <a:schemeClr val="bg2"/>
                </a:solidFill>
              </a:rPr>
              <a:t>强</a:t>
            </a:r>
            <a:endParaRPr lang="zh-CN" altLang="en-US" sz="2400" b="0">
              <a:solidFill>
                <a:schemeClr val="bg2"/>
              </a:solidFill>
            </a:endParaRPr>
          </a:p>
        </p:txBody>
      </p:sp>
      <p:sp>
        <p:nvSpPr>
          <p:cNvPr id="44049" name="Line 17">
            <a:extLst>
              <a:ext uri="{FF2B5EF4-FFF2-40B4-BE49-F238E27FC236}">
                <a16:creationId xmlns:a16="http://schemas.microsoft.com/office/drawing/2014/main" id="{C682FB22-8CD3-430F-8FB3-5FD005272101}"/>
              </a:ext>
            </a:extLst>
          </p:cNvPr>
          <p:cNvSpPr>
            <a:spLocks noChangeShapeType="1"/>
          </p:cNvSpPr>
          <p:nvPr/>
        </p:nvSpPr>
        <p:spPr bwMode="auto">
          <a:xfrm>
            <a:off x="2362200" y="3352800"/>
            <a:ext cx="4724400" cy="0"/>
          </a:xfrm>
          <a:prstGeom prst="line">
            <a:avLst/>
          </a:prstGeom>
          <a:noFill/>
          <a:ln w="57150">
            <a:solidFill>
              <a:srgbClr val="FFFF00"/>
            </a:solidFill>
            <a:round/>
            <a:headEnd/>
            <a:tailEnd type="triangle" w="med" len="med"/>
          </a:ln>
          <a:effectLst>
            <a:outerShdw dist="107763" dir="13500000" algn="ctr" rotWithShape="0">
              <a:schemeClr val="hlink"/>
            </a:outerShdw>
          </a:effectLst>
          <a:extLst>
            <a:ext uri="{909E8E84-426E-40DD-AFC4-6F175D3DCCD1}">
              <a14:hiddenFill xmlns:a14="http://schemas.microsoft.com/office/drawing/2010/main">
                <a:noFill/>
              </a14:hiddenFill>
            </a:ext>
          </a:extLst>
        </p:spPr>
        <p:txBody>
          <a:bodyPr wrap="none" anchor="ctr"/>
          <a:lstStyle/>
          <a:p>
            <a:endParaRPr lang="zh-CN" altLang="en-US">
              <a:solidFill>
                <a:schemeClr val="bg2"/>
              </a:solidFill>
            </a:endParaRPr>
          </a:p>
        </p:txBody>
      </p:sp>
      <p:sp>
        <p:nvSpPr>
          <p:cNvPr id="14349" name="Oval 31">
            <a:hlinkClick r:id="" action="ppaction://hlinkshowjump?jump=previousslide"/>
            <a:extLst>
              <a:ext uri="{FF2B5EF4-FFF2-40B4-BE49-F238E27FC236}">
                <a16:creationId xmlns:a16="http://schemas.microsoft.com/office/drawing/2014/main" id="{156ECA36-AF2E-4D9E-ADD7-48E7FB467436}"/>
              </a:ext>
            </a:extLst>
          </p:cNvPr>
          <p:cNvSpPr>
            <a:spLocks noChangeArrowheads="1"/>
          </p:cNvSpPr>
          <p:nvPr/>
        </p:nvSpPr>
        <p:spPr bwMode="auto">
          <a:xfrm>
            <a:off x="6353175" y="6386513"/>
            <a:ext cx="747713" cy="323850"/>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kumimoji="1" sz="1600" b="1">
                <a:solidFill>
                  <a:srgbClr val="003399"/>
                </a:solidFill>
                <a:latin typeface="Times New Roman" panose="02020603050405020304" pitchFamily="18" charset="0"/>
                <a:ea typeface="宋体" panose="02010600030101010101" pitchFamily="2" charset="-122"/>
              </a:defRPr>
            </a:lvl1pPr>
            <a:lvl2pPr marL="742950" indent="-285750" algn="ctr">
              <a:defRPr kumimoji="1" sz="1600" b="1">
                <a:solidFill>
                  <a:srgbClr val="003399"/>
                </a:solidFill>
                <a:latin typeface="Times New Roman" panose="02020603050405020304" pitchFamily="18" charset="0"/>
                <a:ea typeface="宋体" panose="02010600030101010101" pitchFamily="2" charset="-122"/>
              </a:defRPr>
            </a:lvl2pPr>
            <a:lvl3pPr marL="1143000" indent="-228600" algn="ctr">
              <a:defRPr kumimoji="1" sz="1600" b="1">
                <a:solidFill>
                  <a:srgbClr val="003399"/>
                </a:solidFill>
                <a:latin typeface="Times New Roman" panose="02020603050405020304" pitchFamily="18" charset="0"/>
                <a:ea typeface="宋体" panose="02010600030101010101" pitchFamily="2" charset="-122"/>
              </a:defRPr>
            </a:lvl3pPr>
            <a:lvl4pPr marL="1600200" indent="-228600" algn="ctr">
              <a:defRPr kumimoji="1" sz="1600" b="1">
                <a:solidFill>
                  <a:srgbClr val="003399"/>
                </a:solidFill>
                <a:latin typeface="Times New Roman" panose="02020603050405020304" pitchFamily="18" charset="0"/>
                <a:ea typeface="宋体" panose="02010600030101010101" pitchFamily="2" charset="-122"/>
              </a:defRPr>
            </a:lvl4pPr>
            <a:lvl5pPr marL="2057400" indent="-228600" algn="ctr">
              <a:defRPr kumimoji="1" sz="1600" b="1">
                <a:solidFill>
                  <a:srgbClr val="003399"/>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4350" name="Oval 32">
            <a:hlinkClick r:id="" action="ppaction://hlinkshowjump?jump=nextslide"/>
            <a:extLst>
              <a:ext uri="{FF2B5EF4-FFF2-40B4-BE49-F238E27FC236}">
                <a16:creationId xmlns:a16="http://schemas.microsoft.com/office/drawing/2014/main" id="{398C307B-4E02-4A9B-824F-1EC0D5DEFCE5}"/>
              </a:ext>
            </a:extLst>
          </p:cNvPr>
          <p:cNvSpPr>
            <a:spLocks noChangeArrowheads="1"/>
          </p:cNvSpPr>
          <p:nvPr/>
        </p:nvSpPr>
        <p:spPr bwMode="auto">
          <a:xfrm>
            <a:off x="7219950" y="6391275"/>
            <a:ext cx="781050" cy="314325"/>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kumimoji="1" sz="1600" b="1">
                <a:solidFill>
                  <a:srgbClr val="003399"/>
                </a:solidFill>
                <a:latin typeface="Times New Roman" panose="02020603050405020304" pitchFamily="18" charset="0"/>
                <a:ea typeface="宋体" panose="02010600030101010101" pitchFamily="2" charset="-122"/>
              </a:defRPr>
            </a:lvl1pPr>
            <a:lvl2pPr marL="742950" indent="-285750" algn="ctr">
              <a:defRPr kumimoji="1" sz="1600" b="1">
                <a:solidFill>
                  <a:srgbClr val="003399"/>
                </a:solidFill>
                <a:latin typeface="Times New Roman" panose="02020603050405020304" pitchFamily="18" charset="0"/>
                <a:ea typeface="宋体" panose="02010600030101010101" pitchFamily="2" charset="-122"/>
              </a:defRPr>
            </a:lvl2pPr>
            <a:lvl3pPr marL="1143000" indent="-228600" algn="ctr">
              <a:defRPr kumimoji="1" sz="1600" b="1">
                <a:solidFill>
                  <a:srgbClr val="003399"/>
                </a:solidFill>
                <a:latin typeface="Times New Roman" panose="02020603050405020304" pitchFamily="18" charset="0"/>
                <a:ea typeface="宋体" panose="02010600030101010101" pitchFamily="2" charset="-122"/>
              </a:defRPr>
            </a:lvl3pPr>
            <a:lvl4pPr marL="1600200" indent="-228600" algn="ctr">
              <a:defRPr kumimoji="1" sz="1600" b="1">
                <a:solidFill>
                  <a:srgbClr val="003399"/>
                </a:solidFill>
                <a:latin typeface="Times New Roman" panose="02020603050405020304" pitchFamily="18" charset="0"/>
                <a:ea typeface="宋体" panose="02010600030101010101" pitchFamily="2" charset="-122"/>
              </a:defRPr>
            </a:lvl4pPr>
            <a:lvl5pPr marL="2057400" indent="-228600" algn="ctr">
              <a:defRPr kumimoji="1" sz="1600" b="1">
                <a:solidFill>
                  <a:srgbClr val="003399"/>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4351" name="Oval 33">
            <a:hlinkClick r:id="" action="ppaction://hlinkshowjump?jump=firstslide"/>
            <a:extLst>
              <a:ext uri="{FF2B5EF4-FFF2-40B4-BE49-F238E27FC236}">
                <a16:creationId xmlns:a16="http://schemas.microsoft.com/office/drawing/2014/main" id="{43C965BB-7CE7-41EE-BE2B-FB416AFAF03A}"/>
              </a:ext>
            </a:extLst>
          </p:cNvPr>
          <p:cNvSpPr>
            <a:spLocks noChangeArrowheads="1"/>
          </p:cNvSpPr>
          <p:nvPr/>
        </p:nvSpPr>
        <p:spPr bwMode="auto">
          <a:xfrm>
            <a:off x="8148638" y="6392863"/>
            <a:ext cx="781050" cy="314325"/>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kumimoji="1" sz="1600" b="1">
                <a:solidFill>
                  <a:srgbClr val="003399"/>
                </a:solidFill>
                <a:latin typeface="Times New Roman" panose="02020603050405020304" pitchFamily="18" charset="0"/>
                <a:ea typeface="宋体" panose="02010600030101010101" pitchFamily="2" charset="-122"/>
              </a:defRPr>
            </a:lvl1pPr>
            <a:lvl2pPr marL="742950" indent="-285750" algn="ctr">
              <a:defRPr kumimoji="1" sz="1600" b="1">
                <a:solidFill>
                  <a:srgbClr val="003399"/>
                </a:solidFill>
                <a:latin typeface="Times New Roman" panose="02020603050405020304" pitchFamily="18" charset="0"/>
                <a:ea typeface="宋体" panose="02010600030101010101" pitchFamily="2" charset="-122"/>
              </a:defRPr>
            </a:lvl2pPr>
            <a:lvl3pPr marL="1143000" indent="-228600" algn="ctr">
              <a:defRPr kumimoji="1" sz="1600" b="1">
                <a:solidFill>
                  <a:srgbClr val="003399"/>
                </a:solidFill>
                <a:latin typeface="Times New Roman" panose="02020603050405020304" pitchFamily="18" charset="0"/>
                <a:ea typeface="宋体" panose="02010600030101010101" pitchFamily="2" charset="-122"/>
              </a:defRPr>
            </a:lvl3pPr>
            <a:lvl4pPr marL="1600200" indent="-228600" algn="ctr">
              <a:defRPr kumimoji="1" sz="1600" b="1">
                <a:solidFill>
                  <a:srgbClr val="003399"/>
                </a:solidFill>
                <a:latin typeface="Times New Roman" panose="02020603050405020304" pitchFamily="18" charset="0"/>
                <a:ea typeface="宋体" panose="02010600030101010101" pitchFamily="2" charset="-122"/>
              </a:defRPr>
            </a:lvl4pPr>
            <a:lvl5pPr marL="2057400" indent="-228600" algn="ctr">
              <a:defRPr kumimoji="1" sz="1600" b="1">
                <a:solidFill>
                  <a:srgbClr val="003399"/>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9pPr>
          </a:lstStyle>
          <a:p>
            <a:pPr eaLnBrk="1" hangingPunct="1"/>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4035">
                                            <p:txEl>
                                              <p:pRg st="0" end="0"/>
                                            </p:txEl>
                                          </p:spTgt>
                                        </p:tgtEl>
                                        <p:attrNameLst>
                                          <p:attrName>style.visibility</p:attrName>
                                        </p:attrNameLst>
                                      </p:cBhvr>
                                      <p:to>
                                        <p:strVal val="visible"/>
                                      </p:to>
                                    </p:set>
                                    <p:animEffect transition="in" filter="wipe(left)">
                                      <p:cBhvr>
                                        <p:cTn id="7" dur="500"/>
                                        <p:tgtEl>
                                          <p:spTgt spid="44035">
                                            <p:txEl>
                                              <p:pRg st="0" end="0"/>
                                            </p:txEl>
                                          </p:spTgt>
                                        </p:tgtEl>
                                      </p:cBhvr>
                                    </p:animEffect>
                                  </p:childTnLst>
                                </p:cTn>
                              </p:par>
                            </p:childTnLst>
                          </p:cTn>
                        </p:par>
                        <p:par>
                          <p:cTn id="8" fill="hold" nodeType="afterGroup">
                            <p:stCondLst>
                              <p:cond delay="500"/>
                            </p:stCondLst>
                            <p:childTnLst>
                              <p:par>
                                <p:cTn id="9" presetID="23" presetClass="entr" presetSubtype="16" fill="hold" grpId="0" nodeType="afterEffect">
                                  <p:stCondLst>
                                    <p:cond delay="0"/>
                                  </p:stCondLst>
                                  <p:childTnLst>
                                    <p:set>
                                      <p:cBhvr>
                                        <p:cTn id="10" dur="1" fill="hold">
                                          <p:stCondLst>
                                            <p:cond delay="0"/>
                                          </p:stCondLst>
                                        </p:cTn>
                                        <p:tgtEl>
                                          <p:spTgt spid="44041"/>
                                        </p:tgtEl>
                                        <p:attrNameLst>
                                          <p:attrName>style.visibility</p:attrName>
                                        </p:attrNameLst>
                                      </p:cBhvr>
                                      <p:to>
                                        <p:strVal val="visible"/>
                                      </p:to>
                                    </p:set>
                                    <p:anim calcmode="lin" valueType="num">
                                      <p:cBhvr>
                                        <p:cTn id="11" dur="500" fill="hold"/>
                                        <p:tgtEl>
                                          <p:spTgt spid="44041"/>
                                        </p:tgtEl>
                                        <p:attrNameLst>
                                          <p:attrName>ppt_w</p:attrName>
                                        </p:attrNameLst>
                                      </p:cBhvr>
                                      <p:tavLst>
                                        <p:tav tm="0">
                                          <p:val>
                                            <p:fltVal val="0"/>
                                          </p:val>
                                        </p:tav>
                                        <p:tav tm="100000">
                                          <p:val>
                                            <p:strVal val="#ppt_w"/>
                                          </p:val>
                                        </p:tav>
                                      </p:tavLst>
                                    </p:anim>
                                    <p:anim calcmode="lin" valueType="num">
                                      <p:cBhvr>
                                        <p:cTn id="12" dur="500" fill="hold"/>
                                        <p:tgtEl>
                                          <p:spTgt spid="44041"/>
                                        </p:tgtEl>
                                        <p:attrNameLst>
                                          <p:attrName>ppt_h</p:attrName>
                                        </p:attrNameLst>
                                      </p:cBhvr>
                                      <p:tavLst>
                                        <p:tav tm="0">
                                          <p:val>
                                            <p:fltVal val="0"/>
                                          </p:val>
                                        </p:tav>
                                        <p:tav tm="100000">
                                          <p:val>
                                            <p:strVal val="#ppt_h"/>
                                          </p:val>
                                        </p:tav>
                                      </p:tavLst>
                                    </p:anim>
                                  </p:childTnLst>
                                </p:cTn>
                              </p:par>
                            </p:childTnLst>
                          </p:cTn>
                        </p:par>
                        <p:par>
                          <p:cTn id="13" fill="hold" nodeType="afterGroup">
                            <p:stCondLst>
                              <p:cond delay="1000"/>
                            </p:stCondLst>
                            <p:childTnLst>
                              <p:par>
                                <p:cTn id="14" presetID="23" presetClass="entr" presetSubtype="16" fill="hold" grpId="0" nodeType="afterEffect">
                                  <p:stCondLst>
                                    <p:cond delay="0"/>
                                  </p:stCondLst>
                                  <p:childTnLst>
                                    <p:set>
                                      <p:cBhvr>
                                        <p:cTn id="15" dur="1" fill="hold">
                                          <p:stCondLst>
                                            <p:cond delay="0"/>
                                          </p:stCondLst>
                                        </p:cTn>
                                        <p:tgtEl>
                                          <p:spTgt spid="44042"/>
                                        </p:tgtEl>
                                        <p:attrNameLst>
                                          <p:attrName>style.visibility</p:attrName>
                                        </p:attrNameLst>
                                      </p:cBhvr>
                                      <p:to>
                                        <p:strVal val="visible"/>
                                      </p:to>
                                    </p:set>
                                    <p:anim calcmode="lin" valueType="num">
                                      <p:cBhvr>
                                        <p:cTn id="16" dur="500" fill="hold"/>
                                        <p:tgtEl>
                                          <p:spTgt spid="44042"/>
                                        </p:tgtEl>
                                        <p:attrNameLst>
                                          <p:attrName>ppt_w</p:attrName>
                                        </p:attrNameLst>
                                      </p:cBhvr>
                                      <p:tavLst>
                                        <p:tav tm="0">
                                          <p:val>
                                            <p:fltVal val="0"/>
                                          </p:val>
                                        </p:tav>
                                        <p:tav tm="100000">
                                          <p:val>
                                            <p:strVal val="#ppt_w"/>
                                          </p:val>
                                        </p:tav>
                                      </p:tavLst>
                                    </p:anim>
                                    <p:anim calcmode="lin" valueType="num">
                                      <p:cBhvr>
                                        <p:cTn id="17" dur="500" fill="hold"/>
                                        <p:tgtEl>
                                          <p:spTgt spid="44042"/>
                                        </p:tgtEl>
                                        <p:attrNameLst>
                                          <p:attrName>ppt_h</p:attrName>
                                        </p:attrNameLst>
                                      </p:cBhvr>
                                      <p:tavLst>
                                        <p:tav tm="0">
                                          <p:val>
                                            <p:fltVal val="0"/>
                                          </p:val>
                                        </p:tav>
                                        <p:tav tm="100000">
                                          <p:val>
                                            <p:strVal val="#ppt_h"/>
                                          </p:val>
                                        </p:tav>
                                      </p:tavLst>
                                    </p:anim>
                                  </p:childTnLst>
                                </p:cTn>
                              </p:par>
                            </p:childTnLst>
                          </p:cTn>
                        </p:par>
                        <p:par>
                          <p:cTn id="18" fill="hold" nodeType="afterGroup">
                            <p:stCondLst>
                              <p:cond delay="1500"/>
                            </p:stCondLst>
                            <p:childTnLst>
                              <p:par>
                                <p:cTn id="19" presetID="23" presetClass="entr" presetSubtype="16" fill="hold" grpId="0" nodeType="afterEffect">
                                  <p:stCondLst>
                                    <p:cond delay="0"/>
                                  </p:stCondLst>
                                  <p:childTnLst>
                                    <p:set>
                                      <p:cBhvr>
                                        <p:cTn id="20" dur="1" fill="hold">
                                          <p:stCondLst>
                                            <p:cond delay="0"/>
                                          </p:stCondLst>
                                        </p:cTn>
                                        <p:tgtEl>
                                          <p:spTgt spid="44043"/>
                                        </p:tgtEl>
                                        <p:attrNameLst>
                                          <p:attrName>style.visibility</p:attrName>
                                        </p:attrNameLst>
                                      </p:cBhvr>
                                      <p:to>
                                        <p:strVal val="visible"/>
                                      </p:to>
                                    </p:set>
                                    <p:anim calcmode="lin" valueType="num">
                                      <p:cBhvr>
                                        <p:cTn id="21" dur="500" fill="hold"/>
                                        <p:tgtEl>
                                          <p:spTgt spid="44043"/>
                                        </p:tgtEl>
                                        <p:attrNameLst>
                                          <p:attrName>ppt_w</p:attrName>
                                        </p:attrNameLst>
                                      </p:cBhvr>
                                      <p:tavLst>
                                        <p:tav tm="0">
                                          <p:val>
                                            <p:fltVal val="0"/>
                                          </p:val>
                                        </p:tav>
                                        <p:tav tm="100000">
                                          <p:val>
                                            <p:strVal val="#ppt_w"/>
                                          </p:val>
                                        </p:tav>
                                      </p:tavLst>
                                    </p:anim>
                                    <p:anim calcmode="lin" valueType="num">
                                      <p:cBhvr>
                                        <p:cTn id="22" dur="500" fill="hold"/>
                                        <p:tgtEl>
                                          <p:spTgt spid="44043"/>
                                        </p:tgtEl>
                                        <p:attrNameLst>
                                          <p:attrName>ppt_h</p:attrName>
                                        </p:attrNameLst>
                                      </p:cBhvr>
                                      <p:tavLst>
                                        <p:tav tm="0">
                                          <p:val>
                                            <p:fltVal val="0"/>
                                          </p:val>
                                        </p:tav>
                                        <p:tav tm="100000">
                                          <p:val>
                                            <p:strVal val="#ppt_h"/>
                                          </p:val>
                                        </p:tav>
                                      </p:tavLst>
                                    </p:anim>
                                  </p:childTnLst>
                                </p:cTn>
                              </p:par>
                            </p:childTnLst>
                          </p:cTn>
                        </p:par>
                        <p:par>
                          <p:cTn id="23" fill="hold" nodeType="afterGroup">
                            <p:stCondLst>
                              <p:cond delay="2000"/>
                            </p:stCondLst>
                            <p:childTnLst>
                              <p:par>
                                <p:cTn id="24" presetID="23" presetClass="entr" presetSubtype="16" fill="hold" grpId="0" nodeType="afterEffect">
                                  <p:stCondLst>
                                    <p:cond delay="0"/>
                                  </p:stCondLst>
                                  <p:childTnLst>
                                    <p:set>
                                      <p:cBhvr>
                                        <p:cTn id="25" dur="1" fill="hold">
                                          <p:stCondLst>
                                            <p:cond delay="0"/>
                                          </p:stCondLst>
                                        </p:cTn>
                                        <p:tgtEl>
                                          <p:spTgt spid="44044"/>
                                        </p:tgtEl>
                                        <p:attrNameLst>
                                          <p:attrName>style.visibility</p:attrName>
                                        </p:attrNameLst>
                                      </p:cBhvr>
                                      <p:to>
                                        <p:strVal val="visible"/>
                                      </p:to>
                                    </p:set>
                                    <p:anim calcmode="lin" valueType="num">
                                      <p:cBhvr>
                                        <p:cTn id="26" dur="500" fill="hold"/>
                                        <p:tgtEl>
                                          <p:spTgt spid="44044"/>
                                        </p:tgtEl>
                                        <p:attrNameLst>
                                          <p:attrName>ppt_w</p:attrName>
                                        </p:attrNameLst>
                                      </p:cBhvr>
                                      <p:tavLst>
                                        <p:tav tm="0">
                                          <p:val>
                                            <p:fltVal val="0"/>
                                          </p:val>
                                        </p:tav>
                                        <p:tav tm="100000">
                                          <p:val>
                                            <p:strVal val="#ppt_w"/>
                                          </p:val>
                                        </p:tav>
                                      </p:tavLst>
                                    </p:anim>
                                    <p:anim calcmode="lin" valueType="num">
                                      <p:cBhvr>
                                        <p:cTn id="27" dur="500" fill="hold"/>
                                        <p:tgtEl>
                                          <p:spTgt spid="44044"/>
                                        </p:tgtEl>
                                        <p:attrNameLst>
                                          <p:attrName>ppt_h</p:attrName>
                                        </p:attrNameLst>
                                      </p:cBhvr>
                                      <p:tavLst>
                                        <p:tav tm="0">
                                          <p:val>
                                            <p:fltVal val="0"/>
                                          </p:val>
                                        </p:tav>
                                        <p:tav tm="100000">
                                          <p:val>
                                            <p:strVal val="#ppt_h"/>
                                          </p:val>
                                        </p:tav>
                                      </p:tavLst>
                                    </p:anim>
                                  </p:childTnLst>
                                </p:cTn>
                              </p:par>
                            </p:childTnLst>
                          </p:cTn>
                        </p:par>
                        <p:par>
                          <p:cTn id="28" fill="hold" nodeType="afterGroup">
                            <p:stCondLst>
                              <p:cond delay="2500"/>
                            </p:stCondLst>
                            <p:childTnLst>
                              <p:par>
                                <p:cTn id="29" presetID="23" presetClass="entr" presetSubtype="16" fill="hold" grpId="0" nodeType="afterEffect">
                                  <p:stCondLst>
                                    <p:cond delay="0"/>
                                  </p:stCondLst>
                                  <p:childTnLst>
                                    <p:set>
                                      <p:cBhvr>
                                        <p:cTn id="30" dur="1" fill="hold">
                                          <p:stCondLst>
                                            <p:cond delay="0"/>
                                          </p:stCondLst>
                                        </p:cTn>
                                        <p:tgtEl>
                                          <p:spTgt spid="44045"/>
                                        </p:tgtEl>
                                        <p:attrNameLst>
                                          <p:attrName>style.visibility</p:attrName>
                                        </p:attrNameLst>
                                      </p:cBhvr>
                                      <p:to>
                                        <p:strVal val="visible"/>
                                      </p:to>
                                    </p:set>
                                    <p:anim calcmode="lin" valueType="num">
                                      <p:cBhvr>
                                        <p:cTn id="31" dur="500" fill="hold"/>
                                        <p:tgtEl>
                                          <p:spTgt spid="44045"/>
                                        </p:tgtEl>
                                        <p:attrNameLst>
                                          <p:attrName>ppt_w</p:attrName>
                                        </p:attrNameLst>
                                      </p:cBhvr>
                                      <p:tavLst>
                                        <p:tav tm="0">
                                          <p:val>
                                            <p:fltVal val="0"/>
                                          </p:val>
                                        </p:tav>
                                        <p:tav tm="100000">
                                          <p:val>
                                            <p:strVal val="#ppt_w"/>
                                          </p:val>
                                        </p:tav>
                                      </p:tavLst>
                                    </p:anim>
                                    <p:anim calcmode="lin" valueType="num">
                                      <p:cBhvr>
                                        <p:cTn id="32" dur="500" fill="hold"/>
                                        <p:tgtEl>
                                          <p:spTgt spid="44045"/>
                                        </p:tgtEl>
                                        <p:attrNameLst>
                                          <p:attrName>ppt_h</p:attrName>
                                        </p:attrNameLst>
                                      </p:cBhvr>
                                      <p:tavLst>
                                        <p:tav tm="0">
                                          <p:val>
                                            <p:fltVal val="0"/>
                                          </p:val>
                                        </p:tav>
                                        <p:tav tm="100000">
                                          <p:val>
                                            <p:strVal val="#ppt_h"/>
                                          </p:val>
                                        </p:tav>
                                      </p:tavLst>
                                    </p:anim>
                                  </p:childTnLst>
                                </p:cTn>
                              </p:par>
                            </p:childTnLst>
                          </p:cTn>
                        </p:par>
                        <p:par>
                          <p:cTn id="33" fill="hold" nodeType="afterGroup">
                            <p:stCondLst>
                              <p:cond delay="3000"/>
                            </p:stCondLst>
                            <p:childTnLst>
                              <p:par>
                                <p:cTn id="34" presetID="22" presetClass="entr" presetSubtype="8" fill="hold" nodeType="afterEffect">
                                  <p:stCondLst>
                                    <p:cond delay="0"/>
                                  </p:stCondLst>
                                  <p:childTnLst>
                                    <p:set>
                                      <p:cBhvr>
                                        <p:cTn id="35" dur="1" fill="hold">
                                          <p:stCondLst>
                                            <p:cond delay="0"/>
                                          </p:stCondLst>
                                        </p:cTn>
                                        <p:tgtEl>
                                          <p:spTgt spid="44046"/>
                                        </p:tgtEl>
                                        <p:attrNameLst>
                                          <p:attrName>style.visibility</p:attrName>
                                        </p:attrNameLst>
                                      </p:cBhvr>
                                      <p:to>
                                        <p:strVal val="visible"/>
                                      </p:to>
                                    </p:set>
                                    <p:animEffect transition="in" filter="wipe(left)">
                                      <p:cBhvr>
                                        <p:cTn id="36" dur="500"/>
                                        <p:tgtEl>
                                          <p:spTgt spid="44046"/>
                                        </p:tgtEl>
                                      </p:cBhvr>
                                    </p:animEffect>
                                  </p:childTnLst>
                                  <p:subTnLst>
                                    <p:set>
                                      <p:cBhvr override="childStyle">
                                        <p:cTn dur="1" fill="hold" display="0" masterRel="sameClick" afterEffect="1">
                                          <p:stCondLst>
                                            <p:cond evt="end" delay="0">
                                              <p:tn val="34"/>
                                            </p:cond>
                                          </p:stCondLst>
                                        </p:cTn>
                                        <p:tgtEl>
                                          <p:spTgt spid="44046"/>
                                        </p:tgtEl>
                                        <p:attrNameLst>
                                          <p:attrName>style.visibility</p:attrName>
                                        </p:attrNameLst>
                                      </p:cBhvr>
                                      <p:to>
                                        <p:strVal val="hidden"/>
                                      </p:to>
                                    </p:set>
                                  </p:subTnLst>
                                </p:cTn>
                              </p:par>
                            </p:childTnLst>
                          </p:cTn>
                        </p:par>
                        <p:par>
                          <p:cTn id="37" fill="hold" nodeType="afterGroup">
                            <p:stCondLst>
                              <p:cond delay="3500"/>
                            </p:stCondLst>
                            <p:childTnLst>
                              <p:par>
                                <p:cTn id="38" presetID="22" presetClass="entr" presetSubtype="8" fill="hold" nodeType="afterEffect">
                                  <p:stCondLst>
                                    <p:cond delay="0"/>
                                  </p:stCondLst>
                                  <p:childTnLst>
                                    <p:set>
                                      <p:cBhvr>
                                        <p:cTn id="39" dur="1" fill="hold">
                                          <p:stCondLst>
                                            <p:cond delay="0"/>
                                          </p:stCondLst>
                                        </p:cTn>
                                        <p:tgtEl>
                                          <p:spTgt spid="44049"/>
                                        </p:tgtEl>
                                        <p:attrNameLst>
                                          <p:attrName>style.visibility</p:attrName>
                                        </p:attrNameLst>
                                      </p:cBhvr>
                                      <p:to>
                                        <p:strVal val="visible"/>
                                      </p:to>
                                    </p:set>
                                    <p:animEffect transition="in" filter="wipe(left)">
                                      <p:cBhvr>
                                        <p:cTn id="40" dur="500"/>
                                        <p:tgtEl>
                                          <p:spTgt spid="44049"/>
                                        </p:tgtEl>
                                      </p:cBhvr>
                                    </p:animEffect>
                                  </p:childTnLst>
                                </p:cTn>
                              </p:par>
                            </p:childTnLst>
                          </p:cTn>
                        </p:par>
                        <p:par>
                          <p:cTn id="41" fill="hold" nodeType="afterGroup">
                            <p:stCondLst>
                              <p:cond delay="4000"/>
                            </p:stCondLst>
                            <p:childTnLst>
                              <p:par>
                                <p:cTn id="42" presetID="9" presetClass="entr" presetSubtype="0" fill="hold" grpId="0" nodeType="afterEffect">
                                  <p:stCondLst>
                                    <p:cond delay="0"/>
                                  </p:stCondLst>
                                  <p:childTnLst>
                                    <p:set>
                                      <p:cBhvr>
                                        <p:cTn id="43" dur="1" fill="hold">
                                          <p:stCondLst>
                                            <p:cond delay="0"/>
                                          </p:stCondLst>
                                        </p:cTn>
                                        <p:tgtEl>
                                          <p:spTgt spid="44047"/>
                                        </p:tgtEl>
                                        <p:attrNameLst>
                                          <p:attrName>style.visibility</p:attrName>
                                        </p:attrNameLst>
                                      </p:cBhvr>
                                      <p:to>
                                        <p:strVal val="visible"/>
                                      </p:to>
                                    </p:set>
                                    <p:animEffect transition="in" filter="dissolve">
                                      <p:cBhvr>
                                        <p:cTn id="44" dur="500"/>
                                        <p:tgtEl>
                                          <p:spTgt spid="44047"/>
                                        </p:tgtEl>
                                      </p:cBhvr>
                                    </p:animEffect>
                                  </p:childTnLst>
                                </p:cTn>
                              </p:par>
                            </p:childTnLst>
                          </p:cTn>
                        </p:par>
                        <p:par>
                          <p:cTn id="45" fill="hold" nodeType="afterGroup">
                            <p:stCondLst>
                              <p:cond delay="4500"/>
                            </p:stCondLst>
                            <p:childTnLst>
                              <p:par>
                                <p:cTn id="46" presetID="9" presetClass="entr" presetSubtype="0" fill="hold" grpId="0" nodeType="afterEffect">
                                  <p:stCondLst>
                                    <p:cond delay="0"/>
                                  </p:stCondLst>
                                  <p:childTnLst>
                                    <p:set>
                                      <p:cBhvr>
                                        <p:cTn id="47" dur="1" fill="hold">
                                          <p:stCondLst>
                                            <p:cond delay="0"/>
                                          </p:stCondLst>
                                        </p:cTn>
                                        <p:tgtEl>
                                          <p:spTgt spid="44048"/>
                                        </p:tgtEl>
                                        <p:attrNameLst>
                                          <p:attrName>style.visibility</p:attrName>
                                        </p:attrNameLst>
                                      </p:cBhvr>
                                      <p:to>
                                        <p:strVal val="visible"/>
                                      </p:to>
                                    </p:set>
                                    <p:animEffect transition="in" filter="dissolve">
                                      <p:cBhvr>
                                        <p:cTn id="48" dur="500"/>
                                        <p:tgtEl>
                                          <p:spTgt spid="440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5" grpId="0" build="p" autoUpdateAnimBg="0"/>
      <p:bldP spid="44041" grpId="0" animBg="1" autoUpdateAnimBg="0"/>
      <p:bldP spid="44042" grpId="0" animBg="1" autoUpdateAnimBg="0"/>
      <p:bldP spid="44043" grpId="0" animBg="1" autoUpdateAnimBg="0"/>
      <p:bldP spid="44044" grpId="0" animBg="1" autoUpdateAnimBg="0"/>
      <p:bldP spid="44045" grpId="0" animBg="1" autoUpdateAnimBg="0"/>
      <p:bldP spid="44047" grpId="0" autoUpdateAnimBg="0"/>
      <p:bldP spid="44048"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6082" name="Text Box 2">
            <a:extLst>
              <a:ext uri="{FF2B5EF4-FFF2-40B4-BE49-F238E27FC236}">
                <a16:creationId xmlns:a16="http://schemas.microsoft.com/office/drawing/2014/main" id="{F0E5454C-532F-42A5-BEC6-0E63653AF9E2}"/>
              </a:ext>
            </a:extLst>
          </p:cNvPr>
          <p:cNvSpPr txBox="1">
            <a:spLocks noChangeArrowheads="1"/>
          </p:cNvSpPr>
          <p:nvPr/>
        </p:nvSpPr>
        <p:spPr bwMode="auto">
          <a:xfrm>
            <a:off x="304800" y="949325"/>
            <a:ext cx="8382000" cy="5300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lgn="ctr">
              <a:defRPr kumimoji="1" sz="1600" b="1">
                <a:solidFill>
                  <a:srgbClr val="003399"/>
                </a:solidFill>
                <a:latin typeface="Times New Roman" panose="02020603050405020304" pitchFamily="18" charset="0"/>
                <a:ea typeface="宋体" panose="02010600030101010101" pitchFamily="2" charset="-122"/>
              </a:defRPr>
            </a:lvl1pPr>
            <a:lvl2pPr algn="ctr">
              <a:defRPr kumimoji="1" sz="1600" b="1">
                <a:solidFill>
                  <a:srgbClr val="003399"/>
                </a:solidFill>
                <a:latin typeface="Times New Roman" panose="02020603050405020304" pitchFamily="18" charset="0"/>
                <a:ea typeface="宋体" panose="02010600030101010101" pitchFamily="2" charset="-122"/>
              </a:defRPr>
            </a:lvl2pPr>
            <a:lvl3pPr marL="1143000" indent="-228600" algn="ctr">
              <a:defRPr kumimoji="1" sz="1600" b="1">
                <a:solidFill>
                  <a:srgbClr val="003399"/>
                </a:solidFill>
                <a:latin typeface="Times New Roman" panose="02020603050405020304" pitchFamily="18" charset="0"/>
                <a:ea typeface="宋体" panose="02010600030101010101" pitchFamily="2" charset="-122"/>
              </a:defRPr>
            </a:lvl3pPr>
            <a:lvl4pPr marL="1600200" indent="-228600" algn="ctr">
              <a:defRPr kumimoji="1" sz="1600" b="1">
                <a:solidFill>
                  <a:srgbClr val="003399"/>
                </a:solidFill>
                <a:latin typeface="Times New Roman" panose="02020603050405020304" pitchFamily="18" charset="0"/>
                <a:ea typeface="宋体" panose="02010600030101010101" pitchFamily="2" charset="-122"/>
              </a:defRPr>
            </a:lvl4pPr>
            <a:lvl5pPr marL="2057400" indent="-228600" algn="ctr">
              <a:defRPr kumimoji="1" sz="1600" b="1">
                <a:solidFill>
                  <a:srgbClr val="003399"/>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9pPr>
          </a:lstStyle>
          <a:p>
            <a:pPr lvl="1" algn="just" eaLnBrk="1" hangingPunct="1">
              <a:lnSpc>
                <a:spcPct val="125000"/>
              </a:lnSpc>
            </a:pPr>
            <a:r>
              <a:rPr lang="zh-CN" altLang="en-US" sz="2400" dirty="0">
                <a:solidFill>
                  <a:srgbClr val="FFFF66"/>
                </a:solidFill>
                <a:latin typeface="楷体_GB2312" pitchFamily="49" charset="-122"/>
                <a:ea typeface="楷体_GB2312" pitchFamily="49" charset="-122"/>
              </a:rPr>
              <a:t>① </a:t>
            </a:r>
            <a:r>
              <a:rPr lang="zh-CN" altLang="en-US" sz="2400" dirty="0">
                <a:solidFill>
                  <a:schemeClr val="folHlink"/>
                </a:solidFill>
                <a:latin typeface="楷体_GB2312" pitchFamily="49" charset="-122"/>
                <a:ea typeface="楷体_GB2312" pitchFamily="49" charset="-122"/>
              </a:rPr>
              <a:t>语句覆盖</a:t>
            </a:r>
            <a:r>
              <a:rPr lang="zh-CN" altLang="en-US" sz="2400" dirty="0">
                <a:solidFill>
                  <a:schemeClr val="tx1"/>
                </a:solidFill>
                <a:latin typeface="楷体_GB2312" pitchFamily="49" charset="-122"/>
                <a:ea typeface="楷体_GB2312" pitchFamily="49" charset="-122"/>
              </a:rPr>
              <a:t>： 选择足够的测试用例，使得程序中每个语句至少都能被执行一次。</a:t>
            </a:r>
          </a:p>
          <a:p>
            <a:pPr lvl="1" algn="l" eaLnBrk="1" hangingPunct="1">
              <a:lnSpc>
                <a:spcPct val="125000"/>
              </a:lnSpc>
            </a:pPr>
            <a:r>
              <a:rPr lang="zh-CN" altLang="en-US" sz="2400" dirty="0">
                <a:solidFill>
                  <a:schemeClr val="folHlink"/>
                </a:solidFill>
                <a:latin typeface="楷体_GB2312" pitchFamily="49" charset="-122"/>
                <a:ea typeface="楷体_GB2312" pitchFamily="49" charset="-122"/>
              </a:rPr>
              <a:t>② 判定覆盖</a:t>
            </a:r>
            <a:r>
              <a:rPr lang="zh-CN" altLang="en-US" sz="2400" dirty="0">
                <a:solidFill>
                  <a:schemeClr val="tx1"/>
                </a:solidFill>
                <a:latin typeface="楷体_GB2312" pitchFamily="49" charset="-122"/>
                <a:ea typeface="楷体_GB2312" pitchFamily="49" charset="-122"/>
              </a:rPr>
              <a:t>： 执行足够的测试用例，使得程序中每个判定至少都获得一次</a:t>
            </a:r>
            <a:r>
              <a:rPr lang="zh-CN" altLang="en-US" sz="2400" dirty="0">
                <a:solidFill>
                  <a:schemeClr val="tx1"/>
                </a:solidFill>
                <a:ea typeface="楷体_GB2312" pitchFamily="49" charset="-122"/>
              </a:rPr>
              <a:t>“</a:t>
            </a:r>
            <a:r>
              <a:rPr lang="zh-CN" altLang="en-US" sz="2400" dirty="0">
                <a:solidFill>
                  <a:schemeClr val="tx1"/>
                </a:solidFill>
                <a:latin typeface="楷体_GB2312" pitchFamily="49" charset="-122"/>
                <a:ea typeface="楷体_GB2312" pitchFamily="49" charset="-122"/>
              </a:rPr>
              <a:t>真</a:t>
            </a:r>
            <a:r>
              <a:rPr lang="zh-CN" altLang="en-US" sz="2400" dirty="0">
                <a:solidFill>
                  <a:schemeClr val="tx1"/>
                </a:solidFill>
                <a:ea typeface="楷体_GB2312" pitchFamily="49" charset="-122"/>
              </a:rPr>
              <a:t>”</a:t>
            </a:r>
            <a:r>
              <a:rPr lang="zh-CN" altLang="en-US" sz="2400" dirty="0">
                <a:solidFill>
                  <a:schemeClr val="tx1"/>
                </a:solidFill>
                <a:latin typeface="楷体_GB2312" pitchFamily="49" charset="-122"/>
                <a:ea typeface="楷体_GB2312" pitchFamily="49" charset="-122"/>
              </a:rPr>
              <a:t>值和</a:t>
            </a:r>
            <a:r>
              <a:rPr lang="zh-CN" altLang="en-US" sz="2400" dirty="0">
                <a:solidFill>
                  <a:schemeClr val="tx1"/>
                </a:solidFill>
                <a:ea typeface="楷体_GB2312" pitchFamily="49" charset="-122"/>
              </a:rPr>
              <a:t>“</a:t>
            </a:r>
            <a:r>
              <a:rPr lang="zh-CN" altLang="en-US" sz="2400" dirty="0">
                <a:solidFill>
                  <a:schemeClr val="tx1"/>
                </a:solidFill>
                <a:latin typeface="楷体_GB2312" pitchFamily="49" charset="-122"/>
                <a:ea typeface="楷体_GB2312" pitchFamily="49" charset="-122"/>
              </a:rPr>
              <a:t>假</a:t>
            </a:r>
            <a:r>
              <a:rPr lang="zh-CN" altLang="en-US" sz="2400" dirty="0">
                <a:solidFill>
                  <a:schemeClr val="tx1"/>
                </a:solidFill>
                <a:ea typeface="楷体_GB2312" pitchFamily="49" charset="-122"/>
              </a:rPr>
              <a:t>”</a:t>
            </a:r>
            <a:r>
              <a:rPr lang="zh-CN" altLang="en-US" sz="2400" dirty="0">
                <a:solidFill>
                  <a:schemeClr val="tx1"/>
                </a:solidFill>
                <a:latin typeface="楷体_GB2312" pitchFamily="49" charset="-122"/>
                <a:ea typeface="楷体_GB2312" pitchFamily="49" charset="-122"/>
              </a:rPr>
              <a:t>值。</a:t>
            </a:r>
          </a:p>
          <a:p>
            <a:pPr lvl="1" algn="just" eaLnBrk="1" hangingPunct="1">
              <a:lnSpc>
                <a:spcPct val="130000"/>
              </a:lnSpc>
            </a:pPr>
            <a:r>
              <a:rPr lang="zh-CN" altLang="en-US" sz="2400" dirty="0">
                <a:solidFill>
                  <a:srgbClr val="FFFF00"/>
                </a:solidFill>
                <a:latin typeface="楷体_GB2312" pitchFamily="49" charset="-122"/>
                <a:ea typeface="楷体_GB2312" pitchFamily="49" charset="-122"/>
              </a:rPr>
              <a:t>③ </a:t>
            </a:r>
            <a:r>
              <a:rPr lang="zh-CN" altLang="en-US" sz="2400" dirty="0">
                <a:solidFill>
                  <a:schemeClr val="folHlink"/>
                </a:solidFill>
                <a:latin typeface="楷体_GB2312" pitchFamily="49" charset="-122"/>
                <a:ea typeface="楷体_GB2312" pitchFamily="49" charset="-122"/>
              </a:rPr>
              <a:t>条件覆盖</a:t>
            </a:r>
            <a:r>
              <a:rPr lang="zh-CN" altLang="en-US" sz="2400" dirty="0">
                <a:solidFill>
                  <a:schemeClr val="tx1"/>
                </a:solidFill>
                <a:latin typeface="楷体_GB2312" pitchFamily="49" charset="-122"/>
                <a:ea typeface="楷体_GB2312" pitchFamily="49" charset="-122"/>
              </a:rPr>
              <a:t>：执行足够的测试用例，使得判定中的每个条件获得各种可能的结果。</a:t>
            </a:r>
          </a:p>
          <a:p>
            <a:pPr lvl="1" algn="just" eaLnBrk="1" hangingPunct="1">
              <a:lnSpc>
                <a:spcPct val="130000"/>
              </a:lnSpc>
            </a:pPr>
            <a:r>
              <a:rPr lang="zh-CN" altLang="en-US" sz="2400" dirty="0">
                <a:solidFill>
                  <a:schemeClr val="folHlink"/>
                </a:solidFill>
                <a:latin typeface="楷体_GB2312" pitchFamily="49" charset="-122"/>
                <a:ea typeface="楷体_GB2312" pitchFamily="49" charset="-122"/>
              </a:rPr>
              <a:t>④ 判定/条件覆盖</a:t>
            </a:r>
            <a:r>
              <a:rPr lang="zh-CN" altLang="en-US" sz="2400" dirty="0">
                <a:solidFill>
                  <a:schemeClr val="tx1"/>
                </a:solidFill>
                <a:latin typeface="楷体_GB2312" pitchFamily="49" charset="-122"/>
                <a:ea typeface="楷体_GB2312" pitchFamily="49" charset="-122"/>
              </a:rPr>
              <a:t>： 执行足够的测试用例，使得判定中每个条件取到各种可能的值，并使每个判定取到各种可能的结果。</a:t>
            </a:r>
          </a:p>
          <a:p>
            <a:pPr lvl="1" algn="just" eaLnBrk="1" hangingPunct="1">
              <a:lnSpc>
                <a:spcPct val="130000"/>
              </a:lnSpc>
            </a:pPr>
            <a:r>
              <a:rPr lang="zh-CN" altLang="en-US" sz="2400" dirty="0">
                <a:solidFill>
                  <a:schemeClr val="folHlink"/>
                </a:solidFill>
                <a:latin typeface="楷体_GB2312" pitchFamily="49" charset="-122"/>
                <a:ea typeface="楷体_GB2312" pitchFamily="49" charset="-122"/>
              </a:rPr>
              <a:t>⑤ 条件组合覆盖</a:t>
            </a:r>
            <a:r>
              <a:rPr lang="zh-CN" altLang="en-US" sz="2400" dirty="0">
                <a:solidFill>
                  <a:schemeClr val="tx1"/>
                </a:solidFill>
                <a:latin typeface="楷体_GB2312" pitchFamily="49" charset="-122"/>
                <a:ea typeface="楷体_GB2312" pitchFamily="49" charset="-122"/>
              </a:rPr>
              <a:t>： 执行足够的测试用例，使得每个判定中条件的各种可能组合都至少出现一次。</a:t>
            </a:r>
            <a:endParaRPr lang="zh-CN" altLang="en-US" sz="2400" b="0" dirty="0">
              <a:solidFill>
                <a:schemeClr val="tx1"/>
              </a:solidFill>
            </a:endParaRPr>
          </a:p>
        </p:txBody>
      </p:sp>
      <p:sp>
        <p:nvSpPr>
          <p:cNvPr id="15363" name="Text Box 3">
            <a:extLst>
              <a:ext uri="{FF2B5EF4-FFF2-40B4-BE49-F238E27FC236}">
                <a16:creationId xmlns:a16="http://schemas.microsoft.com/office/drawing/2014/main" id="{1086C84A-E77B-4D10-BDD6-7F77135C76E8}"/>
              </a:ext>
            </a:extLst>
          </p:cNvPr>
          <p:cNvSpPr txBox="1">
            <a:spLocks noChangeArrowheads="1"/>
          </p:cNvSpPr>
          <p:nvPr/>
        </p:nvSpPr>
        <p:spPr bwMode="auto">
          <a:xfrm>
            <a:off x="304800" y="304800"/>
            <a:ext cx="5410200" cy="519113"/>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lgn="ctr">
              <a:defRPr kumimoji="1" sz="1600" b="1">
                <a:solidFill>
                  <a:srgbClr val="003399"/>
                </a:solidFill>
                <a:latin typeface="Times New Roman" panose="02020603050405020304" pitchFamily="18" charset="0"/>
                <a:ea typeface="宋体" panose="02010600030101010101" pitchFamily="2" charset="-122"/>
              </a:defRPr>
            </a:lvl1pPr>
            <a:lvl2pPr marL="742950" indent="-285750" algn="ctr">
              <a:defRPr kumimoji="1" sz="1600" b="1">
                <a:solidFill>
                  <a:srgbClr val="003399"/>
                </a:solidFill>
                <a:latin typeface="Times New Roman" panose="02020603050405020304" pitchFamily="18" charset="0"/>
                <a:ea typeface="宋体" panose="02010600030101010101" pitchFamily="2" charset="-122"/>
              </a:defRPr>
            </a:lvl2pPr>
            <a:lvl3pPr marL="1143000" indent="-228600" algn="ctr">
              <a:defRPr kumimoji="1" sz="1600" b="1">
                <a:solidFill>
                  <a:srgbClr val="003399"/>
                </a:solidFill>
                <a:latin typeface="Times New Roman" panose="02020603050405020304" pitchFamily="18" charset="0"/>
                <a:ea typeface="宋体" panose="02010600030101010101" pitchFamily="2" charset="-122"/>
              </a:defRPr>
            </a:lvl3pPr>
            <a:lvl4pPr marL="1600200" indent="-228600" algn="ctr">
              <a:defRPr kumimoji="1" sz="1600" b="1">
                <a:solidFill>
                  <a:srgbClr val="003399"/>
                </a:solidFill>
                <a:latin typeface="Times New Roman" panose="02020603050405020304" pitchFamily="18" charset="0"/>
                <a:ea typeface="宋体" panose="02010600030101010101" pitchFamily="2" charset="-122"/>
              </a:defRPr>
            </a:lvl4pPr>
            <a:lvl5pPr marL="2057400" indent="-228600" algn="ctr">
              <a:defRPr kumimoji="1" sz="1600" b="1">
                <a:solidFill>
                  <a:srgbClr val="003399"/>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9pPr>
          </a:lstStyle>
          <a:p>
            <a:pPr algn="l" eaLnBrk="1" hangingPunct="1">
              <a:spcBef>
                <a:spcPct val="50000"/>
              </a:spcBef>
            </a:pPr>
            <a:r>
              <a:rPr lang="zh-CN" altLang="en-US" sz="2800">
                <a:solidFill>
                  <a:schemeClr val="tx1"/>
                </a:solidFill>
                <a:latin typeface="楷体_GB2312" pitchFamily="49" charset="-122"/>
                <a:ea typeface="楷体_GB2312" pitchFamily="49" charset="-122"/>
              </a:rPr>
              <a:t>白盒法</a:t>
            </a:r>
            <a:r>
              <a:rPr lang="zh-CN" altLang="en-US" sz="2800">
                <a:solidFill>
                  <a:srgbClr val="FFFF66"/>
                </a:solidFill>
                <a:latin typeface="楷体_GB2312" pitchFamily="49" charset="-122"/>
                <a:ea typeface="楷体_GB2312" pitchFamily="49" charset="-122"/>
              </a:rPr>
              <a:t>常用的覆盖标准</a:t>
            </a:r>
            <a:endParaRPr lang="zh-CN" altLang="en-US" sz="2800">
              <a:solidFill>
                <a:schemeClr val="tx1"/>
              </a:solidFill>
              <a:latin typeface="黑体" panose="02010609060101010101" pitchFamily="49" charset="-122"/>
              <a:ea typeface="黑体" panose="02010609060101010101" pitchFamily="49" charset="-122"/>
            </a:endParaRPr>
          </a:p>
        </p:txBody>
      </p:sp>
      <p:sp>
        <p:nvSpPr>
          <p:cNvPr id="15364" name="Oval 24">
            <a:hlinkClick r:id="" action="ppaction://hlinkshowjump?jump=previousslide"/>
            <a:extLst>
              <a:ext uri="{FF2B5EF4-FFF2-40B4-BE49-F238E27FC236}">
                <a16:creationId xmlns:a16="http://schemas.microsoft.com/office/drawing/2014/main" id="{CBC4DB0A-F19A-44B9-80DC-061C398AD89B}"/>
              </a:ext>
            </a:extLst>
          </p:cNvPr>
          <p:cNvSpPr>
            <a:spLocks noChangeArrowheads="1"/>
          </p:cNvSpPr>
          <p:nvPr/>
        </p:nvSpPr>
        <p:spPr bwMode="auto">
          <a:xfrm>
            <a:off x="6353175" y="6386513"/>
            <a:ext cx="747713" cy="323850"/>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kumimoji="1" sz="1600" b="1">
                <a:solidFill>
                  <a:srgbClr val="003399"/>
                </a:solidFill>
                <a:latin typeface="Times New Roman" panose="02020603050405020304" pitchFamily="18" charset="0"/>
                <a:ea typeface="宋体" panose="02010600030101010101" pitchFamily="2" charset="-122"/>
              </a:defRPr>
            </a:lvl1pPr>
            <a:lvl2pPr marL="742950" indent="-285750" algn="ctr">
              <a:defRPr kumimoji="1" sz="1600" b="1">
                <a:solidFill>
                  <a:srgbClr val="003399"/>
                </a:solidFill>
                <a:latin typeface="Times New Roman" panose="02020603050405020304" pitchFamily="18" charset="0"/>
                <a:ea typeface="宋体" panose="02010600030101010101" pitchFamily="2" charset="-122"/>
              </a:defRPr>
            </a:lvl2pPr>
            <a:lvl3pPr marL="1143000" indent="-228600" algn="ctr">
              <a:defRPr kumimoji="1" sz="1600" b="1">
                <a:solidFill>
                  <a:srgbClr val="003399"/>
                </a:solidFill>
                <a:latin typeface="Times New Roman" panose="02020603050405020304" pitchFamily="18" charset="0"/>
                <a:ea typeface="宋体" panose="02010600030101010101" pitchFamily="2" charset="-122"/>
              </a:defRPr>
            </a:lvl3pPr>
            <a:lvl4pPr marL="1600200" indent="-228600" algn="ctr">
              <a:defRPr kumimoji="1" sz="1600" b="1">
                <a:solidFill>
                  <a:srgbClr val="003399"/>
                </a:solidFill>
                <a:latin typeface="Times New Roman" panose="02020603050405020304" pitchFamily="18" charset="0"/>
                <a:ea typeface="宋体" panose="02010600030101010101" pitchFamily="2" charset="-122"/>
              </a:defRPr>
            </a:lvl4pPr>
            <a:lvl5pPr marL="2057400" indent="-228600" algn="ctr">
              <a:defRPr kumimoji="1" sz="1600" b="1">
                <a:solidFill>
                  <a:srgbClr val="003399"/>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5365" name="Oval 25">
            <a:hlinkClick r:id="" action="ppaction://hlinkshowjump?jump=nextslide"/>
            <a:extLst>
              <a:ext uri="{FF2B5EF4-FFF2-40B4-BE49-F238E27FC236}">
                <a16:creationId xmlns:a16="http://schemas.microsoft.com/office/drawing/2014/main" id="{9ABC91F4-1571-4AD8-B536-5B4F8E7911BD}"/>
              </a:ext>
            </a:extLst>
          </p:cNvPr>
          <p:cNvSpPr>
            <a:spLocks noChangeArrowheads="1"/>
          </p:cNvSpPr>
          <p:nvPr/>
        </p:nvSpPr>
        <p:spPr bwMode="auto">
          <a:xfrm>
            <a:off x="7219950" y="6391275"/>
            <a:ext cx="781050" cy="314325"/>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kumimoji="1" sz="1600" b="1">
                <a:solidFill>
                  <a:srgbClr val="003399"/>
                </a:solidFill>
                <a:latin typeface="Times New Roman" panose="02020603050405020304" pitchFamily="18" charset="0"/>
                <a:ea typeface="宋体" panose="02010600030101010101" pitchFamily="2" charset="-122"/>
              </a:defRPr>
            </a:lvl1pPr>
            <a:lvl2pPr marL="742950" indent="-285750" algn="ctr">
              <a:defRPr kumimoji="1" sz="1600" b="1">
                <a:solidFill>
                  <a:srgbClr val="003399"/>
                </a:solidFill>
                <a:latin typeface="Times New Roman" panose="02020603050405020304" pitchFamily="18" charset="0"/>
                <a:ea typeface="宋体" panose="02010600030101010101" pitchFamily="2" charset="-122"/>
              </a:defRPr>
            </a:lvl2pPr>
            <a:lvl3pPr marL="1143000" indent="-228600" algn="ctr">
              <a:defRPr kumimoji="1" sz="1600" b="1">
                <a:solidFill>
                  <a:srgbClr val="003399"/>
                </a:solidFill>
                <a:latin typeface="Times New Roman" panose="02020603050405020304" pitchFamily="18" charset="0"/>
                <a:ea typeface="宋体" panose="02010600030101010101" pitchFamily="2" charset="-122"/>
              </a:defRPr>
            </a:lvl3pPr>
            <a:lvl4pPr marL="1600200" indent="-228600" algn="ctr">
              <a:defRPr kumimoji="1" sz="1600" b="1">
                <a:solidFill>
                  <a:srgbClr val="003399"/>
                </a:solidFill>
                <a:latin typeface="Times New Roman" panose="02020603050405020304" pitchFamily="18" charset="0"/>
                <a:ea typeface="宋体" panose="02010600030101010101" pitchFamily="2" charset="-122"/>
              </a:defRPr>
            </a:lvl4pPr>
            <a:lvl5pPr marL="2057400" indent="-228600" algn="ctr">
              <a:defRPr kumimoji="1" sz="1600" b="1">
                <a:solidFill>
                  <a:srgbClr val="003399"/>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5366" name="Oval 26">
            <a:hlinkClick r:id="" action="ppaction://hlinkshowjump?jump=firstslide"/>
            <a:extLst>
              <a:ext uri="{FF2B5EF4-FFF2-40B4-BE49-F238E27FC236}">
                <a16:creationId xmlns:a16="http://schemas.microsoft.com/office/drawing/2014/main" id="{BD5FD72B-8D21-4DD1-9B29-FE98C6ACBA00}"/>
              </a:ext>
            </a:extLst>
          </p:cNvPr>
          <p:cNvSpPr>
            <a:spLocks noChangeArrowheads="1"/>
          </p:cNvSpPr>
          <p:nvPr/>
        </p:nvSpPr>
        <p:spPr bwMode="auto">
          <a:xfrm>
            <a:off x="8148638" y="6392863"/>
            <a:ext cx="781050" cy="314325"/>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kumimoji="1" sz="1600" b="1">
                <a:solidFill>
                  <a:srgbClr val="003399"/>
                </a:solidFill>
                <a:latin typeface="Times New Roman" panose="02020603050405020304" pitchFamily="18" charset="0"/>
                <a:ea typeface="宋体" panose="02010600030101010101" pitchFamily="2" charset="-122"/>
              </a:defRPr>
            </a:lvl1pPr>
            <a:lvl2pPr marL="742950" indent="-285750" algn="ctr">
              <a:defRPr kumimoji="1" sz="1600" b="1">
                <a:solidFill>
                  <a:srgbClr val="003399"/>
                </a:solidFill>
                <a:latin typeface="Times New Roman" panose="02020603050405020304" pitchFamily="18" charset="0"/>
                <a:ea typeface="宋体" panose="02010600030101010101" pitchFamily="2" charset="-122"/>
              </a:defRPr>
            </a:lvl2pPr>
            <a:lvl3pPr marL="1143000" indent="-228600" algn="ctr">
              <a:defRPr kumimoji="1" sz="1600" b="1">
                <a:solidFill>
                  <a:srgbClr val="003399"/>
                </a:solidFill>
                <a:latin typeface="Times New Roman" panose="02020603050405020304" pitchFamily="18" charset="0"/>
                <a:ea typeface="宋体" panose="02010600030101010101" pitchFamily="2" charset="-122"/>
              </a:defRPr>
            </a:lvl3pPr>
            <a:lvl4pPr marL="1600200" indent="-228600" algn="ctr">
              <a:defRPr kumimoji="1" sz="1600" b="1">
                <a:solidFill>
                  <a:srgbClr val="003399"/>
                </a:solidFill>
                <a:latin typeface="Times New Roman" panose="02020603050405020304" pitchFamily="18" charset="0"/>
                <a:ea typeface="宋体" panose="02010600030101010101" pitchFamily="2" charset="-122"/>
              </a:defRPr>
            </a:lvl4pPr>
            <a:lvl5pPr marL="2057400" indent="-228600" algn="ctr">
              <a:defRPr kumimoji="1" sz="1600" b="1">
                <a:solidFill>
                  <a:srgbClr val="003399"/>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9pPr>
          </a:lstStyle>
          <a:p>
            <a:pPr eaLnBrk="1" hangingPunct="1"/>
            <a:endParaRPr lang="zh-CN" altLang="en-US"/>
          </a:p>
        </p:txBody>
      </p:sp>
    </p:spTree>
  </p:cSld>
  <p:clrMapOvr>
    <a:masterClrMapping/>
  </p:clrMapOvr>
  <p:transition>
    <p:pull di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46082"/>
                                        </p:tgtEl>
                                        <p:attrNameLst>
                                          <p:attrName>style.visibility</p:attrName>
                                        </p:attrNameLst>
                                      </p:cBhvr>
                                      <p:to>
                                        <p:strVal val="visible"/>
                                      </p:to>
                                    </p:set>
                                    <p:animEffect transition="in" filter="box(out)">
                                      <p:cBhvr>
                                        <p:cTn id="7" dur="500"/>
                                        <p:tgtEl>
                                          <p:spTgt spid="46082"/>
                                        </p:tgtEl>
                                      </p:cBhvr>
                                    </p:animEffect>
                                  </p:childTnLst>
                                  <p:subTnLst>
                                    <p:set>
                                      <p:cBhvr override="childStyle">
                                        <p:cTn dur="1" fill="hold" display="0" masterRel="nextClick" afterEffect="1"/>
                                        <p:tgtEl>
                                          <p:spTgt spid="46082"/>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2"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showMasterSp="0" showMasterPhAnim="0">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5B13614E-C6C7-4303-9B4D-9469C2AD1753}"/>
              </a:ext>
            </a:extLst>
          </p:cNvPr>
          <p:cNvSpPr>
            <a:spLocks noGrp="1" noChangeArrowheads="1"/>
          </p:cNvSpPr>
          <p:nvPr>
            <p:ph type="title"/>
          </p:nvPr>
        </p:nvSpPr>
        <p:spPr>
          <a:xfrm>
            <a:off x="762000" y="76200"/>
            <a:ext cx="7772400" cy="914400"/>
          </a:xfrm>
          <a:effectLst>
            <a:outerShdw dist="35921" dir="2700000" algn="ctr" rotWithShape="0">
              <a:schemeClr val="bg2"/>
            </a:outerShdw>
          </a:effectLst>
        </p:spPr>
        <p:txBody>
          <a:bodyPr/>
          <a:lstStyle/>
          <a:p>
            <a:pPr algn="l" eaLnBrk="1" hangingPunct="1"/>
            <a:r>
              <a:rPr lang="zh-CN" altLang="en-US" sz="2800" dirty="0">
                <a:solidFill>
                  <a:schemeClr val="tx1"/>
                </a:solidFill>
                <a:effectLst/>
                <a:latin typeface="楷体_GB2312" pitchFamily="49" charset="-122"/>
                <a:ea typeface="楷体_GB2312" pitchFamily="49" charset="-122"/>
              </a:rPr>
              <a:t>白盒法步骤：</a:t>
            </a:r>
          </a:p>
        </p:txBody>
      </p:sp>
      <p:sp>
        <p:nvSpPr>
          <p:cNvPr id="48131" name="Rectangle 3">
            <a:extLst>
              <a:ext uri="{FF2B5EF4-FFF2-40B4-BE49-F238E27FC236}">
                <a16:creationId xmlns:a16="http://schemas.microsoft.com/office/drawing/2014/main" id="{DB6BEB55-7AFE-40B6-BD73-37C6A837BBDC}"/>
              </a:ext>
            </a:extLst>
          </p:cNvPr>
          <p:cNvSpPr>
            <a:spLocks noGrp="1" noChangeArrowheads="1"/>
          </p:cNvSpPr>
          <p:nvPr>
            <p:ph type="body" idx="1"/>
          </p:nvPr>
        </p:nvSpPr>
        <p:spPr>
          <a:xfrm>
            <a:off x="1066800" y="3200400"/>
            <a:ext cx="7010400" cy="3352800"/>
          </a:xfrm>
        </p:spPr>
        <p:txBody>
          <a:bodyPr/>
          <a:lstStyle/>
          <a:p>
            <a:pPr eaLnBrk="1" hangingPunct="1">
              <a:lnSpc>
                <a:spcPct val="90000"/>
              </a:lnSpc>
            </a:pPr>
            <a:r>
              <a:rPr lang="zh-CN" altLang="en-US" dirty="0"/>
              <a:t>例：用</a:t>
            </a:r>
            <a:r>
              <a:rPr lang="zh-CN" altLang="en-US" dirty="0">
                <a:latin typeface="楷体_GB2312" pitchFamily="49" charset="-122"/>
              </a:rPr>
              <a:t>白盒法测试以下程序段：</a:t>
            </a:r>
          </a:p>
          <a:p>
            <a:pPr eaLnBrk="1" hangingPunct="1">
              <a:lnSpc>
                <a:spcPct val="90000"/>
              </a:lnSpc>
              <a:spcBef>
                <a:spcPct val="0"/>
              </a:spcBef>
            </a:pPr>
            <a:r>
              <a:rPr lang="en-US" altLang="zh-CN" dirty="0" err="1">
                <a:latin typeface="楷体_GB2312" pitchFamily="49" charset="-122"/>
              </a:rPr>
              <a:t>Procedure（VAR</a:t>
            </a:r>
            <a:r>
              <a:rPr lang="en-US" altLang="zh-CN" dirty="0">
                <a:latin typeface="楷体_GB2312" pitchFamily="49" charset="-122"/>
              </a:rPr>
              <a:t> A，B，X：REAL）；</a:t>
            </a:r>
          </a:p>
          <a:p>
            <a:pPr eaLnBrk="1" hangingPunct="1">
              <a:lnSpc>
                <a:spcPct val="90000"/>
              </a:lnSpc>
              <a:spcBef>
                <a:spcPct val="0"/>
              </a:spcBef>
            </a:pPr>
            <a:r>
              <a:rPr lang="en-US" altLang="zh-CN" dirty="0">
                <a:latin typeface="楷体_GB2312" pitchFamily="49" charset="-122"/>
              </a:rPr>
              <a:t>BEGIN</a:t>
            </a:r>
          </a:p>
          <a:p>
            <a:pPr eaLnBrk="1" hangingPunct="1">
              <a:lnSpc>
                <a:spcPct val="90000"/>
              </a:lnSpc>
              <a:spcBef>
                <a:spcPct val="0"/>
              </a:spcBef>
            </a:pPr>
            <a:r>
              <a:rPr lang="en-US" altLang="zh-CN" dirty="0">
                <a:latin typeface="楷体_GB2312" pitchFamily="49" charset="-122"/>
              </a:rPr>
              <a:t>  IF （A&gt;1) AND (B=0)  </a:t>
            </a:r>
          </a:p>
          <a:p>
            <a:pPr eaLnBrk="1" hangingPunct="1">
              <a:lnSpc>
                <a:spcPct val="90000"/>
              </a:lnSpc>
              <a:spcBef>
                <a:spcPct val="0"/>
              </a:spcBef>
            </a:pPr>
            <a:r>
              <a:rPr lang="en-US" altLang="zh-CN" dirty="0">
                <a:latin typeface="楷体_GB2312" pitchFamily="49" charset="-122"/>
              </a:rPr>
              <a:t>        THEN  X:=X/A ;</a:t>
            </a:r>
          </a:p>
          <a:p>
            <a:pPr eaLnBrk="1" hangingPunct="1">
              <a:lnSpc>
                <a:spcPct val="90000"/>
              </a:lnSpc>
              <a:spcBef>
                <a:spcPct val="0"/>
              </a:spcBef>
            </a:pPr>
            <a:r>
              <a:rPr lang="en-US" altLang="zh-CN" dirty="0">
                <a:latin typeface="楷体_GB2312" pitchFamily="49" charset="-122"/>
              </a:rPr>
              <a:t>  IF (A=2)  OR  (X&gt;1) </a:t>
            </a:r>
          </a:p>
          <a:p>
            <a:pPr eaLnBrk="1" hangingPunct="1">
              <a:lnSpc>
                <a:spcPct val="90000"/>
              </a:lnSpc>
              <a:spcBef>
                <a:spcPct val="0"/>
              </a:spcBef>
            </a:pPr>
            <a:r>
              <a:rPr lang="en-US" altLang="zh-CN" dirty="0">
                <a:latin typeface="楷体_GB2312" pitchFamily="49" charset="-122"/>
              </a:rPr>
              <a:t>        THEN   X:=X+1</a:t>
            </a:r>
          </a:p>
          <a:p>
            <a:pPr eaLnBrk="1" hangingPunct="1">
              <a:lnSpc>
                <a:spcPct val="90000"/>
              </a:lnSpc>
              <a:spcBef>
                <a:spcPct val="0"/>
              </a:spcBef>
            </a:pPr>
            <a:r>
              <a:rPr lang="en-US" altLang="zh-CN" dirty="0">
                <a:latin typeface="楷体_GB2312" pitchFamily="49" charset="-122"/>
              </a:rPr>
              <a:t>END;</a:t>
            </a:r>
          </a:p>
        </p:txBody>
      </p:sp>
      <p:sp>
        <p:nvSpPr>
          <p:cNvPr id="16388" name="Text Box 9">
            <a:extLst>
              <a:ext uri="{FF2B5EF4-FFF2-40B4-BE49-F238E27FC236}">
                <a16:creationId xmlns:a16="http://schemas.microsoft.com/office/drawing/2014/main" id="{5776D89D-71AF-43FF-80F7-92054E68E4C9}"/>
              </a:ext>
            </a:extLst>
          </p:cNvPr>
          <p:cNvSpPr txBox="1">
            <a:spLocks noChangeArrowheads="1"/>
          </p:cNvSpPr>
          <p:nvPr/>
        </p:nvSpPr>
        <p:spPr bwMode="auto">
          <a:xfrm>
            <a:off x="762000" y="1066800"/>
            <a:ext cx="7848600" cy="1928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kumimoji="1" sz="1600" b="1">
                <a:solidFill>
                  <a:srgbClr val="003399"/>
                </a:solidFill>
                <a:latin typeface="Times New Roman" panose="02020603050405020304" pitchFamily="18" charset="0"/>
                <a:ea typeface="宋体" panose="02010600030101010101" pitchFamily="2" charset="-122"/>
              </a:defRPr>
            </a:lvl1pPr>
            <a:lvl2pPr marL="742950" indent="-285750" algn="ctr">
              <a:defRPr kumimoji="1" sz="1600" b="1">
                <a:solidFill>
                  <a:srgbClr val="003399"/>
                </a:solidFill>
                <a:latin typeface="Times New Roman" panose="02020603050405020304" pitchFamily="18" charset="0"/>
                <a:ea typeface="宋体" panose="02010600030101010101" pitchFamily="2" charset="-122"/>
              </a:defRPr>
            </a:lvl2pPr>
            <a:lvl3pPr marL="1143000" indent="-228600" algn="ctr">
              <a:defRPr kumimoji="1" sz="1600" b="1">
                <a:solidFill>
                  <a:srgbClr val="003399"/>
                </a:solidFill>
                <a:latin typeface="Times New Roman" panose="02020603050405020304" pitchFamily="18" charset="0"/>
                <a:ea typeface="宋体" panose="02010600030101010101" pitchFamily="2" charset="-122"/>
              </a:defRPr>
            </a:lvl3pPr>
            <a:lvl4pPr marL="1600200" indent="-228600" algn="ctr">
              <a:defRPr kumimoji="1" sz="1600" b="1">
                <a:solidFill>
                  <a:srgbClr val="003399"/>
                </a:solidFill>
                <a:latin typeface="Times New Roman" panose="02020603050405020304" pitchFamily="18" charset="0"/>
                <a:ea typeface="宋体" panose="02010600030101010101" pitchFamily="2" charset="-122"/>
              </a:defRPr>
            </a:lvl4pPr>
            <a:lvl5pPr marL="2057400" indent="-228600" algn="ctr">
              <a:defRPr kumimoji="1" sz="1600" b="1">
                <a:solidFill>
                  <a:srgbClr val="003399"/>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9pPr>
          </a:lstStyle>
          <a:p>
            <a:pPr algn="l" eaLnBrk="1" hangingPunct="1">
              <a:spcBef>
                <a:spcPct val="10000"/>
              </a:spcBef>
            </a:pPr>
            <a:r>
              <a:rPr lang="zh-CN" altLang="en-US" sz="2800" dirty="0">
                <a:solidFill>
                  <a:schemeClr val="tx1"/>
                </a:solidFill>
                <a:latin typeface="楷体_GB2312" pitchFamily="49" charset="-122"/>
                <a:ea typeface="楷体_GB2312" pitchFamily="49" charset="-122"/>
              </a:rPr>
              <a:t>1）选择逻辑覆盖标准。</a:t>
            </a:r>
          </a:p>
          <a:p>
            <a:pPr algn="l" eaLnBrk="1" hangingPunct="1">
              <a:spcBef>
                <a:spcPct val="10000"/>
              </a:spcBef>
            </a:pPr>
            <a:r>
              <a:rPr lang="zh-CN" altLang="en-US" sz="2800" dirty="0">
                <a:solidFill>
                  <a:schemeClr val="tx1"/>
                </a:solidFill>
                <a:latin typeface="楷体_GB2312" pitchFamily="49" charset="-122"/>
                <a:ea typeface="楷体_GB2312" pitchFamily="49" charset="-122"/>
              </a:rPr>
              <a:t>2）按照覆盖标准列出所有情况。</a:t>
            </a:r>
          </a:p>
          <a:p>
            <a:pPr algn="l" eaLnBrk="1" hangingPunct="1">
              <a:spcBef>
                <a:spcPct val="10000"/>
              </a:spcBef>
            </a:pPr>
            <a:r>
              <a:rPr lang="zh-CN" altLang="en-US" sz="2800" dirty="0">
                <a:solidFill>
                  <a:schemeClr val="tx1"/>
                </a:solidFill>
                <a:latin typeface="楷体_GB2312" pitchFamily="49" charset="-122"/>
                <a:ea typeface="楷体_GB2312" pitchFamily="49" charset="-122"/>
              </a:rPr>
              <a:t>3）选择确定测试用例。</a:t>
            </a:r>
          </a:p>
          <a:p>
            <a:pPr algn="l" eaLnBrk="1" hangingPunct="1">
              <a:spcBef>
                <a:spcPct val="10000"/>
              </a:spcBef>
            </a:pPr>
            <a:r>
              <a:rPr lang="zh-CN" altLang="en-US" sz="2800" dirty="0">
                <a:solidFill>
                  <a:schemeClr val="tx1"/>
                </a:solidFill>
                <a:latin typeface="楷体_GB2312" pitchFamily="49" charset="-122"/>
                <a:ea typeface="楷体_GB2312" pitchFamily="49" charset="-122"/>
              </a:rPr>
              <a:t>4）验证分析运行结果与预期结果。</a:t>
            </a:r>
          </a:p>
        </p:txBody>
      </p:sp>
      <p:sp>
        <p:nvSpPr>
          <p:cNvPr id="16389" name="Rectangle 24">
            <a:extLst>
              <a:ext uri="{FF2B5EF4-FFF2-40B4-BE49-F238E27FC236}">
                <a16:creationId xmlns:a16="http://schemas.microsoft.com/office/drawing/2014/main" id="{1FB50AD3-CC0A-4845-8112-9073B64A95AD}"/>
              </a:ext>
            </a:extLst>
          </p:cNvPr>
          <p:cNvSpPr>
            <a:spLocks noChangeArrowheads="1"/>
          </p:cNvSpPr>
          <p:nvPr/>
        </p:nvSpPr>
        <p:spPr bwMode="auto">
          <a:xfrm>
            <a:off x="7010400" y="990600"/>
            <a:ext cx="1270000" cy="838200"/>
          </a:xfrm>
          <a:prstGeom prst="rect">
            <a:avLst/>
          </a:prstGeom>
          <a:solidFill>
            <a:srgbClr val="CCFFFF">
              <a:alpha val="50195"/>
            </a:srgbClr>
          </a:solidFill>
          <a:ln w="9525">
            <a:miter lim="800000"/>
            <a:headEnd/>
            <a:tailEnd/>
          </a:ln>
          <a:effectLst/>
          <a:scene3d>
            <a:camera prst="legacyPerspectiveTopRight"/>
            <a:lightRig rig="legacyFlat4" dir="t"/>
          </a:scene3d>
          <a:sp3d extrusionH="1801800" prstMaterial="legacyMatte">
            <a:bevelT w="13500" h="13500" prst="angle"/>
            <a:bevelB w="13500" h="13500" prst="angle"/>
            <a:extrusionClr>
              <a:srgbClr val="CCFFFF"/>
            </a:extrusionClr>
            <a:contourClr>
              <a:srgbClr val="CCFFFF"/>
            </a:contourClr>
          </a:sp3d>
          <a:extLst>
            <a:ext uri="{AF507438-7753-43E0-B8FC-AC1667EBCBE1}">
              <a14:hiddenEffects xmlns:a14="http://schemas.microsoft.com/office/drawing/2010/main">
                <a:effectLst>
                  <a:outerShdw dist="17961" dir="2700000" algn="ctr" rotWithShape="0">
                    <a:srgbClr val="7A9999"/>
                  </a:outerShdw>
                </a:effectLst>
              </a14:hiddenEffects>
            </a:ext>
          </a:extLst>
        </p:spPr>
        <p:txBody>
          <a:bodyPr wrap="none" anchor="ctr">
            <a:flatTx/>
          </a:bodyPr>
          <a:lstStyle>
            <a:lvl1pPr algn="ctr">
              <a:defRPr kumimoji="1" sz="1600" b="1">
                <a:solidFill>
                  <a:srgbClr val="003399"/>
                </a:solidFill>
                <a:latin typeface="Times New Roman" panose="02020603050405020304" pitchFamily="18" charset="0"/>
                <a:ea typeface="宋体" panose="02010600030101010101" pitchFamily="2" charset="-122"/>
              </a:defRPr>
            </a:lvl1pPr>
            <a:lvl2pPr marL="742950" indent="-285750" algn="ctr">
              <a:defRPr kumimoji="1" sz="1600" b="1">
                <a:solidFill>
                  <a:srgbClr val="003399"/>
                </a:solidFill>
                <a:latin typeface="Times New Roman" panose="02020603050405020304" pitchFamily="18" charset="0"/>
                <a:ea typeface="宋体" panose="02010600030101010101" pitchFamily="2" charset="-122"/>
              </a:defRPr>
            </a:lvl2pPr>
            <a:lvl3pPr marL="1143000" indent="-228600" algn="ctr">
              <a:defRPr kumimoji="1" sz="1600" b="1">
                <a:solidFill>
                  <a:srgbClr val="003399"/>
                </a:solidFill>
                <a:latin typeface="Times New Roman" panose="02020603050405020304" pitchFamily="18" charset="0"/>
                <a:ea typeface="宋体" panose="02010600030101010101" pitchFamily="2" charset="-122"/>
              </a:defRPr>
            </a:lvl3pPr>
            <a:lvl4pPr marL="1600200" indent="-228600" algn="ctr">
              <a:defRPr kumimoji="1" sz="1600" b="1">
                <a:solidFill>
                  <a:srgbClr val="003399"/>
                </a:solidFill>
                <a:latin typeface="Times New Roman" panose="02020603050405020304" pitchFamily="18" charset="0"/>
                <a:ea typeface="宋体" panose="02010600030101010101" pitchFamily="2" charset="-122"/>
              </a:defRPr>
            </a:lvl4pPr>
            <a:lvl5pPr marL="2057400" indent="-228600" algn="ctr">
              <a:defRPr kumimoji="1" sz="1600" b="1">
                <a:solidFill>
                  <a:srgbClr val="003399"/>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9pPr>
          </a:lstStyle>
          <a:p>
            <a:pPr eaLnBrk="1" hangingPunct="1"/>
            <a:r>
              <a:rPr lang="zh-CN" altLang="en-US">
                <a:ea typeface="楷体_GB2312" pitchFamily="49" charset="-122"/>
              </a:rPr>
              <a:t>逻辑结构</a:t>
            </a:r>
            <a:endParaRPr lang="zh-CN" altLang="en-US"/>
          </a:p>
          <a:p>
            <a:pPr eaLnBrk="1" hangingPunct="1"/>
            <a:endParaRPr lang="zh-CN" altLang="en-US"/>
          </a:p>
        </p:txBody>
      </p:sp>
      <p:sp>
        <p:nvSpPr>
          <p:cNvPr id="16390" name="Oval 25">
            <a:extLst>
              <a:ext uri="{FF2B5EF4-FFF2-40B4-BE49-F238E27FC236}">
                <a16:creationId xmlns:a16="http://schemas.microsoft.com/office/drawing/2014/main" id="{D81F5E58-1314-4F3D-BD43-63CFA4E645EE}"/>
              </a:ext>
            </a:extLst>
          </p:cNvPr>
          <p:cNvSpPr>
            <a:spLocks noChangeArrowheads="1"/>
          </p:cNvSpPr>
          <p:nvPr/>
        </p:nvSpPr>
        <p:spPr bwMode="auto">
          <a:xfrm>
            <a:off x="7467600" y="1447800"/>
            <a:ext cx="228600" cy="228600"/>
          </a:xfrm>
          <a:prstGeom prst="ellipse">
            <a:avLst/>
          </a:prstGeom>
          <a:gradFill rotWithShape="0">
            <a:gsLst>
              <a:gs pos="0">
                <a:srgbClr val="FFFF99"/>
              </a:gs>
              <a:gs pos="100000">
                <a:srgbClr val="767647"/>
              </a:gs>
            </a:gsLst>
            <a:path path="shape">
              <a:fillToRect l="50000" t="50000" r="50000" b="50000"/>
            </a:path>
          </a:gradFill>
          <a:ln>
            <a:noFill/>
          </a:ln>
          <a:effectLst>
            <a:prstShdw prst="shdw17" dist="17961" dir="2700000">
              <a:srgbClr val="99995C"/>
            </a:prstShdw>
          </a:effectLst>
          <a:extLst>
            <a:ext uri="{91240B29-F687-4F45-9708-019B960494DF}">
              <a14:hiddenLine xmlns:a14="http://schemas.microsoft.com/office/drawing/2010/main" w="9525" cap="sq">
                <a:solidFill>
                  <a:schemeClr val="tx1"/>
                </a:solidFill>
                <a:round/>
                <a:headEnd/>
                <a:tailEnd/>
              </a14:hiddenLine>
            </a:ext>
          </a:extLst>
        </p:spPr>
        <p:txBody>
          <a:bodyPr wrap="none" anchor="ctr"/>
          <a:lstStyle>
            <a:lvl1pPr algn="ctr">
              <a:defRPr kumimoji="1" sz="1600" b="1">
                <a:solidFill>
                  <a:srgbClr val="003399"/>
                </a:solidFill>
                <a:latin typeface="Times New Roman" panose="02020603050405020304" pitchFamily="18" charset="0"/>
                <a:ea typeface="宋体" panose="02010600030101010101" pitchFamily="2" charset="-122"/>
              </a:defRPr>
            </a:lvl1pPr>
            <a:lvl2pPr marL="742950" indent="-285750" algn="ctr">
              <a:defRPr kumimoji="1" sz="1600" b="1">
                <a:solidFill>
                  <a:srgbClr val="003399"/>
                </a:solidFill>
                <a:latin typeface="Times New Roman" panose="02020603050405020304" pitchFamily="18" charset="0"/>
                <a:ea typeface="宋体" panose="02010600030101010101" pitchFamily="2" charset="-122"/>
              </a:defRPr>
            </a:lvl2pPr>
            <a:lvl3pPr marL="1143000" indent="-228600" algn="ctr">
              <a:defRPr kumimoji="1" sz="1600" b="1">
                <a:solidFill>
                  <a:srgbClr val="003399"/>
                </a:solidFill>
                <a:latin typeface="Times New Roman" panose="02020603050405020304" pitchFamily="18" charset="0"/>
                <a:ea typeface="宋体" panose="02010600030101010101" pitchFamily="2" charset="-122"/>
              </a:defRPr>
            </a:lvl3pPr>
            <a:lvl4pPr marL="1600200" indent="-228600" algn="ctr">
              <a:defRPr kumimoji="1" sz="1600" b="1">
                <a:solidFill>
                  <a:srgbClr val="003399"/>
                </a:solidFill>
                <a:latin typeface="Times New Roman" panose="02020603050405020304" pitchFamily="18" charset="0"/>
                <a:ea typeface="宋体" panose="02010600030101010101" pitchFamily="2" charset="-122"/>
              </a:defRPr>
            </a:lvl4pPr>
            <a:lvl5pPr marL="2057400" indent="-228600" algn="ctr">
              <a:defRPr kumimoji="1" sz="1600" b="1">
                <a:solidFill>
                  <a:srgbClr val="003399"/>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6391" name="Oval 26">
            <a:hlinkClick r:id="" action="ppaction://hlinkshowjump?jump=previousslide"/>
            <a:extLst>
              <a:ext uri="{FF2B5EF4-FFF2-40B4-BE49-F238E27FC236}">
                <a16:creationId xmlns:a16="http://schemas.microsoft.com/office/drawing/2014/main" id="{1F77675C-0D72-431E-B2AE-0288EE8EFB46}"/>
              </a:ext>
            </a:extLst>
          </p:cNvPr>
          <p:cNvSpPr>
            <a:spLocks noChangeArrowheads="1"/>
          </p:cNvSpPr>
          <p:nvPr/>
        </p:nvSpPr>
        <p:spPr bwMode="auto">
          <a:xfrm>
            <a:off x="6353175" y="6386513"/>
            <a:ext cx="747713" cy="323850"/>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kumimoji="1" sz="1600" b="1">
                <a:solidFill>
                  <a:srgbClr val="003399"/>
                </a:solidFill>
                <a:latin typeface="Times New Roman" panose="02020603050405020304" pitchFamily="18" charset="0"/>
                <a:ea typeface="宋体" panose="02010600030101010101" pitchFamily="2" charset="-122"/>
              </a:defRPr>
            </a:lvl1pPr>
            <a:lvl2pPr marL="742950" indent="-285750" algn="ctr">
              <a:defRPr kumimoji="1" sz="1600" b="1">
                <a:solidFill>
                  <a:srgbClr val="003399"/>
                </a:solidFill>
                <a:latin typeface="Times New Roman" panose="02020603050405020304" pitchFamily="18" charset="0"/>
                <a:ea typeface="宋体" panose="02010600030101010101" pitchFamily="2" charset="-122"/>
              </a:defRPr>
            </a:lvl2pPr>
            <a:lvl3pPr marL="1143000" indent="-228600" algn="ctr">
              <a:defRPr kumimoji="1" sz="1600" b="1">
                <a:solidFill>
                  <a:srgbClr val="003399"/>
                </a:solidFill>
                <a:latin typeface="Times New Roman" panose="02020603050405020304" pitchFamily="18" charset="0"/>
                <a:ea typeface="宋体" panose="02010600030101010101" pitchFamily="2" charset="-122"/>
              </a:defRPr>
            </a:lvl3pPr>
            <a:lvl4pPr marL="1600200" indent="-228600" algn="ctr">
              <a:defRPr kumimoji="1" sz="1600" b="1">
                <a:solidFill>
                  <a:srgbClr val="003399"/>
                </a:solidFill>
                <a:latin typeface="Times New Roman" panose="02020603050405020304" pitchFamily="18" charset="0"/>
                <a:ea typeface="宋体" panose="02010600030101010101" pitchFamily="2" charset="-122"/>
              </a:defRPr>
            </a:lvl4pPr>
            <a:lvl5pPr marL="2057400" indent="-228600" algn="ctr">
              <a:defRPr kumimoji="1" sz="1600" b="1">
                <a:solidFill>
                  <a:srgbClr val="003399"/>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6392" name="Oval 27">
            <a:hlinkClick r:id="" action="ppaction://hlinkshowjump?jump=nextslide"/>
            <a:extLst>
              <a:ext uri="{FF2B5EF4-FFF2-40B4-BE49-F238E27FC236}">
                <a16:creationId xmlns:a16="http://schemas.microsoft.com/office/drawing/2014/main" id="{2E1F5AA8-C564-4E4C-ACD2-B9A52576648A}"/>
              </a:ext>
            </a:extLst>
          </p:cNvPr>
          <p:cNvSpPr>
            <a:spLocks noChangeArrowheads="1"/>
          </p:cNvSpPr>
          <p:nvPr/>
        </p:nvSpPr>
        <p:spPr bwMode="auto">
          <a:xfrm>
            <a:off x="7219950" y="6391275"/>
            <a:ext cx="781050" cy="314325"/>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kumimoji="1" sz="1600" b="1">
                <a:solidFill>
                  <a:srgbClr val="003399"/>
                </a:solidFill>
                <a:latin typeface="Times New Roman" panose="02020603050405020304" pitchFamily="18" charset="0"/>
                <a:ea typeface="宋体" panose="02010600030101010101" pitchFamily="2" charset="-122"/>
              </a:defRPr>
            </a:lvl1pPr>
            <a:lvl2pPr marL="742950" indent="-285750" algn="ctr">
              <a:defRPr kumimoji="1" sz="1600" b="1">
                <a:solidFill>
                  <a:srgbClr val="003399"/>
                </a:solidFill>
                <a:latin typeface="Times New Roman" panose="02020603050405020304" pitchFamily="18" charset="0"/>
                <a:ea typeface="宋体" panose="02010600030101010101" pitchFamily="2" charset="-122"/>
              </a:defRPr>
            </a:lvl2pPr>
            <a:lvl3pPr marL="1143000" indent="-228600" algn="ctr">
              <a:defRPr kumimoji="1" sz="1600" b="1">
                <a:solidFill>
                  <a:srgbClr val="003399"/>
                </a:solidFill>
                <a:latin typeface="Times New Roman" panose="02020603050405020304" pitchFamily="18" charset="0"/>
                <a:ea typeface="宋体" panose="02010600030101010101" pitchFamily="2" charset="-122"/>
              </a:defRPr>
            </a:lvl3pPr>
            <a:lvl4pPr marL="1600200" indent="-228600" algn="ctr">
              <a:defRPr kumimoji="1" sz="1600" b="1">
                <a:solidFill>
                  <a:srgbClr val="003399"/>
                </a:solidFill>
                <a:latin typeface="Times New Roman" panose="02020603050405020304" pitchFamily="18" charset="0"/>
                <a:ea typeface="宋体" panose="02010600030101010101" pitchFamily="2" charset="-122"/>
              </a:defRPr>
            </a:lvl4pPr>
            <a:lvl5pPr marL="2057400" indent="-228600" algn="ctr">
              <a:defRPr kumimoji="1" sz="1600" b="1">
                <a:solidFill>
                  <a:srgbClr val="003399"/>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6393" name="Oval 28">
            <a:hlinkClick r:id="" action="ppaction://hlinkshowjump?jump=firstslide"/>
            <a:extLst>
              <a:ext uri="{FF2B5EF4-FFF2-40B4-BE49-F238E27FC236}">
                <a16:creationId xmlns:a16="http://schemas.microsoft.com/office/drawing/2014/main" id="{9ACC9F45-F201-49FE-AC3B-EED5F46D56C9}"/>
              </a:ext>
            </a:extLst>
          </p:cNvPr>
          <p:cNvSpPr>
            <a:spLocks noChangeArrowheads="1"/>
          </p:cNvSpPr>
          <p:nvPr/>
        </p:nvSpPr>
        <p:spPr bwMode="auto">
          <a:xfrm>
            <a:off x="8148638" y="6392863"/>
            <a:ext cx="781050" cy="314325"/>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kumimoji="1" sz="1600" b="1">
                <a:solidFill>
                  <a:srgbClr val="003399"/>
                </a:solidFill>
                <a:latin typeface="Times New Roman" panose="02020603050405020304" pitchFamily="18" charset="0"/>
                <a:ea typeface="宋体" panose="02010600030101010101" pitchFamily="2" charset="-122"/>
              </a:defRPr>
            </a:lvl1pPr>
            <a:lvl2pPr marL="742950" indent="-285750" algn="ctr">
              <a:defRPr kumimoji="1" sz="1600" b="1">
                <a:solidFill>
                  <a:srgbClr val="003399"/>
                </a:solidFill>
                <a:latin typeface="Times New Roman" panose="02020603050405020304" pitchFamily="18" charset="0"/>
                <a:ea typeface="宋体" panose="02010600030101010101" pitchFamily="2" charset="-122"/>
              </a:defRPr>
            </a:lvl2pPr>
            <a:lvl3pPr marL="1143000" indent="-228600" algn="ctr">
              <a:defRPr kumimoji="1" sz="1600" b="1">
                <a:solidFill>
                  <a:srgbClr val="003399"/>
                </a:solidFill>
                <a:latin typeface="Times New Roman" panose="02020603050405020304" pitchFamily="18" charset="0"/>
                <a:ea typeface="宋体" panose="02010600030101010101" pitchFamily="2" charset="-122"/>
              </a:defRPr>
            </a:lvl3pPr>
            <a:lvl4pPr marL="1600200" indent="-228600" algn="ctr">
              <a:defRPr kumimoji="1" sz="1600" b="1">
                <a:solidFill>
                  <a:srgbClr val="003399"/>
                </a:solidFill>
                <a:latin typeface="Times New Roman" panose="02020603050405020304" pitchFamily="18" charset="0"/>
                <a:ea typeface="宋体" panose="02010600030101010101" pitchFamily="2" charset="-122"/>
              </a:defRPr>
            </a:lvl4pPr>
            <a:lvl5pPr marL="2057400" indent="-228600" algn="ctr">
              <a:defRPr kumimoji="1" sz="1600" b="1">
                <a:solidFill>
                  <a:srgbClr val="003399"/>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9pPr>
          </a:lstStyle>
          <a:p>
            <a:pPr eaLnBrk="1" hangingPunct="1"/>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8131">
                                            <p:txEl>
                                              <p:pRg st="0" end="0"/>
                                            </p:txEl>
                                          </p:spTgt>
                                        </p:tgtEl>
                                        <p:attrNameLst>
                                          <p:attrName>style.visibility</p:attrName>
                                        </p:attrNameLst>
                                      </p:cBhvr>
                                      <p:to>
                                        <p:strVal val="visible"/>
                                      </p:to>
                                    </p:set>
                                    <p:animEffect transition="in" filter="wipe(left)">
                                      <p:cBhvr>
                                        <p:cTn id="7" dur="500"/>
                                        <p:tgtEl>
                                          <p:spTgt spid="4813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8131">
                                            <p:txEl>
                                              <p:pRg st="1" end="1"/>
                                            </p:txEl>
                                          </p:spTgt>
                                        </p:tgtEl>
                                        <p:attrNameLst>
                                          <p:attrName>style.visibility</p:attrName>
                                        </p:attrNameLst>
                                      </p:cBhvr>
                                      <p:to>
                                        <p:strVal val="visible"/>
                                      </p:to>
                                    </p:set>
                                    <p:animEffect transition="in" filter="wipe(left)">
                                      <p:cBhvr>
                                        <p:cTn id="12" dur="500"/>
                                        <p:tgtEl>
                                          <p:spTgt spid="4813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8131">
                                            <p:txEl>
                                              <p:pRg st="2" end="2"/>
                                            </p:txEl>
                                          </p:spTgt>
                                        </p:tgtEl>
                                        <p:attrNameLst>
                                          <p:attrName>style.visibility</p:attrName>
                                        </p:attrNameLst>
                                      </p:cBhvr>
                                      <p:to>
                                        <p:strVal val="visible"/>
                                      </p:to>
                                    </p:set>
                                    <p:animEffect transition="in" filter="wipe(left)">
                                      <p:cBhvr>
                                        <p:cTn id="17" dur="500"/>
                                        <p:tgtEl>
                                          <p:spTgt spid="4813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8131">
                                            <p:txEl>
                                              <p:pRg st="3" end="3"/>
                                            </p:txEl>
                                          </p:spTgt>
                                        </p:tgtEl>
                                        <p:attrNameLst>
                                          <p:attrName>style.visibility</p:attrName>
                                        </p:attrNameLst>
                                      </p:cBhvr>
                                      <p:to>
                                        <p:strVal val="visible"/>
                                      </p:to>
                                    </p:set>
                                    <p:animEffect transition="in" filter="wipe(left)">
                                      <p:cBhvr>
                                        <p:cTn id="22" dur="500"/>
                                        <p:tgtEl>
                                          <p:spTgt spid="48131">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8131">
                                            <p:txEl>
                                              <p:pRg st="4" end="4"/>
                                            </p:txEl>
                                          </p:spTgt>
                                        </p:tgtEl>
                                        <p:attrNameLst>
                                          <p:attrName>style.visibility</p:attrName>
                                        </p:attrNameLst>
                                      </p:cBhvr>
                                      <p:to>
                                        <p:strVal val="visible"/>
                                      </p:to>
                                    </p:set>
                                    <p:animEffect transition="in" filter="wipe(left)">
                                      <p:cBhvr>
                                        <p:cTn id="27" dur="500"/>
                                        <p:tgtEl>
                                          <p:spTgt spid="48131">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48131">
                                            <p:txEl>
                                              <p:pRg st="5" end="5"/>
                                            </p:txEl>
                                          </p:spTgt>
                                        </p:tgtEl>
                                        <p:attrNameLst>
                                          <p:attrName>style.visibility</p:attrName>
                                        </p:attrNameLst>
                                      </p:cBhvr>
                                      <p:to>
                                        <p:strVal val="visible"/>
                                      </p:to>
                                    </p:set>
                                    <p:animEffect transition="in" filter="wipe(left)">
                                      <p:cBhvr>
                                        <p:cTn id="32" dur="500"/>
                                        <p:tgtEl>
                                          <p:spTgt spid="48131">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48131">
                                            <p:txEl>
                                              <p:pRg st="6" end="6"/>
                                            </p:txEl>
                                          </p:spTgt>
                                        </p:tgtEl>
                                        <p:attrNameLst>
                                          <p:attrName>style.visibility</p:attrName>
                                        </p:attrNameLst>
                                      </p:cBhvr>
                                      <p:to>
                                        <p:strVal val="visible"/>
                                      </p:to>
                                    </p:set>
                                    <p:animEffect transition="in" filter="wipe(left)">
                                      <p:cBhvr>
                                        <p:cTn id="37" dur="500"/>
                                        <p:tgtEl>
                                          <p:spTgt spid="48131">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48131">
                                            <p:txEl>
                                              <p:pRg st="7" end="7"/>
                                            </p:txEl>
                                          </p:spTgt>
                                        </p:tgtEl>
                                        <p:attrNameLst>
                                          <p:attrName>style.visibility</p:attrName>
                                        </p:attrNameLst>
                                      </p:cBhvr>
                                      <p:to>
                                        <p:strVal val="visible"/>
                                      </p:to>
                                    </p:set>
                                    <p:animEffect transition="in" filter="wipe(left)">
                                      <p:cBhvr>
                                        <p:cTn id="42" dur="500"/>
                                        <p:tgtEl>
                                          <p:spTgt spid="4813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1" grpId="0" build="p"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showMasterSp="0" showMasterPhAnim="0">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A6540286-8ACF-40B7-8258-268EE23F8765}"/>
              </a:ext>
            </a:extLst>
          </p:cNvPr>
          <p:cNvSpPr>
            <a:spLocks noGrp="1" noChangeArrowheads="1"/>
          </p:cNvSpPr>
          <p:nvPr>
            <p:ph type="title"/>
          </p:nvPr>
        </p:nvSpPr>
        <p:spPr>
          <a:xfrm>
            <a:off x="762000" y="0"/>
            <a:ext cx="4237038" cy="914400"/>
          </a:xfrm>
          <a:effectLst>
            <a:outerShdw dist="35921" dir="2700000" algn="ctr" rotWithShape="0">
              <a:schemeClr val="bg2"/>
            </a:outerShdw>
          </a:effectLst>
        </p:spPr>
        <p:txBody>
          <a:bodyPr/>
          <a:lstStyle/>
          <a:p>
            <a:pPr algn="l" eaLnBrk="1" hangingPunct="1"/>
            <a:r>
              <a:rPr lang="zh-CN" altLang="en-US" sz="2800">
                <a:solidFill>
                  <a:schemeClr val="tx1"/>
                </a:solidFill>
                <a:effectLst/>
                <a:latin typeface="楷体_GB2312" pitchFamily="49" charset="-122"/>
                <a:ea typeface="楷体_GB2312" pitchFamily="49" charset="-122"/>
              </a:rPr>
              <a:t>白盒法举例</a:t>
            </a:r>
            <a:endParaRPr lang="zh-CN" altLang="zh-CN" sz="2800">
              <a:solidFill>
                <a:schemeClr val="tx1"/>
              </a:solidFill>
              <a:effectLst/>
              <a:latin typeface="楷体_GB2312" pitchFamily="49" charset="-122"/>
              <a:ea typeface="楷体_GB2312" pitchFamily="49" charset="-122"/>
            </a:endParaRPr>
          </a:p>
        </p:txBody>
      </p:sp>
      <p:sp>
        <p:nvSpPr>
          <p:cNvPr id="49155" name="Rectangle 3">
            <a:extLst>
              <a:ext uri="{FF2B5EF4-FFF2-40B4-BE49-F238E27FC236}">
                <a16:creationId xmlns:a16="http://schemas.microsoft.com/office/drawing/2014/main" id="{0F30A78B-22D9-4138-8124-9B7AA51DF9D8}"/>
              </a:ext>
            </a:extLst>
          </p:cNvPr>
          <p:cNvSpPr>
            <a:spLocks noGrp="1" noChangeArrowheads="1"/>
          </p:cNvSpPr>
          <p:nvPr>
            <p:ph type="body" idx="1"/>
          </p:nvPr>
        </p:nvSpPr>
        <p:spPr>
          <a:xfrm>
            <a:off x="609600" y="1600200"/>
            <a:ext cx="5105400" cy="4114800"/>
          </a:xfrm>
        </p:spPr>
        <p:txBody>
          <a:bodyPr/>
          <a:lstStyle/>
          <a:p>
            <a:pPr eaLnBrk="1" hangingPunct="1">
              <a:spcBef>
                <a:spcPct val="40000"/>
              </a:spcBef>
            </a:pPr>
            <a:r>
              <a:rPr lang="en-US" altLang="zh-CN" sz="2400">
                <a:latin typeface="宋体" panose="02010600030101010101" pitchFamily="2" charset="-122"/>
                <a:ea typeface="宋体" panose="02010600030101010101" pitchFamily="2" charset="-122"/>
              </a:rPr>
              <a:t>Procedure （VAR A,B,X:REAL）；</a:t>
            </a:r>
          </a:p>
          <a:p>
            <a:pPr eaLnBrk="1" hangingPunct="1">
              <a:spcBef>
                <a:spcPct val="40000"/>
              </a:spcBef>
            </a:pPr>
            <a:r>
              <a:rPr lang="en-US" altLang="zh-CN" sz="2400">
                <a:latin typeface="宋体" panose="02010600030101010101" pitchFamily="2" charset="-122"/>
                <a:ea typeface="宋体" panose="02010600030101010101" pitchFamily="2" charset="-122"/>
              </a:rPr>
              <a:t>  BEGIN</a:t>
            </a:r>
          </a:p>
          <a:p>
            <a:pPr eaLnBrk="1" hangingPunct="1">
              <a:spcBef>
                <a:spcPct val="40000"/>
              </a:spcBef>
            </a:pPr>
            <a:r>
              <a:rPr lang="en-US" altLang="zh-CN" sz="2400">
                <a:latin typeface="宋体" panose="02010600030101010101" pitchFamily="2" charset="-122"/>
                <a:ea typeface="宋体" panose="02010600030101010101" pitchFamily="2" charset="-122"/>
              </a:rPr>
              <a:t>    IF（A&gt;1) AND (B=0)  </a:t>
            </a:r>
          </a:p>
          <a:p>
            <a:pPr eaLnBrk="1" hangingPunct="1">
              <a:spcBef>
                <a:spcPct val="40000"/>
              </a:spcBef>
            </a:pPr>
            <a:r>
              <a:rPr lang="en-US" altLang="zh-CN" sz="2400">
                <a:latin typeface="宋体" panose="02010600030101010101" pitchFamily="2" charset="-122"/>
                <a:ea typeface="宋体" panose="02010600030101010101" pitchFamily="2" charset="-122"/>
              </a:rPr>
              <a:t>        THEN  X:=X/A ;</a:t>
            </a:r>
          </a:p>
          <a:p>
            <a:pPr eaLnBrk="1" hangingPunct="1">
              <a:spcBef>
                <a:spcPct val="40000"/>
              </a:spcBef>
            </a:pPr>
            <a:r>
              <a:rPr lang="en-US" altLang="zh-CN" sz="2400">
                <a:latin typeface="宋体" panose="02010600030101010101" pitchFamily="2" charset="-122"/>
                <a:ea typeface="宋体" panose="02010600030101010101" pitchFamily="2" charset="-122"/>
              </a:rPr>
              <a:t>    IF (A=2)  OR  (X&gt;1) </a:t>
            </a:r>
          </a:p>
          <a:p>
            <a:pPr eaLnBrk="1" hangingPunct="1">
              <a:spcBef>
                <a:spcPct val="40000"/>
              </a:spcBef>
            </a:pPr>
            <a:r>
              <a:rPr lang="en-US" altLang="zh-CN" sz="2400">
                <a:latin typeface="宋体" panose="02010600030101010101" pitchFamily="2" charset="-122"/>
                <a:ea typeface="宋体" panose="02010600030101010101" pitchFamily="2" charset="-122"/>
              </a:rPr>
              <a:t>        THEN   X:=X+1</a:t>
            </a:r>
          </a:p>
          <a:p>
            <a:pPr eaLnBrk="1" hangingPunct="1">
              <a:spcBef>
                <a:spcPct val="40000"/>
              </a:spcBef>
            </a:pPr>
            <a:r>
              <a:rPr lang="en-US" altLang="zh-CN" sz="2400">
                <a:latin typeface="宋体" panose="02010600030101010101" pitchFamily="2" charset="-122"/>
                <a:ea typeface="宋体" panose="02010600030101010101" pitchFamily="2" charset="-122"/>
              </a:rPr>
              <a:t>  END;</a:t>
            </a:r>
            <a:endParaRPr lang="zh-CN" altLang="en-US" sz="2400">
              <a:latin typeface="宋体" panose="02010600030101010101" pitchFamily="2" charset="-122"/>
              <a:ea typeface="宋体" panose="02010600030101010101" pitchFamily="2" charset="-122"/>
            </a:endParaRPr>
          </a:p>
        </p:txBody>
      </p:sp>
      <p:grpSp>
        <p:nvGrpSpPr>
          <p:cNvPr id="49212" name="Group 60">
            <a:extLst>
              <a:ext uri="{FF2B5EF4-FFF2-40B4-BE49-F238E27FC236}">
                <a16:creationId xmlns:a16="http://schemas.microsoft.com/office/drawing/2014/main" id="{E9904177-15E5-4278-97A5-8BB3D924CD11}"/>
              </a:ext>
            </a:extLst>
          </p:cNvPr>
          <p:cNvGrpSpPr>
            <a:grpSpLocks/>
          </p:cNvGrpSpPr>
          <p:nvPr/>
        </p:nvGrpSpPr>
        <p:grpSpPr bwMode="auto">
          <a:xfrm>
            <a:off x="5334000" y="1376363"/>
            <a:ext cx="3230563" cy="4195762"/>
            <a:chOff x="3360" y="867"/>
            <a:chExt cx="2035" cy="2643"/>
          </a:xfrm>
        </p:grpSpPr>
        <p:sp>
          <p:nvSpPr>
            <p:cNvPr id="17418" name="Line 9">
              <a:extLst>
                <a:ext uri="{FF2B5EF4-FFF2-40B4-BE49-F238E27FC236}">
                  <a16:creationId xmlns:a16="http://schemas.microsoft.com/office/drawing/2014/main" id="{FAE7AEFB-4493-4989-9FCB-1C3B4DB13642}"/>
                </a:ext>
              </a:extLst>
            </p:cNvPr>
            <p:cNvSpPr>
              <a:spLocks noChangeShapeType="1"/>
            </p:cNvSpPr>
            <p:nvPr/>
          </p:nvSpPr>
          <p:spPr bwMode="auto">
            <a:xfrm>
              <a:off x="3965" y="867"/>
              <a:ext cx="0" cy="240"/>
            </a:xfrm>
            <a:prstGeom prst="line">
              <a:avLst/>
            </a:prstGeom>
            <a:noFill/>
            <a:ln w="28575">
              <a:solidFill>
                <a:schemeClr val="tx1"/>
              </a:solidFill>
              <a:round/>
              <a:headEnd/>
              <a:tailEnd type="triangle" w="med" len="med"/>
            </a:ln>
            <a:effectLst>
              <a:outerShdw dist="17961" dir="2700000" algn="ctr" rotWithShape="0">
                <a:srgbClr val="DDDDDD"/>
              </a:outerShdw>
            </a:effectLst>
            <a:extLst>
              <a:ext uri="{909E8E84-426E-40DD-AFC4-6F175D3DCCD1}">
                <a14:hiddenFill xmlns:a14="http://schemas.microsoft.com/office/drawing/2010/main">
                  <a:noFill/>
                </a14:hiddenFill>
              </a:ext>
            </a:extLst>
          </p:spPr>
          <p:txBody>
            <a:bodyPr wrap="none"/>
            <a:lstStyle/>
            <a:p>
              <a:endParaRPr lang="zh-CN" altLang="en-US"/>
            </a:p>
          </p:txBody>
        </p:sp>
        <p:sp>
          <p:nvSpPr>
            <p:cNvPr id="17419" name="AutoShape 10">
              <a:extLst>
                <a:ext uri="{FF2B5EF4-FFF2-40B4-BE49-F238E27FC236}">
                  <a16:creationId xmlns:a16="http://schemas.microsoft.com/office/drawing/2014/main" id="{D7FFA096-3C79-4BEE-A35A-49B66D3C8073}"/>
                </a:ext>
              </a:extLst>
            </p:cNvPr>
            <p:cNvSpPr>
              <a:spLocks noChangeArrowheads="1"/>
            </p:cNvSpPr>
            <p:nvPr/>
          </p:nvSpPr>
          <p:spPr bwMode="auto">
            <a:xfrm>
              <a:off x="3360" y="1104"/>
              <a:ext cx="1206" cy="547"/>
            </a:xfrm>
            <a:prstGeom prst="diamond">
              <a:avLst/>
            </a:prstGeom>
            <a:solidFill>
              <a:srgbClr val="FFFFCC"/>
            </a:solidFill>
            <a:ln w="9525">
              <a:solidFill>
                <a:srgbClr val="A50021"/>
              </a:solidFill>
              <a:miter lim="800000"/>
              <a:headEnd/>
              <a:tailEnd/>
            </a:ln>
            <a:effectLst>
              <a:outerShdw dist="53882" dir="2700000" algn="ctr" rotWithShape="0">
                <a:srgbClr val="A50021"/>
              </a:outerShdw>
            </a:effectLst>
          </p:spPr>
          <p:txBody>
            <a:bodyPr wrap="none" anchor="ctr"/>
            <a:lstStyle>
              <a:lvl1pPr algn="ctr">
                <a:defRPr kumimoji="1" sz="1600" b="1">
                  <a:solidFill>
                    <a:srgbClr val="003399"/>
                  </a:solidFill>
                  <a:latin typeface="Times New Roman" panose="02020603050405020304" pitchFamily="18" charset="0"/>
                  <a:ea typeface="宋体" panose="02010600030101010101" pitchFamily="2" charset="-122"/>
                </a:defRPr>
              </a:lvl1pPr>
              <a:lvl2pPr marL="742950" indent="-285750" algn="ctr">
                <a:defRPr kumimoji="1" sz="1600" b="1">
                  <a:solidFill>
                    <a:srgbClr val="003399"/>
                  </a:solidFill>
                  <a:latin typeface="Times New Roman" panose="02020603050405020304" pitchFamily="18" charset="0"/>
                  <a:ea typeface="宋体" panose="02010600030101010101" pitchFamily="2" charset="-122"/>
                </a:defRPr>
              </a:lvl2pPr>
              <a:lvl3pPr marL="1143000" indent="-228600" algn="ctr">
                <a:defRPr kumimoji="1" sz="1600" b="1">
                  <a:solidFill>
                    <a:srgbClr val="003399"/>
                  </a:solidFill>
                  <a:latin typeface="Times New Roman" panose="02020603050405020304" pitchFamily="18" charset="0"/>
                  <a:ea typeface="宋体" panose="02010600030101010101" pitchFamily="2" charset="-122"/>
                </a:defRPr>
              </a:lvl3pPr>
              <a:lvl4pPr marL="1600200" indent="-228600" algn="ctr">
                <a:defRPr kumimoji="1" sz="1600" b="1">
                  <a:solidFill>
                    <a:srgbClr val="003399"/>
                  </a:solidFill>
                  <a:latin typeface="Times New Roman" panose="02020603050405020304" pitchFamily="18" charset="0"/>
                  <a:ea typeface="宋体" panose="02010600030101010101" pitchFamily="2" charset="-122"/>
                </a:defRPr>
              </a:lvl4pPr>
              <a:lvl5pPr marL="2057400" indent="-228600" algn="ctr">
                <a:defRPr kumimoji="1" sz="1600" b="1">
                  <a:solidFill>
                    <a:srgbClr val="003399"/>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9pPr>
            </a:lstStyle>
            <a:p>
              <a:pPr eaLnBrk="1" hangingPunct="1">
                <a:lnSpc>
                  <a:spcPct val="80000"/>
                </a:lnSpc>
              </a:pPr>
              <a:r>
                <a:rPr lang="en-US" altLang="zh-CN" sz="1800">
                  <a:solidFill>
                    <a:schemeClr val="bg2"/>
                  </a:solidFill>
                </a:rPr>
                <a:t>A&gt;1</a:t>
              </a:r>
            </a:p>
            <a:p>
              <a:pPr eaLnBrk="1" hangingPunct="1">
                <a:lnSpc>
                  <a:spcPct val="80000"/>
                </a:lnSpc>
              </a:pPr>
              <a:r>
                <a:rPr lang="en-US" altLang="zh-CN" sz="1800">
                  <a:solidFill>
                    <a:schemeClr val="bg2"/>
                  </a:solidFill>
                </a:rPr>
                <a:t>AND</a:t>
              </a:r>
            </a:p>
            <a:p>
              <a:pPr eaLnBrk="1" hangingPunct="1">
                <a:lnSpc>
                  <a:spcPct val="80000"/>
                </a:lnSpc>
              </a:pPr>
              <a:r>
                <a:rPr lang="en-US" altLang="zh-CN" sz="1800">
                  <a:solidFill>
                    <a:schemeClr val="bg2"/>
                  </a:solidFill>
                </a:rPr>
                <a:t>B=0</a:t>
              </a:r>
            </a:p>
          </p:txBody>
        </p:sp>
        <p:sp>
          <p:nvSpPr>
            <p:cNvPr id="17420" name="Line 11">
              <a:extLst>
                <a:ext uri="{FF2B5EF4-FFF2-40B4-BE49-F238E27FC236}">
                  <a16:creationId xmlns:a16="http://schemas.microsoft.com/office/drawing/2014/main" id="{C1C922A8-7698-45C0-BD19-F2E4D127C241}"/>
                </a:ext>
              </a:extLst>
            </p:cNvPr>
            <p:cNvSpPr>
              <a:spLocks noChangeShapeType="1"/>
            </p:cNvSpPr>
            <p:nvPr/>
          </p:nvSpPr>
          <p:spPr bwMode="auto">
            <a:xfrm>
              <a:off x="4590" y="1389"/>
              <a:ext cx="391" cy="0"/>
            </a:xfrm>
            <a:prstGeom prst="line">
              <a:avLst/>
            </a:prstGeom>
            <a:noFill/>
            <a:ln w="28575">
              <a:solidFill>
                <a:schemeClr val="tx1"/>
              </a:solidFill>
              <a:round/>
              <a:headEnd/>
              <a:tailEnd/>
            </a:ln>
            <a:effectLst>
              <a:outerShdw dist="35921" dir="2700000" algn="ctr" rotWithShape="0">
                <a:srgbClr val="DDDDDD"/>
              </a:outerShdw>
            </a:effectLst>
            <a:extLst>
              <a:ext uri="{909E8E84-426E-40DD-AFC4-6F175D3DCCD1}">
                <a14:hiddenFill xmlns:a14="http://schemas.microsoft.com/office/drawing/2010/main">
                  <a:noFill/>
                </a14:hiddenFill>
              </a:ext>
            </a:extLst>
          </p:spPr>
          <p:txBody>
            <a:bodyPr wrap="none"/>
            <a:lstStyle/>
            <a:p>
              <a:endParaRPr lang="zh-CN" altLang="en-US"/>
            </a:p>
          </p:txBody>
        </p:sp>
        <p:sp>
          <p:nvSpPr>
            <p:cNvPr id="17421" name="Rectangle 13">
              <a:extLst>
                <a:ext uri="{FF2B5EF4-FFF2-40B4-BE49-F238E27FC236}">
                  <a16:creationId xmlns:a16="http://schemas.microsoft.com/office/drawing/2014/main" id="{A20E3EFC-52C6-44FE-99A1-5FB19AE97B3A}"/>
                </a:ext>
              </a:extLst>
            </p:cNvPr>
            <p:cNvSpPr>
              <a:spLocks noChangeArrowheads="1"/>
            </p:cNvSpPr>
            <p:nvPr/>
          </p:nvSpPr>
          <p:spPr bwMode="auto">
            <a:xfrm>
              <a:off x="4633" y="1641"/>
              <a:ext cx="717" cy="233"/>
            </a:xfrm>
            <a:prstGeom prst="rect">
              <a:avLst/>
            </a:prstGeom>
            <a:solidFill>
              <a:srgbClr val="FFFFCC"/>
            </a:solidFill>
            <a:ln w="9525">
              <a:solidFill>
                <a:srgbClr val="A50021"/>
              </a:solidFill>
              <a:miter lim="800000"/>
              <a:headEnd/>
              <a:tailEnd/>
            </a:ln>
            <a:effectLst>
              <a:outerShdw dist="53882" dir="2700000" algn="ctr" rotWithShape="0">
                <a:srgbClr val="A50021"/>
              </a:outerShdw>
            </a:effectLst>
          </p:spPr>
          <p:txBody>
            <a:bodyPr wrap="none" anchor="ctr"/>
            <a:lstStyle>
              <a:lvl1pPr algn="ctr">
                <a:defRPr kumimoji="1" sz="1600" b="1">
                  <a:solidFill>
                    <a:srgbClr val="003399"/>
                  </a:solidFill>
                  <a:latin typeface="Times New Roman" panose="02020603050405020304" pitchFamily="18" charset="0"/>
                  <a:ea typeface="宋体" panose="02010600030101010101" pitchFamily="2" charset="-122"/>
                </a:defRPr>
              </a:lvl1pPr>
              <a:lvl2pPr marL="742950" indent="-285750" algn="ctr">
                <a:defRPr kumimoji="1" sz="1600" b="1">
                  <a:solidFill>
                    <a:srgbClr val="003399"/>
                  </a:solidFill>
                  <a:latin typeface="Times New Roman" panose="02020603050405020304" pitchFamily="18" charset="0"/>
                  <a:ea typeface="宋体" panose="02010600030101010101" pitchFamily="2" charset="-122"/>
                </a:defRPr>
              </a:lvl2pPr>
              <a:lvl3pPr marL="1143000" indent="-228600" algn="ctr">
                <a:defRPr kumimoji="1" sz="1600" b="1">
                  <a:solidFill>
                    <a:srgbClr val="003399"/>
                  </a:solidFill>
                  <a:latin typeface="Times New Roman" panose="02020603050405020304" pitchFamily="18" charset="0"/>
                  <a:ea typeface="宋体" panose="02010600030101010101" pitchFamily="2" charset="-122"/>
                </a:defRPr>
              </a:lvl3pPr>
              <a:lvl4pPr marL="1600200" indent="-228600" algn="ctr">
                <a:defRPr kumimoji="1" sz="1600" b="1">
                  <a:solidFill>
                    <a:srgbClr val="003399"/>
                  </a:solidFill>
                  <a:latin typeface="Times New Roman" panose="02020603050405020304" pitchFamily="18" charset="0"/>
                  <a:ea typeface="宋体" panose="02010600030101010101" pitchFamily="2" charset="-122"/>
                </a:defRPr>
              </a:lvl4pPr>
              <a:lvl5pPr marL="2057400" indent="-228600" algn="ctr">
                <a:defRPr kumimoji="1" sz="1600" b="1">
                  <a:solidFill>
                    <a:srgbClr val="003399"/>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9pPr>
            </a:lstStyle>
            <a:p>
              <a:pPr eaLnBrk="1" hangingPunct="1"/>
              <a:r>
                <a:rPr lang="en-US" altLang="zh-CN" sz="1800">
                  <a:solidFill>
                    <a:schemeClr val="bg2"/>
                  </a:solidFill>
                </a:rPr>
                <a:t>X:=X/A</a:t>
              </a:r>
            </a:p>
          </p:txBody>
        </p:sp>
        <p:sp>
          <p:nvSpPr>
            <p:cNvPr id="49180" name="Line 28">
              <a:extLst>
                <a:ext uri="{FF2B5EF4-FFF2-40B4-BE49-F238E27FC236}">
                  <a16:creationId xmlns:a16="http://schemas.microsoft.com/office/drawing/2014/main" id="{D87B87D7-8672-4059-B8E2-274E44BBEE91}"/>
                </a:ext>
              </a:extLst>
            </p:cNvPr>
            <p:cNvSpPr>
              <a:spLocks noChangeShapeType="1"/>
            </p:cNvSpPr>
            <p:nvPr/>
          </p:nvSpPr>
          <p:spPr bwMode="auto">
            <a:xfrm>
              <a:off x="4992" y="1929"/>
              <a:ext cx="0" cy="141"/>
            </a:xfrm>
            <a:prstGeom prst="line">
              <a:avLst/>
            </a:prstGeom>
            <a:noFill/>
            <a:ln w="28575" cap="sq">
              <a:solidFill>
                <a:schemeClr val="tx1"/>
              </a:solidFill>
              <a:round/>
              <a:headEnd/>
              <a:tailEnd type="triangle" w="med" len="med"/>
            </a:ln>
            <a:effectLst>
              <a:prstShdw prst="shdw17" dist="17961" dir="2700000">
                <a:schemeClr val="tx1">
                  <a:gamma/>
                  <a:shade val="60000"/>
                  <a:invGamma/>
                </a:schemeClr>
              </a:prstShdw>
            </a:effectLst>
            <a:extLst>
              <a:ext uri="{909E8E84-426E-40DD-AFC4-6F175D3DCCD1}">
                <a14:hiddenFill xmlns:a14="http://schemas.microsoft.com/office/drawing/2010/main">
                  <a:noFill/>
                </a14:hiddenFill>
              </a:ext>
            </a:extLst>
          </p:spPr>
          <p:txBody>
            <a:bodyPr wrap="none" anchor="ctr"/>
            <a:lstStyle/>
            <a:p>
              <a:pPr algn="ctr" eaLnBrk="1" hangingPunct="1">
                <a:defRPr/>
              </a:pPr>
              <a:endParaRPr lang="zh-CN" altLang="en-US"/>
            </a:p>
          </p:txBody>
        </p:sp>
        <p:sp>
          <p:nvSpPr>
            <p:cNvPr id="49182" name="Line 30">
              <a:extLst>
                <a:ext uri="{FF2B5EF4-FFF2-40B4-BE49-F238E27FC236}">
                  <a16:creationId xmlns:a16="http://schemas.microsoft.com/office/drawing/2014/main" id="{6442BB6E-7D1E-479B-B717-C647092888CD}"/>
                </a:ext>
              </a:extLst>
            </p:cNvPr>
            <p:cNvSpPr>
              <a:spLocks noChangeShapeType="1"/>
            </p:cNvSpPr>
            <p:nvPr/>
          </p:nvSpPr>
          <p:spPr bwMode="auto">
            <a:xfrm flipH="1">
              <a:off x="3993" y="1674"/>
              <a:ext cx="1" cy="562"/>
            </a:xfrm>
            <a:prstGeom prst="line">
              <a:avLst/>
            </a:prstGeom>
            <a:noFill/>
            <a:ln w="28575" cap="sq">
              <a:solidFill>
                <a:schemeClr val="tx1"/>
              </a:solidFill>
              <a:round/>
              <a:headEnd/>
              <a:tailEnd type="triangle" w="med" len="med"/>
            </a:ln>
            <a:effectLst>
              <a:prstShdw prst="shdw17" dist="17961" dir="2700000">
                <a:schemeClr val="tx1">
                  <a:gamma/>
                  <a:shade val="60000"/>
                  <a:invGamma/>
                </a:schemeClr>
              </a:prstShdw>
            </a:effectLst>
            <a:extLst>
              <a:ext uri="{909E8E84-426E-40DD-AFC4-6F175D3DCCD1}">
                <a14:hiddenFill xmlns:a14="http://schemas.microsoft.com/office/drawing/2010/main">
                  <a:noFill/>
                </a14:hiddenFill>
              </a:ext>
            </a:extLst>
          </p:spPr>
          <p:txBody>
            <a:bodyPr wrap="none" anchor="ctr"/>
            <a:lstStyle/>
            <a:p>
              <a:pPr algn="ctr" eaLnBrk="1" hangingPunct="1">
                <a:defRPr/>
              </a:pPr>
              <a:endParaRPr lang="zh-CN" altLang="en-US"/>
            </a:p>
          </p:txBody>
        </p:sp>
        <p:sp>
          <p:nvSpPr>
            <p:cNvPr id="49183" name="Line 31">
              <a:extLst>
                <a:ext uri="{FF2B5EF4-FFF2-40B4-BE49-F238E27FC236}">
                  <a16:creationId xmlns:a16="http://schemas.microsoft.com/office/drawing/2014/main" id="{75502BE5-F97B-4B18-B982-0A79D1126E8B}"/>
                </a:ext>
              </a:extLst>
            </p:cNvPr>
            <p:cNvSpPr>
              <a:spLocks noChangeShapeType="1"/>
            </p:cNvSpPr>
            <p:nvPr/>
          </p:nvSpPr>
          <p:spPr bwMode="auto">
            <a:xfrm flipV="1">
              <a:off x="4008" y="2044"/>
              <a:ext cx="1011" cy="1"/>
            </a:xfrm>
            <a:prstGeom prst="line">
              <a:avLst/>
            </a:prstGeom>
            <a:noFill/>
            <a:ln w="28575" cap="sq">
              <a:solidFill>
                <a:schemeClr val="tx1"/>
              </a:solidFill>
              <a:round/>
              <a:headEnd/>
              <a:tailEnd/>
            </a:ln>
            <a:effectLst>
              <a:prstShdw prst="shdw17" dist="17961" dir="2700000">
                <a:schemeClr val="tx1">
                  <a:gamma/>
                  <a:shade val="60000"/>
                  <a:invGamma/>
                </a:schemeClr>
              </a:prstShdw>
            </a:effectLst>
            <a:extLst>
              <a:ext uri="{909E8E84-426E-40DD-AFC4-6F175D3DCCD1}">
                <a14:hiddenFill xmlns:a14="http://schemas.microsoft.com/office/drawing/2010/main">
                  <a:noFill/>
                </a14:hiddenFill>
              </a:ext>
            </a:extLst>
          </p:spPr>
          <p:txBody>
            <a:bodyPr wrap="none" anchor="ctr"/>
            <a:lstStyle/>
            <a:p>
              <a:pPr algn="ctr" eaLnBrk="1" hangingPunct="1">
                <a:defRPr/>
              </a:pPr>
              <a:endParaRPr lang="zh-CN" altLang="en-US"/>
            </a:p>
          </p:txBody>
        </p:sp>
        <p:sp>
          <p:nvSpPr>
            <p:cNvPr id="49196" name="Line 44">
              <a:extLst>
                <a:ext uri="{FF2B5EF4-FFF2-40B4-BE49-F238E27FC236}">
                  <a16:creationId xmlns:a16="http://schemas.microsoft.com/office/drawing/2014/main" id="{480A1B0B-3E8B-424E-8854-0CC90711306C}"/>
                </a:ext>
              </a:extLst>
            </p:cNvPr>
            <p:cNvSpPr>
              <a:spLocks noChangeShapeType="1"/>
            </p:cNvSpPr>
            <p:nvPr/>
          </p:nvSpPr>
          <p:spPr bwMode="auto">
            <a:xfrm>
              <a:off x="4982" y="1405"/>
              <a:ext cx="0" cy="243"/>
            </a:xfrm>
            <a:prstGeom prst="line">
              <a:avLst/>
            </a:prstGeom>
            <a:noFill/>
            <a:ln w="9525" cap="sq">
              <a:solidFill>
                <a:schemeClr val="tx1"/>
              </a:solidFill>
              <a:round/>
              <a:headEnd/>
              <a:tailEnd type="triangle" w="med" len="med"/>
            </a:ln>
            <a:effectLst>
              <a:prstShdw prst="shdw17" dist="17961" dir="2700000">
                <a:schemeClr val="tx1">
                  <a:gamma/>
                  <a:shade val="60000"/>
                  <a:invGamma/>
                </a:schemeClr>
              </a:prstShdw>
            </a:effectLst>
            <a:extLst>
              <a:ext uri="{909E8E84-426E-40DD-AFC4-6F175D3DCCD1}">
                <a14:hiddenFill xmlns:a14="http://schemas.microsoft.com/office/drawing/2010/main">
                  <a:noFill/>
                </a14:hiddenFill>
              </a:ext>
            </a:extLst>
          </p:spPr>
          <p:txBody>
            <a:bodyPr wrap="none" anchor="ctr"/>
            <a:lstStyle/>
            <a:p>
              <a:pPr algn="ctr" eaLnBrk="1" hangingPunct="1">
                <a:defRPr/>
              </a:pPr>
              <a:endParaRPr lang="zh-CN" altLang="en-US"/>
            </a:p>
          </p:txBody>
        </p:sp>
        <p:sp>
          <p:nvSpPr>
            <p:cNvPr id="17426" name="AutoShape 45">
              <a:extLst>
                <a:ext uri="{FF2B5EF4-FFF2-40B4-BE49-F238E27FC236}">
                  <a16:creationId xmlns:a16="http://schemas.microsoft.com/office/drawing/2014/main" id="{260B7CF9-350C-4B12-A1C3-9FA25D29F998}"/>
                </a:ext>
              </a:extLst>
            </p:cNvPr>
            <p:cNvSpPr>
              <a:spLocks noChangeArrowheads="1"/>
            </p:cNvSpPr>
            <p:nvPr/>
          </p:nvSpPr>
          <p:spPr bwMode="auto">
            <a:xfrm>
              <a:off x="3405" y="2237"/>
              <a:ext cx="1206" cy="547"/>
            </a:xfrm>
            <a:prstGeom prst="diamond">
              <a:avLst/>
            </a:prstGeom>
            <a:solidFill>
              <a:srgbClr val="FFFFCC"/>
            </a:solidFill>
            <a:ln w="9525">
              <a:solidFill>
                <a:srgbClr val="A50021"/>
              </a:solidFill>
              <a:miter lim="800000"/>
              <a:headEnd/>
              <a:tailEnd/>
            </a:ln>
            <a:effectLst>
              <a:outerShdw dist="53882" dir="2700000" algn="ctr" rotWithShape="0">
                <a:srgbClr val="A50021"/>
              </a:outerShdw>
            </a:effectLst>
          </p:spPr>
          <p:txBody>
            <a:bodyPr wrap="none" anchor="ctr"/>
            <a:lstStyle>
              <a:lvl1pPr algn="ctr">
                <a:defRPr kumimoji="1" sz="1600" b="1">
                  <a:solidFill>
                    <a:srgbClr val="003399"/>
                  </a:solidFill>
                  <a:latin typeface="Times New Roman" panose="02020603050405020304" pitchFamily="18" charset="0"/>
                  <a:ea typeface="宋体" panose="02010600030101010101" pitchFamily="2" charset="-122"/>
                </a:defRPr>
              </a:lvl1pPr>
              <a:lvl2pPr marL="742950" indent="-285750" algn="ctr">
                <a:defRPr kumimoji="1" sz="1600" b="1">
                  <a:solidFill>
                    <a:srgbClr val="003399"/>
                  </a:solidFill>
                  <a:latin typeface="Times New Roman" panose="02020603050405020304" pitchFamily="18" charset="0"/>
                  <a:ea typeface="宋体" panose="02010600030101010101" pitchFamily="2" charset="-122"/>
                </a:defRPr>
              </a:lvl2pPr>
              <a:lvl3pPr marL="1143000" indent="-228600" algn="ctr">
                <a:defRPr kumimoji="1" sz="1600" b="1">
                  <a:solidFill>
                    <a:srgbClr val="003399"/>
                  </a:solidFill>
                  <a:latin typeface="Times New Roman" panose="02020603050405020304" pitchFamily="18" charset="0"/>
                  <a:ea typeface="宋体" panose="02010600030101010101" pitchFamily="2" charset="-122"/>
                </a:defRPr>
              </a:lvl3pPr>
              <a:lvl4pPr marL="1600200" indent="-228600" algn="ctr">
                <a:defRPr kumimoji="1" sz="1600" b="1">
                  <a:solidFill>
                    <a:srgbClr val="003399"/>
                  </a:solidFill>
                  <a:latin typeface="Times New Roman" panose="02020603050405020304" pitchFamily="18" charset="0"/>
                  <a:ea typeface="宋体" panose="02010600030101010101" pitchFamily="2" charset="-122"/>
                </a:defRPr>
              </a:lvl4pPr>
              <a:lvl5pPr marL="2057400" indent="-228600" algn="ctr">
                <a:defRPr kumimoji="1" sz="1600" b="1">
                  <a:solidFill>
                    <a:srgbClr val="003399"/>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9pPr>
            </a:lstStyle>
            <a:p>
              <a:pPr eaLnBrk="1" hangingPunct="1">
                <a:lnSpc>
                  <a:spcPct val="80000"/>
                </a:lnSpc>
              </a:pPr>
              <a:r>
                <a:rPr lang="en-US" altLang="zh-CN" sz="1800">
                  <a:solidFill>
                    <a:schemeClr val="bg2"/>
                  </a:solidFill>
                </a:rPr>
                <a:t>A=2</a:t>
              </a:r>
            </a:p>
            <a:p>
              <a:pPr eaLnBrk="1" hangingPunct="1">
                <a:lnSpc>
                  <a:spcPct val="80000"/>
                </a:lnSpc>
              </a:pPr>
              <a:r>
                <a:rPr lang="en-US" altLang="zh-CN" sz="1800">
                  <a:solidFill>
                    <a:schemeClr val="bg2"/>
                  </a:solidFill>
                </a:rPr>
                <a:t>OR </a:t>
              </a:r>
            </a:p>
            <a:p>
              <a:pPr eaLnBrk="1" hangingPunct="1">
                <a:lnSpc>
                  <a:spcPct val="80000"/>
                </a:lnSpc>
              </a:pPr>
              <a:r>
                <a:rPr lang="en-US" altLang="zh-CN" sz="1800">
                  <a:solidFill>
                    <a:schemeClr val="bg2"/>
                  </a:solidFill>
                </a:rPr>
                <a:t>X&gt;1</a:t>
              </a:r>
            </a:p>
          </p:txBody>
        </p:sp>
        <p:sp>
          <p:nvSpPr>
            <p:cNvPr id="17427" name="Line 46">
              <a:extLst>
                <a:ext uri="{FF2B5EF4-FFF2-40B4-BE49-F238E27FC236}">
                  <a16:creationId xmlns:a16="http://schemas.microsoft.com/office/drawing/2014/main" id="{8160D892-93DA-40E4-9978-1708518DF986}"/>
                </a:ext>
              </a:extLst>
            </p:cNvPr>
            <p:cNvSpPr>
              <a:spLocks noChangeShapeType="1"/>
            </p:cNvSpPr>
            <p:nvPr/>
          </p:nvSpPr>
          <p:spPr bwMode="auto">
            <a:xfrm>
              <a:off x="4635" y="2522"/>
              <a:ext cx="391" cy="0"/>
            </a:xfrm>
            <a:prstGeom prst="line">
              <a:avLst/>
            </a:prstGeom>
            <a:noFill/>
            <a:ln w="28575">
              <a:solidFill>
                <a:schemeClr val="tx1"/>
              </a:solidFill>
              <a:round/>
              <a:headEnd/>
              <a:tailEnd/>
            </a:ln>
            <a:effectLst>
              <a:outerShdw dist="35921" dir="2700000" algn="ctr" rotWithShape="0">
                <a:srgbClr val="DDDDDD"/>
              </a:outerShdw>
            </a:effectLst>
            <a:extLst>
              <a:ext uri="{909E8E84-426E-40DD-AFC4-6F175D3DCCD1}">
                <a14:hiddenFill xmlns:a14="http://schemas.microsoft.com/office/drawing/2010/main">
                  <a:noFill/>
                </a14:hiddenFill>
              </a:ext>
            </a:extLst>
          </p:spPr>
          <p:txBody>
            <a:bodyPr wrap="none"/>
            <a:lstStyle/>
            <a:p>
              <a:endParaRPr lang="zh-CN" altLang="en-US"/>
            </a:p>
          </p:txBody>
        </p:sp>
        <p:sp>
          <p:nvSpPr>
            <p:cNvPr id="17428" name="Rectangle 47">
              <a:extLst>
                <a:ext uri="{FF2B5EF4-FFF2-40B4-BE49-F238E27FC236}">
                  <a16:creationId xmlns:a16="http://schemas.microsoft.com/office/drawing/2014/main" id="{A1AE4809-7D87-41E4-B694-FCA2AC15D3BC}"/>
                </a:ext>
              </a:extLst>
            </p:cNvPr>
            <p:cNvSpPr>
              <a:spLocks noChangeArrowheads="1"/>
            </p:cNvSpPr>
            <p:nvPr/>
          </p:nvSpPr>
          <p:spPr bwMode="auto">
            <a:xfrm>
              <a:off x="4678" y="2774"/>
              <a:ext cx="717" cy="233"/>
            </a:xfrm>
            <a:prstGeom prst="rect">
              <a:avLst/>
            </a:prstGeom>
            <a:solidFill>
              <a:srgbClr val="FFFFCC"/>
            </a:solidFill>
            <a:ln w="9525">
              <a:solidFill>
                <a:srgbClr val="A50021"/>
              </a:solidFill>
              <a:miter lim="800000"/>
              <a:headEnd/>
              <a:tailEnd/>
            </a:ln>
            <a:effectLst>
              <a:outerShdw dist="53882" dir="2700000" algn="ctr" rotWithShape="0">
                <a:srgbClr val="A50021"/>
              </a:outerShdw>
            </a:effectLst>
          </p:spPr>
          <p:txBody>
            <a:bodyPr wrap="none" anchor="ctr"/>
            <a:lstStyle>
              <a:lvl1pPr algn="ctr">
                <a:defRPr kumimoji="1" sz="1600" b="1">
                  <a:solidFill>
                    <a:srgbClr val="003399"/>
                  </a:solidFill>
                  <a:latin typeface="Times New Roman" panose="02020603050405020304" pitchFamily="18" charset="0"/>
                  <a:ea typeface="宋体" panose="02010600030101010101" pitchFamily="2" charset="-122"/>
                </a:defRPr>
              </a:lvl1pPr>
              <a:lvl2pPr marL="742950" indent="-285750" algn="ctr">
                <a:defRPr kumimoji="1" sz="1600" b="1">
                  <a:solidFill>
                    <a:srgbClr val="003399"/>
                  </a:solidFill>
                  <a:latin typeface="Times New Roman" panose="02020603050405020304" pitchFamily="18" charset="0"/>
                  <a:ea typeface="宋体" panose="02010600030101010101" pitchFamily="2" charset="-122"/>
                </a:defRPr>
              </a:lvl2pPr>
              <a:lvl3pPr marL="1143000" indent="-228600" algn="ctr">
                <a:defRPr kumimoji="1" sz="1600" b="1">
                  <a:solidFill>
                    <a:srgbClr val="003399"/>
                  </a:solidFill>
                  <a:latin typeface="Times New Roman" panose="02020603050405020304" pitchFamily="18" charset="0"/>
                  <a:ea typeface="宋体" panose="02010600030101010101" pitchFamily="2" charset="-122"/>
                </a:defRPr>
              </a:lvl3pPr>
              <a:lvl4pPr marL="1600200" indent="-228600" algn="ctr">
                <a:defRPr kumimoji="1" sz="1600" b="1">
                  <a:solidFill>
                    <a:srgbClr val="003399"/>
                  </a:solidFill>
                  <a:latin typeface="Times New Roman" panose="02020603050405020304" pitchFamily="18" charset="0"/>
                  <a:ea typeface="宋体" panose="02010600030101010101" pitchFamily="2" charset="-122"/>
                </a:defRPr>
              </a:lvl4pPr>
              <a:lvl5pPr marL="2057400" indent="-228600" algn="ctr">
                <a:defRPr kumimoji="1" sz="1600" b="1">
                  <a:solidFill>
                    <a:srgbClr val="003399"/>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9pPr>
            </a:lstStyle>
            <a:p>
              <a:pPr eaLnBrk="1" hangingPunct="1"/>
              <a:r>
                <a:rPr lang="en-US" altLang="zh-CN" sz="1800">
                  <a:solidFill>
                    <a:schemeClr val="bg2"/>
                  </a:solidFill>
                </a:rPr>
                <a:t>X:=X+1</a:t>
              </a:r>
            </a:p>
          </p:txBody>
        </p:sp>
        <p:sp>
          <p:nvSpPr>
            <p:cNvPr id="49200" name="Line 48">
              <a:extLst>
                <a:ext uri="{FF2B5EF4-FFF2-40B4-BE49-F238E27FC236}">
                  <a16:creationId xmlns:a16="http://schemas.microsoft.com/office/drawing/2014/main" id="{6A566787-62E8-40DB-9BA7-844D40F9E6A7}"/>
                </a:ext>
              </a:extLst>
            </p:cNvPr>
            <p:cNvSpPr>
              <a:spLocks noChangeShapeType="1"/>
            </p:cNvSpPr>
            <p:nvPr/>
          </p:nvSpPr>
          <p:spPr bwMode="auto">
            <a:xfrm>
              <a:off x="5037" y="3062"/>
              <a:ext cx="0" cy="141"/>
            </a:xfrm>
            <a:prstGeom prst="line">
              <a:avLst/>
            </a:prstGeom>
            <a:noFill/>
            <a:ln w="28575" cap="sq">
              <a:solidFill>
                <a:schemeClr val="tx1"/>
              </a:solidFill>
              <a:round/>
              <a:headEnd/>
              <a:tailEnd type="triangle" w="med" len="med"/>
            </a:ln>
            <a:effectLst>
              <a:prstShdw prst="shdw17" dist="17961" dir="2700000">
                <a:schemeClr val="tx1">
                  <a:gamma/>
                  <a:shade val="60000"/>
                  <a:invGamma/>
                </a:schemeClr>
              </a:prstShdw>
            </a:effectLst>
            <a:extLst>
              <a:ext uri="{909E8E84-426E-40DD-AFC4-6F175D3DCCD1}">
                <a14:hiddenFill xmlns:a14="http://schemas.microsoft.com/office/drawing/2010/main">
                  <a:noFill/>
                </a14:hiddenFill>
              </a:ext>
            </a:extLst>
          </p:spPr>
          <p:txBody>
            <a:bodyPr wrap="none" anchor="ctr"/>
            <a:lstStyle/>
            <a:p>
              <a:pPr algn="ctr" eaLnBrk="1" hangingPunct="1">
                <a:defRPr/>
              </a:pPr>
              <a:endParaRPr lang="zh-CN" altLang="en-US"/>
            </a:p>
          </p:txBody>
        </p:sp>
        <p:sp>
          <p:nvSpPr>
            <p:cNvPr id="49202" name="Line 50">
              <a:extLst>
                <a:ext uri="{FF2B5EF4-FFF2-40B4-BE49-F238E27FC236}">
                  <a16:creationId xmlns:a16="http://schemas.microsoft.com/office/drawing/2014/main" id="{8DE8C7CB-8DA4-4D37-A0BD-0763531C3708}"/>
                </a:ext>
              </a:extLst>
            </p:cNvPr>
            <p:cNvSpPr>
              <a:spLocks noChangeShapeType="1"/>
            </p:cNvSpPr>
            <p:nvPr/>
          </p:nvSpPr>
          <p:spPr bwMode="auto">
            <a:xfrm>
              <a:off x="4026" y="2833"/>
              <a:ext cx="0" cy="677"/>
            </a:xfrm>
            <a:prstGeom prst="line">
              <a:avLst/>
            </a:prstGeom>
            <a:noFill/>
            <a:ln w="28575" cap="sq">
              <a:solidFill>
                <a:schemeClr val="tx1"/>
              </a:solidFill>
              <a:round/>
              <a:headEnd/>
              <a:tailEnd type="triangle" w="med" len="med"/>
            </a:ln>
            <a:effectLst>
              <a:prstShdw prst="shdw17" dist="17961" dir="2700000">
                <a:schemeClr val="tx1">
                  <a:gamma/>
                  <a:shade val="60000"/>
                  <a:invGamma/>
                </a:schemeClr>
              </a:prstShdw>
            </a:effectLst>
            <a:extLst>
              <a:ext uri="{909E8E84-426E-40DD-AFC4-6F175D3DCCD1}">
                <a14:hiddenFill xmlns:a14="http://schemas.microsoft.com/office/drawing/2010/main">
                  <a:noFill/>
                </a14:hiddenFill>
              </a:ext>
            </a:extLst>
          </p:spPr>
          <p:txBody>
            <a:bodyPr wrap="none" anchor="ctr"/>
            <a:lstStyle/>
            <a:p>
              <a:pPr algn="ctr" eaLnBrk="1" hangingPunct="1">
                <a:defRPr/>
              </a:pPr>
              <a:endParaRPr lang="zh-CN" altLang="en-US"/>
            </a:p>
          </p:txBody>
        </p:sp>
        <p:sp>
          <p:nvSpPr>
            <p:cNvPr id="49203" name="Line 51">
              <a:extLst>
                <a:ext uri="{FF2B5EF4-FFF2-40B4-BE49-F238E27FC236}">
                  <a16:creationId xmlns:a16="http://schemas.microsoft.com/office/drawing/2014/main" id="{23435691-9BCD-4055-BCB2-7E68D38392D7}"/>
                </a:ext>
              </a:extLst>
            </p:cNvPr>
            <p:cNvSpPr>
              <a:spLocks noChangeShapeType="1"/>
            </p:cNvSpPr>
            <p:nvPr/>
          </p:nvSpPr>
          <p:spPr bwMode="auto">
            <a:xfrm flipV="1">
              <a:off x="4028" y="3190"/>
              <a:ext cx="1036" cy="1"/>
            </a:xfrm>
            <a:prstGeom prst="line">
              <a:avLst/>
            </a:prstGeom>
            <a:noFill/>
            <a:ln w="28575" cap="sq">
              <a:solidFill>
                <a:schemeClr val="tx1"/>
              </a:solidFill>
              <a:round/>
              <a:headEnd/>
              <a:tailEnd/>
            </a:ln>
            <a:effectLst>
              <a:prstShdw prst="shdw17" dist="17961" dir="2700000">
                <a:schemeClr val="tx1">
                  <a:gamma/>
                  <a:shade val="60000"/>
                  <a:invGamma/>
                </a:schemeClr>
              </a:prstShdw>
            </a:effectLst>
            <a:extLst>
              <a:ext uri="{909E8E84-426E-40DD-AFC4-6F175D3DCCD1}">
                <a14:hiddenFill xmlns:a14="http://schemas.microsoft.com/office/drawing/2010/main">
                  <a:noFill/>
                </a14:hiddenFill>
              </a:ext>
            </a:extLst>
          </p:spPr>
          <p:txBody>
            <a:bodyPr wrap="none" anchor="ctr"/>
            <a:lstStyle/>
            <a:p>
              <a:pPr algn="ctr" eaLnBrk="1" hangingPunct="1">
                <a:defRPr/>
              </a:pPr>
              <a:endParaRPr lang="zh-CN" altLang="en-US"/>
            </a:p>
          </p:txBody>
        </p:sp>
        <p:sp>
          <p:nvSpPr>
            <p:cNvPr id="49205" name="Line 53">
              <a:extLst>
                <a:ext uri="{FF2B5EF4-FFF2-40B4-BE49-F238E27FC236}">
                  <a16:creationId xmlns:a16="http://schemas.microsoft.com/office/drawing/2014/main" id="{EBD01837-623A-4599-A4D7-0587359D29F1}"/>
                </a:ext>
              </a:extLst>
            </p:cNvPr>
            <p:cNvSpPr>
              <a:spLocks noChangeShapeType="1"/>
            </p:cNvSpPr>
            <p:nvPr/>
          </p:nvSpPr>
          <p:spPr bwMode="auto">
            <a:xfrm>
              <a:off x="5015" y="2538"/>
              <a:ext cx="0" cy="243"/>
            </a:xfrm>
            <a:prstGeom prst="line">
              <a:avLst/>
            </a:prstGeom>
            <a:noFill/>
            <a:ln w="9525" cap="sq">
              <a:solidFill>
                <a:schemeClr val="tx1"/>
              </a:solidFill>
              <a:round/>
              <a:headEnd/>
              <a:tailEnd type="triangle" w="med" len="med"/>
            </a:ln>
            <a:effectLst>
              <a:prstShdw prst="shdw17" dist="17961" dir="2700000">
                <a:schemeClr val="tx1">
                  <a:gamma/>
                  <a:shade val="60000"/>
                  <a:invGamma/>
                </a:schemeClr>
              </a:prstShdw>
            </a:effectLst>
            <a:extLst>
              <a:ext uri="{909E8E84-426E-40DD-AFC4-6F175D3DCCD1}">
                <a14:hiddenFill xmlns:a14="http://schemas.microsoft.com/office/drawing/2010/main">
                  <a:noFill/>
                </a14:hiddenFill>
              </a:ext>
            </a:extLst>
          </p:spPr>
          <p:txBody>
            <a:bodyPr wrap="none" anchor="ctr"/>
            <a:lstStyle/>
            <a:p>
              <a:pPr algn="ctr" eaLnBrk="1" hangingPunct="1">
                <a:defRPr/>
              </a:pPr>
              <a:endParaRPr lang="zh-CN" altLang="en-US"/>
            </a:p>
          </p:txBody>
        </p:sp>
        <p:sp>
          <p:nvSpPr>
            <p:cNvPr id="49206" name="Text Box 54">
              <a:extLst>
                <a:ext uri="{FF2B5EF4-FFF2-40B4-BE49-F238E27FC236}">
                  <a16:creationId xmlns:a16="http://schemas.microsoft.com/office/drawing/2014/main" id="{3D5D59D6-0730-4CF1-A03F-F81DB916F351}"/>
                </a:ext>
              </a:extLst>
            </p:cNvPr>
            <p:cNvSpPr txBox="1">
              <a:spLocks noChangeArrowheads="1"/>
            </p:cNvSpPr>
            <p:nvPr/>
          </p:nvSpPr>
          <p:spPr bwMode="auto">
            <a:xfrm>
              <a:off x="4538" y="1041"/>
              <a:ext cx="208" cy="212"/>
            </a:xfrm>
            <a:prstGeom prst="rect">
              <a:avLst/>
            </a:prstGeom>
            <a:noFill/>
            <a:ln>
              <a:noFill/>
            </a:ln>
            <a:effectLst>
              <a:prstShdw prst="shdw17" dist="17961" dir="2700000">
                <a:schemeClr val="tx1">
                  <a:gamma/>
                  <a:shade val="60000"/>
                  <a:invGamma/>
                </a:schemeClr>
              </a:prstShdw>
            </a:effectLst>
            <a:extLst>
              <a:ext uri="{909E8E84-426E-40DD-AFC4-6F175D3DCCD1}">
                <a14:hiddenFill xmlns:a14="http://schemas.microsoft.com/office/drawing/2010/main">
                  <a:gradFill rotWithShape="0">
                    <a:gsLst>
                      <a:gs pos="0">
                        <a:schemeClr val="tx1"/>
                      </a:gs>
                      <a:gs pos="100000">
                        <a:schemeClr val="tx1">
                          <a:gamma/>
                          <a:shade val="72941"/>
                          <a:invGamma/>
                        </a:schemeClr>
                      </a:gs>
                    </a:gsLst>
                    <a:lin ang="5400000" scaled="1"/>
                  </a:gradFill>
                </a14:hiddenFill>
              </a:ext>
              <a:ext uri="{91240B29-F687-4F45-9708-019B960494DF}">
                <a14:hiddenLine xmlns:a14="http://schemas.microsoft.com/office/drawing/2010/main" w="9525" cap="sq">
                  <a:solidFill>
                    <a:schemeClr val="tx1"/>
                  </a:solidFill>
                  <a:miter lim="800000"/>
                  <a:headEnd/>
                  <a:tailEnd/>
                </a14:hiddenLine>
              </a:ext>
            </a:extLst>
          </p:spPr>
          <p:txBody>
            <a:bodyPr wrap="none" anchor="ctr">
              <a:spAutoFit/>
            </a:bodyPr>
            <a:lstStyle/>
            <a:p>
              <a:pPr algn="ctr" eaLnBrk="1" hangingPunct="1">
                <a:defRPr/>
              </a:pPr>
              <a:r>
                <a:rPr lang="en-US" altLang="zh-CN">
                  <a:solidFill>
                    <a:schemeClr val="tx1"/>
                  </a:solidFill>
                </a:rPr>
                <a:t>Y</a:t>
              </a:r>
            </a:p>
          </p:txBody>
        </p:sp>
        <p:sp>
          <p:nvSpPr>
            <p:cNvPr id="49207" name="Text Box 55">
              <a:extLst>
                <a:ext uri="{FF2B5EF4-FFF2-40B4-BE49-F238E27FC236}">
                  <a16:creationId xmlns:a16="http://schemas.microsoft.com/office/drawing/2014/main" id="{B64E6D40-114C-49AC-857D-73014875C968}"/>
                </a:ext>
              </a:extLst>
            </p:cNvPr>
            <p:cNvSpPr txBox="1">
              <a:spLocks noChangeArrowheads="1"/>
            </p:cNvSpPr>
            <p:nvPr/>
          </p:nvSpPr>
          <p:spPr bwMode="auto">
            <a:xfrm>
              <a:off x="3986" y="1641"/>
              <a:ext cx="208" cy="212"/>
            </a:xfrm>
            <a:prstGeom prst="rect">
              <a:avLst/>
            </a:prstGeom>
            <a:noFill/>
            <a:ln>
              <a:noFill/>
            </a:ln>
            <a:effectLst>
              <a:prstShdw prst="shdw17" dist="17961" dir="2700000">
                <a:schemeClr val="tx1">
                  <a:gamma/>
                  <a:shade val="60000"/>
                  <a:invGamma/>
                </a:schemeClr>
              </a:prstShdw>
            </a:effectLst>
            <a:extLst>
              <a:ext uri="{909E8E84-426E-40DD-AFC4-6F175D3DCCD1}">
                <a14:hiddenFill xmlns:a14="http://schemas.microsoft.com/office/drawing/2010/main">
                  <a:gradFill rotWithShape="0">
                    <a:gsLst>
                      <a:gs pos="0">
                        <a:schemeClr val="tx1"/>
                      </a:gs>
                      <a:gs pos="100000">
                        <a:schemeClr val="tx1">
                          <a:gamma/>
                          <a:shade val="72941"/>
                          <a:invGamma/>
                        </a:schemeClr>
                      </a:gs>
                    </a:gsLst>
                    <a:lin ang="5400000" scaled="1"/>
                  </a:gradFill>
                </a14:hiddenFill>
              </a:ext>
              <a:ext uri="{91240B29-F687-4F45-9708-019B960494DF}">
                <a14:hiddenLine xmlns:a14="http://schemas.microsoft.com/office/drawing/2010/main" w="9525" cap="sq">
                  <a:solidFill>
                    <a:schemeClr val="tx1"/>
                  </a:solidFill>
                  <a:miter lim="800000"/>
                  <a:headEnd/>
                  <a:tailEnd/>
                </a14:hiddenLine>
              </a:ext>
            </a:extLst>
          </p:spPr>
          <p:txBody>
            <a:bodyPr wrap="none" anchor="ctr">
              <a:spAutoFit/>
            </a:bodyPr>
            <a:lstStyle/>
            <a:p>
              <a:pPr algn="ctr" eaLnBrk="1" hangingPunct="1">
                <a:spcBef>
                  <a:spcPct val="50000"/>
                </a:spcBef>
                <a:defRPr/>
              </a:pPr>
              <a:r>
                <a:rPr lang="en-US" altLang="zh-CN">
                  <a:solidFill>
                    <a:schemeClr val="tx1"/>
                  </a:solidFill>
                </a:rPr>
                <a:t>N</a:t>
              </a:r>
            </a:p>
          </p:txBody>
        </p:sp>
        <p:sp>
          <p:nvSpPr>
            <p:cNvPr id="49208" name="Text Box 56">
              <a:extLst>
                <a:ext uri="{FF2B5EF4-FFF2-40B4-BE49-F238E27FC236}">
                  <a16:creationId xmlns:a16="http://schemas.microsoft.com/office/drawing/2014/main" id="{18234A6D-EC64-4B5F-B431-A1D63035C9D1}"/>
                </a:ext>
              </a:extLst>
            </p:cNvPr>
            <p:cNvSpPr txBox="1">
              <a:spLocks noChangeArrowheads="1"/>
            </p:cNvSpPr>
            <p:nvPr/>
          </p:nvSpPr>
          <p:spPr bwMode="auto">
            <a:xfrm>
              <a:off x="4490" y="2241"/>
              <a:ext cx="208" cy="212"/>
            </a:xfrm>
            <a:prstGeom prst="rect">
              <a:avLst/>
            </a:prstGeom>
            <a:noFill/>
            <a:ln>
              <a:noFill/>
            </a:ln>
            <a:effectLst>
              <a:prstShdw prst="shdw17" dist="17961" dir="2700000">
                <a:schemeClr val="tx1">
                  <a:gamma/>
                  <a:shade val="60000"/>
                  <a:invGamma/>
                </a:schemeClr>
              </a:prstShdw>
            </a:effectLst>
            <a:extLst>
              <a:ext uri="{909E8E84-426E-40DD-AFC4-6F175D3DCCD1}">
                <a14:hiddenFill xmlns:a14="http://schemas.microsoft.com/office/drawing/2010/main">
                  <a:gradFill rotWithShape="0">
                    <a:gsLst>
                      <a:gs pos="0">
                        <a:schemeClr val="tx1"/>
                      </a:gs>
                      <a:gs pos="100000">
                        <a:schemeClr val="tx1">
                          <a:gamma/>
                          <a:shade val="72941"/>
                          <a:invGamma/>
                        </a:schemeClr>
                      </a:gs>
                    </a:gsLst>
                    <a:lin ang="5400000" scaled="1"/>
                  </a:gradFill>
                </a14:hiddenFill>
              </a:ext>
              <a:ext uri="{91240B29-F687-4F45-9708-019B960494DF}">
                <a14:hiddenLine xmlns:a14="http://schemas.microsoft.com/office/drawing/2010/main" w="9525" cap="sq">
                  <a:solidFill>
                    <a:schemeClr val="tx1"/>
                  </a:solidFill>
                  <a:miter lim="800000"/>
                  <a:headEnd/>
                  <a:tailEnd/>
                </a14:hiddenLine>
              </a:ext>
            </a:extLst>
          </p:spPr>
          <p:txBody>
            <a:bodyPr wrap="none" anchor="ctr">
              <a:spAutoFit/>
            </a:bodyPr>
            <a:lstStyle/>
            <a:p>
              <a:pPr algn="ctr" eaLnBrk="1" hangingPunct="1">
                <a:defRPr/>
              </a:pPr>
              <a:r>
                <a:rPr lang="en-US" altLang="zh-CN">
                  <a:solidFill>
                    <a:schemeClr val="tx1"/>
                  </a:solidFill>
                </a:rPr>
                <a:t>Y</a:t>
              </a:r>
              <a:endParaRPr lang="en-US" altLang="zh-CN"/>
            </a:p>
          </p:txBody>
        </p:sp>
        <p:sp>
          <p:nvSpPr>
            <p:cNvPr id="49209" name="Text Box 57">
              <a:extLst>
                <a:ext uri="{FF2B5EF4-FFF2-40B4-BE49-F238E27FC236}">
                  <a16:creationId xmlns:a16="http://schemas.microsoft.com/office/drawing/2014/main" id="{0066FE77-0040-401F-AE8C-B5609761F9A8}"/>
                </a:ext>
              </a:extLst>
            </p:cNvPr>
            <p:cNvSpPr txBox="1">
              <a:spLocks noChangeArrowheads="1"/>
            </p:cNvSpPr>
            <p:nvPr/>
          </p:nvSpPr>
          <p:spPr bwMode="auto">
            <a:xfrm>
              <a:off x="4010" y="2817"/>
              <a:ext cx="208" cy="212"/>
            </a:xfrm>
            <a:prstGeom prst="rect">
              <a:avLst/>
            </a:prstGeom>
            <a:noFill/>
            <a:ln>
              <a:noFill/>
            </a:ln>
            <a:effectLst>
              <a:prstShdw prst="shdw17" dist="17961" dir="2700000">
                <a:schemeClr val="tx1">
                  <a:gamma/>
                  <a:shade val="60000"/>
                  <a:invGamma/>
                </a:schemeClr>
              </a:prstShdw>
            </a:effectLst>
            <a:extLst>
              <a:ext uri="{909E8E84-426E-40DD-AFC4-6F175D3DCCD1}">
                <a14:hiddenFill xmlns:a14="http://schemas.microsoft.com/office/drawing/2010/main">
                  <a:gradFill rotWithShape="0">
                    <a:gsLst>
                      <a:gs pos="0">
                        <a:schemeClr val="tx1"/>
                      </a:gs>
                      <a:gs pos="100000">
                        <a:schemeClr val="tx1">
                          <a:gamma/>
                          <a:shade val="72941"/>
                          <a:invGamma/>
                        </a:schemeClr>
                      </a:gs>
                    </a:gsLst>
                    <a:lin ang="5400000" scaled="1"/>
                  </a:gradFill>
                </a14:hiddenFill>
              </a:ext>
              <a:ext uri="{91240B29-F687-4F45-9708-019B960494DF}">
                <a14:hiddenLine xmlns:a14="http://schemas.microsoft.com/office/drawing/2010/main" w="9525" cap="sq">
                  <a:solidFill>
                    <a:schemeClr val="tx1"/>
                  </a:solidFill>
                  <a:miter lim="800000"/>
                  <a:headEnd/>
                  <a:tailEnd/>
                </a14:hiddenLine>
              </a:ext>
            </a:extLst>
          </p:spPr>
          <p:txBody>
            <a:bodyPr wrap="none" anchor="ctr">
              <a:spAutoFit/>
            </a:bodyPr>
            <a:lstStyle/>
            <a:p>
              <a:pPr algn="ctr" eaLnBrk="1" hangingPunct="1">
                <a:defRPr/>
              </a:pPr>
              <a:r>
                <a:rPr lang="en-US" altLang="zh-CN">
                  <a:solidFill>
                    <a:schemeClr val="tx1"/>
                  </a:solidFill>
                </a:rPr>
                <a:t>N</a:t>
              </a:r>
            </a:p>
          </p:txBody>
        </p:sp>
      </p:grpSp>
      <p:sp>
        <p:nvSpPr>
          <p:cNvPr id="49210" name="Rectangle 58">
            <a:extLst>
              <a:ext uri="{FF2B5EF4-FFF2-40B4-BE49-F238E27FC236}">
                <a16:creationId xmlns:a16="http://schemas.microsoft.com/office/drawing/2014/main" id="{53728487-613A-4C87-B6C8-F80ED74E2F8D}"/>
              </a:ext>
            </a:extLst>
          </p:cNvPr>
          <p:cNvSpPr>
            <a:spLocks noChangeArrowheads="1"/>
          </p:cNvSpPr>
          <p:nvPr/>
        </p:nvSpPr>
        <p:spPr bwMode="auto">
          <a:xfrm>
            <a:off x="1981200" y="2895600"/>
            <a:ext cx="1066800" cy="838200"/>
          </a:xfrm>
          <a:prstGeom prst="rect">
            <a:avLst/>
          </a:prstGeom>
          <a:solidFill>
            <a:srgbClr val="CCFFFF">
              <a:alpha val="50195"/>
            </a:srgbClr>
          </a:solidFill>
          <a:ln w="9525">
            <a:miter lim="800000"/>
            <a:headEnd/>
            <a:tailEnd/>
          </a:ln>
          <a:effectLst/>
          <a:scene3d>
            <a:camera prst="legacyPerspectiveTopLeft"/>
            <a:lightRig rig="legacyFlat3" dir="b"/>
          </a:scene3d>
          <a:sp3d extrusionH="1801800" prstMaterial="legacyMatte">
            <a:bevelT w="13500" h="13500" prst="angle"/>
            <a:bevelB w="13500" h="13500" prst="angle"/>
            <a:extrusionClr>
              <a:srgbClr val="CCFFFF"/>
            </a:extrusionClr>
            <a:contourClr>
              <a:srgbClr val="CCFFFF"/>
            </a:contourClr>
          </a:sp3d>
          <a:extLst>
            <a:ext uri="{AF507438-7753-43E0-B8FC-AC1667EBCBE1}">
              <a14:hiddenEffects xmlns:a14="http://schemas.microsoft.com/office/drawing/2010/main">
                <a:effectLst>
                  <a:outerShdw dist="17961" dir="2700000" algn="ctr" rotWithShape="0">
                    <a:srgbClr val="7A9999"/>
                  </a:outerShdw>
                </a:effectLst>
              </a14:hiddenEffects>
            </a:ext>
          </a:extLst>
        </p:spPr>
        <p:txBody>
          <a:bodyPr wrap="none" anchor="ctr">
            <a:flatTx/>
          </a:bodyPr>
          <a:lstStyle>
            <a:lvl1pPr algn="ctr">
              <a:defRPr kumimoji="1" sz="1600" b="1">
                <a:solidFill>
                  <a:srgbClr val="003399"/>
                </a:solidFill>
                <a:latin typeface="Times New Roman" panose="02020603050405020304" pitchFamily="18" charset="0"/>
                <a:ea typeface="宋体" panose="02010600030101010101" pitchFamily="2" charset="-122"/>
              </a:defRPr>
            </a:lvl1pPr>
            <a:lvl2pPr marL="742950" indent="-285750" algn="ctr">
              <a:defRPr kumimoji="1" sz="1600" b="1">
                <a:solidFill>
                  <a:srgbClr val="003399"/>
                </a:solidFill>
                <a:latin typeface="Times New Roman" panose="02020603050405020304" pitchFamily="18" charset="0"/>
                <a:ea typeface="宋体" panose="02010600030101010101" pitchFamily="2" charset="-122"/>
              </a:defRPr>
            </a:lvl2pPr>
            <a:lvl3pPr marL="1143000" indent="-228600" algn="ctr">
              <a:defRPr kumimoji="1" sz="1600" b="1">
                <a:solidFill>
                  <a:srgbClr val="003399"/>
                </a:solidFill>
                <a:latin typeface="Times New Roman" panose="02020603050405020304" pitchFamily="18" charset="0"/>
                <a:ea typeface="宋体" panose="02010600030101010101" pitchFamily="2" charset="-122"/>
              </a:defRPr>
            </a:lvl3pPr>
            <a:lvl4pPr marL="1600200" indent="-228600" algn="ctr">
              <a:defRPr kumimoji="1" sz="1600" b="1">
                <a:solidFill>
                  <a:srgbClr val="003399"/>
                </a:solidFill>
                <a:latin typeface="Times New Roman" panose="02020603050405020304" pitchFamily="18" charset="0"/>
                <a:ea typeface="宋体" panose="02010600030101010101" pitchFamily="2" charset="-122"/>
              </a:defRPr>
            </a:lvl4pPr>
            <a:lvl5pPr marL="2057400" indent="-228600" algn="ctr">
              <a:defRPr kumimoji="1" sz="1600" b="1">
                <a:solidFill>
                  <a:srgbClr val="003399"/>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9pPr>
          </a:lstStyle>
          <a:p>
            <a:pPr eaLnBrk="1" hangingPunct="1"/>
            <a:r>
              <a:rPr lang="zh-CN" altLang="en-US">
                <a:ea typeface="楷体_GB2312" pitchFamily="49" charset="-122"/>
              </a:rPr>
              <a:t>逻辑结构</a:t>
            </a:r>
            <a:endParaRPr lang="zh-CN" altLang="en-US"/>
          </a:p>
          <a:p>
            <a:pPr eaLnBrk="1" hangingPunct="1"/>
            <a:endParaRPr lang="zh-CN" altLang="en-US"/>
          </a:p>
        </p:txBody>
      </p:sp>
      <p:sp>
        <p:nvSpPr>
          <p:cNvPr id="49211" name="Oval 59">
            <a:extLst>
              <a:ext uri="{FF2B5EF4-FFF2-40B4-BE49-F238E27FC236}">
                <a16:creationId xmlns:a16="http://schemas.microsoft.com/office/drawing/2014/main" id="{86C70D77-E01C-4A74-86E0-83FAA881EFD2}"/>
              </a:ext>
            </a:extLst>
          </p:cNvPr>
          <p:cNvSpPr>
            <a:spLocks noChangeArrowheads="1"/>
          </p:cNvSpPr>
          <p:nvPr/>
        </p:nvSpPr>
        <p:spPr bwMode="auto">
          <a:xfrm>
            <a:off x="2438400" y="3352800"/>
            <a:ext cx="228600" cy="228600"/>
          </a:xfrm>
          <a:prstGeom prst="ellipse">
            <a:avLst/>
          </a:prstGeom>
          <a:gradFill rotWithShape="0">
            <a:gsLst>
              <a:gs pos="0">
                <a:srgbClr val="FFFF99"/>
              </a:gs>
              <a:gs pos="100000">
                <a:srgbClr val="767647"/>
              </a:gs>
            </a:gsLst>
            <a:path path="shape">
              <a:fillToRect l="50000" t="50000" r="50000" b="50000"/>
            </a:path>
          </a:gradFill>
          <a:ln>
            <a:noFill/>
          </a:ln>
          <a:effectLst/>
          <a:extLst>
            <a:ext uri="{91240B29-F687-4F45-9708-019B960494DF}">
              <a14:hiddenLine xmlns:a14="http://schemas.microsoft.com/office/drawing/2010/main" w="9525" cap="sq">
                <a:solidFill>
                  <a:schemeClr val="tx1"/>
                </a:solidFill>
                <a:round/>
                <a:headEnd/>
                <a:tailEnd/>
              </a14:hiddenLine>
            </a:ext>
            <a:ext uri="{AF507438-7753-43E0-B8FC-AC1667EBCBE1}">
              <a14:hiddenEffects xmlns:a14="http://schemas.microsoft.com/office/drawing/2010/main">
                <a:effectLst>
                  <a:outerShdw dist="17961" dir="2700000" algn="ctr" rotWithShape="0">
                    <a:srgbClr val="99995C"/>
                  </a:outerShdw>
                </a:effectLst>
              </a14:hiddenEffects>
            </a:ext>
          </a:extLst>
        </p:spPr>
        <p:txBody>
          <a:bodyPr wrap="none" anchor="ctr"/>
          <a:lstStyle>
            <a:lvl1pPr algn="ctr">
              <a:defRPr kumimoji="1" sz="1600" b="1">
                <a:solidFill>
                  <a:srgbClr val="003399"/>
                </a:solidFill>
                <a:latin typeface="Times New Roman" panose="02020603050405020304" pitchFamily="18" charset="0"/>
                <a:ea typeface="宋体" panose="02010600030101010101" pitchFamily="2" charset="-122"/>
              </a:defRPr>
            </a:lvl1pPr>
            <a:lvl2pPr marL="742950" indent="-285750" algn="ctr">
              <a:defRPr kumimoji="1" sz="1600" b="1">
                <a:solidFill>
                  <a:srgbClr val="003399"/>
                </a:solidFill>
                <a:latin typeface="Times New Roman" panose="02020603050405020304" pitchFamily="18" charset="0"/>
                <a:ea typeface="宋体" panose="02010600030101010101" pitchFamily="2" charset="-122"/>
              </a:defRPr>
            </a:lvl2pPr>
            <a:lvl3pPr marL="1143000" indent="-228600" algn="ctr">
              <a:defRPr kumimoji="1" sz="1600" b="1">
                <a:solidFill>
                  <a:srgbClr val="003399"/>
                </a:solidFill>
                <a:latin typeface="Times New Roman" panose="02020603050405020304" pitchFamily="18" charset="0"/>
                <a:ea typeface="宋体" panose="02010600030101010101" pitchFamily="2" charset="-122"/>
              </a:defRPr>
            </a:lvl3pPr>
            <a:lvl4pPr marL="1600200" indent="-228600" algn="ctr">
              <a:defRPr kumimoji="1" sz="1600" b="1">
                <a:solidFill>
                  <a:srgbClr val="003399"/>
                </a:solidFill>
                <a:latin typeface="Times New Roman" panose="02020603050405020304" pitchFamily="18" charset="0"/>
                <a:ea typeface="宋体" panose="02010600030101010101" pitchFamily="2" charset="-122"/>
              </a:defRPr>
            </a:lvl4pPr>
            <a:lvl5pPr marL="2057400" indent="-228600" algn="ctr">
              <a:defRPr kumimoji="1" sz="1600" b="1">
                <a:solidFill>
                  <a:srgbClr val="003399"/>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7415" name="Oval 61">
            <a:hlinkClick r:id="" action="ppaction://hlinkshowjump?jump=previousslide"/>
            <a:extLst>
              <a:ext uri="{FF2B5EF4-FFF2-40B4-BE49-F238E27FC236}">
                <a16:creationId xmlns:a16="http://schemas.microsoft.com/office/drawing/2014/main" id="{E8A82A8D-D87A-4CB5-975C-646696F2DBE6}"/>
              </a:ext>
            </a:extLst>
          </p:cNvPr>
          <p:cNvSpPr>
            <a:spLocks noChangeArrowheads="1"/>
          </p:cNvSpPr>
          <p:nvPr/>
        </p:nvSpPr>
        <p:spPr bwMode="auto">
          <a:xfrm>
            <a:off x="6353175" y="6386513"/>
            <a:ext cx="747713" cy="323850"/>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kumimoji="1" sz="1600" b="1">
                <a:solidFill>
                  <a:srgbClr val="003399"/>
                </a:solidFill>
                <a:latin typeface="Times New Roman" panose="02020603050405020304" pitchFamily="18" charset="0"/>
                <a:ea typeface="宋体" panose="02010600030101010101" pitchFamily="2" charset="-122"/>
              </a:defRPr>
            </a:lvl1pPr>
            <a:lvl2pPr marL="742950" indent="-285750" algn="ctr">
              <a:defRPr kumimoji="1" sz="1600" b="1">
                <a:solidFill>
                  <a:srgbClr val="003399"/>
                </a:solidFill>
                <a:latin typeface="Times New Roman" panose="02020603050405020304" pitchFamily="18" charset="0"/>
                <a:ea typeface="宋体" panose="02010600030101010101" pitchFamily="2" charset="-122"/>
              </a:defRPr>
            </a:lvl2pPr>
            <a:lvl3pPr marL="1143000" indent="-228600" algn="ctr">
              <a:defRPr kumimoji="1" sz="1600" b="1">
                <a:solidFill>
                  <a:srgbClr val="003399"/>
                </a:solidFill>
                <a:latin typeface="Times New Roman" panose="02020603050405020304" pitchFamily="18" charset="0"/>
                <a:ea typeface="宋体" panose="02010600030101010101" pitchFamily="2" charset="-122"/>
              </a:defRPr>
            </a:lvl3pPr>
            <a:lvl4pPr marL="1600200" indent="-228600" algn="ctr">
              <a:defRPr kumimoji="1" sz="1600" b="1">
                <a:solidFill>
                  <a:srgbClr val="003399"/>
                </a:solidFill>
                <a:latin typeface="Times New Roman" panose="02020603050405020304" pitchFamily="18" charset="0"/>
                <a:ea typeface="宋体" panose="02010600030101010101" pitchFamily="2" charset="-122"/>
              </a:defRPr>
            </a:lvl4pPr>
            <a:lvl5pPr marL="2057400" indent="-228600" algn="ctr">
              <a:defRPr kumimoji="1" sz="1600" b="1">
                <a:solidFill>
                  <a:srgbClr val="003399"/>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7416" name="Oval 62">
            <a:hlinkClick r:id="" action="ppaction://hlinkshowjump?jump=nextslide"/>
            <a:extLst>
              <a:ext uri="{FF2B5EF4-FFF2-40B4-BE49-F238E27FC236}">
                <a16:creationId xmlns:a16="http://schemas.microsoft.com/office/drawing/2014/main" id="{99C35249-B2A4-479F-973B-259248F7BBC5}"/>
              </a:ext>
            </a:extLst>
          </p:cNvPr>
          <p:cNvSpPr>
            <a:spLocks noChangeArrowheads="1"/>
          </p:cNvSpPr>
          <p:nvPr/>
        </p:nvSpPr>
        <p:spPr bwMode="auto">
          <a:xfrm>
            <a:off x="7219950" y="6391275"/>
            <a:ext cx="781050" cy="314325"/>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kumimoji="1" sz="1600" b="1">
                <a:solidFill>
                  <a:srgbClr val="003399"/>
                </a:solidFill>
                <a:latin typeface="Times New Roman" panose="02020603050405020304" pitchFamily="18" charset="0"/>
                <a:ea typeface="宋体" panose="02010600030101010101" pitchFamily="2" charset="-122"/>
              </a:defRPr>
            </a:lvl1pPr>
            <a:lvl2pPr marL="742950" indent="-285750" algn="ctr">
              <a:defRPr kumimoji="1" sz="1600" b="1">
                <a:solidFill>
                  <a:srgbClr val="003399"/>
                </a:solidFill>
                <a:latin typeface="Times New Roman" panose="02020603050405020304" pitchFamily="18" charset="0"/>
                <a:ea typeface="宋体" panose="02010600030101010101" pitchFamily="2" charset="-122"/>
              </a:defRPr>
            </a:lvl2pPr>
            <a:lvl3pPr marL="1143000" indent="-228600" algn="ctr">
              <a:defRPr kumimoji="1" sz="1600" b="1">
                <a:solidFill>
                  <a:srgbClr val="003399"/>
                </a:solidFill>
                <a:latin typeface="Times New Roman" panose="02020603050405020304" pitchFamily="18" charset="0"/>
                <a:ea typeface="宋体" panose="02010600030101010101" pitchFamily="2" charset="-122"/>
              </a:defRPr>
            </a:lvl3pPr>
            <a:lvl4pPr marL="1600200" indent="-228600" algn="ctr">
              <a:defRPr kumimoji="1" sz="1600" b="1">
                <a:solidFill>
                  <a:srgbClr val="003399"/>
                </a:solidFill>
                <a:latin typeface="Times New Roman" panose="02020603050405020304" pitchFamily="18" charset="0"/>
                <a:ea typeface="宋体" panose="02010600030101010101" pitchFamily="2" charset="-122"/>
              </a:defRPr>
            </a:lvl4pPr>
            <a:lvl5pPr marL="2057400" indent="-228600" algn="ctr">
              <a:defRPr kumimoji="1" sz="1600" b="1">
                <a:solidFill>
                  <a:srgbClr val="003399"/>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7417" name="Oval 63">
            <a:hlinkClick r:id="" action="ppaction://hlinkshowjump?jump=firstslide"/>
            <a:extLst>
              <a:ext uri="{FF2B5EF4-FFF2-40B4-BE49-F238E27FC236}">
                <a16:creationId xmlns:a16="http://schemas.microsoft.com/office/drawing/2014/main" id="{903E7AF1-96B3-4F93-AB06-7ABF7FB07DFA}"/>
              </a:ext>
            </a:extLst>
          </p:cNvPr>
          <p:cNvSpPr>
            <a:spLocks noChangeArrowheads="1"/>
          </p:cNvSpPr>
          <p:nvPr/>
        </p:nvSpPr>
        <p:spPr bwMode="auto">
          <a:xfrm>
            <a:off x="8148638" y="6392863"/>
            <a:ext cx="781050" cy="314325"/>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kumimoji="1" sz="1600" b="1">
                <a:solidFill>
                  <a:srgbClr val="003399"/>
                </a:solidFill>
                <a:latin typeface="Times New Roman" panose="02020603050405020304" pitchFamily="18" charset="0"/>
                <a:ea typeface="宋体" panose="02010600030101010101" pitchFamily="2" charset="-122"/>
              </a:defRPr>
            </a:lvl1pPr>
            <a:lvl2pPr marL="742950" indent="-285750" algn="ctr">
              <a:defRPr kumimoji="1" sz="1600" b="1">
                <a:solidFill>
                  <a:srgbClr val="003399"/>
                </a:solidFill>
                <a:latin typeface="Times New Roman" panose="02020603050405020304" pitchFamily="18" charset="0"/>
                <a:ea typeface="宋体" panose="02010600030101010101" pitchFamily="2" charset="-122"/>
              </a:defRPr>
            </a:lvl2pPr>
            <a:lvl3pPr marL="1143000" indent="-228600" algn="ctr">
              <a:defRPr kumimoji="1" sz="1600" b="1">
                <a:solidFill>
                  <a:srgbClr val="003399"/>
                </a:solidFill>
                <a:latin typeface="Times New Roman" panose="02020603050405020304" pitchFamily="18" charset="0"/>
                <a:ea typeface="宋体" panose="02010600030101010101" pitchFamily="2" charset="-122"/>
              </a:defRPr>
            </a:lvl3pPr>
            <a:lvl4pPr marL="1600200" indent="-228600" algn="ctr">
              <a:defRPr kumimoji="1" sz="1600" b="1">
                <a:solidFill>
                  <a:srgbClr val="003399"/>
                </a:solidFill>
                <a:latin typeface="Times New Roman" panose="02020603050405020304" pitchFamily="18" charset="0"/>
                <a:ea typeface="宋体" panose="02010600030101010101" pitchFamily="2" charset="-122"/>
              </a:defRPr>
            </a:lvl4pPr>
            <a:lvl5pPr marL="2057400" indent="-228600" algn="ctr">
              <a:defRPr kumimoji="1" sz="1600" b="1">
                <a:solidFill>
                  <a:srgbClr val="003399"/>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9pPr>
          </a:lstStyle>
          <a:p>
            <a:pPr eaLnBrk="1" hangingPunct="1"/>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9210"/>
                                        </p:tgtEl>
                                        <p:attrNameLst>
                                          <p:attrName>style.visibility</p:attrName>
                                        </p:attrNameLst>
                                      </p:cBhvr>
                                      <p:to>
                                        <p:strVal val="visible"/>
                                      </p:to>
                                    </p:set>
                                  </p:childTnLst>
                                  <p:subTnLst>
                                    <p:set>
                                      <p:cBhvr override="childStyle">
                                        <p:cTn dur="1" fill="hold" display="0" masterRel="nextClick" afterEffect="1"/>
                                        <p:tgtEl>
                                          <p:spTgt spid="49210"/>
                                        </p:tgtEl>
                                        <p:attrNameLst>
                                          <p:attrName>style.visibility</p:attrName>
                                        </p:attrNameLst>
                                      </p:cBhvr>
                                      <p:to>
                                        <p:strVal val="hidden"/>
                                      </p:to>
                                    </p:set>
                                  </p:subTnLst>
                                </p:cTn>
                              </p:par>
                            </p:childTnLst>
                          </p:cTn>
                        </p:par>
                        <p:par>
                          <p:cTn id="7" fill="hold" nodeType="afterGroup">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49211"/>
                                        </p:tgtEl>
                                        <p:attrNameLst>
                                          <p:attrName>style.visibility</p:attrName>
                                        </p:attrNameLst>
                                      </p:cBhvr>
                                      <p:to>
                                        <p:strVal val="visible"/>
                                      </p:to>
                                    </p:set>
                                  </p:childTnLst>
                                  <p:subTnLst>
                                    <p:set>
                                      <p:cBhvr override="childStyle">
                                        <p:cTn dur="1" fill="hold" display="0" masterRel="nextClick" afterEffect="1"/>
                                        <p:tgtEl>
                                          <p:spTgt spid="49211"/>
                                        </p:tgtEl>
                                        <p:attrNameLst>
                                          <p:attrName>style.visibility</p:attrName>
                                        </p:attrNameLst>
                                      </p:cBhvr>
                                      <p:to>
                                        <p:strVal val="hidden"/>
                                      </p:to>
                                    </p:set>
                                  </p:subTnLst>
                                </p:cTn>
                              </p:par>
                            </p:childTnLst>
                          </p:cTn>
                        </p:par>
                      </p:childTnLst>
                    </p:cTn>
                  </p:par>
                  <p:par>
                    <p:cTn id="10" fill="hold" nodeType="clickPar">
                      <p:stCondLst>
                        <p:cond delay="indefinite"/>
                      </p:stCondLst>
                      <p:childTnLst>
                        <p:par>
                          <p:cTn id="11" fill="hold" nodeType="withGroup">
                            <p:stCondLst>
                              <p:cond delay="0"/>
                            </p:stCondLst>
                            <p:childTnLst>
                              <p:par>
                                <p:cTn id="12" presetID="23" presetClass="entr" presetSubtype="272" fill="hold" grpId="0" nodeType="clickEffect">
                                  <p:stCondLst>
                                    <p:cond delay="0"/>
                                  </p:stCondLst>
                                  <p:childTnLst>
                                    <p:set>
                                      <p:cBhvr>
                                        <p:cTn id="13" dur="1" fill="hold">
                                          <p:stCondLst>
                                            <p:cond delay="0"/>
                                          </p:stCondLst>
                                        </p:cTn>
                                        <p:tgtEl>
                                          <p:spTgt spid="49155"/>
                                        </p:tgtEl>
                                        <p:attrNameLst>
                                          <p:attrName>style.visibility</p:attrName>
                                        </p:attrNameLst>
                                      </p:cBhvr>
                                      <p:to>
                                        <p:strVal val="visible"/>
                                      </p:to>
                                    </p:set>
                                    <p:anim calcmode="lin" valueType="num">
                                      <p:cBhvr>
                                        <p:cTn id="14" dur="500" fill="hold"/>
                                        <p:tgtEl>
                                          <p:spTgt spid="49155"/>
                                        </p:tgtEl>
                                        <p:attrNameLst>
                                          <p:attrName>ppt_w</p:attrName>
                                        </p:attrNameLst>
                                      </p:cBhvr>
                                      <p:tavLst>
                                        <p:tav tm="0">
                                          <p:val>
                                            <p:strVal val="2/3*#ppt_w"/>
                                          </p:val>
                                        </p:tav>
                                        <p:tav tm="100000">
                                          <p:val>
                                            <p:strVal val="#ppt_w"/>
                                          </p:val>
                                        </p:tav>
                                      </p:tavLst>
                                    </p:anim>
                                    <p:anim calcmode="lin" valueType="num">
                                      <p:cBhvr>
                                        <p:cTn id="15" dur="500" fill="hold"/>
                                        <p:tgtEl>
                                          <p:spTgt spid="49155"/>
                                        </p:tgtEl>
                                        <p:attrNameLst>
                                          <p:attrName>ppt_h</p:attrName>
                                        </p:attrNameLst>
                                      </p:cBhvr>
                                      <p:tavLst>
                                        <p:tav tm="0">
                                          <p:val>
                                            <p:strVal val="2/3*#ppt_h"/>
                                          </p:val>
                                        </p:tav>
                                        <p:tav tm="100000">
                                          <p:val>
                                            <p:strVal val="#ppt_h"/>
                                          </p:val>
                                        </p:tav>
                                      </p:tavLst>
                                    </p:anim>
                                  </p:childTnLst>
                                </p:cTn>
                              </p:par>
                            </p:childTnLst>
                          </p:cTn>
                        </p:par>
                        <p:par>
                          <p:cTn id="16" fill="hold" nodeType="afterGroup">
                            <p:stCondLst>
                              <p:cond delay="500"/>
                            </p:stCondLst>
                            <p:childTnLst>
                              <p:par>
                                <p:cTn id="17" presetID="22" presetClass="entr" presetSubtype="1" fill="hold" nodeType="afterEffect">
                                  <p:stCondLst>
                                    <p:cond delay="1000"/>
                                  </p:stCondLst>
                                  <p:childTnLst>
                                    <p:set>
                                      <p:cBhvr>
                                        <p:cTn id="18" dur="1" fill="hold">
                                          <p:stCondLst>
                                            <p:cond delay="0"/>
                                          </p:stCondLst>
                                        </p:cTn>
                                        <p:tgtEl>
                                          <p:spTgt spid="49212"/>
                                        </p:tgtEl>
                                        <p:attrNameLst>
                                          <p:attrName>style.visibility</p:attrName>
                                        </p:attrNameLst>
                                      </p:cBhvr>
                                      <p:to>
                                        <p:strVal val="visible"/>
                                      </p:to>
                                    </p:set>
                                    <p:animEffect transition="in" filter="wipe(up)">
                                      <p:cBhvr>
                                        <p:cTn id="19" dur="500"/>
                                        <p:tgtEl>
                                          <p:spTgt spid="492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5" grpId="0" autoUpdateAnimBg="0"/>
      <p:bldP spid="49210" grpId="0" animBg="1" autoUpdateAnimBg="0"/>
      <p:bldP spid="49211" grpId="0" animBg="1"/>
    </p:bldLst>
  </p:timing>
</p:sld>
</file>

<file path=ppt/slides/slide16.xml><?xml version="1.0" encoding="utf-8"?>
<p:sld xmlns:a="http://schemas.openxmlformats.org/drawingml/2006/main" xmlns:r="http://schemas.openxmlformats.org/officeDocument/2006/relationships" xmlns:p="http://schemas.openxmlformats.org/presentationml/2006/main" showMasterSp="0" showMasterPhAnim="0">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11A47037-D8BD-4EBE-B4EF-AF380EF1C0FE}"/>
              </a:ext>
            </a:extLst>
          </p:cNvPr>
          <p:cNvSpPr>
            <a:spLocks noGrp="1" noChangeArrowheads="1"/>
          </p:cNvSpPr>
          <p:nvPr>
            <p:ph type="title"/>
          </p:nvPr>
        </p:nvSpPr>
        <p:spPr>
          <a:xfrm>
            <a:off x="762000" y="228600"/>
            <a:ext cx="7772400" cy="914400"/>
          </a:xfrm>
          <a:effectLst>
            <a:outerShdw dist="35921" dir="2700000" algn="ctr" rotWithShape="0">
              <a:schemeClr val="bg2"/>
            </a:outerShdw>
          </a:effectLst>
        </p:spPr>
        <p:txBody>
          <a:bodyPr/>
          <a:lstStyle/>
          <a:p>
            <a:pPr algn="l" eaLnBrk="1" hangingPunct="1">
              <a:defRPr/>
            </a:pPr>
            <a:r>
              <a:rPr lang="zh-CN" altLang="en-US" sz="2800">
                <a:ea typeface="楷体_GB2312" pitchFamily="49" charset="-122"/>
              </a:rPr>
              <a:t>1、语句覆盖</a:t>
            </a:r>
          </a:p>
        </p:txBody>
      </p:sp>
      <p:sp>
        <p:nvSpPr>
          <p:cNvPr id="50179" name="Rectangle 3">
            <a:extLst>
              <a:ext uri="{FF2B5EF4-FFF2-40B4-BE49-F238E27FC236}">
                <a16:creationId xmlns:a16="http://schemas.microsoft.com/office/drawing/2014/main" id="{CDF2BE48-3E82-45E2-ACDD-76AE94945706}"/>
              </a:ext>
            </a:extLst>
          </p:cNvPr>
          <p:cNvSpPr>
            <a:spLocks noGrp="1" noChangeArrowheads="1"/>
          </p:cNvSpPr>
          <p:nvPr>
            <p:ph type="body" idx="1"/>
          </p:nvPr>
        </p:nvSpPr>
        <p:spPr>
          <a:xfrm>
            <a:off x="3846513" y="630238"/>
            <a:ext cx="4651375" cy="1214437"/>
          </a:xfrm>
          <a:gradFill rotWithShape="0">
            <a:gsLst>
              <a:gs pos="0">
                <a:schemeClr val="bg1">
                  <a:gamma/>
                  <a:shade val="40392"/>
                  <a:invGamma/>
                </a:schemeClr>
              </a:gs>
              <a:gs pos="50000">
                <a:schemeClr val="bg1"/>
              </a:gs>
              <a:gs pos="100000">
                <a:schemeClr val="bg1">
                  <a:gamma/>
                  <a:shade val="40392"/>
                  <a:invGamma/>
                </a:schemeClr>
              </a:gs>
            </a:gsLst>
            <a:lin ang="5400000" scaled="1"/>
          </a:gradFill>
        </p:spPr>
        <p:txBody>
          <a:bodyPr/>
          <a:lstStyle/>
          <a:p>
            <a:pPr lvl="1" eaLnBrk="1" hangingPunct="1">
              <a:spcBef>
                <a:spcPct val="30000"/>
              </a:spcBef>
              <a:spcAft>
                <a:spcPct val="30000"/>
              </a:spcAft>
              <a:buClrTx/>
              <a:buSzTx/>
              <a:defRPr/>
            </a:pPr>
            <a:r>
              <a:rPr lang="zh-CN" altLang="en-US" b="1">
                <a:latin typeface="楷体_GB2312" pitchFamily="49" charset="-122"/>
                <a:ea typeface="楷体_GB2312" pitchFamily="49" charset="-122"/>
              </a:rPr>
              <a:t>使得程序中每个语句至少都能被执行一次。</a:t>
            </a:r>
          </a:p>
        </p:txBody>
      </p:sp>
      <p:sp>
        <p:nvSpPr>
          <p:cNvPr id="18436" name="Line 22">
            <a:extLst>
              <a:ext uri="{FF2B5EF4-FFF2-40B4-BE49-F238E27FC236}">
                <a16:creationId xmlns:a16="http://schemas.microsoft.com/office/drawing/2014/main" id="{8BA1D55E-BB85-47DE-A303-B9216A0FD84C}"/>
              </a:ext>
            </a:extLst>
          </p:cNvPr>
          <p:cNvSpPr>
            <a:spLocks noChangeShapeType="1"/>
          </p:cNvSpPr>
          <p:nvPr/>
        </p:nvSpPr>
        <p:spPr bwMode="auto">
          <a:xfrm>
            <a:off x="1509713" y="1541463"/>
            <a:ext cx="0" cy="381000"/>
          </a:xfrm>
          <a:prstGeom prst="line">
            <a:avLst/>
          </a:prstGeom>
          <a:noFill/>
          <a:ln w="28575">
            <a:solidFill>
              <a:schemeClr val="tx1"/>
            </a:solidFill>
            <a:round/>
            <a:headEnd/>
            <a:tailEnd type="triangle" w="med" len="med"/>
          </a:ln>
          <a:effectLst>
            <a:outerShdw dist="35921" dir="2700000" algn="ctr" rotWithShape="0">
              <a:srgbClr val="DDDDDD"/>
            </a:outerShdw>
          </a:effectLst>
          <a:extLst>
            <a:ext uri="{909E8E84-426E-40DD-AFC4-6F175D3DCCD1}">
              <a14:hiddenFill xmlns:a14="http://schemas.microsoft.com/office/drawing/2010/main">
                <a:noFill/>
              </a14:hiddenFill>
            </a:ext>
          </a:extLst>
        </p:spPr>
        <p:txBody>
          <a:bodyPr wrap="none"/>
          <a:lstStyle/>
          <a:p>
            <a:endParaRPr lang="zh-CN" altLang="en-US"/>
          </a:p>
        </p:txBody>
      </p:sp>
      <p:sp>
        <p:nvSpPr>
          <p:cNvPr id="18437" name="AutoShape 23">
            <a:extLst>
              <a:ext uri="{FF2B5EF4-FFF2-40B4-BE49-F238E27FC236}">
                <a16:creationId xmlns:a16="http://schemas.microsoft.com/office/drawing/2014/main" id="{B9A632EC-1EC7-4C06-86E7-DE617C903573}"/>
              </a:ext>
            </a:extLst>
          </p:cNvPr>
          <p:cNvSpPr>
            <a:spLocks noChangeArrowheads="1"/>
          </p:cNvSpPr>
          <p:nvPr/>
        </p:nvSpPr>
        <p:spPr bwMode="auto">
          <a:xfrm>
            <a:off x="549275" y="1917700"/>
            <a:ext cx="1914525" cy="868363"/>
          </a:xfrm>
          <a:prstGeom prst="diamond">
            <a:avLst/>
          </a:prstGeom>
          <a:solidFill>
            <a:srgbClr val="FFFFCC"/>
          </a:solidFill>
          <a:ln w="9525">
            <a:solidFill>
              <a:srgbClr val="A50021"/>
            </a:solidFill>
            <a:miter lim="800000"/>
            <a:headEnd/>
            <a:tailEnd/>
          </a:ln>
          <a:effectLst>
            <a:outerShdw dist="53882" dir="2700000" algn="ctr" rotWithShape="0">
              <a:srgbClr val="A50021"/>
            </a:outerShdw>
          </a:effectLst>
        </p:spPr>
        <p:txBody>
          <a:bodyPr wrap="none" anchor="ctr"/>
          <a:lstStyle>
            <a:lvl1pPr algn="ctr">
              <a:defRPr kumimoji="1" sz="1600" b="1">
                <a:solidFill>
                  <a:srgbClr val="003399"/>
                </a:solidFill>
                <a:latin typeface="Times New Roman" panose="02020603050405020304" pitchFamily="18" charset="0"/>
                <a:ea typeface="宋体" panose="02010600030101010101" pitchFamily="2" charset="-122"/>
              </a:defRPr>
            </a:lvl1pPr>
            <a:lvl2pPr marL="742950" indent="-285750" algn="ctr">
              <a:defRPr kumimoji="1" sz="1600" b="1">
                <a:solidFill>
                  <a:srgbClr val="003399"/>
                </a:solidFill>
                <a:latin typeface="Times New Roman" panose="02020603050405020304" pitchFamily="18" charset="0"/>
                <a:ea typeface="宋体" panose="02010600030101010101" pitchFamily="2" charset="-122"/>
              </a:defRPr>
            </a:lvl2pPr>
            <a:lvl3pPr marL="1143000" indent="-228600" algn="ctr">
              <a:defRPr kumimoji="1" sz="1600" b="1">
                <a:solidFill>
                  <a:srgbClr val="003399"/>
                </a:solidFill>
                <a:latin typeface="Times New Roman" panose="02020603050405020304" pitchFamily="18" charset="0"/>
                <a:ea typeface="宋体" panose="02010600030101010101" pitchFamily="2" charset="-122"/>
              </a:defRPr>
            </a:lvl3pPr>
            <a:lvl4pPr marL="1600200" indent="-228600" algn="ctr">
              <a:defRPr kumimoji="1" sz="1600" b="1">
                <a:solidFill>
                  <a:srgbClr val="003399"/>
                </a:solidFill>
                <a:latin typeface="Times New Roman" panose="02020603050405020304" pitchFamily="18" charset="0"/>
                <a:ea typeface="宋体" panose="02010600030101010101" pitchFamily="2" charset="-122"/>
              </a:defRPr>
            </a:lvl4pPr>
            <a:lvl5pPr marL="2057400" indent="-228600" algn="ctr">
              <a:defRPr kumimoji="1" sz="1600" b="1">
                <a:solidFill>
                  <a:srgbClr val="003399"/>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9pPr>
          </a:lstStyle>
          <a:p>
            <a:pPr eaLnBrk="1" hangingPunct="1">
              <a:lnSpc>
                <a:spcPct val="80000"/>
              </a:lnSpc>
            </a:pPr>
            <a:r>
              <a:rPr lang="en-US" altLang="zh-CN" sz="1800">
                <a:solidFill>
                  <a:schemeClr val="bg2"/>
                </a:solidFill>
              </a:rPr>
              <a:t>A&gt;1</a:t>
            </a:r>
          </a:p>
          <a:p>
            <a:pPr eaLnBrk="1" hangingPunct="1">
              <a:lnSpc>
                <a:spcPct val="80000"/>
              </a:lnSpc>
            </a:pPr>
            <a:r>
              <a:rPr lang="en-US" altLang="zh-CN" sz="1800">
                <a:solidFill>
                  <a:schemeClr val="bg2"/>
                </a:solidFill>
              </a:rPr>
              <a:t>AND</a:t>
            </a:r>
          </a:p>
          <a:p>
            <a:pPr eaLnBrk="1" hangingPunct="1">
              <a:lnSpc>
                <a:spcPct val="80000"/>
              </a:lnSpc>
            </a:pPr>
            <a:r>
              <a:rPr lang="en-US" altLang="zh-CN" sz="1800">
                <a:solidFill>
                  <a:schemeClr val="bg2"/>
                </a:solidFill>
              </a:rPr>
              <a:t>B=0</a:t>
            </a:r>
          </a:p>
        </p:txBody>
      </p:sp>
      <p:sp>
        <p:nvSpPr>
          <p:cNvPr id="18438" name="Line 24">
            <a:extLst>
              <a:ext uri="{FF2B5EF4-FFF2-40B4-BE49-F238E27FC236}">
                <a16:creationId xmlns:a16="http://schemas.microsoft.com/office/drawing/2014/main" id="{C96E18DB-92D3-4FC2-89C6-EC3681A6A0E6}"/>
              </a:ext>
            </a:extLst>
          </p:cNvPr>
          <p:cNvSpPr>
            <a:spLocks noChangeShapeType="1"/>
          </p:cNvSpPr>
          <p:nvPr/>
        </p:nvSpPr>
        <p:spPr bwMode="auto">
          <a:xfrm>
            <a:off x="2501900" y="2370138"/>
            <a:ext cx="620713" cy="0"/>
          </a:xfrm>
          <a:prstGeom prst="line">
            <a:avLst/>
          </a:prstGeom>
          <a:noFill/>
          <a:ln w="28575">
            <a:solidFill>
              <a:schemeClr val="tx1"/>
            </a:solidFill>
            <a:round/>
            <a:headEnd/>
            <a:tailEnd/>
          </a:ln>
          <a:effectLst>
            <a:outerShdw dist="35921" dir="2700000" algn="ctr" rotWithShape="0">
              <a:srgbClr val="DDDDDD"/>
            </a:outerShdw>
          </a:effectLst>
          <a:extLst>
            <a:ext uri="{909E8E84-426E-40DD-AFC4-6F175D3DCCD1}">
              <a14:hiddenFill xmlns:a14="http://schemas.microsoft.com/office/drawing/2010/main">
                <a:noFill/>
              </a14:hiddenFill>
            </a:ext>
          </a:extLst>
        </p:spPr>
        <p:txBody>
          <a:bodyPr wrap="none"/>
          <a:lstStyle/>
          <a:p>
            <a:endParaRPr lang="zh-CN" altLang="en-US"/>
          </a:p>
        </p:txBody>
      </p:sp>
      <p:sp>
        <p:nvSpPr>
          <p:cNvPr id="18439" name="Rectangle 25">
            <a:extLst>
              <a:ext uri="{FF2B5EF4-FFF2-40B4-BE49-F238E27FC236}">
                <a16:creationId xmlns:a16="http://schemas.microsoft.com/office/drawing/2014/main" id="{8423E135-4F04-4013-B38E-7AFBCD3D93D5}"/>
              </a:ext>
            </a:extLst>
          </p:cNvPr>
          <p:cNvSpPr>
            <a:spLocks noChangeArrowheads="1"/>
          </p:cNvSpPr>
          <p:nvPr/>
        </p:nvSpPr>
        <p:spPr bwMode="auto">
          <a:xfrm>
            <a:off x="2570163" y="2770188"/>
            <a:ext cx="1138237" cy="369887"/>
          </a:xfrm>
          <a:prstGeom prst="rect">
            <a:avLst/>
          </a:prstGeom>
          <a:solidFill>
            <a:srgbClr val="FFFFCC"/>
          </a:solidFill>
          <a:ln w="9525">
            <a:solidFill>
              <a:srgbClr val="A50021"/>
            </a:solidFill>
            <a:miter lim="800000"/>
            <a:headEnd/>
            <a:tailEnd/>
          </a:ln>
          <a:effectLst>
            <a:outerShdw dist="53882" dir="2700000" algn="ctr" rotWithShape="0">
              <a:srgbClr val="A50021"/>
            </a:outerShdw>
          </a:effectLst>
        </p:spPr>
        <p:txBody>
          <a:bodyPr wrap="none" anchor="ctr"/>
          <a:lstStyle>
            <a:lvl1pPr algn="ctr">
              <a:defRPr kumimoji="1" sz="1600" b="1">
                <a:solidFill>
                  <a:srgbClr val="003399"/>
                </a:solidFill>
                <a:latin typeface="Times New Roman" panose="02020603050405020304" pitchFamily="18" charset="0"/>
                <a:ea typeface="宋体" panose="02010600030101010101" pitchFamily="2" charset="-122"/>
              </a:defRPr>
            </a:lvl1pPr>
            <a:lvl2pPr marL="742950" indent="-285750" algn="ctr">
              <a:defRPr kumimoji="1" sz="1600" b="1">
                <a:solidFill>
                  <a:srgbClr val="003399"/>
                </a:solidFill>
                <a:latin typeface="Times New Roman" panose="02020603050405020304" pitchFamily="18" charset="0"/>
                <a:ea typeface="宋体" panose="02010600030101010101" pitchFamily="2" charset="-122"/>
              </a:defRPr>
            </a:lvl2pPr>
            <a:lvl3pPr marL="1143000" indent="-228600" algn="ctr">
              <a:defRPr kumimoji="1" sz="1600" b="1">
                <a:solidFill>
                  <a:srgbClr val="003399"/>
                </a:solidFill>
                <a:latin typeface="Times New Roman" panose="02020603050405020304" pitchFamily="18" charset="0"/>
                <a:ea typeface="宋体" panose="02010600030101010101" pitchFamily="2" charset="-122"/>
              </a:defRPr>
            </a:lvl3pPr>
            <a:lvl4pPr marL="1600200" indent="-228600" algn="ctr">
              <a:defRPr kumimoji="1" sz="1600" b="1">
                <a:solidFill>
                  <a:srgbClr val="003399"/>
                </a:solidFill>
                <a:latin typeface="Times New Roman" panose="02020603050405020304" pitchFamily="18" charset="0"/>
                <a:ea typeface="宋体" panose="02010600030101010101" pitchFamily="2" charset="-122"/>
              </a:defRPr>
            </a:lvl4pPr>
            <a:lvl5pPr marL="2057400" indent="-228600" algn="ctr">
              <a:defRPr kumimoji="1" sz="1600" b="1">
                <a:solidFill>
                  <a:srgbClr val="003399"/>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9pPr>
          </a:lstStyle>
          <a:p>
            <a:pPr eaLnBrk="1" hangingPunct="1"/>
            <a:r>
              <a:rPr lang="en-US" altLang="zh-CN" sz="1800">
                <a:solidFill>
                  <a:schemeClr val="bg2"/>
                </a:solidFill>
              </a:rPr>
              <a:t>X:=X/A</a:t>
            </a:r>
          </a:p>
        </p:txBody>
      </p:sp>
      <p:sp>
        <p:nvSpPr>
          <p:cNvPr id="50202" name="Line 26">
            <a:extLst>
              <a:ext uri="{FF2B5EF4-FFF2-40B4-BE49-F238E27FC236}">
                <a16:creationId xmlns:a16="http://schemas.microsoft.com/office/drawing/2014/main" id="{DA741BDF-10BB-4263-A761-D39AB49DF010}"/>
              </a:ext>
            </a:extLst>
          </p:cNvPr>
          <p:cNvSpPr>
            <a:spLocks noChangeShapeType="1"/>
          </p:cNvSpPr>
          <p:nvPr/>
        </p:nvSpPr>
        <p:spPr bwMode="auto">
          <a:xfrm>
            <a:off x="3140075" y="3227388"/>
            <a:ext cx="0" cy="223837"/>
          </a:xfrm>
          <a:prstGeom prst="line">
            <a:avLst/>
          </a:prstGeom>
          <a:noFill/>
          <a:ln w="28575" cap="sq">
            <a:solidFill>
              <a:schemeClr val="tx1"/>
            </a:solidFill>
            <a:round/>
            <a:headEnd/>
            <a:tailEnd type="triangle" w="med" len="med"/>
          </a:ln>
          <a:effectLst>
            <a:prstShdw prst="shdw17" dist="17961" dir="2700000">
              <a:schemeClr val="tx1">
                <a:gamma/>
                <a:shade val="60000"/>
                <a:invGamma/>
              </a:schemeClr>
            </a:prstShdw>
          </a:effectLst>
          <a:extLst>
            <a:ext uri="{909E8E84-426E-40DD-AFC4-6F175D3DCCD1}">
              <a14:hiddenFill xmlns:a14="http://schemas.microsoft.com/office/drawing/2010/main">
                <a:noFill/>
              </a14:hiddenFill>
            </a:ext>
          </a:extLst>
        </p:spPr>
        <p:txBody>
          <a:bodyPr wrap="none" anchor="ctr"/>
          <a:lstStyle/>
          <a:p>
            <a:pPr algn="ctr" eaLnBrk="1" hangingPunct="1">
              <a:defRPr/>
            </a:pPr>
            <a:endParaRPr lang="zh-CN" altLang="en-US"/>
          </a:p>
        </p:txBody>
      </p:sp>
      <p:sp>
        <p:nvSpPr>
          <p:cNvPr id="50203" name="Line 27">
            <a:extLst>
              <a:ext uri="{FF2B5EF4-FFF2-40B4-BE49-F238E27FC236}">
                <a16:creationId xmlns:a16="http://schemas.microsoft.com/office/drawing/2014/main" id="{8E1317D3-55F3-4DFB-9AF1-E1F1A1E59E0F}"/>
              </a:ext>
            </a:extLst>
          </p:cNvPr>
          <p:cNvSpPr>
            <a:spLocks noChangeShapeType="1"/>
          </p:cNvSpPr>
          <p:nvPr/>
        </p:nvSpPr>
        <p:spPr bwMode="auto">
          <a:xfrm flipH="1">
            <a:off x="1554163" y="2822575"/>
            <a:ext cx="1587" cy="892175"/>
          </a:xfrm>
          <a:prstGeom prst="line">
            <a:avLst/>
          </a:prstGeom>
          <a:noFill/>
          <a:ln w="28575" cap="sq">
            <a:solidFill>
              <a:schemeClr val="tx1"/>
            </a:solidFill>
            <a:round/>
            <a:headEnd/>
            <a:tailEnd type="triangle" w="med" len="med"/>
          </a:ln>
          <a:effectLst>
            <a:prstShdw prst="shdw17" dist="17961" dir="2700000">
              <a:schemeClr val="tx1">
                <a:gamma/>
                <a:shade val="60000"/>
                <a:invGamma/>
              </a:schemeClr>
            </a:prstShdw>
          </a:effectLst>
          <a:extLst>
            <a:ext uri="{909E8E84-426E-40DD-AFC4-6F175D3DCCD1}">
              <a14:hiddenFill xmlns:a14="http://schemas.microsoft.com/office/drawing/2010/main">
                <a:noFill/>
              </a14:hiddenFill>
            </a:ext>
          </a:extLst>
        </p:spPr>
        <p:txBody>
          <a:bodyPr wrap="none" anchor="ctr"/>
          <a:lstStyle/>
          <a:p>
            <a:pPr algn="ctr" eaLnBrk="1" hangingPunct="1">
              <a:defRPr/>
            </a:pPr>
            <a:endParaRPr lang="zh-CN" altLang="en-US"/>
          </a:p>
        </p:txBody>
      </p:sp>
      <p:sp>
        <p:nvSpPr>
          <p:cNvPr id="50204" name="Line 28">
            <a:extLst>
              <a:ext uri="{FF2B5EF4-FFF2-40B4-BE49-F238E27FC236}">
                <a16:creationId xmlns:a16="http://schemas.microsoft.com/office/drawing/2014/main" id="{1C3088EA-2C96-4731-8340-42D6581A9E1D}"/>
              </a:ext>
            </a:extLst>
          </p:cNvPr>
          <p:cNvSpPr>
            <a:spLocks noChangeShapeType="1"/>
          </p:cNvSpPr>
          <p:nvPr/>
        </p:nvSpPr>
        <p:spPr bwMode="auto">
          <a:xfrm flipV="1">
            <a:off x="1577975" y="3409950"/>
            <a:ext cx="1604963" cy="1588"/>
          </a:xfrm>
          <a:prstGeom prst="line">
            <a:avLst/>
          </a:prstGeom>
          <a:noFill/>
          <a:ln w="28575" cap="sq">
            <a:solidFill>
              <a:schemeClr val="tx1"/>
            </a:solidFill>
            <a:round/>
            <a:headEnd/>
            <a:tailEnd/>
          </a:ln>
          <a:effectLst>
            <a:prstShdw prst="shdw17" dist="17961" dir="2700000">
              <a:schemeClr val="tx1">
                <a:gamma/>
                <a:shade val="60000"/>
                <a:invGamma/>
              </a:schemeClr>
            </a:prstShdw>
          </a:effectLst>
          <a:extLst>
            <a:ext uri="{909E8E84-426E-40DD-AFC4-6F175D3DCCD1}">
              <a14:hiddenFill xmlns:a14="http://schemas.microsoft.com/office/drawing/2010/main">
                <a:noFill/>
              </a14:hiddenFill>
            </a:ext>
          </a:extLst>
        </p:spPr>
        <p:txBody>
          <a:bodyPr wrap="none" anchor="ctr"/>
          <a:lstStyle/>
          <a:p>
            <a:pPr algn="ctr" eaLnBrk="1" hangingPunct="1">
              <a:defRPr/>
            </a:pPr>
            <a:endParaRPr lang="zh-CN" altLang="en-US"/>
          </a:p>
        </p:txBody>
      </p:sp>
      <p:sp>
        <p:nvSpPr>
          <p:cNvPr id="50205" name="Line 29">
            <a:extLst>
              <a:ext uri="{FF2B5EF4-FFF2-40B4-BE49-F238E27FC236}">
                <a16:creationId xmlns:a16="http://schemas.microsoft.com/office/drawing/2014/main" id="{CD0D8C46-8D14-4FCA-90F8-449F2F29BF6F}"/>
              </a:ext>
            </a:extLst>
          </p:cNvPr>
          <p:cNvSpPr>
            <a:spLocks noChangeShapeType="1"/>
          </p:cNvSpPr>
          <p:nvPr/>
        </p:nvSpPr>
        <p:spPr bwMode="auto">
          <a:xfrm>
            <a:off x="3141663" y="2395538"/>
            <a:ext cx="0" cy="385762"/>
          </a:xfrm>
          <a:prstGeom prst="line">
            <a:avLst/>
          </a:prstGeom>
          <a:noFill/>
          <a:ln w="9525" cap="sq">
            <a:solidFill>
              <a:schemeClr val="tx1"/>
            </a:solidFill>
            <a:round/>
            <a:headEnd/>
            <a:tailEnd type="triangle" w="med" len="med"/>
          </a:ln>
          <a:effectLst>
            <a:prstShdw prst="shdw17" dist="17961" dir="2700000">
              <a:schemeClr val="tx1">
                <a:gamma/>
                <a:shade val="60000"/>
                <a:invGamma/>
              </a:schemeClr>
            </a:prstShdw>
          </a:effectLst>
          <a:extLst>
            <a:ext uri="{909E8E84-426E-40DD-AFC4-6F175D3DCCD1}">
              <a14:hiddenFill xmlns:a14="http://schemas.microsoft.com/office/drawing/2010/main">
                <a:noFill/>
              </a14:hiddenFill>
            </a:ext>
          </a:extLst>
        </p:spPr>
        <p:txBody>
          <a:bodyPr wrap="none" anchor="ctr"/>
          <a:lstStyle/>
          <a:p>
            <a:pPr algn="ctr" eaLnBrk="1" hangingPunct="1">
              <a:defRPr/>
            </a:pPr>
            <a:endParaRPr lang="zh-CN" altLang="en-US"/>
          </a:p>
        </p:txBody>
      </p:sp>
      <p:sp>
        <p:nvSpPr>
          <p:cNvPr id="18444" name="AutoShape 30">
            <a:extLst>
              <a:ext uri="{FF2B5EF4-FFF2-40B4-BE49-F238E27FC236}">
                <a16:creationId xmlns:a16="http://schemas.microsoft.com/office/drawing/2014/main" id="{9C75F950-B9B8-413F-8EC1-33AA7C2C36B5}"/>
              </a:ext>
            </a:extLst>
          </p:cNvPr>
          <p:cNvSpPr>
            <a:spLocks noChangeArrowheads="1"/>
          </p:cNvSpPr>
          <p:nvPr/>
        </p:nvSpPr>
        <p:spPr bwMode="auto">
          <a:xfrm>
            <a:off x="620713" y="3716338"/>
            <a:ext cx="1914525" cy="868362"/>
          </a:xfrm>
          <a:prstGeom prst="diamond">
            <a:avLst/>
          </a:prstGeom>
          <a:solidFill>
            <a:srgbClr val="FFFFCC"/>
          </a:solidFill>
          <a:ln w="9525">
            <a:solidFill>
              <a:srgbClr val="A50021"/>
            </a:solidFill>
            <a:miter lim="800000"/>
            <a:headEnd/>
            <a:tailEnd/>
          </a:ln>
          <a:effectLst>
            <a:outerShdw dist="53882" dir="2700000" algn="ctr" rotWithShape="0">
              <a:srgbClr val="A50021"/>
            </a:outerShdw>
          </a:effectLst>
        </p:spPr>
        <p:txBody>
          <a:bodyPr wrap="none" anchor="ctr"/>
          <a:lstStyle>
            <a:lvl1pPr algn="ctr">
              <a:defRPr kumimoji="1" sz="1600" b="1">
                <a:solidFill>
                  <a:srgbClr val="003399"/>
                </a:solidFill>
                <a:latin typeface="Times New Roman" panose="02020603050405020304" pitchFamily="18" charset="0"/>
                <a:ea typeface="宋体" panose="02010600030101010101" pitchFamily="2" charset="-122"/>
              </a:defRPr>
            </a:lvl1pPr>
            <a:lvl2pPr marL="742950" indent="-285750" algn="ctr">
              <a:defRPr kumimoji="1" sz="1600" b="1">
                <a:solidFill>
                  <a:srgbClr val="003399"/>
                </a:solidFill>
                <a:latin typeface="Times New Roman" panose="02020603050405020304" pitchFamily="18" charset="0"/>
                <a:ea typeface="宋体" panose="02010600030101010101" pitchFamily="2" charset="-122"/>
              </a:defRPr>
            </a:lvl2pPr>
            <a:lvl3pPr marL="1143000" indent="-228600" algn="ctr">
              <a:defRPr kumimoji="1" sz="1600" b="1">
                <a:solidFill>
                  <a:srgbClr val="003399"/>
                </a:solidFill>
                <a:latin typeface="Times New Roman" panose="02020603050405020304" pitchFamily="18" charset="0"/>
                <a:ea typeface="宋体" panose="02010600030101010101" pitchFamily="2" charset="-122"/>
              </a:defRPr>
            </a:lvl3pPr>
            <a:lvl4pPr marL="1600200" indent="-228600" algn="ctr">
              <a:defRPr kumimoji="1" sz="1600" b="1">
                <a:solidFill>
                  <a:srgbClr val="003399"/>
                </a:solidFill>
                <a:latin typeface="Times New Roman" panose="02020603050405020304" pitchFamily="18" charset="0"/>
                <a:ea typeface="宋体" panose="02010600030101010101" pitchFamily="2" charset="-122"/>
              </a:defRPr>
            </a:lvl4pPr>
            <a:lvl5pPr marL="2057400" indent="-228600" algn="ctr">
              <a:defRPr kumimoji="1" sz="1600" b="1">
                <a:solidFill>
                  <a:srgbClr val="003399"/>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9pPr>
          </a:lstStyle>
          <a:p>
            <a:pPr eaLnBrk="1" hangingPunct="1">
              <a:lnSpc>
                <a:spcPct val="80000"/>
              </a:lnSpc>
            </a:pPr>
            <a:r>
              <a:rPr lang="en-US" altLang="zh-CN" sz="1800">
                <a:solidFill>
                  <a:schemeClr val="bg2"/>
                </a:solidFill>
              </a:rPr>
              <a:t>A=2</a:t>
            </a:r>
          </a:p>
          <a:p>
            <a:pPr eaLnBrk="1" hangingPunct="1">
              <a:lnSpc>
                <a:spcPct val="80000"/>
              </a:lnSpc>
            </a:pPr>
            <a:r>
              <a:rPr lang="en-US" altLang="zh-CN" sz="1800">
                <a:solidFill>
                  <a:schemeClr val="bg2"/>
                </a:solidFill>
              </a:rPr>
              <a:t>OR </a:t>
            </a:r>
          </a:p>
          <a:p>
            <a:pPr eaLnBrk="1" hangingPunct="1">
              <a:lnSpc>
                <a:spcPct val="80000"/>
              </a:lnSpc>
            </a:pPr>
            <a:r>
              <a:rPr lang="en-US" altLang="zh-CN" sz="1800">
                <a:solidFill>
                  <a:schemeClr val="bg2"/>
                </a:solidFill>
              </a:rPr>
              <a:t>X&gt;1</a:t>
            </a:r>
          </a:p>
        </p:txBody>
      </p:sp>
      <p:sp>
        <p:nvSpPr>
          <p:cNvPr id="18445" name="Line 31">
            <a:extLst>
              <a:ext uri="{FF2B5EF4-FFF2-40B4-BE49-F238E27FC236}">
                <a16:creationId xmlns:a16="http://schemas.microsoft.com/office/drawing/2014/main" id="{12718FD6-146B-4F9E-8128-049E07198A6C}"/>
              </a:ext>
            </a:extLst>
          </p:cNvPr>
          <p:cNvSpPr>
            <a:spLocks noChangeShapeType="1"/>
          </p:cNvSpPr>
          <p:nvPr/>
        </p:nvSpPr>
        <p:spPr bwMode="auto">
          <a:xfrm>
            <a:off x="2573338" y="4168775"/>
            <a:ext cx="620712" cy="0"/>
          </a:xfrm>
          <a:prstGeom prst="line">
            <a:avLst/>
          </a:prstGeom>
          <a:noFill/>
          <a:ln w="28575">
            <a:solidFill>
              <a:schemeClr val="tx1"/>
            </a:solidFill>
            <a:round/>
            <a:headEnd/>
            <a:tailEnd/>
          </a:ln>
          <a:effectLst>
            <a:outerShdw dist="35921" dir="2700000" algn="ctr" rotWithShape="0">
              <a:srgbClr val="DDDDDD"/>
            </a:outerShdw>
          </a:effectLst>
          <a:extLst>
            <a:ext uri="{909E8E84-426E-40DD-AFC4-6F175D3DCCD1}">
              <a14:hiddenFill xmlns:a14="http://schemas.microsoft.com/office/drawing/2010/main">
                <a:noFill/>
              </a14:hiddenFill>
            </a:ext>
          </a:extLst>
        </p:spPr>
        <p:txBody>
          <a:bodyPr wrap="none"/>
          <a:lstStyle/>
          <a:p>
            <a:endParaRPr lang="zh-CN" altLang="en-US"/>
          </a:p>
        </p:txBody>
      </p:sp>
      <p:sp>
        <p:nvSpPr>
          <p:cNvPr id="18446" name="Rectangle 32">
            <a:extLst>
              <a:ext uri="{FF2B5EF4-FFF2-40B4-BE49-F238E27FC236}">
                <a16:creationId xmlns:a16="http://schemas.microsoft.com/office/drawing/2014/main" id="{2BDFFC27-947F-4EF1-85A4-F0A842CC1DA7}"/>
              </a:ext>
            </a:extLst>
          </p:cNvPr>
          <p:cNvSpPr>
            <a:spLocks noChangeArrowheads="1"/>
          </p:cNvSpPr>
          <p:nvPr/>
        </p:nvSpPr>
        <p:spPr bwMode="auto">
          <a:xfrm>
            <a:off x="2641600" y="4568825"/>
            <a:ext cx="1138238" cy="369888"/>
          </a:xfrm>
          <a:prstGeom prst="rect">
            <a:avLst/>
          </a:prstGeom>
          <a:solidFill>
            <a:srgbClr val="FFFFCC"/>
          </a:solidFill>
          <a:ln w="9525">
            <a:solidFill>
              <a:srgbClr val="A50021"/>
            </a:solidFill>
            <a:miter lim="800000"/>
            <a:headEnd/>
            <a:tailEnd/>
          </a:ln>
          <a:effectLst>
            <a:outerShdw dist="53882" dir="2700000" algn="ctr" rotWithShape="0">
              <a:srgbClr val="A50021"/>
            </a:outerShdw>
          </a:effectLst>
        </p:spPr>
        <p:txBody>
          <a:bodyPr wrap="none" anchor="ctr"/>
          <a:lstStyle>
            <a:lvl1pPr algn="ctr">
              <a:defRPr kumimoji="1" sz="1600" b="1">
                <a:solidFill>
                  <a:srgbClr val="003399"/>
                </a:solidFill>
                <a:latin typeface="Times New Roman" panose="02020603050405020304" pitchFamily="18" charset="0"/>
                <a:ea typeface="宋体" panose="02010600030101010101" pitchFamily="2" charset="-122"/>
              </a:defRPr>
            </a:lvl1pPr>
            <a:lvl2pPr marL="742950" indent="-285750" algn="ctr">
              <a:defRPr kumimoji="1" sz="1600" b="1">
                <a:solidFill>
                  <a:srgbClr val="003399"/>
                </a:solidFill>
                <a:latin typeface="Times New Roman" panose="02020603050405020304" pitchFamily="18" charset="0"/>
                <a:ea typeface="宋体" panose="02010600030101010101" pitchFamily="2" charset="-122"/>
              </a:defRPr>
            </a:lvl2pPr>
            <a:lvl3pPr marL="1143000" indent="-228600" algn="ctr">
              <a:defRPr kumimoji="1" sz="1600" b="1">
                <a:solidFill>
                  <a:srgbClr val="003399"/>
                </a:solidFill>
                <a:latin typeface="Times New Roman" panose="02020603050405020304" pitchFamily="18" charset="0"/>
                <a:ea typeface="宋体" panose="02010600030101010101" pitchFamily="2" charset="-122"/>
              </a:defRPr>
            </a:lvl3pPr>
            <a:lvl4pPr marL="1600200" indent="-228600" algn="ctr">
              <a:defRPr kumimoji="1" sz="1600" b="1">
                <a:solidFill>
                  <a:srgbClr val="003399"/>
                </a:solidFill>
                <a:latin typeface="Times New Roman" panose="02020603050405020304" pitchFamily="18" charset="0"/>
                <a:ea typeface="宋体" panose="02010600030101010101" pitchFamily="2" charset="-122"/>
              </a:defRPr>
            </a:lvl4pPr>
            <a:lvl5pPr marL="2057400" indent="-228600" algn="ctr">
              <a:defRPr kumimoji="1" sz="1600" b="1">
                <a:solidFill>
                  <a:srgbClr val="003399"/>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9pPr>
          </a:lstStyle>
          <a:p>
            <a:pPr eaLnBrk="1" hangingPunct="1"/>
            <a:r>
              <a:rPr lang="en-US" altLang="zh-CN" sz="1800">
                <a:solidFill>
                  <a:schemeClr val="bg2"/>
                </a:solidFill>
              </a:rPr>
              <a:t>X:=X+1</a:t>
            </a:r>
          </a:p>
        </p:txBody>
      </p:sp>
      <p:sp>
        <p:nvSpPr>
          <p:cNvPr id="50209" name="Line 33">
            <a:extLst>
              <a:ext uri="{FF2B5EF4-FFF2-40B4-BE49-F238E27FC236}">
                <a16:creationId xmlns:a16="http://schemas.microsoft.com/office/drawing/2014/main" id="{DA1D0F0E-C1CF-4E4E-B2DE-93E8BB4D824A}"/>
              </a:ext>
            </a:extLst>
          </p:cNvPr>
          <p:cNvSpPr>
            <a:spLocks noChangeShapeType="1"/>
          </p:cNvSpPr>
          <p:nvPr/>
        </p:nvSpPr>
        <p:spPr bwMode="auto">
          <a:xfrm>
            <a:off x="3211513" y="5026025"/>
            <a:ext cx="0" cy="223838"/>
          </a:xfrm>
          <a:prstGeom prst="line">
            <a:avLst/>
          </a:prstGeom>
          <a:noFill/>
          <a:ln w="28575" cap="sq">
            <a:solidFill>
              <a:schemeClr val="tx1"/>
            </a:solidFill>
            <a:round/>
            <a:headEnd/>
            <a:tailEnd type="triangle" w="med" len="med"/>
          </a:ln>
          <a:effectLst>
            <a:prstShdw prst="shdw17" dist="17961" dir="2700000">
              <a:schemeClr val="tx1">
                <a:gamma/>
                <a:shade val="60000"/>
                <a:invGamma/>
              </a:schemeClr>
            </a:prstShdw>
          </a:effectLst>
          <a:extLst>
            <a:ext uri="{909E8E84-426E-40DD-AFC4-6F175D3DCCD1}">
              <a14:hiddenFill xmlns:a14="http://schemas.microsoft.com/office/drawing/2010/main">
                <a:noFill/>
              </a14:hiddenFill>
            </a:ext>
          </a:extLst>
        </p:spPr>
        <p:txBody>
          <a:bodyPr wrap="none" anchor="ctr"/>
          <a:lstStyle/>
          <a:p>
            <a:pPr algn="ctr" eaLnBrk="1" hangingPunct="1">
              <a:defRPr/>
            </a:pPr>
            <a:endParaRPr lang="zh-CN" altLang="en-US"/>
          </a:p>
        </p:txBody>
      </p:sp>
      <p:sp>
        <p:nvSpPr>
          <p:cNvPr id="50210" name="Line 34">
            <a:extLst>
              <a:ext uri="{FF2B5EF4-FFF2-40B4-BE49-F238E27FC236}">
                <a16:creationId xmlns:a16="http://schemas.microsoft.com/office/drawing/2014/main" id="{D165C88D-B942-4ED4-8889-60E74E7B899D}"/>
              </a:ext>
            </a:extLst>
          </p:cNvPr>
          <p:cNvSpPr>
            <a:spLocks noChangeShapeType="1"/>
          </p:cNvSpPr>
          <p:nvPr/>
        </p:nvSpPr>
        <p:spPr bwMode="auto">
          <a:xfrm>
            <a:off x="1606550" y="4662488"/>
            <a:ext cx="0" cy="1074737"/>
          </a:xfrm>
          <a:prstGeom prst="line">
            <a:avLst/>
          </a:prstGeom>
          <a:noFill/>
          <a:ln w="28575" cap="sq">
            <a:solidFill>
              <a:schemeClr val="tx1"/>
            </a:solidFill>
            <a:round/>
            <a:headEnd/>
            <a:tailEnd type="triangle" w="med" len="med"/>
          </a:ln>
          <a:effectLst>
            <a:prstShdw prst="shdw17" dist="17961" dir="2700000">
              <a:schemeClr val="tx1">
                <a:gamma/>
                <a:shade val="60000"/>
                <a:invGamma/>
              </a:schemeClr>
            </a:prstShdw>
          </a:effectLst>
          <a:extLst>
            <a:ext uri="{909E8E84-426E-40DD-AFC4-6F175D3DCCD1}">
              <a14:hiddenFill xmlns:a14="http://schemas.microsoft.com/office/drawing/2010/main">
                <a:noFill/>
              </a14:hiddenFill>
            </a:ext>
          </a:extLst>
        </p:spPr>
        <p:txBody>
          <a:bodyPr wrap="none" anchor="ctr"/>
          <a:lstStyle/>
          <a:p>
            <a:pPr algn="ctr" eaLnBrk="1" hangingPunct="1">
              <a:defRPr/>
            </a:pPr>
            <a:endParaRPr lang="zh-CN" altLang="en-US"/>
          </a:p>
        </p:txBody>
      </p:sp>
      <p:sp>
        <p:nvSpPr>
          <p:cNvPr id="50211" name="Line 35">
            <a:extLst>
              <a:ext uri="{FF2B5EF4-FFF2-40B4-BE49-F238E27FC236}">
                <a16:creationId xmlns:a16="http://schemas.microsoft.com/office/drawing/2014/main" id="{F82E6FFC-7380-4623-BEBA-8C05B4F7958B}"/>
              </a:ext>
            </a:extLst>
          </p:cNvPr>
          <p:cNvSpPr>
            <a:spLocks noChangeShapeType="1"/>
          </p:cNvSpPr>
          <p:nvPr/>
        </p:nvSpPr>
        <p:spPr bwMode="auto">
          <a:xfrm flipV="1">
            <a:off x="1609725" y="5229225"/>
            <a:ext cx="1644650" cy="1588"/>
          </a:xfrm>
          <a:prstGeom prst="line">
            <a:avLst/>
          </a:prstGeom>
          <a:noFill/>
          <a:ln w="28575" cap="sq">
            <a:solidFill>
              <a:schemeClr val="tx1"/>
            </a:solidFill>
            <a:round/>
            <a:headEnd/>
            <a:tailEnd/>
          </a:ln>
          <a:effectLst>
            <a:prstShdw prst="shdw17" dist="17961" dir="2700000">
              <a:schemeClr val="tx1">
                <a:gamma/>
                <a:shade val="60000"/>
                <a:invGamma/>
              </a:schemeClr>
            </a:prstShdw>
          </a:effectLst>
          <a:extLst>
            <a:ext uri="{909E8E84-426E-40DD-AFC4-6F175D3DCCD1}">
              <a14:hiddenFill xmlns:a14="http://schemas.microsoft.com/office/drawing/2010/main">
                <a:noFill/>
              </a14:hiddenFill>
            </a:ext>
          </a:extLst>
        </p:spPr>
        <p:txBody>
          <a:bodyPr wrap="none" anchor="ctr"/>
          <a:lstStyle/>
          <a:p>
            <a:pPr algn="ctr" eaLnBrk="1" hangingPunct="1">
              <a:defRPr/>
            </a:pPr>
            <a:endParaRPr lang="zh-CN" altLang="en-US"/>
          </a:p>
        </p:txBody>
      </p:sp>
      <p:sp>
        <p:nvSpPr>
          <p:cNvPr id="50212" name="Line 36">
            <a:extLst>
              <a:ext uri="{FF2B5EF4-FFF2-40B4-BE49-F238E27FC236}">
                <a16:creationId xmlns:a16="http://schemas.microsoft.com/office/drawing/2014/main" id="{C895A7F4-0053-4993-8BA2-8559992D280E}"/>
              </a:ext>
            </a:extLst>
          </p:cNvPr>
          <p:cNvSpPr>
            <a:spLocks noChangeShapeType="1"/>
          </p:cNvSpPr>
          <p:nvPr/>
        </p:nvSpPr>
        <p:spPr bwMode="auto">
          <a:xfrm>
            <a:off x="3192463" y="4194175"/>
            <a:ext cx="0" cy="385763"/>
          </a:xfrm>
          <a:prstGeom prst="line">
            <a:avLst/>
          </a:prstGeom>
          <a:noFill/>
          <a:ln w="9525" cap="sq">
            <a:solidFill>
              <a:schemeClr val="tx1"/>
            </a:solidFill>
            <a:round/>
            <a:headEnd/>
            <a:tailEnd type="triangle" w="med" len="med"/>
          </a:ln>
          <a:effectLst>
            <a:prstShdw prst="shdw17" dist="17961" dir="2700000">
              <a:schemeClr val="tx1">
                <a:gamma/>
                <a:shade val="60000"/>
                <a:invGamma/>
              </a:schemeClr>
            </a:prstShdw>
          </a:effectLst>
          <a:extLst>
            <a:ext uri="{909E8E84-426E-40DD-AFC4-6F175D3DCCD1}">
              <a14:hiddenFill xmlns:a14="http://schemas.microsoft.com/office/drawing/2010/main">
                <a:noFill/>
              </a14:hiddenFill>
            </a:ext>
          </a:extLst>
        </p:spPr>
        <p:txBody>
          <a:bodyPr wrap="none" anchor="ctr"/>
          <a:lstStyle/>
          <a:p>
            <a:pPr algn="ctr" eaLnBrk="1" hangingPunct="1">
              <a:defRPr/>
            </a:pPr>
            <a:endParaRPr lang="zh-CN" altLang="en-US"/>
          </a:p>
        </p:txBody>
      </p:sp>
      <p:sp>
        <p:nvSpPr>
          <p:cNvPr id="50213" name="Text Box 37">
            <a:extLst>
              <a:ext uri="{FF2B5EF4-FFF2-40B4-BE49-F238E27FC236}">
                <a16:creationId xmlns:a16="http://schemas.microsoft.com/office/drawing/2014/main" id="{187C0DD9-94CF-455D-8F7C-E5E97C75B185}"/>
              </a:ext>
            </a:extLst>
          </p:cNvPr>
          <p:cNvSpPr txBox="1">
            <a:spLocks noChangeArrowheads="1"/>
          </p:cNvSpPr>
          <p:nvPr/>
        </p:nvSpPr>
        <p:spPr bwMode="auto">
          <a:xfrm>
            <a:off x="1668463" y="1073150"/>
            <a:ext cx="361950" cy="519113"/>
          </a:xfrm>
          <a:prstGeom prst="rect">
            <a:avLst/>
          </a:prstGeom>
          <a:noFill/>
          <a:ln>
            <a:noFill/>
          </a:ln>
          <a:effectLst>
            <a:prstShdw prst="shdw17" dist="17961" dir="2700000">
              <a:schemeClr val="tx1">
                <a:gamma/>
                <a:shade val="60000"/>
                <a:invGamma/>
              </a:schemeClr>
            </a:prstShdw>
          </a:effectLst>
          <a:extLst>
            <a:ext uri="{909E8E84-426E-40DD-AFC4-6F175D3DCCD1}">
              <a14:hiddenFill xmlns:a14="http://schemas.microsoft.com/office/drawing/2010/main">
                <a:gradFill rotWithShape="0">
                  <a:gsLst>
                    <a:gs pos="0">
                      <a:schemeClr val="tx1"/>
                    </a:gs>
                    <a:gs pos="100000">
                      <a:schemeClr val="tx1">
                        <a:gamma/>
                        <a:shade val="72941"/>
                        <a:invGamma/>
                      </a:schemeClr>
                    </a:gs>
                  </a:gsLst>
                  <a:lin ang="5400000" scaled="1"/>
                </a:gradFill>
              </a14:hiddenFill>
            </a:ext>
            <a:ext uri="{91240B29-F687-4F45-9708-019B960494DF}">
              <a14:hiddenLine xmlns:a14="http://schemas.microsoft.com/office/drawing/2010/main" w="9525" cap="sq">
                <a:solidFill>
                  <a:schemeClr val="tx1"/>
                </a:solidFill>
                <a:miter lim="800000"/>
                <a:headEnd/>
                <a:tailEnd/>
              </a14:hiddenLine>
            </a:ext>
          </a:extLst>
        </p:spPr>
        <p:txBody>
          <a:bodyPr wrap="none">
            <a:spAutoFit/>
          </a:bodyPr>
          <a:lstStyle/>
          <a:p>
            <a:pPr algn="ctr" eaLnBrk="1" hangingPunct="1">
              <a:defRPr/>
            </a:pPr>
            <a:r>
              <a:rPr lang="en-US" altLang="zh-CN" sz="2800">
                <a:solidFill>
                  <a:schemeClr val="folHlink"/>
                </a:solidFill>
              </a:rPr>
              <a:t>a</a:t>
            </a:r>
          </a:p>
        </p:txBody>
      </p:sp>
      <p:sp>
        <p:nvSpPr>
          <p:cNvPr id="50214" name="Text Box 38">
            <a:extLst>
              <a:ext uri="{FF2B5EF4-FFF2-40B4-BE49-F238E27FC236}">
                <a16:creationId xmlns:a16="http://schemas.microsoft.com/office/drawing/2014/main" id="{47BB2248-17E6-416E-B66E-17A4ABEEC2FE}"/>
              </a:ext>
            </a:extLst>
          </p:cNvPr>
          <p:cNvSpPr txBox="1">
            <a:spLocks noChangeArrowheads="1"/>
          </p:cNvSpPr>
          <p:nvPr/>
        </p:nvSpPr>
        <p:spPr bwMode="auto">
          <a:xfrm>
            <a:off x="927100" y="2863850"/>
            <a:ext cx="530225" cy="519113"/>
          </a:xfrm>
          <a:prstGeom prst="rect">
            <a:avLst/>
          </a:prstGeom>
          <a:noFill/>
          <a:ln>
            <a:noFill/>
          </a:ln>
          <a:effectLst>
            <a:prstShdw prst="shdw17" dist="17961" dir="2700000">
              <a:schemeClr val="tx1">
                <a:gamma/>
                <a:shade val="60000"/>
                <a:invGamma/>
              </a:schemeClr>
            </a:prstShdw>
          </a:effectLst>
          <a:extLst>
            <a:ext uri="{909E8E84-426E-40DD-AFC4-6F175D3DCCD1}">
              <a14:hiddenFill xmlns:a14="http://schemas.microsoft.com/office/drawing/2010/main">
                <a:gradFill rotWithShape="0">
                  <a:gsLst>
                    <a:gs pos="0">
                      <a:schemeClr val="tx1"/>
                    </a:gs>
                    <a:gs pos="100000">
                      <a:schemeClr val="tx1">
                        <a:gamma/>
                        <a:shade val="72941"/>
                        <a:invGamma/>
                      </a:schemeClr>
                    </a:gs>
                  </a:gsLst>
                  <a:lin ang="5400000" scaled="1"/>
                </a:gradFill>
              </a14:hiddenFill>
            </a:ext>
            <a:ext uri="{91240B29-F687-4F45-9708-019B960494DF}">
              <a14:hiddenLine xmlns:a14="http://schemas.microsoft.com/office/drawing/2010/main" w="9525" cap="sq">
                <a:solidFill>
                  <a:schemeClr val="tx1"/>
                </a:solidFill>
                <a:miter lim="800000"/>
                <a:headEnd/>
                <a:tailEnd/>
              </a14:hiddenLine>
            </a:ext>
          </a:extLst>
        </p:spPr>
        <p:txBody>
          <a:bodyPr>
            <a:spAutoFit/>
          </a:bodyPr>
          <a:lstStyle/>
          <a:p>
            <a:pPr algn="ctr" eaLnBrk="1" hangingPunct="1">
              <a:spcBef>
                <a:spcPct val="50000"/>
              </a:spcBef>
              <a:defRPr/>
            </a:pPr>
            <a:r>
              <a:rPr lang="en-US" altLang="zh-CN" sz="2800">
                <a:solidFill>
                  <a:schemeClr val="folHlink"/>
                </a:solidFill>
              </a:rPr>
              <a:t>b</a:t>
            </a:r>
          </a:p>
        </p:txBody>
      </p:sp>
      <p:sp>
        <p:nvSpPr>
          <p:cNvPr id="50215" name="Text Box 39">
            <a:extLst>
              <a:ext uri="{FF2B5EF4-FFF2-40B4-BE49-F238E27FC236}">
                <a16:creationId xmlns:a16="http://schemas.microsoft.com/office/drawing/2014/main" id="{D6E43FAB-BB3A-40D0-95FE-0F03BDB4DE01}"/>
              </a:ext>
            </a:extLst>
          </p:cNvPr>
          <p:cNvSpPr txBox="1">
            <a:spLocks noChangeArrowheads="1"/>
          </p:cNvSpPr>
          <p:nvPr/>
        </p:nvSpPr>
        <p:spPr bwMode="auto">
          <a:xfrm>
            <a:off x="2819400" y="1676400"/>
            <a:ext cx="509588" cy="519113"/>
          </a:xfrm>
          <a:prstGeom prst="rect">
            <a:avLst/>
          </a:prstGeom>
          <a:noFill/>
          <a:ln>
            <a:noFill/>
          </a:ln>
          <a:effectLst>
            <a:prstShdw prst="shdw17" dist="17961" dir="2700000">
              <a:schemeClr val="tx1">
                <a:gamma/>
                <a:shade val="60000"/>
                <a:invGamma/>
              </a:schemeClr>
            </a:prstShdw>
          </a:effectLst>
          <a:extLst>
            <a:ext uri="{909E8E84-426E-40DD-AFC4-6F175D3DCCD1}">
              <a14:hiddenFill xmlns:a14="http://schemas.microsoft.com/office/drawing/2010/main">
                <a:gradFill rotWithShape="0">
                  <a:gsLst>
                    <a:gs pos="0">
                      <a:schemeClr val="tx1"/>
                    </a:gs>
                    <a:gs pos="100000">
                      <a:schemeClr val="tx1">
                        <a:gamma/>
                        <a:shade val="72941"/>
                        <a:invGamma/>
                      </a:schemeClr>
                    </a:gs>
                  </a:gsLst>
                  <a:lin ang="5400000" scaled="1"/>
                </a:gradFill>
              </a14:hiddenFill>
            </a:ext>
            <a:ext uri="{91240B29-F687-4F45-9708-019B960494DF}">
              <a14:hiddenLine xmlns:a14="http://schemas.microsoft.com/office/drawing/2010/main" w="9525" cap="sq">
                <a:solidFill>
                  <a:schemeClr val="tx1"/>
                </a:solidFill>
                <a:miter lim="800000"/>
                <a:headEnd/>
                <a:tailEnd/>
              </a14:hiddenLine>
            </a:ext>
          </a:extLst>
        </p:spPr>
        <p:txBody>
          <a:bodyPr>
            <a:spAutoFit/>
          </a:bodyPr>
          <a:lstStyle/>
          <a:p>
            <a:pPr algn="ctr" eaLnBrk="1" hangingPunct="1">
              <a:spcBef>
                <a:spcPct val="50000"/>
              </a:spcBef>
              <a:defRPr/>
            </a:pPr>
            <a:r>
              <a:rPr lang="en-US" altLang="zh-CN" sz="2800">
                <a:solidFill>
                  <a:schemeClr val="folHlink"/>
                </a:solidFill>
              </a:rPr>
              <a:t>c</a:t>
            </a:r>
          </a:p>
        </p:txBody>
      </p:sp>
      <p:sp>
        <p:nvSpPr>
          <p:cNvPr id="50216" name="Text Box 40">
            <a:extLst>
              <a:ext uri="{FF2B5EF4-FFF2-40B4-BE49-F238E27FC236}">
                <a16:creationId xmlns:a16="http://schemas.microsoft.com/office/drawing/2014/main" id="{CA31B550-1993-4D5F-AA58-3D52A9C6CD06}"/>
              </a:ext>
            </a:extLst>
          </p:cNvPr>
          <p:cNvSpPr txBox="1">
            <a:spLocks noChangeArrowheads="1"/>
          </p:cNvSpPr>
          <p:nvPr/>
        </p:nvSpPr>
        <p:spPr bwMode="auto">
          <a:xfrm>
            <a:off x="817563" y="4638675"/>
            <a:ext cx="538162" cy="519113"/>
          </a:xfrm>
          <a:prstGeom prst="rect">
            <a:avLst/>
          </a:prstGeom>
          <a:noFill/>
          <a:ln>
            <a:noFill/>
          </a:ln>
          <a:effectLst>
            <a:prstShdw prst="shdw17" dist="17961" dir="2700000">
              <a:schemeClr val="tx1">
                <a:gamma/>
                <a:shade val="60000"/>
                <a:invGamma/>
              </a:schemeClr>
            </a:prstShdw>
          </a:effectLst>
          <a:extLst>
            <a:ext uri="{909E8E84-426E-40DD-AFC4-6F175D3DCCD1}">
              <a14:hiddenFill xmlns:a14="http://schemas.microsoft.com/office/drawing/2010/main">
                <a:gradFill rotWithShape="0">
                  <a:gsLst>
                    <a:gs pos="0">
                      <a:schemeClr val="tx1"/>
                    </a:gs>
                    <a:gs pos="100000">
                      <a:schemeClr val="tx1">
                        <a:gamma/>
                        <a:shade val="72941"/>
                        <a:invGamma/>
                      </a:schemeClr>
                    </a:gs>
                  </a:gsLst>
                  <a:lin ang="5400000" scaled="1"/>
                </a:gradFill>
              </a14:hiddenFill>
            </a:ext>
            <a:ext uri="{91240B29-F687-4F45-9708-019B960494DF}">
              <a14:hiddenLine xmlns:a14="http://schemas.microsoft.com/office/drawing/2010/main" w="9525" cap="sq">
                <a:solidFill>
                  <a:schemeClr val="tx1"/>
                </a:solidFill>
                <a:miter lim="800000"/>
                <a:headEnd/>
                <a:tailEnd/>
              </a14:hiddenLine>
            </a:ext>
          </a:extLst>
        </p:spPr>
        <p:txBody>
          <a:bodyPr>
            <a:spAutoFit/>
          </a:bodyPr>
          <a:lstStyle/>
          <a:p>
            <a:pPr algn="ctr" eaLnBrk="1" hangingPunct="1">
              <a:defRPr/>
            </a:pPr>
            <a:r>
              <a:rPr lang="en-US" altLang="zh-CN" sz="2800">
                <a:solidFill>
                  <a:schemeClr val="folHlink"/>
                </a:solidFill>
              </a:rPr>
              <a:t>d</a:t>
            </a:r>
          </a:p>
        </p:txBody>
      </p:sp>
      <p:sp>
        <p:nvSpPr>
          <p:cNvPr id="50217" name="Text Box 41">
            <a:extLst>
              <a:ext uri="{FF2B5EF4-FFF2-40B4-BE49-F238E27FC236}">
                <a16:creationId xmlns:a16="http://schemas.microsoft.com/office/drawing/2014/main" id="{2EE56EEB-7EDB-42B2-B248-47EC71F49021}"/>
              </a:ext>
            </a:extLst>
          </p:cNvPr>
          <p:cNvSpPr txBox="1">
            <a:spLocks noChangeArrowheads="1"/>
          </p:cNvSpPr>
          <p:nvPr/>
        </p:nvSpPr>
        <p:spPr bwMode="auto">
          <a:xfrm>
            <a:off x="2895600" y="3657600"/>
            <a:ext cx="447675" cy="519113"/>
          </a:xfrm>
          <a:prstGeom prst="rect">
            <a:avLst/>
          </a:prstGeom>
          <a:noFill/>
          <a:ln>
            <a:noFill/>
          </a:ln>
          <a:effectLst>
            <a:prstShdw prst="shdw17" dist="17961" dir="2700000">
              <a:schemeClr val="tx1">
                <a:gamma/>
                <a:shade val="60000"/>
                <a:invGamma/>
              </a:schemeClr>
            </a:prstShdw>
          </a:effectLst>
          <a:extLst>
            <a:ext uri="{909E8E84-426E-40DD-AFC4-6F175D3DCCD1}">
              <a14:hiddenFill xmlns:a14="http://schemas.microsoft.com/office/drawing/2010/main">
                <a:gradFill rotWithShape="0">
                  <a:gsLst>
                    <a:gs pos="0">
                      <a:schemeClr val="tx1"/>
                    </a:gs>
                    <a:gs pos="100000">
                      <a:schemeClr val="tx1">
                        <a:gamma/>
                        <a:shade val="72941"/>
                        <a:invGamma/>
                      </a:schemeClr>
                    </a:gs>
                  </a:gsLst>
                  <a:lin ang="5400000" scaled="1"/>
                </a:gradFill>
              </a14:hiddenFill>
            </a:ext>
            <a:ext uri="{91240B29-F687-4F45-9708-019B960494DF}">
              <a14:hiddenLine xmlns:a14="http://schemas.microsoft.com/office/drawing/2010/main" w="9525" cap="sq">
                <a:solidFill>
                  <a:schemeClr val="tx1"/>
                </a:solidFill>
                <a:miter lim="800000"/>
                <a:headEnd/>
                <a:tailEnd/>
              </a14:hiddenLine>
            </a:ext>
          </a:extLst>
        </p:spPr>
        <p:txBody>
          <a:bodyPr>
            <a:spAutoFit/>
          </a:bodyPr>
          <a:lstStyle/>
          <a:p>
            <a:pPr algn="ctr" eaLnBrk="1" hangingPunct="1">
              <a:spcBef>
                <a:spcPct val="50000"/>
              </a:spcBef>
              <a:defRPr/>
            </a:pPr>
            <a:r>
              <a:rPr lang="en-US" altLang="zh-CN" sz="2800">
                <a:solidFill>
                  <a:schemeClr val="folHlink"/>
                </a:solidFill>
              </a:rPr>
              <a:t>e</a:t>
            </a:r>
          </a:p>
        </p:txBody>
      </p:sp>
      <p:sp>
        <p:nvSpPr>
          <p:cNvPr id="50218" name="Text Box 42">
            <a:extLst>
              <a:ext uri="{FF2B5EF4-FFF2-40B4-BE49-F238E27FC236}">
                <a16:creationId xmlns:a16="http://schemas.microsoft.com/office/drawing/2014/main" id="{06BD7678-C3F6-4382-A34C-3C07282B2919}"/>
              </a:ext>
            </a:extLst>
          </p:cNvPr>
          <p:cNvSpPr txBox="1">
            <a:spLocks noChangeArrowheads="1"/>
          </p:cNvSpPr>
          <p:nvPr/>
        </p:nvSpPr>
        <p:spPr bwMode="auto">
          <a:xfrm>
            <a:off x="4267200" y="2057400"/>
            <a:ext cx="4592638" cy="1190625"/>
          </a:xfrm>
          <a:prstGeom prst="rect">
            <a:avLst/>
          </a:prstGeom>
          <a:noFill/>
          <a:ln>
            <a:noFill/>
          </a:ln>
          <a:effectLst>
            <a:prstShdw prst="shdw17" dist="17961" dir="2700000">
              <a:schemeClr val="tx1">
                <a:gamma/>
                <a:shade val="60000"/>
                <a:invGamma/>
              </a:schemeClr>
            </a:prstShdw>
          </a:effectLst>
          <a:extLst>
            <a:ext uri="{909E8E84-426E-40DD-AFC4-6F175D3DCCD1}">
              <a14:hiddenFill xmlns:a14="http://schemas.microsoft.com/office/drawing/2010/main">
                <a:gradFill rotWithShape="0">
                  <a:gsLst>
                    <a:gs pos="0">
                      <a:schemeClr val="tx1"/>
                    </a:gs>
                    <a:gs pos="100000">
                      <a:schemeClr val="tx1">
                        <a:gamma/>
                        <a:shade val="72941"/>
                        <a:invGamma/>
                      </a:schemeClr>
                    </a:gs>
                  </a:gsLst>
                  <a:lin ang="5400000" scaled="1"/>
                </a:gradFill>
              </a14:hiddenFill>
            </a:ext>
            <a:ext uri="{91240B29-F687-4F45-9708-019B960494DF}">
              <a14:hiddenLine xmlns:a14="http://schemas.microsoft.com/office/drawing/2010/main" w="9525" cap="sq">
                <a:solidFill>
                  <a:schemeClr val="tx1"/>
                </a:solidFill>
                <a:miter lim="800000"/>
                <a:headEnd/>
                <a:tailEnd/>
              </a14:hiddenLine>
            </a:ext>
          </a:extLst>
        </p:spPr>
        <p:txBody>
          <a:bodyPr anchor="ctr">
            <a:spAutoFit/>
          </a:bodyPr>
          <a:lstStyle/>
          <a:p>
            <a:pPr eaLnBrk="1" hangingPunct="1">
              <a:defRPr/>
            </a:pPr>
            <a:r>
              <a:rPr lang="zh-CN" altLang="zh-CN" sz="2800">
                <a:solidFill>
                  <a:schemeClr val="folHlink"/>
                </a:solidFill>
                <a:latin typeface="楷体_GB2312" pitchFamily="49" charset="-122"/>
                <a:ea typeface="楷体_GB2312" pitchFamily="49" charset="-122"/>
              </a:rPr>
              <a:t>满足语句覆盖的情况：</a:t>
            </a:r>
            <a:endParaRPr lang="zh-CN" altLang="zh-CN" sz="2800">
              <a:solidFill>
                <a:schemeClr val="tx1"/>
              </a:solidFill>
              <a:latin typeface="楷体_GB2312" pitchFamily="49" charset="-122"/>
              <a:ea typeface="楷体_GB2312" pitchFamily="49" charset="-122"/>
            </a:endParaRPr>
          </a:p>
          <a:p>
            <a:pPr eaLnBrk="1" hangingPunct="1">
              <a:defRPr/>
            </a:pPr>
            <a:r>
              <a:rPr lang="zh-CN" altLang="zh-CN" sz="2800">
                <a:solidFill>
                  <a:schemeClr val="tx1"/>
                </a:solidFill>
                <a:latin typeface="楷体_GB2312" pitchFamily="49" charset="-122"/>
                <a:ea typeface="楷体_GB2312" pitchFamily="49" charset="-122"/>
              </a:rPr>
              <a:t>  执行路径：ace</a:t>
            </a:r>
          </a:p>
          <a:p>
            <a:pPr eaLnBrk="1" hangingPunct="1">
              <a:defRPr/>
            </a:pPr>
            <a:endParaRPr lang="zh-CN" altLang="en-US"/>
          </a:p>
        </p:txBody>
      </p:sp>
      <p:sp>
        <p:nvSpPr>
          <p:cNvPr id="50219" name="Text Box 43">
            <a:extLst>
              <a:ext uri="{FF2B5EF4-FFF2-40B4-BE49-F238E27FC236}">
                <a16:creationId xmlns:a16="http://schemas.microsoft.com/office/drawing/2014/main" id="{5B4FCCD0-0AD2-4DD7-BAF1-71A2EA38F742}"/>
              </a:ext>
            </a:extLst>
          </p:cNvPr>
          <p:cNvSpPr txBox="1">
            <a:spLocks noChangeArrowheads="1"/>
          </p:cNvSpPr>
          <p:nvPr/>
        </p:nvSpPr>
        <p:spPr bwMode="auto">
          <a:xfrm>
            <a:off x="4238625" y="4664075"/>
            <a:ext cx="3884613" cy="1587500"/>
          </a:xfrm>
          <a:prstGeom prst="rect">
            <a:avLst/>
          </a:prstGeom>
          <a:noFill/>
          <a:ln>
            <a:noFill/>
          </a:ln>
          <a:effectLst>
            <a:prstShdw prst="shdw17" dist="17961" dir="2700000">
              <a:schemeClr val="tx1">
                <a:gamma/>
                <a:shade val="60000"/>
                <a:invGamma/>
              </a:schemeClr>
            </a:prstShdw>
          </a:effectLst>
          <a:extLst>
            <a:ext uri="{909E8E84-426E-40DD-AFC4-6F175D3DCCD1}">
              <a14:hiddenFill xmlns:a14="http://schemas.microsoft.com/office/drawing/2010/main">
                <a:gradFill rotWithShape="0">
                  <a:gsLst>
                    <a:gs pos="0">
                      <a:schemeClr val="tx1"/>
                    </a:gs>
                    <a:gs pos="100000">
                      <a:schemeClr val="tx1">
                        <a:gamma/>
                        <a:shade val="72941"/>
                        <a:invGamma/>
                      </a:schemeClr>
                    </a:gs>
                  </a:gsLst>
                  <a:lin ang="5400000" scaled="1"/>
                </a:gradFill>
              </a14:hiddenFill>
            </a:ext>
            <a:ext uri="{91240B29-F687-4F45-9708-019B960494DF}">
              <a14:hiddenLine xmlns:a14="http://schemas.microsoft.com/office/drawing/2010/main" w="9525" cap="sq">
                <a:solidFill>
                  <a:schemeClr val="tx1"/>
                </a:solidFill>
                <a:miter lim="800000"/>
                <a:headEnd/>
                <a:tailEnd/>
              </a14:hiddenLine>
            </a:ext>
          </a:extLst>
        </p:spPr>
        <p:txBody>
          <a:bodyPr anchor="ctr">
            <a:spAutoFit/>
          </a:bodyPr>
          <a:lstStyle/>
          <a:p>
            <a:pPr eaLnBrk="1" hangingPunct="1">
              <a:spcBef>
                <a:spcPct val="50000"/>
              </a:spcBef>
              <a:defRPr/>
            </a:pPr>
            <a:r>
              <a:rPr lang="zh-CN" altLang="en-US" sz="2800">
                <a:solidFill>
                  <a:schemeClr val="folHlink"/>
                </a:solidFill>
                <a:ea typeface="楷体_GB2312" pitchFamily="49" charset="-122"/>
              </a:rPr>
              <a:t>选择用例：</a:t>
            </a:r>
            <a:endParaRPr lang="zh-CN" altLang="en-US" sz="2800">
              <a:solidFill>
                <a:schemeClr val="tx1"/>
              </a:solidFill>
              <a:ea typeface="楷体_GB2312" pitchFamily="49" charset="-122"/>
            </a:endParaRPr>
          </a:p>
          <a:p>
            <a:pPr eaLnBrk="1" hangingPunct="1">
              <a:defRPr/>
            </a:pPr>
            <a:r>
              <a:rPr lang="zh-CN" altLang="zh-CN" sz="2800">
                <a:solidFill>
                  <a:schemeClr val="tx1"/>
                </a:solidFill>
                <a:latin typeface="楷体_GB2312" pitchFamily="49" charset="-122"/>
                <a:ea typeface="楷体_GB2312" pitchFamily="49" charset="-122"/>
              </a:rPr>
              <a:t>[(2,0,4),(2,0,3)]</a:t>
            </a:r>
          </a:p>
          <a:p>
            <a:pPr eaLnBrk="1" hangingPunct="1">
              <a:spcBef>
                <a:spcPct val="50000"/>
              </a:spcBef>
              <a:defRPr/>
            </a:pPr>
            <a:endParaRPr lang="zh-CN" altLang="en-US" sz="2800">
              <a:solidFill>
                <a:schemeClr val="tx1"/>
              </a:solidFill>
              <a:ea typeface="楷体_GB2312" pitchFamily="49" charset="-122"/>
            </a:endParaRPr>
          </a:p>
        </p:txBody>
      </p:sp>
      <p:sp>
        <p:nvSpPr>
          <p:cNvPr id="50220" name="Text Box 44">
            <a:extLst>
              <a:ext uri="{FF2B5EF4-FFF2-40B4-BE49-F238E27FC236}">
                <a16:creationId xmlns:a16="http://schemas.microsoft.com/office/drawing/2014/main" id="{6B59FD6C-366A-4DDF-9214-CB1D89BD52C9}"/>
              </a:ext>
            </a:extLst>
          </p:cNvPr>
          <p:cNvSpPr txBox="1">
            <a:spLocks noChangeArrowheads="1"/>
          </p:cNvSpPr>
          <p:nvPr/>
        </p:nvSpPr>
        <p:spPr bwMode="auto">
          <a:xfrm>
            <a:off x="4038600" y="3276600"/>
            <a:ext cx="5105400" cy="1312863"/>
          </a:xfrm>
          <a:prstGeom prst="rect">
            <a:avLst/>
          </a:prstGeom>
          <a:noFill/>
          <a:ln>
            <a:noFill/>
          </a:ln>
          <a:effectLst>
            <a:prstShdw prst="shdw17" dist="17961" dir="2700000">
              <a:schemeClr val="tx1">
                <a:gamma/>
                <a:shade val="60000"/>
                <a:invGamma/>
              </a:schemeClr>
            </a:prstShdw>
          </a:effectLst>
          <a:extLst>
            <a:ext uri="{909E8E84-426E-40DD-AFC4-6F175D3DCCD1}">
              <a14:hiddenFill xmlns:a14="http://schemas.microsoft.com/office/drawing/2010/main">
                <a:gradFill rotWithShape="0">
                  <a:gsLst>
                    <a:gs pos="0">
                      <a:schemeClr val="tx1"/>
                    </a:gs>
                    <a:gs pos="100000">
                      <a:schemeClr val="tx1">
                        <a:gamma/>
                        <a:shade val="72941"/>
                        <a:invGamma/>
                      </a:schemeClr>
                    </a:gs>
                  </a:gsLst>
                  <a:lin ang="5400000" scaled="1"/>
                </a:gradFill>
              </a14:hiddenFill>
            </a:ext>
            <a:ext uri="{91240B29-F687-4F45-9708-019B960494DF}">
              <a14:hiddenLine xmlns:a14="http://schemas.microsoft.com/office/drawing/2010/main" w="9525" cap="sq">
                <a:solidFill>
                  <a:schemeClr val="tx1"/>
                </a:solidFill>
                <a:miter lim="800000"/>
                <a:headEnd/>
                <a:tailEnd/>
              </a14:hiddenLine>
            </a:ext>
          </a:extLst>
        </p:spPr>
        <p:txBody>
          <a:bodyPr anchor="ctr">
            <a:spAutoFit/>
          </a:bodyPr>
          <a:lstStyle/>
          <a:p>
            <a:pPr eaLnBrk="1" hangingPunct="1">
              <a:defRPr/>
            </a:pPr>
            <a:r>
              <a:rPr lang="zh-CN" altLang="zh-CN" sz="2800">
                <a:solidFill>
                  <a:schemeClr val="folHlink"/>
                </a:solidFill>
                <a:latin typeface="楷体_GB2312" pitchFamily="49" charset="-122"/>
                <a:ea typeface="楷体_GB2312" pitchFamily="49" charset="-122"/>
              </a:rPr>
              <a:t> 用例格式：</a:t>
            </a:r>
            <a:endParaRPr lang="zh-CN" altLang="zh-CN" sz="2800">
              <a:solidFill>
                <a:schemeClr val="tx1"/>
              </a:solidFill>
              <a:latin typeface="楷体_GB2312" pitchFamily="49" charset="-122"/>
              <a:ea typeface="楷体_GB2312" pitchFamily="49" charset="-122"/>
            </a:endParaRPr>
          </a:p>
          <a:p>
            <a:pPr eaLnBrk="1" hangingPunct="1">
              <a:defRPr/>
            </a:pPr>
            <a:r>
              <a:rPr lang="zh-CN" altLang="zh-CN" sz="2800">
                <a:solidFill>
                  <a:schemeClr val="tx1"/>
                </a:solidFill>
                <a:latin typeface="楷体_GB2312" pitchFamily="49" charset="-122"/>
                <a:ea typeface="楷体_GB2312" pitchFamily="49" charset="-122"/>
              </a:rPr>
              <a:t>[输入(A,B,X)，输出(A,B,X)]</a:t>
            </a:r>
          </a:p>
          <a:p>
            <a:pPr eaLnBrk="1" hangingPunct="1">
              <a:spcBef>
                <a:spcPct val="50000"/>
              </a:spcBef>
              <a:defRPr/>
            </a:pPr>
            <a:endParaRPr lang="zh-CN" altLang="en-US"/>
          </a:p>
        </p:txBody>
      </p:sp>
      <p:sp>
        <p:nvSpPr>
          <p:cNvPr id="50222" name="Text Box 46">
            <a:extLst>
              <a:ext uri="{FF2B5EF4-FFF2-40B4-BE49-F238E27FC236}">
                <a16:creationId xmlns:a16="http://schemas.microsoft.com/office/drawing/2014/main" id="{D48F0698-7EE4-4F96-80F7-88728C74D486}"/>
              </a:ext>
            </a:extLst>
          </p:cNvPr>
          <p:cNvSpPr txBox="1">
            <a:spLocks noChangeArrowheads="1"/>
          </p:cNvSpPr>
          <p:nvPr/>
        </p:nvSpPr>
        <p:spPr bwMode="auto">
          <a:xfrm>
            <a:off x="2209800" y="1981200"/>
            <a:ext cx="330200" cy="336550"/>
          </a:xfrm>
          <a:prstGeom prst="rect">
            <a:avLst/>
          </a:prstGeom>
          <a:noFill/>
          <a:ln>
            <a:noFill/>
          </a:ln>
          <a:effectLst>
            <a:prstShdw prst="shdw17" dist="17961" dir="2700000">
              <a:schemeClr val="tx1">
                <a:gamma/>
                <a:shade val="60000"/>
                <a:invGamma/>
              </a:schemeClr>
            </a:prstShdw>
          </a:effectLst>
          <a:extLst>
            <a:ext uri="{909E8E84-426E-40DD-AFC4-6F175D3DCCD1}">
              <a14:hiddenFill xmlns:a14="http://schemas.microsoft.com/office/drawing/2010/main">
                <a:gradFill rotWithShape="0">
                  <a:gsLst>
                    <a:gs pos="0">
                      <a:schemeClr val="tx1"/>
                    </a:gs>
                    <a:gs pos="100000">
                      <a:schemeClr val="tx1">
                        <a:gamma/>
                        <a:shade val="72941"/>
                        <a:invGamma/>
                      </a:schemeClr>
                    </a:gs>
                  </a:gsLst>
                  <a:lin ang="5400000" scaled="1"/>
                </a:gradFill>
              </a14:hiddenFill>
            </a:ext>
            <a:ext uri="{91240B29-F687-4F45-9708-019B960494DF}">
              <a14:hiddenLine xmlns:a14="http://schemas.microsoft.com/office/drawing/2010/main" w="9525" cap="sq">
                <a:solidFill>
                  <a:schemeClr val="tx1"/>
                </a:solidFill>
                <a:miter lim="800000"/>
                <a:headEnd/>
                <a:tailEnd/>
              </a14:hiddenLine>
            </a:ext>
          </a:extLst>
        </p:spPr>
        <p:txBody>
          <a:bodyPr wrap="none" anchor="ctr">
            <a:spAutoFit/>
          </a:bodyPr>
          <a:lstStyle/>
          <a:p>
            <a:pPr algn="ctr" eaLnBrk="1" hangingPunct="1">
              <a:defRPr/>
            </a:pPr>
            <a:r>
              <a:rPr lang="en-US" altLang="zh-CN">
                <a:solidFill>
                  <a:schemeClr val="tx1"/>
                </a:solidFill>
              </a:rPr>
              <a:t>Y</a:t>
            </a:r>
            <a:endParaRPr lang="en-US" altLang="zh-CN"/>
          </a:p>
        </p:txBody>
      </p:sp>
      <p:sp>
        <p:nvSpPr>
          <p:cNvPr id="50223" name="Text Box 47">
            <a:extLst>
              <a:ext uri="{FF2B5EF4-FFF2-40B4-BE49-F238E27FC236}">
                <a16:creationId xmlns:a16="http://schemas.microsoft.com/office/drawing/2014/main" id="{98B63B21-48E6-4E49-ADC7-0D7999555AB0}"/>
              </a:ext>
            </a:extLst>
          </p:cNvPr>
          <p:cNvSpPr txBox="1">
            <a:spLocks noChangeArrowheads="1"/>
          </p:cNvSpPr>
          <p:nvPr/>
        </p:nvSpPr>
        <p:spPr bwMode="auto">
          <a:xfrm>
            <a:off x="1600200" y="2743200"/>
            <a:ext cx="330200" cy="336550"/>
          </a:xfrm>
          <a:prstGeom prst="rect">
            <a:avLst/>
          </a:prstGeom>
          <a:noFill/>
          <a:ln>
            <a:noFill/>
          </a:ln>
          <a:effectLst>
            <a:prstShdw prst="shdw17" dist="17961" dir="2700000">
              <a:schemeClr val="tx1">
                <a:gamma/>
                <a:shade val="60000"/>
                <a:invGamma/>
              </a:schemeClr>
            </a:prstShdw>
          </a:effectLst>
          <a:extLst>
            <a:ext uri="{909E8E84-426E-40DD-AFC4-6F175D3DCCD1}">
              <a14:hiddenFill xmlns:a14="http://schemas.microsoft.com/office/drawing/2010/main">
                <a:gradFill rotWithShape="0">
                  <a:gsLst>
                    <a:gs pos="0">
                      <a:schemeClr val="tx1"/>
                    </a:gs>
                    <a:gs pos="100000">
                      <a:schemeClr val="tx1">
                        <a:gamma/>
                        <a:shade val="72941"/>
                        <a:invGamma/>
                      </a:schemeClr>
                    </a:gs>
                  </a:gsLst>
                  <a:lin ang="5400000" scaled="1"/>
                </a:gradFill>
              </a14:hiddenFill>
            </a:ext>
            <a:ext uri="{91240B29-F687-4F45-9708-019B960494DF}">
              <a14:hiddenLine xmlns:a14="http://schemas.microsoft.com/office/drawing/2010/main" w="9525" cap="sq">
                <a:solidFill>
                  <a:schemeClr val="tx1"/>
                </a:solidFill>
                <a:miter lim="800000"/>
                <a:headEnd/>
                <a:tailEnd/>
              </a14:hiddenLine>
            </a:ext>
          </a:extLst>
        </p:spPr>
        <p:txBody>
          <a:bodyPr wrap="none" anchor="ctr">
            <a:spAutoFit/>
          </a:bodyPr>
          <a:lstStyle/>
          <a:p>
            <a:pPr algn="ctr" eaLnBrk="1" hangingPunct="1">
              <a:defRPr/>
            </a:pPr>
            <a:r>
              <a:rPr lang="en-US" altLang="zh-CN">
                <a:solidFill>
                  <a:schemeClr val="tx1"/>
                </a:solidFill>
              </a:rPr>
              <a:t>N</a:t>
            </a:r>
          </a:p>
        </p:txBody>
      </p:sp>
      <p:sp>
        <p:nvSpPr>
          <p:cNvPr id="50224" name="Text Box 48">
            <a:extLst>
              <a:ext uri="{FF2B5EF4-FFF2-40B4-BE49-F238E27FC236}">
                <a16:creationId xmlns:a16="http://schemas.microsoft.com/office/drawing/2014/main" id="{6A25E5E5-33E2-4C66-8BB6-DE15219D5E4D}"/>
              </a:ext>
            </a:extLst>
          </p:cNvPr>
          <p:cNvSpPr txBox="1">
            <a:spLocks noChangeArrowheads="1"/>
          </p:cNvSpPr>
          <p:nvPr/>
        </p:nvSpPr>
        <p:spPr bwMode="auto">
          <a:xfrm>
            <a:off x="2286000" y="3657600"/>
            <a:ext cx="330200" cy="336550"/>
          </a:xfrm>
          <a:prstGeom prst="rect">
            <a:avLst/>
          </a:prstGeom>
          <a:noFill/>
          <a:ln>
            <a:noFill/>
          </a:ln>
          <a:effectLst>
            <a:prstShdw prst="shdw17" dist="17961" dir="2700000">
              <a:schemeClr val="tx1">
                <a:gamma/>
                <a:shade val="60000"/>
                <a:invGamma/>
              </a:schemeClr>
            </a:prstShdw>
          </a:effectLst>
          <a:extLst>
            <a:ext uri="{909E8E84-426E-40DD-AFC4-6F175D3DCCD1}">
              <a14:hiddenFill xmlns:a14="http://schemas.microsoft.com/office/drawing/2010/main">
                <a:gradFill rotWithShape="0">
                  <a:gsLst>
                    <a:gs pos="0">
                      <a:schemeClr val="tx1"/>
                    </a:gs>
                    <a:gs pos="100000">
                      <a:schemeClr val="tx1">
                        <a:gamma/>
                        <a:shade val="72941"/>
                        <a:invGamma/>
                      </a:schemeClr>
                    </a:gs>
                  </a:gsLst>
                  <a:lin ang="5400000" scaled="1"/>
                </a:gradFill>
              </a14:hiddenFill>
            </a:ext>
            <a:ext uri="{91240B29-F687-4F45-9708-019B960494DF}">
              <a14:hiddenLine xmlns:a14="http://schemas.microsoft.com/office/drawing/2010/main" w="9525" cap="sq">
                <a:solidFill>
                  <a:schemeClr val="tx1"/>
                </a:solidFill>
                <a:miter lim="800000"/>
                <a:headEnd/>
                <a:tailEnd/>
              </a14:hiddenLine>
            </a:ext>
          </a:extLst>
        </p:spPr>
        <p:txBody>
          <a:bodyPr wrap="none" anchor="ctr">
            <a:spAutoFit/>
          </a:bodyPr>
          <a:lstStyle/>
          <a:p>
            <a:pPr algn="ctr" eaLnBrk="1" hangingPunct="1">
              <a:defRPr/>
            </a:pPr>
            <a:r>
              <a:rPr lang="en-US" altLang="zh-CN">
                <a:solidFill>
                  <a:schemeClr val="tx1"/>
                </a:solidFill>
              </a:rPr>
              <a:t>Y</a:t>
            </a:r>
            <a:endParaRPr lang="en-US" altLang="zh-CN"/>
          </a:p>
        </p:txBody>
      </p:sp>
      <p:sp>
        <p:nvSpPr>
          <p:cNvPr id="50225" name="Text Box 49">
            <a:extLst>
              <a:ext uri="{FF2B5EF4-FFF2-40B4-BE49-F238E27FC236}">
                <a16:creationId xmlns:a16="http://schemas.microsoft.com/office/drawing/2014/main" id="{99DBD6E4-96D6-4B42-90B7-D386C8B13B94}"/>
              </a:ext>
            </a:extLst>
          </p:cNvPr>
          <p:cNvSpPr txBox="1">
            <a:spLocks noChangeArrowheads="1"/>
          </p:cNvSpPr>
          <p:nvPr/>
        </p:nvSpPr>
        <p:spPr bwMode="auto">
          <a:xfrm>
            <a:off x="1676400" y="4648200"/>
            <a:ext cx="330200" cy="336550"/>
          </a:xfrm>
          <a:prstGeom prst="rect">
            <a:avLst/>
          </a:prstGeom>
          <a:noFill/>
          <a:ln>
            <a:noFill/>
          </a:ln>
          <a:effectLst>
            <a:prstShdw prst="shdw17" dist="17961" dir="2700000">
              <a:schemeClr val="tx1">
                <a:gamma/>
                <a:shade val="60000"/>
                <a:invGamma/>
              </a:schemeClr>
            </a:prstShdw>
          </a:effectLst>
          <a:extLst>
            <a:ext uri="{909E8E84-426E-40DD-AFC4-6F175D3DCCD1}">
              <a14:hiddenFill xmlns:a14="http://schemas.microsoft.com/office/drawing/2010/main">
                <a:gradFill rotWithShape="0">
                  <a:gsLst>
                    <a:gs pos="0">
                      <a:schemeClr val="tx1"/>
                    </a:gs>
                    <a:gs pos="100000">
                      <a:schemeClr val="tx1">
                        <a:gamma/>
                        <a:shade val="72941"/>
                        <a:invGamma/>
                      </a:schemeClr>
                    </a:gs>
                  </a:gsLst>
                  <a:lin ang="5400000" scaled="1"/>
                </a:gradFill>
              </a14:hiddenFill>
            </a:ext>
            <a:ext uri="{91240B29-F687-4F45-9708-019B960494DF}">
              <a14:hiddenLine xmlns:a14="http://schemas.microsoft.com/office/drawing/2010/main" w="9525" cap="sq">
                <a:solidFill>
                  <a:schemeClr val="tx1"/>
                </a:solidFill>
                <a:miter lim="800000"/>
                <a:headEnd/>
                <a:tailEnd/>
              </a14:hiddenLine>
            </a:ext>
          </a:extLst>
        </p:spPr>
        <p:txBody>
          <a:bodyPr wrap="none" anchor="ctr">
            <a:spAutoFit/>
          </a:bodyPr>
          <a:lstStyle/>
          <a:p>
            <a:pPr algn="ctr" eaLnBrk="1" hangingPunct="1">
              <a:defRPr/>
            </a:pPr>
            <a:r>
              <a:rPr lang="en-US" altLang="zh-CN">
                <a:solidFill>
                  <a:schemeClr val="tx1"/>
                </a:solidFill>
              </a:rPr>
              <a:t>N</a:t>
            </a:r>
          </a:p>
        </p:txBody>
      </p:sp>
      <p:sp>
        <p:nvSpPr>
          <p:cNvPr id="18463" name="Oval 50">
            <a:hlinkClick r:id="" action="ppaction://hlinkshowjump?jump=previousslide"/>
            <a:extLst>
              <a:ext uri="{FF2B5EF4-FFF2-40B4-BE49-F238E27FC236}">
                <a16:creationId xmlns:a16="http://schemas.microsoft.com/office/drawing/2014/main" id="{BE784A03-45F7-4429-BD5F-A5B8EE8483A7}"/>
              </a:ext>
            </a:extLst>
          </p:cNvPr>
          <p:cNvSpPr>
            <a:spLocks noChangeArrowheads="1"/>
          </p:cNvSpPr>
          <p:nvPr/>
        </p:nvSpPr>
        <p:spPr bwMode="auto">
          <a:xfrm>
            <a:off x="6353175" y="6386513"/>
            <a:ext cx="747713" cy="323850"/>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kumimoji="1" sz="1600" b="1">
                <a:solidFill>
                  <a:srgbClr val="003399"/>
                </a:solidFill>
                <a:latin typeface="Times New Roman" panose="02020603050405020304" pitchFamily="18" charset="0"/>
                <a:ea typeface="宋体" panose="02010600030101010101" pitchFamily="2" charset="-122"/>
              </a:defRPr>
            </a:lvl1pPr>
            <a:lvl2pPr marL="742950" indent="-285750" algn="ctr">
              <a:defRPr kumimoji="1" sz="1600" b="1">
                <a:solidFill>
                  <a:srgbClr val="003399"/>
                </a:solidFill>
                <a:latin typeface="Times New Roman" panose="02020603050405020304" pitchFamily="18" charset="0"/>
                <a:ea typeface="宋体" panose="02010600030101010101" pitchFamily="2" charset="-122"/>
              </a:defRPr>
            </a:lvl2pPr>
            <a:lvl3pPr marL="1143000" indent="-228600" algn="ctr">
              <a:defRPr kumimoji="1" sz="1600" b="1">
                <a:solidFill>
                  <a:srgbClr val="003399"/>
                </a:solidFill>
                <a:latin typeface="Times New Roman" panose="02020603050405020304" pitchFamily="18" charset="0"/>
                <a:ea typeface="宋体" panose="02010600030101010101" pitchFamily="2" charset="-122"/>
              </a:defRPr>
            </a:lvl3pPr>
            <a:lvl4pPr marL="1600200" indent="-228600" algn="ctr">
              <a:defRPr kumimoji="1" sz="1600" b="1">
                <a:solidFill>
                  <a:srgbClr val="003399"/>
                </a:solidFill>
                <a:latin typeface="Times New Roman" panose="02020603050405020304" pitchFamily="18" charset="0"/>
                <a:ea typeface="宋体" panose="02010600030101010101" pitchFamily="2" charset="-122"/>
              </a:defRPr>
            </a:lvl4pPr>
            <a:lvl5pPr marL="2057400" indent="-228600" algn="ctr">
              <a:defRPr kumimoji="1" sz="1600" b="1">
                <a:solidFill>
                  <a:srgbClr val="003399"/>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8464" name="Oval 51">
            <a:hlinkClick r:id="" action="ppaction://hlinkshowjump?jump=nextslide"/>
            <a:extLst>
              <a:ext uri="{FF2B5EF4-FFF2-40B4-BE49-F238E27FC236}">
                <a16:creationId xmlns:a16="http://schemas.microsoft.com/office/drawing/2014/main" id="{77897FC1-47D2-4BE2-B38C-B97021C37655}"/>
              </a:ext>
            </a:extLst>
          </p:cNvPr>
          <p:cNvSpPr>
            <a:spLocks noChangeArrowheads="1"/>
          </p:cNvSpPr>
          <p:nvPr/>
        </p:nvSpPr>
        <p:spPr bwMode="auto">
          <a:xfrm>
            <a:off x="7219950" y="6391275"/>
            <a:ext cx="781050" cy="314325"/>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kumimoji="1" sz="1600" b="1">
                <a:solidFill>
                  <a:srgbClr val="003399"/>
                </a:solidFill>
                <a:latin typeface="Times New Roman" panose="02020603050405020304" pitchFamily="18" charset="0"/>
                <a:ea typeface="宋体" panose="02010600030101010101" pitchFamily="2" charset="-122"/>
              </a:defRPr>
            </a:lvl1pPr>
            <a:lvl2pPr marL="742950" indent="-285750" algn="ctr">
              <a:defRPr kumimoji="1" sz="1600" b="1">
                <a:solidFill>
                  <a:srgbClr val="003399"/>
                </a:solidFill>
                <a:latin typeface="Times New Roman" panose="02020603050405020304" pitchFamily="18" charset="0"/>
                <a:ea typeface="宋体" panose="02010600030101010101" pitchFamily="2" charset="-122"/>
              </a:defRPr>
            </a:lvl2pPr>
            <a:lvl3pPr marL="1143000" indent="-228600" algn="ctr">
              <a:defRPr kumimoji="1" sz="1600" b="1">
                <a:solidFill>
                  <a:srgbClr val="003399"/>
                </a:solidFill>
                <a:latin typeface="Times New Roman" panose="02020603050405020304" pitchFamily="18" charset="0"/>
                <a:ea typeface="宋体" panose="02010600030101010101" pitchFamily="2" charset="-122"/>
              </a:defRPr>
            </a:lvl3pPr>
            <a:lvl4pPr marL="1600200" indent="-228600" algn="ctr">
              <a:defRPr kumimoji="1" sz="1600" b="1">
                <a:solidFill>
                  <a:srgbClr val="003399"/>
                </a:solidFill>
                <a:latin typeface="Times New Roman" panose="02020603050405020304" pitchFamily="18" charset="0"/>
                <a:ea typeface="宋体" panose="02010600030101010101" pitchFamily="2" charset="-122"/>
              </a:defRPr>
            </a:lvl4pPr>
            <a:lvl5pPr marL="2057400" indent="-228600" algn="ctr">
              <a:defRPr kumimoji="1" sz="1600" b="1">
                <a:solidFill>
                  <a:srgbClr val="003399"/>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8465" name="Oval 52">
            <a:hlinkClick r:id="" action="ppaction://hlinkshowjump?jump=firstslide"/>
            <a:extLst>
              <a:ext uri="{FF2B5EF4-FFF2-40B4-BE49-F238E27FC236}">
                <a16:creationId xmlns:a16="http://schemas.microsoft.com/office/drawing/2014/main" id="{29B0005F-9232-483E-AC1F-DD4DE34A80FE}"/>
              </a:ext>
            </a:extLst>
          </p:cNvPr>
          <p:cNvSpPr>
            <a:spLocks noChangeArrowheads="1"/>
          </p:cNvSpPr>
          <p:nvPr/>
        </p:nvSpPr>
        <p:spPr bwMode="auto">
          <a:xfrm>
            <a:off x="8148638" y="6392863"/>
            <a:ext cx="781050" cy="314325"/>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kumimoji="1" sz="1600" b="1">
                <a:solidFill>
                  <a:srgbClr val="003399"/>
                </a:solidFill>
                <a:latin typeface="Times New Roman" panose="02020603050405020304" pitchFamily="18" charset="0"/>
                <a:ea typeface="宋体" panose="02010600030101010101" pitchFamily="2" charset="-122"/>
              </a:defRPr>
            </a:lvl1pPr>
            <a:lvl2pPr marL="742950" indent="-285750" algn="ctr">
              <a:defRPr kumimoji="1" sz="1600" b="1">
                <a:solidFill>
                  <a:srgbClr val="003399"/>
                </a:solidFill>
                <a:latin typeface="Times New Roman" panose="02020603050405020304" pitchFamily="18" charset="0"/>
                <a:ea typeface="宋体" panose="02010600030101010101" pitchFamily="2" charset="-122"/>
              </a:defRPr>
            </a:lvl2pPr>
            <a:lvl3pPr marL="1143000" indent="-228600" algn="ctr">
              <a:defRPr kumimoji="1" sz="1600" b="1">
                <a:solidFill>
                  <a:srgbClr val="003399"/>
                </a:solidFill>
                <a:latin typeface="Times New Roman" panose="02020603050405020304" pitchFamily="18" charset="0"/>
                <a:ea typeface="宋体" panose="02010600030101010101" pitchFamily="2" charset="-122"/>
              </a:defRPr>
            </a:lvl3pPr>
            <a:lvl4pPr marL="1600200" indent="-228600" algn="ctr">
              <a:defRPr kumimoji="1" sz="1600" b="1">
                <a:solidFill>
                  <a:srgbClr val="003399"/>
                </a:solidFill>
                <a:latin typeface="Times New Roman" panose="02020603050405020304" pitchFamily="18" charset="0"/>
                <a:ea typeface="宋体" panose="02010600030101010101" pitchFamily="2" charset="-122"/>
              </a:defRPr>
            </a:lvl4pPr>
            <a:lvl5pPr marL="2057400" indent="-228600" algn="ctr">
              <a:defRPr kumimoji="1" sz="1600" b="1">
                <a:solidFill>
                  <a:srgbClr val="003399"/>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9pPr>
          </a:lstStyle>
          <a:p>
            <a:pPr eaLnBrk="1" hangingPunct="1"/>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0179">
                                            <p:txEl>
                                              <p:pRg st="0" end="0"/>
                                            </p:txEl>
                                          </p:spTgt>
                                        </p:tgtEl>
                                        <p:attrNameLst>
                                          <p:attrName>style.visibility</p:attrName>
                                        </p:attrNameLst>
                                      </p:cBhvr>
                                      <p:to>
                                        <p:strVal val="visible"/>
                                      </p:to>
                                    </p:set>
                                    <p:animEffect transition="in" filter="wipe(left)">
                                      <p:cBhvr>
                                        <p:cTn id="7" dur="500"/>
                                        <p:tgtEl>
                                          <p:spTgt spid="5017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0218"/>
                                        </p:tgtEl>
                                        <p:attrNameLst>
                                          <p:attrName>style.visibility</p:attrName>
                                        </p:attrNameLst>
                                      </p:cBhvr>
                                      <p:to>
                                        <p:strVal val="visible"/>
                                      </p:to>
                                    </p:set>
                                    <p:animEffect transition="in" filter="wipe(left)">
                                      <p:cBhvr>
                                        <p:cTn id="12" dur="500"/>
                                        <p:tgtEl>
                                          <p:spTgt spid="5021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0220"/>
                                        </p:tgtEl>
                                        <p:attrNameLst>
                                          <p:attrName>style.visibility</p:attrName>
                                        </p:attrNameLst>
                                      </p:cBhvr>
                                      <p:to>
                                        <p:strVal val="visible"/>
                                      </p:to>
                                    </p:set>
                                    <p:animEffect transition="in" filter="wipe(left)">
                                      <p:cBhvr>
                                        <p:cTn id="17" dur="500"/>
                                        <p:tgtEl>
                                          <p:spTgt spid="5022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0219"/>
                                        </p:tgtEl>
                                        <p:attrNameLst>
                                          <p:attrName>style.visibility</p:attrName>
                                        </p:attrNameLst>
                                      </p:cBhvr>
                                      <p:to>
                                        <p:strVal val="visible"/>
                                      </p:to>
                                    </p:set>
                                    <p:animEffect transition="in" filter="wipe(left)">
                                      <p:cBhvr>
                                        <p:cTn id="22" dur="500"/>
                                        <p:tgtEl>
                                          <p:spTgt spid="502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79" grpId="0" build="p" autoUpdateAnimBg="0" advAuto="0"/>
      <p:bldP spid="50218" grpId="0" autoUpdateAnimBg="0"/>
      <p:bldP spid="50219" grpId="0" autoUpdateAnimBg="0"/>
      <p:bldP spid="50220" grpId="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showMasterSp="0" showMasterPhAnim="0">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47655AC4-9531-405B-A43C-781560EC248D}"/>
              </a:ext>
            </a:extLst>
          </p:cNvPr>
          <p:cNvSpPr>
            <a:spLocks noGrp="1" noChangeArrowheads="1"/>
          </p:cNvSpPr>
          <p:nvPr>
            <p:ph type="title"/>
          </p:nvPr>
        </p:nvSpPr>
        <p:spPr>
          <a:xfrm>
            <a:off x="762000" y="228600"/>
            <a:ext cx="7772400" cy="914400"/>
          </a:xfrm>
          <a:effectLst>
            <a:outerShdw dist="35921" dir="2700000" algn="ctr" rotWithShape="0">
              <a:schemeClr val="bg2"/>
            </a:outerShdw>
          </a:effectLst>
        </p:spPr>
        <p:txBody>
          <a:bodyPr/>
          <a:lstStyle/>
          <a:p>
            <a:pPr algn="l" eaLnBrk="1" hangingPunct="1">
              <a:defRPr/>
            </a:pPr>
            <a:r>
              <a:rPr lang="zh-CN" altLang="en-US" sz="2800">
                <a:ea typeface="楷体_GB2312" pitchFamily="49" charset="-122"/>
              </a:rPr>
              <a:t>2、判定覆盖</a:t>
            </a:r>
          </a:p>
        </p:txBody>
      </p:sp>
      <p:sp>
        <p:nvSpPr>
          <p:cNvPr id="52227" name="Rectangle 3">
            <a:extLst>
              <a:ext uri="{FF2B5EF4-FFF2-40B4-BE49-F238E27FC236}">
                <a16:creationId xmlns:a16="http://schemas.microsoft.com/office/drawing/2014/main" id="{F7841B4C-64B9-4E0F-B61A-A87AFDA3EC94}"/>
              </a:ext>
            </a:extLst>
          </p:cNvPr>
          <p:cNvSpPr>
            <a:spLocks noGrp="1" noChangeArrowheads="1"/>
          </p:cNvSpPr>
          <p:nvPr>
            <p:ph type="body" idx="1"/>
          </p:nvPr>
        </p:nvSpPr>
        <p:spPr>
          <a:xfrm>
            <a:off x="3768725" y="701675"/>
            <a:ext cx="5141913" cy="1279525"/>
          </a:xfrm>
          <a:gradFill rotWithShape="0">
            <a:gsLst>
              <a:gs pos="0">
                <a:schemeClr val="bg1">
                  <a:gamma/>
                  <a:shade val="46275"/>
                  <a:invGamma/>
                </a:schemeClr>
              </a:gs>
              <a:gs pos="50000">
                <a:schemeClr val="bg1"/>
              </a:gs>
              <a:gs pos="100000">
                <a:schemeClr val="bg1">
                  <a:gamma/>
                  <a:shade val="46275"/>
                  <a:invGamma/>
                </a:schemeClr>
              </a:gs>
            </a:gsLst>
            <a:lin ang="5400000" scaled="1"/>
          </a:gradFill>
        </p:spPr>
        <p:txBody>
          <a:bodyPr/>
          <a:lstStyle/>
          <a:p>
            <a:pPr lvl="1" eaLnBrk="1" hangingPunct="1">
              <a:lnSpc>
                <a:spcPct val="125000"/>
              </a:lnSpc>
              <a:defRPr/>
            </a:pPr>
            <a:r>
              <a:rPr lang="zh-CN" altLang="en-US" b="1">
                <a:latin typeface="楷体_GB2312" pitchFamily="49" charset="-122"/>
                <a:ea typeface="楷体_GB2312" pitchFamily="49" charset="-122"/>
              </a:rPr>
              <a:t>使得程序中每个判定至少为</a:t>
            </a:r>
            <a:r>
              <a:rPr lang="en-US" altLang="zh-CN" b="1">
                <a:latin typeface="楷体_GB2312" pitchFamily="49" charset="-122"/>
                <a:ea typeface="楷体_GB2312" pitchFamily="49" charset="-122"/>
              </a:rPr>
              <a:t>TRUE </a:t>
            </a:r>
            <a:r>
              <a:rPr lang="zh-CN" altLang="en-US" b="1">
                <a:latin typeface="楷体_GB2312" pitchFamily="49" charset="-122"/>
                <a:ea typeface="楷体_GB2312" pitchFamily="49" charset="-122"/>
              </a:rPr>
              <a:t>或</a:t>
            </a:r>
            <a:r>
              <a:rPr lang="en-US" altLang="zh-CN" b="1">
                <a:latin typeface="楷体_GB2312" pitchFamily="49" charset="-122"/>
                <a:ea typeface="楷体_GB2312" pitchFamily="49" charset="-122"/>
              </a:rPr>
              <a:t>FALSE</a:t>
            </a:r>
            <a:r>
              <a:rPr lang="zh-CN" altLang="en-US" b="1">
                <a:latin typeface="楷体_GB2312" pitchFamily="49" charset="-122"/>
                <a:ea typeface="楷体_GB2312" pitchFamily="49" charset="-122"/>
              </a:rPr>
              <a:t>各一次。</a:t>
            </a:r>
            <a:endParaRPr lang="zh-CN" altLang="en-US"/>
          </a:p>
        </p:txBody>
      </p:sp>
      <p:sp>
        <p:nvSpPr>
          <p:cNvPr id="19460" name="Line 17">
            <a:extLst>
              <a:ext uri="{FF2B5EF4-FFF2-40B4-BE49-F238E27FC236}">
                <a16:creationId xmlns:a16="http://schemas.microsoft.com/office/drawing/2014/main" id="{B7A3A839-D0FA-42D3-A2A1-78D81FEB3933}"/>
              </a:ext>
            </a:extLst>
          </p:cNvPr>
          <p:cNvSpPr>
            <a:spLocks noChangeShapeType="1"/>
          </p:cNvSpPr>
          <p:nvPr/>
        </p:nvSpPr>
        <p:spPr bwMode="auto">
          <a:xfrm>
            <a:off x="1509713" y="1541463"/>
            <a:ext cx="0" cy="3810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DDDDDD"/>
                  </a:outerShdw>
                </a:effectLst>
              </a14:hiddenEffects>
            </a:ext>
          </a:extLst>
        </p:spPr>
        <p:txBody>
          <a:bodyPr wrap="none"/>
          <a:lstStyle/>
          <a:p>
            <a:endParaRPr lang="zh-CN" altLang="en-US"/>
          </a:p>
        </p:txBody>
      </p:sp>
      <p:sp>
        <p:nvSpPr>
          <p:cNvPr id="19461" name="AutoShape 18">
            <a:extLst>
              <a:ext uri="{FF2B5EF4-FFF2-40B4-BE49-F238E27FC236}">
                <a16:creationId xmlns:a16="http://schemas.microsoft.com/office/drawing/2014/main" id="{A44DC4B9-FD27-453E-B871-3DA33A89766D}"/>
              </a:ext>
            </a:extLst>
          </p:cNvPr>
          <p:cNvSpPr>
            <a:spLocks noChangeArrowheads="1"/>
          </p:cNvSpPr>
          <p:nvPr/>
        </p:nvSpPr>
        <p:spPr bwMode="auto">
          <a:xfrm>
            <a:off x="568325" y="1908175"/>
            <a:ext cx="1914525" cy="868363"/>
          </a:xfrm>
          <a:prstGeom prst="diamond">
            <a:avLst/>
          </a:prstGeom>
          <a:solidFill>
            <a:srgbClr val="FFFFCC"/>
          </a:solidFill>
          <a:ln w="9525">
            <a:solidFill>
              <a:srgbClr val="A50021"/>
            </a:solidFill>
            <a:miter lim="800000"/>
            <a:headEnd/>
            <a:tailEnd/>
          </a:ln>
          <a:effectLst>
            <a:outerShdw dist="53882" dir="2700000" algn="ctr" rotWithShape="0">
              <a:srgbClr val="A50021"/>
            </a:outerShdw>
          </a:effectLst>
        </p:spPr>
        <p:txBody>
          <a:bodyPr wrap="none" anchor="ctr"/>
          <a:lstStyle>
            <a:lvl1pPr algn="ctr">
              <a:defRPr kumimoji="1" sz="1600" b="1">
                <a:solidFill>
                  <a:srgbClr val="003399"/>
                </a:solidFill>
                <a:latin typeface="Times New Roman" panose="02020603050405020304" pitchFamily="18" charset="0"/>
                <a:ea typeface="宋体" panose="02010600030101010101" pitchFamily="2" charset="-122"/>
              </a:defRPr>
            </a:lvl1pPr>
            <a:lvl2pPr marL="742950" indent="-285750" algn="ctr">
              <a:defRPr kumimoji="1" sz="1600" b="1">
                <a:solidFill>
                  <a:srgbClr val="003399"/>
                </a:solidFill>
                <a:latin typeface="Times New Roman" panose="02020603050405020304" pitchFamily="18" charset="0"/>
                <a:ea typeface="宋体" panose="02010600030101010101" pitchFamily="2" charset="-122"/>
              </a:defRPr>
            </a:lvl2pPr>
            <a:lvl3pPr marL="1143000" indent="-228600" algn="ctr">
              <a:defRPr kumimoji="1" sz="1600" b="1">
                <a:solidFill>
                  <a:srgbClr val="003399"/>
                </a:solidFill>
                <a:latin typeface="Times New Roman" panose="02020603050405020304" pitchFamily="18" charset="0"/>
                <a:ea typeface="宋体" panose="02010600030101010101" pitchFamily="2" charset="-122"/>
              </a:defRPr>
            </a:lvl3pPr>
            <a:lvl4pPr marL="1600200" indent="-228600" algn="ctr">
              <a:defRPr kumimoji="1" sz="1600" b="1">
                <a:solidFill>
                  <a:srgbClr val="003399"/>
                </a:solidFill>
                <a:latin typeface="Times New Roman" panose="02020603050405020304" pitchFamily="18" charset="0"/>
                <a:ea typeface="宋体" panose="02010600030101010101" pitchFamily="2" charset="-122"/>
              </a:defRPr>
            </a:lvl4pPr>
            <a:lvl5pPr marL="2057400" indent="-228600" algn="ctr">
              <a:defRPr kumimoji="1" sz="1600" b="1">
                <a:solidFill>
                  <a:srgbClr val="003399"/>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9pPr>
          </a:lstStyle>
          <a:p>
            <a:pPr eaLnBrk="1" hangingPunct="1">
              <a:lnSpc>
                <a:spcPct val="80000"/>
              </a:lnSpc>
            </a:pPr>
            <a:r>
              <a:rPr lang="en-US" altLang="zh-CN" sz="1800">
                <a:solidFill>
                  <a:schemeClr val="bg2"/>
                </a:solidFill>
              </a:rPr>
              <a:t>A&gt;1</a:t>
            </a:r>
          </a:p>
          <a:p>
            <a:pPr eaLnBrk="1" hangingPunct="1">
              <a:lnSpc>
                <a:spcPct val="80000"/>
              </a:lnSpc>
            </a:pPr>
            <a:r>
              <a:rPr lang="en-US" altLang="zh-CN" sz="1800">
                <a:solidFill>
                  <a:schemeClr val="bg2"/>
                </a:solidFill>
              </a:rPr>
              <a:t>AND</a:t>
            </a:r>
          </a:p>
          <a:p>
            <a:pPr eaLnBrk="1" hangingPunct="1">
              <a:lnSpc>
                <a:spcPct val="80000"/>
              </a:lnSpc>
            </a:pPr>
            <a:r>
              <a:rPr lang="en-US" altLang="zh-CN" sz="1800">
                <a:solidFill>
                  <a:schemeClr val="bg2"/>
                </a:solidFill>
              </a:rPr>
              <a:t>B=0</a:t>
            </a:r>
          </a:p>
        </p:txBody>
      </p:sp>
      <p:sp>
        <p:nvSpPr>
          <p:cNvPr id="19462" name="Line 19">
            <a:extLst>
              <a:ext uri="{FF2B5EF4-FFF2-40B4-BE49-F238E27FC236}">
                <a16:creationId xmlns:a16="http://schemas.microsoft.com/office/drawing/2014/main" id="{1628118B-EB9B-474C-8364-FC95A474C62B}"/>
              </a:ext>
            </a:extLst>
          </p:cNvPr>
          <p:cNvSpPr>
            <a:spLocks noChangeShapeType="1"/>
          </p:cNvSpPr>
          <p:nvPr/>
        </p:nvSpPr>
        <p:spPr bwMode="auto">
          <a:xfrm>
            <a:off x="2520950" y="2370138"/>
            <a:ext cx="620713"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DDDDDD"/>
                  </a:outerShdw>
                </a:effectLst>
              </a14:hiddenEffects>
            </a:ext>
          </a:extLst>
        </p:spPr>
        <p:txBody>
          <a:bodyPr wrap="none"/>
          <a:lstStyle/>
          <a:p>
            <a:endParaRPr lang="zh-CN" altLang="en-US"/>
          </a:p>
        </p:txBody>
      </p:sp>
      <p:sp>
        <p:nvSpPr>
          <p:cNvPr id="19463" name="Rectangle 20">
            <a:extLst>
              <a:ext uri="{FF2B5EF4-FFF2-40B4-BE49-F238E27FC236}">
                <a16:creationId xmlns:a16="http://schemas.microsoft.com/office/drawing/2014/main" id="{74BC44C5-521C-49F8-A377-B7F6A92DD28E}"/>
              </a:ext>
            </a:extLst>
          </p:cNvPr>
          <p:cNvSpPr>
            <a:spLocks noChangeArrowheads="1"/>
          </p:cNvSpPr>
          <p:nvPr/>
        </p:nvSpPr>
        <p:spPr bwMode="auto">
          <a:xfrm>
            <a:off x="2570163" y="2770188"/>
            <a:ext cx="1138237" cy="369887"/>
          </a:xfrm>
          <a:prstGeom prst="rect">
            <a:avLst/>
          </a:prstGeom>
          <a:solidFill>
            <a:srgbClr val="FFFFCC"/>
          </a:solidFill>
          <a:ln w="9525">
            <a:solidFill>
              <a:srgbClr val="A50021"/>
            </a:solidFill>
            <a:miter lim="800000"/>
            <a:headEnd/>
            <a:tailEnd/>
          </a:ln>
          <a:effectLst>
            <a:outerShdw dist="53882" dir="2700000" algn="ctr" rotWithShape="0">
              <a:srgbClr val="A50021"/>
            </a:outerShdw>
          </a:effectLst>
        </p:spPr>
        <p:txBody>
          <a:bodyPr wrap="none" anchor="ctr"/>
          <a:lstStyle>
            <a:lvl1pPr algn="ctr">
              <a:defRPr kumimoji="1" sz="1600" b="1">
                <a:solidFill>
                  <a:srgbClr val="003399"/>
                </a:solidFill>
                <a:latin typeface="Times New Roman" panose="02020603050405020304" pitchFamily="18" charset="0"/>
                <a:ea typeface="宋体" panose="02010600030101010101" pitchFamily="2" charset="-122"/>
              </a:defRPr>
            </a:lvl1pPr>
            <a:lvl2pPr marL="742950" indent="-285750" algn="ctr">
              <a:defRPr kumimoji="1" sz="1600" b="1">
                <a:solidFill>
                  <a:srgbClr val="003399"/>
                </a:solidFill>
                <a:latin typeface="Times New Roman" panose="02020603050405020304" pitchFamily="18" charset="0"/>
                <a:ea typeface="宋体" panose="02010600030101010101" pitchFamily="2" charset="-122"/>
              </a:defRPr>
            </a:lvl2pPr>
            <a:lvl3pPr marL="1143000" indent="-228600" algn="ctr">
              <a:defRPr kumimoji="1" sz="1600" b="1">
                <a:solidFill>
                  <a:srgbClr val="003399"/>
                </a:solidFill>
                <a:latin typeface="Times New Roman" panose="02020603050405020304" pitchFamily="18" charset="0"/>
                <a:ea typeface="宋体" panose="02010600030101010101" pitchFamily="2" charset="-122"/>
              </a:defRPr>
            </a:lvl3pPr>
            <a:lvl4pPr marL="1600200" indent="-228600" algn="ctr">
              <a:defRPr kumimoji="1" sz="1600" b="1">
                <a:solidFill>
                  <a:srgbClr val="003399"/>
                </a:solidFill>
                <a:latin typeface="Times New Roman" panose="02020603050405020304" pitchFamily="18" charset="0"/>
                <a:ea typeface="宋体" panose="02010600030101010101" pitchFamily="2" charset="-122"/>
              </a:defRPr>
            </a:lvl4pPr>
            <a:lvl5pPr marL="2057400" indent="-228600" algn="ctr">
              <a:defRPr kumimoji="1" sz="1600" b="1">
                <a:solidFill>
                  <a:srgbClr val="003399"/>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9pPr>
          </a:lstStyle>
          <a:p>
            <a:pPr eaLnBrk="1" hangingPunct="1"/>
            <a:r>
              <a:rPr lang="en-US" altLang="zh-CN" sz="1800">
                <a:solidFill>
                  <a:schemeClr val="bg2"/>
                </a:solidFill>
              </a:rPr>
              <a:t>X:=X/A</a:t>
            </a:r>
          </a:p>
        </p:txBody>
      </p:sp>
      <p:sp>
        <p:nvSpPr>
          <p:cNvPr id="19464" name="Line 21">
            <a:extLst>
              <a:ext uri="{FF2B5EF4-FFF2-40B4-BE49-F238E27FC236}">
                <a16:creationId xmlns:a16="http://schemas.microsoft.com/office/drawing/2014/main" id="{3365207B-010F-47B2-A138-669DB66EB2C7}"/>
              </a:ext>
            </a:extLst>
          </p:cNvPr>
          <p:cNvSpPr>
            <a:spLocks noChangeShapeType="1"/>
          </p:cNvSpPr>
          <p:nvPr/>
        </p:nvSpPr>
        <p:spPr bwMode="auto">
          <a:xfrm>
            <a:off x="3159125" y="3227388"/>
            <a:ext cx="0" cy="223837"/>
          </a:xfrm>
          <a:prstGeom prst="line">
            <a:avLst/>
          </a:prstGeom>
          <a:noFill/>
          <a:ln w="28575" cap="sq">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rgbClr val="999999"/>
                  </a:outerShdw>
                </a:effectLst>
              </a14:hiddenEffects>
            </a:ext>
          </a:extLst>
        </p:spPr>
        <p:txBody>
          <a:bodyPr wrap="none" anchor="ctr"/>
          <a:lstStyle/>
          <a:p>
            <a:endParaRPr lang="zh-CN" altLang="en-US"/>
          </a:p>
        </p:txBody>
      </p:sp>
      <p:sp>
        <p:nvSpPr>
          <p:cNvPr id="19465" name="Line 22">
            <a:extLst>
              <a:ext uri="{FF2B5EF4-FFF2-40B4-BE49-F238E27FC236}">
                <a16:creationId xmlns:a16="http://schemas.microsoft.com/office/drawing/2014/main" id="{8D56ADCB-6821-4417-8540-B8DA78EAFCBA}"/>
              </a:ext>
            </a:extLst>
          </p:cNvPr>
          <p:cNvSpPr>
            <a:spLocks noChangeShapeType="1"/>
          </p:cNvSpPr>
          <p:nvPr/>
        </p:nvSpPr>
        <p:spPr bwMode="auto">
          <a:xfrm flipH="1">
            <a:off x="1554163" y="2822575"/>
            <a:ext cx="1587" cy="892175"/>
          </a:xfrm>
          <a:prstGeom prst="line">
            <a:avLst/>
          </a:prstGeom>
          <a:noFill/>
          <a:ln w="28575" cap="sq">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rgbClr val="999999"/>
                  </a:outerShdw>
                </a:effectLst>
              </a14:hiddenEffects>
            </a:ext>
          </a:extLst>
        </p:spPr>
        <p:txBody>
          <a:bodyPr wrap="none" anchor="ctr"/>
          <a:lstStyle/>
          <a:p>
            <a:endParaRPr lang="zh-CN" altLang="en-US"/>
          </a:p>
        </p:txBody>
      </p:sp>
      <p:sp>
        <p:nvSpPr>
          <p:cNvPr id="19466" name="Line 23">
            <a:extLst>
              <a:ext uri="{FF2B5EF4-FFF2-40B4-BE49-F238E27FC236}">
                <a16:creationId xmlns:a16="http://schemas.microsoft.com/office/drawing/2014/main" id="{9BCD8D32-8295-4D70-A1A9-26113D873EF0}"/>
              </a:ext>
            </a:extLst>
          </p:cNvPr>
          <p:cNvSpPr>
            <a:spLocks noChangeShapeType="1"/>
          </p:cNvSpPr>
          <p:nvPr/>
        </p:nvSpPr>
        <p:spPr bwMode="auto">
          <a:xfrm flipV="1">
            <a:off x="1568450" y="3446463"/>
            <a:ext cx="1604963" cy="1587"/>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rgbClr val="999999"/>
                  </a:outerShdw>
                </a:effectLst>
              </a14:hiddenEffects>
            </a:ext>
          </a:extLst>
        </p:spPr>
        <p:txBody>
          <a:bodyPr wrap="none" anchor="ctr"/>
          <a:lstStyle/>
          <a:p>
            <a:endParaRPr lang="zh-CN" altLang="en-US"/>
          </a:p>
        </p:txBody>
      </p:sp>
      <p:sp>
        <p:nvSpPr>
          <p:cNvPr id="19467" name="Line 24">
            <a:extLst>
              <a:ext uri="{FF2B5EF4-FFF2-40B4-BE49-F238E27FC236}">
                <a16:creationId xmlns:a16="http://schemas.microsoft.com/office/drawing/2014/main" id="{04B646C8-DC28-436D-9BDC-94468D295F47}"/>
              </a:ext>
            </a:extLst>
          </p:cNvPr>
          <p:cNvSpPr>
            <a:spLocks noChangeShapeType="1"/>
          </p:cNvSpPr>
          <p:nvPr/>
        </p:nvSpPr>
        <p:spPr bwMode="auto">
          <a:xfrm>
            <a:off x="3141663" y="2376488"/>
            <a:ext cx="0" cy="385762"/>
          </a:xfrm>
          <a:prstGeom prst="line">
            <a:avLst/>
          </a:prstGeom>
          <a:noFill/>
          <a:ln w="28575" cap="sq">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rgbClr val="999999"/>
                  </a:outerShdw>
                </a:effectLst>
              </a14:hiddenEffects>
            </a:ext>
          </a:extLst>
        </p:spPr>
        <p:txBody>
          <a:bodyPr wrap="none" anchor="ctr"/>
          <a:lstStyle/>
          <a:p>
            <a:endParaRPr lang="zh-CN" altLang="en-US"/>
          </a:p>
        </p:txBody>
      </p:sp>
      <p:sp>
        <p:nvSpPr>
          <p:cNvPr id="19468" name="AutoShape 25">
            <a:extLst>
              <a:ext uri="{FF2B5EF4-FFF2-40B4-BE49-F238E27FC236}">
                <a16:creationId xmlns:a16="http://schemas.microsoft.com/office/drawing/2014/main" id="{3CC8C054-ED2C-46AE-B5CB-0DB99413AA7B}"/>
              </a:ext>
            </a:extLst>
          </p:cNvPr>
          <p:cNvSpPr>
            <a:spLocks noChangeArrowheads="1"/>
          </p:cNvSpPr>
          <p:nvPr/>
        </p:nvSpPr>
        <p:spPr bwMode="auto">
          <a:xfrm>
            <a:off x="630238" y="3716338"/>
            <a:ext cx="1914525" cy="868362"/>
          </a:xfrm>
          <a:prstGeom prst="diamond">
            <a:avLst/>
          </a:prstGeom>
          <a:solidFill>
            <a:srgbClr val="FFFFCC"/>
          </a:solidFill>
          <a:ln w="9525">
            <a:solidFill>
              <a:srgbClr val="A50021"/>
            </a:solidFill>
            <a:miter lim="800000"/>
            <a:headEnd/>
            <a:tailEnd/>
          </a:ln>
          <a:effectLst>
            <a:outerShdw dist="53882" dir="2700000" algn="ctr" rotWithShape="0">
              <a:srgbClr val="A50021"/>
            </a:outerShdw>
          </a:effectLst>
        </p:spPr>
        <p:txBody>
          <a:bodyPr wrap="none" anchor="ctr"/>
          <a:lstStyle>
            <a:lvl1pPr algn="ctr">
              <a:defRPr kumimoji="1" sz="1600" b="1">
                <a:solidFill>
                  <a:srgbClr val="003399"/>
                </a:solidFill>
                <a:latin typeface="Times New Roman" panose="02020603050405020304" pitchFamily="18" charset="0"/>
                <a:ea typeface="宋体" panose="02010600030101010101" pitchFamily="2" charset="-122"/>
              </a:defRPr>
            </a:lvl1pPr>
            <a:lvl2pPr marL="742950" indent="-285750" algn="ctr">
              <a:defRPr kumimoji="1" sz="1600" b="1">
                <a:solidFill>
                  <a:srgbClr val="003399"/>
                </a:solidFill>
                <a:latin typeface="Times New Roman" panose="02020603050405020304" pitchFamily="18" charset="0"/>
                <a:ea typeface="宋体" panose="02010600030101010101" pitchFamily="2" charset="-122"/>
              </a:defRPr>
            </a:lvl2pPr>
            <a:lvl3pPr marL="1143000" indent="-228600" algn="ctr">
              <a:defRPr kumimoji="1" sz="1600" b="1">
                <a:solidFill>
                  <a:srgbClr val="003399"/>
                </a:solidFill>
                <a:latin typeface="Times New Roman" panose="02020603050405020304" pitchFamily="18" charset="0"/>
                <a:ea typeface="宋体" panose="02010600030101010101" pitchFamily="2" charset="-122"/>
              </a:defRPr>
            </a:lvl3pPr>
            <a:lvl4pPr marL="1600200" indent="-228600" algn="ctr">
              <a:defRPr kumimoji="1" sz="1600" b="1">
                <a:solidFill>
                  <a:srgbClr val="003399"/>
                </a:solidFill>
                <a:latin typeface="Times New Roman" panose="02020603050405020304" pitchFamily="18" charset="0"/>
                <a:ea typeface="宋体" panose="02010600030101010101" pitchFamily="2" charset="-122"/>
              </a:defRPr>
            </a:lvl4pPr>
            <a:lvl5pPr marL="2057400" indent="-228600" algn="ctr">
              <a:defRPr kumimoji="1" sz="1600" b="1">
                <a:solidFill>
                  <a:srgbClr val="003399"/>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9pPr>
          </a:lstStyle>
          <a:p>
            <a:pPr eaLnBrk="1" hangingPunct="1">
              <a:lnSpc>
                <a:spcPct val="80000"/>
              </a:lnSpc>
            </a:pPr>
            <a:r>
              <a:rPr lang="en-US" altLang="zh-CN" sz="1800">
                <a:solidFill>
                  <a:schemeClr val="bg2"/>
                </a:solidFill>
              </a:rPr>
              <a:t>A=2</a:t>
            </a:r>
          </a:p>
          <a:p>
            <a:pPr eaLnBrk="1" hangingPunct="1">
              <a:lnSpc>
                <a:spcPct val="80000"/>
              </a:lnSpc>
            </a:pPr>
            <a:r>
              <a:rPr lang="en-US" altLang="zh-CN" sz="1800">
                <a:solidFill>
                  <a:schemeClr val="bg2"/>
                </a:solidFill>
              </a:rPr>
              <a:t>OR </a:t>
            </a:r>
          </a:p>
          <a:p>
            <a:pPr eaLnBrk="1" hangingPunct="1">
              <a:lnSpc>
                <a:spcPct val="80000"/>
              </a:lnSpc>
            </a:pPr>
            <a:r>
              <a:rPr lang="en-US" altLang="zh-CN" sz="1800">
                <a:solidFill>
                  <a:schemeClr val="bg2"/>
                </a:solidFill>
              </a:rPr>
              <a:t>X&gt;1</a:t>
            </a:r>
          </a:p>
        </p:txBody>
      </p:sp>
      <p:sp>
        <p:nvSpPr>
          <p:cNvPr id="19469" name="Line 26">
            <a:extLst>
              <a:ext uri="{FF2B5EF4-FFF2-40B4-BE49-F238E27FC236}">
                <a16:creationId xmlns:a16="http://schemas.microsoft.com/office/drawing/2014/main" id="{6EF08D0D-A18C-4C01-B950-E679EBED8B7E}"/>
              </a:ext>
            </a:extLst>
          </p:cNvPr>
          <p:cNvSpPr>
            <a:spLocks noChangeShapeType="1"/>
          </p:cNvSpPr>
          <p:nvPr/>
        </p:nvSpPr>
        <p:spPr bwMode="auto">
          <a:xfrm>
            <a:off x="2554288" y="4168775"/>
            <a:ext cx="62071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DDDDDD"/>
                  </a:outerShdw>
                </a:effectLst>
              </a14:hiddenEffects>
            </a:ext>
          </a:extLst>
        </p:spPr>
        <p:txBody>
          <a:bodyPr wrap="none"/>
          <a:lstStyle/>
          <a:p>
            <a:endParaRPr lang="zh-CN" altLang="en-US"/>
          </a:p>
        </p:txBody>
      </p:sp>
      <p:sp>
        <p:nvSpPr>
          <p:cNvPr id="19470" name="Rectangle 27">
            <a:extLst>
              <a:ext uri="{FF2B5EF4-FFF2-40B4-BE49-F238E27FC236}">
                <a16:creationId xmlns:a16="http://schemas.microsoft.com/office/drawing/2014/main" id="{F12C061D-9B00-4168-859C-4C7DAE83EBC8}"/>
              </a:ext>
            </a:extLst>
          </p:cNvPr>
          <p:cNvSpPr>
            <a:spLocks noChangeArrowheads="1"/>
          </p:cNvSpPr>
          <p:nvPr/>
        </p:nvSpPr>
        <p:spPr bwMode="auto">
          <a:xfrm>
            <a:off x="2641600" y="4568825"/>
            <a:ext cx="1138238" cy="369888"/>
          </a:xfrm>
          <a:prstGeom prst="rect">
            <a:avLst/>
          </a:prstGeom>
          <a:solidFill>
            <a:srgbClr val="FFFFCC"/>
          </a:solidFill>
          <a:ln w="9525">
            <a:solidFill>
              <a:srgbClr val="A50021"/>
            </a:solidFill>
            <a:miter lim="800000"/>
            <a:headEnd/>
            <a:tailEnd/>
          </a:ln>
          <a:effectLst>
            <a:outerShdw dist="53882" dir="2700000" algn="ctr" rotWithShape="0">
              <a:srgbClr val="A50021"/>
            </a:outerShdw>
          </a:effectLst>
        </p:spPr>
        <p:txBody>
          <a:bodyPr wrap="none" anchor="ctr"/>
          <a:lstStyle>
            <a:lvl1pPr algn="ctr">
              <a:defRPr kumimoji="1" sz="1600" b="1">
                <a:solidFill>
                  <a:srgbClr val="003399"/>
                </a:solidFill>
                <a:latin typeface="Times New Roman" panose="02020603050405020304" pitchFamily="18" charset="0"/>
                <a:ea typeface="宋体" panose="02010600030101010101" pitchFamily="2" charset="-122"/>
              </a:defRPr>
            </a:lvl1pPr>
            <a:lvl2pPr marL="742950" indent="-285750" algn="ctr">
              <a:defRPr kumimoji="1" sz="1600" b="1">
                <a:solidFill>
                  <a:srgbClr val="003399"/>
                </a:solidFill>
                <a:latin typeface="Times New Roman" panose="02020603050405020304" pitchFamily="18" charset="0"/>
                <a:ea typeface="宋体" panose="02010600030101010101" pitchFamily="2" charset="-122"/>
              </a:defRPr>
            </a:lvl2pPr>
            <a:lvl3pPr marL="1143000" indent="-228600" algn="ctr">
              <a:defRPr kumimoji="1" sz="1600" b="1">
                <a:solidFill>
                  <a:srgbClr val="003399"/>
                </a:solidFill>
                <a:latin typeface="Times New Roman" panose="02020603050405020304" pitchFamily="18" charset="0"/>
                <a:ea typeface="宋体" panose="02010600030101010101" pitchFamily="2" charset="-122"/>
              </a:defRPr>
            </a:lvl3pPr>
            <a:lvl4pPr marL="1600200" indent="-228600" algn="ctr">
              <a:defRPr kumimoji="1" sz="1600" b="1">
                <a:solidFill>
                  <a:srgbClr val="003399"/>
                </a:solidFill>
                <a:latin typeface="Times New Roman" panose="02020603050405020304" pitchFamily="18" charset="0"/>
                <a:ea typeface="宋体" panose="02010600030101010101" pitchFamily="2" charset="-122"/>
              </a:defRPr>
            </a:lvl4pPr>
            <a:lvl5pPr marL="2057400" indent="-228600" algn="ctr">
              <a:defRPr kumimoji="1" sz="1600" b="1">
                <a:solidFill>
                  <a:srgbClr val="003399"/>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9pPr>
          </a:lstStyle>
          <a:p>
            <a:pPr eaLnBrk="1" hangingPunct="1"/>
            <a:r>
              <a:rPr lang="en-US" altLang="zh-CN" sz="1800">
                <a:solidFill>
                  <a:schemeClr val="bg2"/>
                </a:solidFill>
              </a:rPr>
              <a:t>X:=X+1</a:t>
            </a:r>
          </a:p>
        </p:txBody>
      </p:sp>
      <p:sp>
        <p:nvSpPr>
          <p:cNvPr id="19471" name="Line 28">
            <a:extLst>
              <a:ext uri="{FF2B5EF4-FFF2-40B4-BE49-F238E27FC236}">
                <a16:creationId xmlns:a16="http://schemas.microsoft.com/office/drawing/2014/main" id="{F0B6ED4B-7249-4116-8DA4-7F853C49F114}"/>
              </a:ext>
            </a:extLst>
          </p:cNvPr>
          <p:cNvSpPr>
            <a:spLocks noChangeShapeType="1"/>
          </p:cNvSpPr>
          <p:nvPr/>
        </p:nvSpPr>
        <p:spPr bwMode="auto">
          <a:xfrm>
            <a:off x="3211513" y="5026025"/>
            <a:ext cx="0" cy="223838"/>
          </a:xfrm>
          <a:prstGeom prst="line">
            <a:avLst/>
          </a:prstGeom>
          <a:noFill/>
          <a:ln w="28575" cap="sq">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rgbClr val="999999"/>
                  </a:outerShdw>
                </a:effectLst>
              </a14:hiddenEffects>
            </a:ext>
          </a:extLst>
        </p:spPr>
        <p:txBody>
          <a:bodyPr wrap="none" anchor="ctr"/>
          <a:lstStyle/>
          <a:p>
            <a:endParaRPr lang="zh-CN" altLang="en-US"/>
          </a:p>
        </p:txBody>
      </p:sp>
      <p:sp>
        <p:nvSpPr>
          <p:cNvPr id="19472" name="Line 29">
            <a:extLst>
              <a:ext uri="{FF2B5EF4-FFF2-40B4-BE49-F238E27FC236}">
                <a16:creationId xmlns:a16="http://schemas.microsoft.com/office/drawing/2014/main" id="{10D16B15-1256-4873-8F42-CDF34ED700B8}"/>
              </a:ext>
            </a:extLst>
          </p:cNvPr>
          <p:cNvSpPr>
            <a:spLocks noChangeShapeType="1"/>
          </p:cNvSpPr>
          <p:nvPr/>
        </p:nvSpPr>
        <p:spPr bwMode="auto">
          <a:xfrm>
            <a:off x="1587500" y="4624388"/>
            <a:ext cx="0" cy="1074737"/>
          </a:xfrm>
          <a:prstGeom prst="line">
            <a:avLst/>
          </a:prstGeom>
          <a:noFill/>
          <a:ln w="28575" cap="sq">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rgbClr val="999999"/>
                  </a:outerShdw>
                </a:effectLst>
              </a14:hiddenEffects>
            </a:ext>
          </a:extLst>
        </p:spPr>
        <p:txBody>
          <a:bodyPr wrap="none" anchor="ctr"/>
          <a:lstStyle/>
          <a:p>
            <a:endParaRPr lang="zh-CN" altLang="en-US"/>
          </a:p>
        </p:txBody>
      </p:sp>
      <p:sp>
        <p:nvSpPr>
          <p:cNvPr id="19473" name="Line 30">
            <a:extLst>
              <a:ext uri="{FF2B5EF4-FFF2-40B4-BE49-F238E27FC236}">
                <a16:creationId xmlns:a16="http://schemas.microsoft.com/office/drawing/2014/main" id="{EA5E024C-AF22-49D2-A178-5764F80A7E59}"/>
              </a:ext>
            </a:extLst>
          </p:cNvPr>
          <p:cNvSpPr>
            <a:spLocks noChangeShapeType="1"/>
          </p:cNvSpPr>
          <p:nvPr/>
        </p:nvSpPr>
        <p:spPr bwMode="auto">
          <a:xfrm flipV="1">
            <a:off x="1590675" y="5248275"/>
            <a:ext cx="1625600" cy="1588"/>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rgbClr val="999999"/>
                  </a:outerShdw>
                </a:effectLst>
              </a14:hiddenEffects>
            </a:ext>
          </a:extLst>
        </p:spPr>
        <p:txBody>
          <a:bodyPr wrap="none" anchor="ctr"/>
          <a:lstStyle/>
          <a:p>
            <a:endParaRPr lang="zh-CN" altLang="en-US"/>
          </a:p>
        </p:txBody>
      </p:sp>
      <p:sp>
        <p:nvSpPr>
          <p:cNvPr id="19474" name="Line 31">
            <a:extLst>
              <a:ext uri="{FF2B5EF4-FFF2-40B4-BE49-F238E27FC236}">
                <a16:creationId xmlns:a16="http://schemas.microsoft.com/office/drawing/2014/main" id="{DF52DB41-9C32-4E0D-BFCC-4BCEE8418248}"/>
              </a:ext>
            </a:extLst>
          </p:cNvPr>
          <p:cNvSpPr>
            <a:spLocks noChangeShapeType="1"/>
          </p:cNvSpPr>
          <p:nvPr/>
        </p:nvSpPr>
        <p:spPr bwMode="auto">
          <a:xfrm>
            <a:off x="3173413" y="4194175"/>
            <a:ext cx="0" cy="385763"/>
          </a:xfrm>
          <a:prstGeom prst="line">
            <a:avLst/>
          </a:prstGeom>
          <a:noFill/>
          <a:ln w="28575" cap="sq">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rgbClr val="999999"/>
                  </a:outerShdw>
                </a:effectLst>
              </a14:hiddenEffects>
            </a:ext>
          </a:extLst>
        </p:spPr>
        <p:txBody>
          <a:bodyPr wrap="none" anchor="ctr"/>
          <a:lstStyle/>
          <a:p>
            <a:endParaRPr lang="zh-CN" altLang="en-US"/>
          </a:p>
        </p:txBody>
      </p:sp>
      <p:sp>
        <p:nvSpPr>
          <p:cNvPr id="52256" name="Text Box 32">
            <a:extLst>
              <a:ext uri="{FF2B5EF4-FFF2-40B4-BE49-F238E27FC236}">
                <a16:creationId xmlns:a16="http://schemas.microsoft.com/office/drawing/2014/main" id="{619A513C-7CCD-4695-9822-ADC3A006AA49}"/>
              </a:ext>
            </a:extLst>
          </p:cNvPr>
          <p:cNvSpPr txBox="1">
            <a:spLocks noChangeArrowheads="1"/>
          </p:cNvSpPr>
          <p:nvPr/>
        </p:nvSpPr>
        <p:spPr bwMode="auto">
          <a:xfrm>
            <a:off x="1668463" y="1073150"/>
            <a:ext cx="361950" cy="519113"/>
          </a:xfrm>
          <a:prstGeom prst="rect">
            <a:avLst/>
          </a:prstGeom>
          <a:noFill/>
          <a:ln>
            <a:noFill/>
          </a:ln>
          <a:effectLst>
            <a:prstShdw prst="shdw17" dist="17961" dir="2700000">
              <a:schemeClr val="tx1">
                <a:gamma/>
                <a:shade val="60000"/>
                <a:invGamma/>
              </a:schemeClr>
            </a:prstShdw>
          </a:effectLst>
          <a:extLst>
            <a:ext uri="{909E8E84-426E-40DD-AFC4-6F175D3DCCD1}">
              <a14:hiddenFill xmlns:a14="http://schemas.microsoft.com/office/drawing/2010/main">
                <a:gradFill rotWithShape="0">
                  <a:gsLst>
                    <a:gs pos="0">
                      <a:schemeClr val="tx1"/>
                    </a:gs>
                    <a:gs pos="100000">
                      <a:schemeClr val="tx1">
                        <a:gamma/>
                        <a:shade val="72941"/>
                        <a:invGamma/>
                      </a:schemeClr>
                    </a:gs>
                  </a:gsLst>
                  <a:lin ang="5400000" scaled="1"/>
                </a:gradFill>
              </a14:hiddenFill>
            </a:ext>
            <a:ext uri="{91240B29-F687-4F45-9708-019B960494DF}">
              <a14:hiddenLine xmlns:a14="http://schemas.microsoft.com/office/drawing/2010/main" w="9525" cap="sq">
                <a:solidFill>
                  <a:schemeClr val="tx1"/>
                </a:solidFill>
                <a:miter lim="800000"/>
                <a:headEnd/>
                <a:tailEnd/>
              </a14:hiddenLine>
            </a:ext>
          </a:extLst>
        </p:spPr>
        <p:txBody>
          <a:bodyPr wrap="none">
            <a:spAutoFit/>
          </a:bodyPr>
          <a:lstStyle/>
          <a:p>
            <a:pPr algn="ctr" eaLnBrk="1" hangingPunct="1">
              <a:defRPr/>
            </a:pPr>
            <a:r>
              <a:rPr lang="en-US" altLang="zh-CN" sz="2800">
                <a:solidFill>
                  <a:schemeClr val="folHlink"/>
                </a:solidFill>
              </a:rPr>
              <a:t>a</a:t>
            </a:r>
          </a:p>
        </p:txBody>
      </p:sp>
      <p:sp>
        <p:nvSpPr>
          <p:cNvPr id="52257" name="Text Box 33">
            <a:extLst>
              <a:ext uri="{FF2B5EF4-FFF2-40B4-BE49-F238E27FC236}">
                <a16:creationId xmlns:a16="http://schemas.microsoft.com/office/drawing/2014/main" id="{DA0F047B-DE31-451C-9F19-2A316194527A}"/>
              </a:ext>
            </a:extLst>
          </p:cNvPr>
          <p:cNvSpPr txBox="1">
            <a:spLocks noChangeArrowheads="1"/>
          </p:cNvSpPr>
          <p:nvPr/>
        </p:nvSpPr>
        <p:spPr bwMode="auto">
          <a:xfrm>
            <a:off x="927100" y="2863850"/>
            <a:ext cx="530225" cy="519113"/>
          </a:xfrm>
          <a:prstGeom prst="rect">
            <a:avLst/>
          </a:prstGeom>
          <a:noFill/>
          <a:ln>
            <a:noFill/>
          </a:ln>
          <a:effectLst>
            <a:prstShdw prst="shdw17" dist="17961" dir="2700000">
              <a:schemeClr val="tx1">
                <a:gamma/>
                <a:shade val="60000"/>
                <a:invGamma/>
              </a:schemeClr>
            </a:prstShdw>
          </a:effectLst>
          <a:extLst>
            <a:ext uri="{909E8E84-426E-40DD-AFC4-6F175D3DCCD1}">
              <a14:hiddenFill xmlns:a14="http://schemas.microsoft.com/office/drawing/2010/main">
                <a:gradFill rotWithShape="0">
                  <a:gsLst>
                    <a:gs pos="0">
                      <a:schemeClr val="tx1"/>
                    </a:gs>
                    <a:gs pos="100000">
                      <a:schemeClr val="tx1">
                        <a:gamma/>
                        <a:shade val="72941"/>
                        <a:invGamma/>
                      </a:schemeClr>
                    </a:gs>
                  </a:gsLst>
                  <a:lin ang="5400000" scaled="1"/>
                </a:gradFill>
              </a14:hiddenFill>
            </a:ext>
            <a:ext uri="{91240B29-F687-4F45-9708-019B960494DF}">
              <a14:hiddenLine xmlns:a14="http://schemas.microsoft.com/office/drawing/2010/main" w="9525" cap="sq">
                <a:solidFill>
                  <a:schemeClr val="tx1"/>
                </a:solidFill>
                <a:miter lim="800000"/>
                <a:headEnd/>
                <a:tailEnd/>
              </a14:hiddenLine>
            </a:ext>
          </a:extLst>
        </p:spPr>
        <p:txBody>
          <a:bodyPr>
            <a:spAutoFit/>
          </a:bodyPr>
          <a:lstStyle/>
          <a:p>
            <a:pPr algn="ctr" eaLnBrk="1" hangingPunct="1">
              <a:spcBef>
                <a:spcPct val="50000"/>
              </a:spcBef>
              <a:defRPr/>
            </a:pPr>
            <a:r>
              <a:rPr lang="en-US" altLang="zh-CN" sz="2800">
                <a:solidFill>
                  <a:schemeClr val="folHlink"/>
                </a:solidFill>
              </a:rPr>
              <a:t>b</a:t>
            </a:r>
          </a:p>
        </p:txBody>
      </p:sp>
      <p:sp>
        <p:nvSpPr>
          <p:cNvPr id="52258" name="Text Box 34">
            <a:extLst>
              <a:ext uri="{FF2B5EF4-FFF2-40B4-BE49-F238E27FC236}">
                <a16:creationId xmlns:a16="http://schemas.microsoft.com/office/drawing/2014/main" id="{370B1394-D60C-4A30-88D8-70C9B621DC4B}"/>
              </a:ext>
            </a:extLst>
          </p:cNvPr>
          <p:cNvSpPr txBox="1">
            <a:spLocks noChangeArrowheads="1"/>
          </p:cNvSpPr>
          <p:nvPr/>
        </p:nvSpPr>
        <p:spPr bwMode="auto">
          <a:xfrm>
            <a:off x="2667000" y="1676400"/>
            <a:ext cx="509588" cy="519113"/>
          </a:xfrm>
          <a:prstGeom prst="rect">
            <a:avLst/>
          </a:prstGeom>
          <a:noFill/>
          <a:ln>
            <a:noFill/>
          </a:ln>
          <a:effectLst>
            <a:prstShdw prst="shdw17" dist="17961" dir="2700000">
              <a:schemeClr val="tx1">
                <a:gamma/>
                <a:shade val="60000"/>
                <a:invGamma/>
              </a:schemeClr>
            </a:prstShdw>
          </a:effectLst>
          <a:extLst>
            <a:ext uri="{909E8E84-426E-40DD-AFC4-6F175D3DCCD1}">
              <a14:hiddenFill xmlns:a14="http://schemas.microsoft.com/office/drawing/2010/main">
                <a:gradFill rotWithShape="0">
                  <a:gsLst>
                    <a:gs pos="0">
                      <a:schemeClr val="tx1"/>
                    </a:gs>
                    <a:gs pos="100000">
                      <a:schemeClr val="tx1">
                        <a:gamma/>
                        <a:shade val="72941"/>
                        <a:invGamma/>
                      </a:schemeClr>
                    </a:gs>
                  </a:gsLst>
                  <a:lin ang="5400000" scaled="1"/>
                </a:gradFill>
              </a14:hiddenFill>
            </a:ext>
            <a:ext uri="{91240B29-F687-4F45-9708-019B960494DF}">
              <a14:hiddenLine xmlns:a14="http://schemas.microsoft.com/office/drawing/2010/main" w="9525" cap="sq">
                <a:solidFill>
                  <a:schemeClr val="tx1"/>
                </a:solidFill>
                <a:miter lim="800000"/>
                <a:headEnd/>
                <a:tailEnd/>
              </a14:hiddenLine>
            </a:ext>
          </a:extLst>
        </p:spPr>
        <p:txBody>
          <a:bodyPr>
            <a:spAutoFit/>
          </a:bodyPr>
          <a:lstStyle/>
          <a:p>
            <a:pPr algn="ctr" eaLnBrk="1" hangingPunct="1">
              <a:spcBef>
                <a:spcPct val="50000"/>
              </a:spcBef>
              <a:defRPr/>
            </a:pPr>
            <a:r>
              <a:rPr lang="en-US" altLang="zh-CN" sz="2800">
                <a:solidFill>
                  <a:schemeClr val="folHlink"/>
                </a:solidFill>
              </a:rPr>
              <a:t>c</a:t>
            </a:r>
          </a:p>
        </p:txBody>
      </p:sp>
      <p:sp>
        <p:nvSpPr>
          <p:cNvPr id="52259" name="Text Box 35">
            <a:extLst>
              <a:ext uri="{FF2B5EF4-FFF2-40B4-BE49-F238E27FC236}">
                <a16:creationId xmlns:a16="http://schemas.microsoft.com/office/drawing/2014/main" id="{FC68A9C3-D5ED-4671-A1EB-BECA80B3DB66}"/>
              </a:ext>
            </a:extLst>
          </p:cNvPr>
          <p:cNvSpPr txBox="1">
            <a:spLocks noChangeArrowheads="1"/>
          </p:cNvSpPr>
          <p:nvPr/>
        </p:nvSpPr>
        <p:spPr bwMode="auto">
          <a:xfrm>
            <a:off x="817563" y="4638675"/>
            <a:ext cx="538162" cy="519113"/>
          </a:xfrm>
          <a:prstGeom prst="rect">
            <a:avLst/>
          </a:prstGeom>
          <a:noFill/>
          <a:ln>
            <a:noFill/>
          </a:ln>
          <a:effectLst>
            <a:prstShdw prst="shdw17" dist="17961" dir="2700000">
              <a:schemeClr val="tx1">
                <a:gamma/>
                <a:shade val="60000"/>
                <a:invGamma/>
              </a:schemeClr>
            </a:prstShdw>
          </a:effectLst>
          <a:extLst>
            <a:ext uri="{909E8E84-426E-40DD-AFC4-6F175D3DCCD1}">
              <a14:hiddenFill xmlns:a14="http://schemas.microsoft.com/office/drawing/2010/main">
                <a:gradFill rotWithShape="0">
                  <a:gsLst>
                    <a:gs pos="0">
                      <a:schemeClr val="tx1"/>
                    </a:gs>
                    <a:gs pos="100000">
                      <a:schemeClr val="tx1">
                        <a:gamma/>
                        <a:shade val="72941"/>
                        <a:invGamma/>
                      </a:schemeClr>
                    </a:gs>
                  </a:gsLst>
                  <a:lin ang="5400000" scaled="1"/>
                </a:gradFill>
              </a14:hiddenFill>
            </a:ext>
            <a:ext uri="{91240B29-F687-4F45-9708-019B960494DF}">
              <a14:hiddenLine xmlns:a14="http://schemas.microsoft.com/office/drawing/2010/main" w="9525" cap="sq">
                <a:solidFill>
                  <a:schemeClr val="tx1"/>
                </a:solidFill>
                <a:miter lim="800000"/>
                <a:headEnd/>
                <a:tailEnd/>
              </a14:hiddenLine>
            </a:ext>
          </a:extLst>
        </p:spPr>
        <p:txBody>
          <a:bodyPr>
            <a:spAutoFit/>
          </a:bodyPr>
          <a:lstStyle/>
          <a:p>
            <a:pPr algn="ctr" eaLnBrk="1" hangingPunct="1">
              <a:defRPr/>
            </a:pPr>
            <a:r>
              <a:rPr lang="en-US" altLang="zh-CN" sz="2800">
                <a:solidFill>
                  <a:schemeClr val="folHlink"/>
                </a:solidFill>
              </a:rPr>
              <a:t>d</a:t>
            </a:r>
          </a:p>
        </p:txBody>
      </p:sp>
      <p:sp>
        <p:nvSpPr>
          <p:cNvPr id="52260" name="Text Box 36">
            <a:extLst>
              <a:ext uri="{FF2B5EF4-FFF2-40B4-BE49-F238E27FC236}">
                <a16:creationId xmlns:a16="http://schemas.microsoft.com/office/drawing/2014/main" id="{02271A88-3B53-484B-A2D5-F82BE37F27D7}"/>
              </a:ext>
            </a:extLst>
          </p:cNvPr>
          <p:cNvSpPr txBox="1">
            <a:spLocks noChangeArrowheads="1"/>
          </p:cNvSpPr>
          <p:nvPr/>
        </p:nvSpPr>
        <p:spPr bwMode="auto">
          <a:xfrm>
            <a:off x="2613025" y="3697288"/>
            <a:ext cx="447675" cy="519112"/>
          </a:xfrm>
          <a:prstGeom prst="rect">
            <a:avLst/>
          </a:prstGeom>
          <a:noFill/>
          <a:ln>
            <a:noFill/>
          </a:ln>
          <a:effectLst>
            <a:prstShdw prst="shdw17" dist="17961" dir="2700000">
              <a:schemeClr val="tx1">
                <a:gamma/>
                <a:shade val="60000"/>
                <a:invGamma/>
              </a:schemeClr>
            </a:prstShdw>
          </a:effectLst>
          <a:extLst>
            <a:ext uri="{909E8E84-426E-40DD-AFC4-6F175D3DCCD1}">
              <a14:hiddenFill xmlns:a14="http://schemas.microsoft.com/office/drawing/2010/main">
                <a:gradFill rotWithShape="0">
                  <a:gsLst>
                    <a:gs pos="0">
                      <a:schemeClr val="tx1"/>
                    </a:gs>
                    <a:gs pos="100000">
                      <a:schemeClr val="tx1">
                        <a:gamma/>
                        <a:shade val="72941"/>
                        <a:invGamma/>
                      </a:schemeClr>
                    </a:gs>
                  </a:gsLst>
                  <a:lin ang="5400000" scaled="1"/>
                </a:gradFill>
              </a14:hiddenFill>
            </a:ext>
            <a:ext uri="{91240B29-F687-4F45-9708-019B960494DF}">
              <a14:hiddenLine xmlns:a14="http://schemas.microsoft.com/office/drawing/2010/main" w="9525" cap="sq">
                <a:solidFill>
                  <a:schemeClr val="tx1"/>
                </a:solidFill>
                <a:miter lim="800000"/>
                <a:headEnd/>
                <a:tailEnd/>
              </a14:hiddenLine>
            </a:ext>
          </a:extLst>
        </p:spPr>
        <p:txBody>
          <a:bodyPr>
            <a:spAutoFit/>
          </a:bodyPr>
          <a:lstStyle/>
          <a:p>
            <a:pPr algn="ctr" eaLnBrk="1" hangingPunct="1">
              <a:spcBef>
                <a:spcPct val="50000"/>
              </a:spcBef>
              <a:defRPr/>
            </a:pPr>
            <a:r>
              <a:rPr lang="en-US" altLang="zh-CN" sz="2800">
                <a:solidFill>
                  <a:schemeClr val="folHlink"/>
                </a:solidFill>
              </a:rPr>
              <a:t>e</a:t>
            </a:r>
          </a:p>
        </p:txBody>
      </p:sp>
      <p:sp>
        <p:nvSpPr>
          <p:cNvPr id="52261" name="Text Box 37">
            <a:extLst>
              <a:ext uri="{FF2B5EF4-FFF2-40B4-BE49-F238E27FC236}">
                <a16:creationId xmlns:a16="http://schemas.microsoft.com/office/drawing/2014/main" id="{2F411DDA-E4EA-4EA9-B848-A25B3891EF6F}"/>
              </a:ext>
            </a:extLst>
          </p:cNvPr>
          <p:cNvSpPr txBox="1">
            <a:spLocks noChangeArrowheads="1"/>
          </p:cNvSpPr>
          <p:nvPr/>
        </p:nvSpPr>
        <p:spPr bwMode="auto">
          <a:xfrm>
            <a:off x="4073525" y="2284413"/>
            <a:ext cx="4746625" cy="1031875"/>
          </a:xfrm>
          <a:prstGeom prst="rect">
            <a:avLst/>
          </a:prstGeom>
          <a:noFill/>
          <a:ln>
            <a:noFill/>
          </a:ln>
          <a:effectLst>
            <a:prstShdw prst="shdw17" dist="17961" dir="2700000">
              <a:schemeClr val="tx1">
                <a:gamma/>
                <a:shade val="60000"/>
                <a:invGamma/>
              </a:schemeClr>
            </a:prstShdw>
          </a:effectLst>
          <a:extLst>
            <a:ext uri="{909E8E84-426E-40DD-AFC4-6F175D3DCCD1}">
              <a14:hiddenFill xmlns:a14="http://schemas.microsoft.com/office/drawing/2010/main">
                <a:gradFill rotWithShape="0">
                  <a:gsLst>
                    <a:gs pos="0">
                      <a:schemeClr val="tx1"/>
                    </a:gs>
                    <a:gs pos="100000">
                      <a:schemeClr val="tx1">
                        <a:gamma/>
                        <a:shade val="72941"/>
                        <a:invGamma/>
                      </a:schemeClr>
                    </a:gs>
                  </a:gsLst>
                  <a:lin ang="5400000" scaled="1"/>
                </a:gradFill>
              </a14:hiddenFill>
            </a:ext>
            <a:ext uri="{91240B29-F687-4F45-9708-019B960494DF}">
              <a14:hiddenLine xmlns:a14="http://schemas.microsoft.com/office/drawing/2010/main" w="9525" cap="sq">
                <a:solidFill>
                  <a:schemeClr val="tx1"/>
                </a:solidFill>
                <a:miter lim="800000"/>
                <a:headEnd/>
                <a:tailEnd/>
              </a14:hiddenLine>
            </a:ext>
          </a:extLst>
        </p:spPr>
        <p:txBody>
          <a:bodyPr anchor="ctr">
            <a:spAutoFit/>
          </a:bodyPr>
          <a:lstStyle/>
          <a:p>
            <a:pPr eaLnBrk="1" hangingPunct="1">
              <a:spcBef>
                <a:spcPct val="50000"/>
              </a:spcBef>
              <a:defRPr/>
            </a:pPr>
            <a:r>
              <a:rPr lang="zh-CN" altLang="zh-CN" sz="2800">
                <a:solidFill>
                  <a:schemeClr val="folHlink"/>
                </a:solidFill>
                <a:ea typeface="楷体_GB2312" pitchFamily="49" charset="-122"/>
              </a:rPr>
              <a:t>覆盖情况：</a:t>
            </a:r>
            <a:r>
              <a:rPr lang="zh-CN" altLang="zh-CN" sz="2800">
                <a:solidFill>
                  <a:schemeClr val="tx1"/>
                </a:solidFill>
                <a:ea typeface="楷体_GB2312" pitchFamily="49" charset="-122"/>
              </a:rPr>
              <a:t>应执行路径</a:t>
            </a:r>
          </a:p>
          <a:p>
            <a:pPr eaLnBrk="1" hangingPunct="1">
              <a:spcBef>
                <a:spcPct val="20000"/>
              </a:spcBef>
              <a:defRPr/>
            </a:pPr>
            <a:r>
              <a:rPr lang="zh-CN" altLang="zh-CN" sz="2800">
                <a:solidFill>
                  <a:schemeClr val="tx1"/>
                </a:solidFill>
                <a:ea typeface="楷体_GB2312" pitchFamily="49" charset="-122"/>
              </a:rPr>
              <a:t>ace </a:t>
            </a:r>
            <a:r>
              <a:rPr lang="zh-CN" altLang="en-US" sz="2800">
                <a:solidFill>
                  <a:schemeClr val="tx1"/>
                </a:solidFill>
                <a:ea typeface="仿宋_GB2312" pitchFamily="49" charset="-122"/>
              </a:rPr>
              <a:t>∧</a:t>
            </a:r>
            <a:r>
              <a:rPr lang="zh-CN" altLang="zh-CN" sz="2800">
                <a:solidFill>
                  <a:schemeClr val="tx1"/>
                </a:solidFill>
                <a:ea typeface="楷体_GB2312" pitchFamily="49" charset="-122"/>
              </a:rPr>
              <a:t> abd	</a:t>
            </a:r>
            <a:r>
              <a:rPr lang="zh-CN" altLang="en-US" sz="2800">
                <a:solidFill>
                  <a:schemeClr val="tx1"/>
                </a:solidFill>
                <a:ea typeface="仿宋_GB2312" pitchFamily="49" charset="-122"/>
              </a:rPr>
              <a:t>或： </a:t>
            </a:r>
            <a:r>
              <a:rPr lang="en-US" altLang="zh-CN" sz="2800">
                <a:solidFill>
                  <a:schemeClr val="tx1"/>
                </a:solidFill>
                <a:ea typeface="仿宋_GB2312" pitchFamily="49" charset="-122"/>
              </a:rPr>
              <a:t>acd </a:t>
            </a:r>
            <a:r>
              <a:rPr lang="zh-CN" altLang="en-US" sz="2800">
                <a:solidFill>
                  <a:schemeClr val="tx1"/>
                </a:solidFill>
                <a:ea typeface="仿宋_GB2312" pitchFamily="49" charset="-122"/>
              </a:rPr>
              <a:t>∧</a:t>
            </a:r>
            <a:r>
              <a:rPr lang="en-US" altLang="zh-CN" sz="2800">
                <a:solidFill>
                  <a:schemeClr val="tx1"/>
                </a:solidFill>
                <a:ea typeface="仿宋_GB2312" pitchFamily="49" charset="-122"/>
              </a:rPr>
              <a:t> abe</a:t>
            </a:r>
          </a:p>
        </p:txBody>
      </p:sp>
      <p:sp>
        <p:nvSpPr>
          <p:cNvPr id="52269" name="Text Box 45">
            <a:extLst>
              <a:ext uri="{FF2B5EF4-FFF2-40B4-BE49-F238E27FC236}">
                <a16:creationId xmlns:a16="http://schemas.microsoft.com/office/drawing/2014/main" id="{3A394725-8445-4F56-B436-392BFA474BC6}"/>
              </a:ext>
            </a:extLst>
          </p:cNvPr>
          <p:cNvSpPr txBox="1">
            <a:spLocks noChangeArrowheads="1"/>
          </p:cNvSpPr>
          <p:nvPr/>
        </p:nvSpPr>
        <p:spPr bwMode="auto">
          <a:xfrm>
            <a:off x="4146550" y="3429000"/>
            <a:ext cx="4997450" cy="2590800"/>
          </a:xfrm>
          <a:prstGeom prst="rect">
            <a:avLst/>
          </a:prstGeom>
          <a:noFill/>
          <a:ln>
            <a:noFill/>
          </a:ln>
          <a:effectLst>
            <a:prstShdw prst="shdw17" dist="17961" dir="2700000">
              <a:schemeClr val="tx1">
                <a:gamma/>
                <a:shade val="60000"/>
                <a:invGamma/>
              </a:schemeClr>
            </a:prstShdw>
          </a:effectLst>
          <a:extLst>
            <a:ext uri="{909E8E84-426E-40DD-AFC4-6F175D3DCCD1}">
              <a14:hiddenFill xmlns:a14="http://schemas.microsoft.com/office/drawing/2010/main">
                <a:gradFill rotWithShape="0">
                  <a:gsLst>
                    <a:gs pos="0">
                      <a:schemeClr val="tx1"/>
                    </a:gs>
                    <a:gs pos="100000">
                      <a:schemeClr val="tx1">
                        <a:gamma/>
                        <a:shade val="72941"/>
                        <a:invGamma/>
                      </a:schemeClr>
                    </a:gs>
                  </a:gsLst>
                  <a:lin ang="5400000" scaled="1"/>
                </a:gradFill>
              </a14:hiddenFill>
            </a:ext>
            <a:ext uri="{91240B29-F687-4F45-9708-019B960494DF}">
              <a14:hiddenLine xmlns:a14="http://schemas.microsoft.com/office/drawing/2010/main" w="9525" cap="sq">
                <a:solidFill>
                  <a:schemeClr val="tx1"/>
                </a:solidFill>
                <a:miter lim="800000"/>
                <a:headEnd/>
                <a:tailEnd/>
              </a14:hiddenLine>
            </a:ext>
          </a:extLst>
        </p:spPr>
        <p:txBody>
          <a:bodyPr anchor="ctr">
            <a:spAutoFit/>
          </a:bodyPr>
          <a:lstStyle/>
          <a:p>
            <a:pPr eaLnBrk="1" hangingPunct="1">
              <a:spcBef>
                <a:spcPct val="20000"/>
              </a:spcBef>
              <a:spcAft>
                <a:spcPct val="45000"/>
              </a:spcAft>
              <a:defRPr/>
            </a:pPr>
            <a:r>
              <a:rPr lang="zh-CN" altLang="en-US" sz="2800" dirty="0">
                <a:solidFill>
                  <a:schemeClr val="folHlink"/>
                </a:solidFill>
                <a:ea typeface="楷体_GB2312" pitchFamily="49" charset="-122"/>
              </a:rPr>
              <a:t>选择用例(其一）：</a:t>
            </a:r>
            <a:endParaRPr lang="zh-CN" altLang="en-US" sz="2800" dirty="0">
              <a:solidFill>
                <a:schemeClr val="tx1"/>
              </a:solidFill>
              <a:ea typeface="楷体_GB2312" pitchFamily="49" charset="-122"/>
            </a:endParaRPr>
          </a:p>
          <a:p>
            <a:pPr eaLnBrk="1" hangingPunct="1">
              <a:defRPr/>
            </a:pPr>
            <a:r>
              <a:rPr lang="zh-CN" altLang="zh-CN" sz="2800" dirty="0">
                <a:solidFill>
                  <a:schemeClr val="tx1"/>
                </a:solidFill>
                <a:latin typeface="楷体_GB2312" pitchFamily="49" charset="-122"/>
                <a:ea typeface="楷体_GB2312" pitchFamily="49" charset="-122"/>
              </a:rPr>
              <a:t>⑴ [(2,0,4),(2,0,3)] ace</a:t>
            </a:r>
          </a:p>
          <a:p>
            <a:pPr eaLnBrk="1" hangingPunct="1">
              <a:defRPr/>
            </a:pPr>
            <a:r>
              <a:rPr lang="zh-CN" altLang="zh-CN" sz="2800" dirty="0">
                <a:solidFill>
                  <a:schemeClr val="tx1"/>
                </a:solidFill>
                <a:latin typeface="楷体_GB2312" pitchFamily="49" charset="-122"/>
                <a:ea typeface="楷体_GB2312" pitchFamily="49" charset="-122"/>
              </a:rPr>
              <a:t>   [(1,1,1),(1,1,1)] abd</a:t>
            </a:r>
          </a:p>
          <a:p>
            <a:pPr eaLnBrk="1" hangingPunct="1">
              <a:spcBef>
                <a:spcPct val="40000"/>
              </a:spcBef>
              <a:defRPr/>
            </a:pPr>
            <a:r>
              <a:rPr lang="zh-CN" altLang="zh-CN" sz="2800" dirty="0">
                <a:solidFill>
                  <a:schemeClr val="tx1"/>
                </a:solidFill>
                <a:latin typeface="楷体_GB2312" pitchFamily="49" charset="-122"/>
                <a:ea typeface="楷体_GB2312" pitchFamily="49" charset="-122"/>
              </a:rPr>
              <a:t>⑵ [(2,1,1),(2,1,2)] abe</a:t>
            </a:r>
          </a:p>
          <a:p>
            <a:pPr eaLnBrk="1" hangingPunct="1">
              <a:defRPr/>
            </a:pPr>
            <a:r>
              <a:rPr lang="zh-CN" altLang="zh-CN" sz="2800" dirty="0">
                <a:solidFill>
                  <a:schemeClr val="tx1"/>
                </a:solidFill>
                <a:latin typeface="楷体_GB2312" pitchFamily="49" charset="-122"/>
                <a:ea typeface="楷体_GB2312" pitchFamily="49" charset="-122"/>
              </a:rPr>
              <a:t>   [(3,0,3),(3,</a:t>
            </a:r>
            <a:r>
              <a:rPr lang="en-US" altLang="zh-CN" sz="2800">
                <a:solidFill>
                  <a:schemeClr val="tx1"/>
                </a:solidFill>
                <a:latin typeface="楷体_GB2312" pitchFamily="49" charset="-122"/>
                <a:ea typeface="楷体_GB2312" pitchFamily="49" charset="-122"/>
              </a:rPr>
              <a:t>0</a:t>
            </a:r>
            <a:r>
              <a:rPr lang="zh-CN" altLang="zh-CN" sz="2800">
                <a:solidFill>
                  <a:schemeClr val="tx1"/>
                </a:solidFill>
                <a:latin typeface="楷体_GB2312" pitchFamily="49" charset="-122"/>
                <a:ea typeface="楷体_GB2312" pitchFamily="49" charset="-122"/>
              </a:rPr>
              <a:t>,</a:t>
            </a:r>
            <a:r>
              <a:rPr lang="zh-CN" altLang="zh-CN" sz="2800" dirty="0">
                <a:solidFill>
                  <a:schemeClr val="tx1"/>
                </a:solidFill>
                <a:latin typeface="楷体_GB2312" pitchFamily="49" charset="-122"/>
                <a:ea typeface="楷体_GB2312" pitchFamily="49" charset="-122"/>
              </a:rPr>
              <a:t>1)] acd</a:t>
            </a:r>
            <a:endParaRPr lang="en-US" altLang="zh-CN" sz="2800" dirty="0">
              <a:solidFill>
                <a:schemeClr val="tx1"/>
              </a:solidFill>
              <a:latin typeface="楷体_GB2312" pitchFamily="49" charset="-122"/>
              <a:ea typeface="楷体_GB2312" pitchFamily="49" charset="-122"/>
            </a:endParaRPr>
          </a:p>
        </p:txBody>
      </p:sp>
      <p:sp>
        <p:nvSpPr>
          <p:cNvPr id="52270" name="Text Box 46">
            <a:extLst>
              <a:ext uri="{FF2B5EF4-FFF2-40B4-BE49-F238E27FC236}">
                <a16:creationId xmlns:a16="http://schemas.microsoft.com/office/drawing/2014/main" id="{350E8FB6-E97E-4F5A-BDB5-B84716C27361}"/>
              </a:ext>
            </a:extLst>
          </p:cNvPr>
          <p:cNvSpPr txBox="1">
            <a:spLocks noChangeArrowheads="1"/>
          </p:cNvSpPr>
          <p:nvPr/>
        </p:nvSpPr>
        <p:spPr bwMode="auto">
          <a:xfrm>
            <a:off x="2286000" y="4267200"/>
            <a:ext cx="330200" cy="336550"/>
          </a:xfrm>
          <a:prstGeom prst="rect">
            <a:avLst/>
          </a:prstGeom>
          <a:noFill/>
          <a:ln>
            <a:noFill/>
          </a:ln>
          <a:effectLst>
            <a:prstShdw prst="shdw17" dist="17961" dir="2700000">
              <a:schemeClr val="tx1">
                <a:gamma/>
                <a:shade val="60000"/>
                <a:invGamma/>
              </a:schemeClr>
            </a:prstShdw>
          </a:effectLst>
          <a:extLst>
            <a:ext uri="{909E8E84-426E-40DD-AFC4-6F175D3DCCD1}">
              <a14:hiddenFill xmlns:a14="http://schemas.microsoft.com/office/drawing/2010/main">
                <a:gradFill rotWithShape="0">
                  <a:gsLst>
                    <a:gs pos="0">
                      <a:schemeClr val="tx1"/>
                    </a:gs>
                    <a:gs pos="100000">
                      <a:schemeClr val="tx1">
                        <a:gamma/>
                        <a:shade val="72941"/>
                        <a:invGamma/>
                      </a:schemeClr>
                    </a:gs>
                  </a:gsLst>
                  <a:lin ang="5400000" scaled="1"/>
                </a:gradFill>
              </a14:hiddenFill>
            </a:ext>
            <a:ext uri="{91240B29-F687-4F45-9708-019B960494DF}">
              <a14:hiddenLine xmlns:a14="http://schemas.microsoft.com/office/drawing/2010/main" w="9525" cap="sq">
                <a:solidFill>
                  <a:schemeClr val="tx1"/>
                </a:solidFill>
                <a:miter lim="800000"/>
                <a:headEnd/>
                <a:tailEnd/>
              </a14:hiddenLine>
            </a:ext>
          </a:extLst>
        </p:spPr>
        <p:txBody>
          <a:bodyPr wrap="none" anchor="ctr">
            <a:spAutoFit/>
          </a:bodyPr>
          <a:lstStyle/>
          <a:p>
            <a:pPr algn="ctr" eaLnBrk="1" hangingPunct="1">
              <a:defRPr/>
            </a:pPr>
            <a:r>
              <a:rPr lang="en-US" altLang="zh-CN">
                <a:solidFill>
                  <a:schemeClr val="tx1"/>
                </a:solidFill>
              </a:rPr>
              <a:t>Y</a:t>
            </a:r>
            <a:endParaRPr lang="en-US" altLang="zh-CN"/>
          </a:p>
        </p:txBody>
      </p:sp>
      <p:sp>
        <p:nvSpPr>
          <p:cNvPr id="52271" name="Text Box 47">
            <a:extLst>
              <a:ext uri="{FF2B5EF4-FFF2-40B4-BE49-F238E27FC236}">
                <a16:creationId xmlns:a16="http://schemas.microsoft.com/office/drawing/2014/main" id="{107F943E-1CC6-4841-B134-16B2978B1C70}"/>
              </a:ext>
            </a:extLst>
          </p:cNvPr>
          <p:cNvSpPr txBox="1">
            <a:spLocks noChangeArrowheads="1"/>
          </p:cNvSpPr>
          <p:nvPr/>
        </p:nvSpPr>
        <p:spPr bwMode="auto">
          <a:xfrm>
            <a:off x="2209800" y="2438400"/>
            <a:ext cx="330200" cy="336550"/>
          </a:xfrm>
          <a:prstGeom prst="rect">
            <a:avLst/>
          </a:prstGeom>
          <a:noFill/>
          <a:ln>
            <a:noFill/>
          </a:ln>
          <a:effectLst>
            <a:prstShdw prst="shdw17" dist="17961" dir="2700000">
              <a:schemeClr val="tx1">
                <a:gamma/>
                <a:shade val="60000"/>
                <a:invGamma/>
              </a:schemeClr>
            </a:prstShdw>
          </a:effectLst>
          <a:extLst>
            <a:ext uri="{909E8E84-426E-40DD-AFC4-6F175D3DCCD1}">
              <a14:hiddenFill xmlns:a14="http://schemas.microsoft.com/office/drawing/2010/main">
                <a:gradFill rotWithShape="0">
                  <a:gsLst>
                    <a:gs pos="0">
                      <a:schemeClr val="tx1"/>
                    </a:gs>
                    <a:gs pos="100000">
                      <a:schemeClr val="tx1">
                        <a:gamma/>
                        <a:shade val="72941"/>
                        <a:invGamma/>
                      </a:schemeClr>
                    </a:gs>
                  </a:gsLst>
                  <a:lin ang="5400000" scaled="1"/>
                </a:gradFill>
              </a14:hiddenFill>
            </a:ext>
            <a:ext uri="{91240B29-F687-4F45-9708-019B960494DF}">
              <a14:hiddenLine xmlns:a14="http://schemas.microsoft.com/office/drawing/2010/main" w="9525" cap="sq">
                <a:solidFill>
                  <a:schemeClr val="tx1"/>
                </a:solidFill>
                <a:miter lim="800000"/>
                <a:headEnd/>
                <a:tailEnd/>
              </a14:hiddenLine>
            </a:ext>
          </a:extLst>
        </p:spPr>
        <p:txBody>
          <a:bodyPr wrap="none" anchor="ctr">
            <a:spAutoFit/>
          </a:bodyPr>
          <a:lstStyle/>
          <a:p>
            <a:pPr algn="ctr" eaLnBrk="1" hangingPunct="1">
              <a:defRPr/>
            </a:pPr>
            <a:r>
              <a:rPr lang="en-US" altLang="zh-CN">
                <a:solidFill>
                  <a:schemeClr val="tx1"/>
                </a:solidFill>
              </a:rPr>
              <a:t>Y</a:t>
            </a:r>
            <a:endParaRPr lang="en-US" altLang="zh-CN"/>
          </a:p>
        </p:txBody>
      </p:sp>
      <p:sp>
        <p:nvSpPr>
          <p:cNvPr id="52272" name="Text Box 48">
            <a:extLst>
              <a:ext uri="{FF2B5EF4-FFF2-40B4-BE49-F238E27FC236}">
                <a16:creationId xmlns:a16="http://schemas.microsoft.com/office/drawing/2014/main" id="{78CF276F-8816-4182-B63A-CFE27315E3C8}"/>
              </a:ext>
            </a:extLst>
          </p:cNvPr>
          <p:cNvSpPr txBox="1">
            <a:spLocks noChangeArrowheads="1"/>
          </p:cNvSpPr>
          <p:nvPr/>
        </p:nvSpPr>
        <p:spPr bwMode="auto">
          <a:xfrm>
            <a:off x="1600200" y="2743200"/>
            <a:ext cx="330200" cy="336550"/>
          </a:xfrm>
          <a:prstGeom prst="rect">
            <a:avLst/>
          </a:prstGeom>
          <a:noFill/>
          <a:ln>
            <a:noFill/>
          </a:ln>
          <a:effectLst>
            <a:prstShdw prst="shdw17" dist="17961" dir="2700000">
              <a:schemeClr val="tx1">
                <a:gamma/>
                <a:shade val="60000"/>
                <a:invGamma/>
              </a:schemeClr>
            </a:prstShdw>
          </a:effectLst>
          <a:extLst>
            <a:ext uri="{909E8E84-426E-40DD-AFC4-6F175D3DCCD1}">
              <a14:hiddenFill xmlns:a14="http://schemas.microsoft.com/office/drawing/2010/main">
                <a:gradFill rotWithShape="0">
                  <a:gsLst>
                    <a:gs pos="0">
                      <a:schemeClr val="tx1"/>
                    </a:gs>
                    <a:gs pos="100000">
                      <a:schemeClr val="tx1">
                        <a:gamma/>
                        <a:shade val="72941"/>
                        <a:invGamma/>
                      </a:schemeClr>
                    </a:gs>
                  </a:gsLst>
                  <a:lin ang="5400000" scaled="1"/>
                </a:gradFill>
              </a14:hiddenFill>
            </a:ext>
            <a:ext uri="{91240B29-F687-4F45-9708-019B960494DF}">
              <a14:hiddenLine xmlns:a14="http://schemas.microsoft.com/office/drawing/2010/main" w="9525" cap="sq">
                <a:solidFill>
                  <a:schemeClr val="tx1"/>
                </a:solidFill>
                <a:miter lim="800000"/>
                <a:headEnd/>
                <a:tailEnd/>
              </a14:hiddenLine>
            </a:ext>
          </a:extLst>
        </p:spPr>
        <p:txBody>
          <a:bodyPr wrap="none" anchor="ctr">
            <a:spAutoFit/>
          </a:bodyPr>
          <a:lstStyle/>
          <a:p>
            <a:pPr algn="ctr" eaLnBrk="1" hangingPunct="1">
              <a:defRPr/>
            </a:pPr>
            <a:r>
              <a:rPr lang="en-US" altLang="zh-CN">
                <a:solidFill>
                  <a:schemeClr val="tx1"/>
                </a:solidFill>
              </a:rPr>
              <a:t>N</a:t>
            </a:r>
          </a:p>
        </p:txBody>
      </p:sp>
      <p:sp>
        <p:nvSpPr>
          <p:cNvPr id="52273" name="Text Box 49">
            <a:extLst>
              <a:ext uri="{FF2B5EF4-FFF2-40B4-BE49-F238E27FC236}">
                <a16:creationId xmlns:a16="http://schemas.microsoft.com/office/drawing/2014/main" id="{93922DD3-6136-4AEF-83F1-E515B04AE01A}"/>
              </a:ext>
            </a:extLst>
          </p:cNvPr>
          <p:cNvSpPr txBox="1">
            <a:spLocks noChangeArrowheads="1"/>
          </p:cNvSpPr>
          <p:nvPr/>
        </p:nvSpPr>
        <p:spPr bwMode="auto">
          <a:xfrm>
            <a:off x="1676400" y="4572000"/>
            <a:ext cx="330200" cy="336550"/>
          </a:xfrm>
          <a:prstGeom prst="rect">
            <a:avLst/>
          </a:prstGeom>
          <a:noFill/>
          <a:ln>
            <a:noFill/>
          </a:ln>
          <a:effectLst>
            <a:prstShdw prst="shdw17" dist="17961" dir="2700000">
              <a:schemeClr val="tx1">
                <a:gamma/>
                <a:shade val="60000"/>
                <a:invGamma/>
              </a:schemeClr>
            </a:prstShdw>
          </a:effectLst>
          <a:extLst>
            <a:ext uri="{909E8E84-426E-40DD-AFC4-6F175D3DCCD1}">
              <a14:hiddenFill xmlns:a14="http://schemas.microsoft.com/office/drawing/2010/main">
                <a:gradFill rotWithShape="0">
                  <a:gsLst>
                    <a:gs pos="0">
                      <a:schemeClr val="tx1"/>
                    </a:gs>
                    <a:gs pos="100000">
                      <a:schemeClr val="tx1">
                        <a:gamma/>
                        <a:shade val="72941"/>
                        <a:invGamma/>
                      </a:schemeClr>
                    </a:gs>
                  </a:gsLst>
                  <a:lin ang="5400000" scaled="1"/>
                </a:gradFill>
              </a14:hiddenFill>
            </a:ext>
            <a:ext uri="{91240B29-F687-4F45-9708-019B960494DF}">
              <a14:hiddenLine xmlns:a14="http://schemas.microsoft.com/office/drawing/2010/main" w="9525" cap="sq">
                <a:solidFill>
                  <a:schemeClr val="tx1"/>
                </a:solidFill>
                <a:miter lim="800000"/>
                <a:headEnd/>
                <a:tailEnd/>
              </a14:hiddenLine>
            </a:ext>
          </a:extLst>
        </p:spPr>
        <p:txBody>
          <a:bodyPr wrap="none" anchor="ctr">
            <a:spAutoFit/>
          </a:bodyPr>
          <a:lstStyle/>
          <a:p>
            <a:pPr algn="ctr" eaLnBrk="1" hangingPunct="1">
              <a:defRPr/>
            </a:pPr>
            <a:r>
              <a:rPr lang="en-US" altLang="zh-CN">
                <a:solidFill>
                  <a:schemeClr val="tx1"/>
                </a:solidFill>
              </a:rPr>
              <a:t>N</a:t>
            </a:r>
          </a:p>
        </p:txBody>
      </p:sp>
      <p:sp>
        <p:nvSpPr>
          <p:cNvPr id="19486" name="Oval 50">
            <a:hlinkClick r:id="" action="ppaction://hlinkshowjump?jump=previousslide"/>
            <a:extLst>
              <a:ext uri="{FF2B5EF4-FFF2-40B4-BE49-F238E27FC236}">
                <a16:creationId xmlns:a16="http://schemas.microsoft.com/office/drawing/2014/main" id="{CA8440EE-0F66-4DEF-B565-5C9A3C4D0D88}"/>
              </a:ext>
            </a:extLst>
          </p:cNvPr>
          <p:cNvSpPr>
            <a:spLocks noChangeArrowheads="1"/>
          </p:cNvSpPr>
          <p:nvPr/>
        </p:nvSpPr>
        <p:spPr bwMode="auto">
          <a:xfrm>
            <a:off x="6353175" y="6386513"/>
            <a:ext cx="747713" cy="323850"/>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kumimoji="1" sz="1600" b="1">
                <a:solidFill>
                  <a:srgbClr val="003399"/>
                </a:solidFill>
                <a:latin typeface="Times New Roman" panose="02020603050405020304" pitchFamily="18" charset="0"/>
                <a:ea typeface="宋体" panose="02010600030101010101" pitchFamily="2" charset="-122"/>
              </a:defRPr>
            </a:lvl1pPr>
            <a:lvl2pPr marL="742950" indent="-285750" algn="ctr">
              <a:defRPr kumimoji="1" sz="1600" b="1">
                <a:solidFill>
                  <a:srgbClr val="003399"/>
                </a:solidFill>
                <a:latin typeface="Times New Roman" panose="02020603050405020304" pitchFamily="18" charset="0"/>
                <a:ea typeface="宋体" panose="02010600030101010101" pitchFamily="2" charset="-122"/>
              </a:defRPr>
            </a:lvl2pPr>
            <a:lvl3pPr marL="1143000" indent="-228600" algn="ctr">
              <a:defRPr kumimoji="1" sz="1600" b="1">
                <a:solidFill>
                  <a:srgbClr val="003399"/>
                </a:solidFill>
                <a:latin typeface="Times New Roman" panose="02020603050405020304" pitchFamily="18" charset="0"/>
                <a:ea typeface="宋体" panose="02010600030101010101" pitchFamily="2" charset="-122"/>
              </a:defRPr>
            </a:lvl3pPr>
            <a:lvl4pPr marL="1600200" indent="-228600" algn="ctr">
              <a:defRPr kumimoji="1" sz="1600" b="1">
                <a:solidFill>
                  <a:srgbClr val="003399"/>
                </a:solidFill>
                <a:latin typeface="Times New Roman" panose="02020603050405020304" pitchFamily="18" charset="0"/>
                <a:ea typeface="宋体" panose="02010600030101010101" pitchFamily="2" charset="-122"/>
              </a:defRPr>
            </a:lvl4pPr>
            <a:lvl5pPr marL="2057400" indent="-228600" algn="ctr">
              <a:defRPr kumimoji="1" sz="1600" b="1">
                <a:solidFill>
                  <a:srgbClr val="003399"/>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9487" name="Oval 51">
            <a:hlinkClick r:id="" action="ppaction://hlinkshowjump?jump=nextslide"/>
            <a:extLst>
              <a:ext uri="{FF2B5EF4-FFF2-40B4-BE49-F238E27FC236}">
                <a16:creationId xmlns:a16="http://schemas.microsoft.com/office/drawing/2014/main" id="{E6F94B70-538D-4E72-8CDD-EB4B8BEADD48}"/>
              </a:ext>
            </a:extLst>
          </p:cNvPr>
          <p:cNvSpPr>
            <a:spLocks noChangeArrowheads="1"/>
          </p:cNvSpPr>
          <p:nvPr/>
        </p:nvSpPr>
        <p:spPr bwMode="auto">
          <a:xfrm>
            <a:off x="7219950" y="6391275"/>
            <a:ext cx="781050" cy="314325"/>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kumimoji="1" sz="1600" b="1">
                <a:solidFill>
                  <a:srgbClr val="003399"/>
                </a:solidFill>
                <a:latin typeface="Times New Roman" panose="02020603050405020304" pitchFamily="18" charset="0"/>
                <a:ea typeface="宋体" panose="02010600030101010101" pitchFamily="2" charset="-122"/>
              </a:defRPr>
            </a:lvl1pPr>
            <a:lvl2pPr marL="742950" indent="-285750" algn="ctr">
              <a:defRPr kumimoji="1" sz="1600" b="1">
                <a:solidFill>
                  <a:srgbClr val="003399"/>
                </a:solidFill>
                <a:latin typeface="Times New Roman" panose="02020603050405020304" pitchFamily="18" charset="0"/>
                <a:ea typeface="宋体" panose="02010600030101010101" pitchFamily="2" charset="-122"/>
              </a:defRPr>
            </a:lvl2pPr>
            <a:lvl3pPr marL="1143000" indent="-228600" algn="ctr">
              <a:defRPr kumimoji="1" sz="1600" b="1">
                <a:solidFill>
                  <a:srgbClr val="003399"/>
                </a:solidFill>
                <a:latin typeface="Times New Roman" panose="02020603050405020304" pitchFamily="18" charset="0"/>
                <a:ea typeface="宋体" panose="02010600030101010101" pitchFamily="2" charset="-122"/>
              </a:defRPr>
            </a:lvl3pPr>
            <a:lvl4pPr marL="1600200" indent="-228600" algn="ctr">
              <a:defRPr kumimoji="1" sz="1600" b="1">
                <a:solidFill>
                  <a:srgbClr val="003399"/>
                </a:solidFill>
                <a:latin typeface="Times New Roman" panose="02020603050405020304" pitchFamily="18" charset="0"/>
                <a:ea typeface="宋体" panose="02010600030101010101" pitchFamily="2" charset="-122"/>
              </a:defRPr>
            </a:lvl4pPr>
            <a:lvl5pPr marL="2057400" indent="-228600" algn="ctr">
              <a:defRPr kumimoji="1" sz="1600" b="1">
                <a:solidFill>
                  <a:srgbClr val="003399"/>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9488" name="Oval 52">
            <a:hlinkClick r:id="" action="ppaction://hlinkshowjump?jump=firstslide"/>
            <a:extLst>
              <a:ext uri="{FF2B5EF4-FFF2-40B4-BE49-F238E27FC236}">
                <a16:creationId xmlns:a16="http://schemas.microsoft.com/office/drawing/2014/main" id="{05169A60-BCB8-4DA4-80E6-036823C8E46A}"/>
              </a:ext>
            </a:extLst>
          </p:cNvPr>
          <p:cNvSpPr>
            <a:spLocks noChangeArrowheads="1"/>
          </p:cNvSpPr>
          <p:nvPr/>
        </p:nvSpPr>
        <p:spPr bwMode="auto">
          <a:xfrm>
            <a:off x="8148638" y="6392863"/>
            <a:ext cx="781050" cy="314325"/>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kumimoji="1" sz="1600" b="1">
                <a:solidFill>
                  <a:srgbClr val="003399"/>
                </a:solidFill>
                <a:latin typeface="Times New Roman" panose="02020603050405020304" pitchFamily="18" charset="0"/>
                <a:ea typeface="宋体" panose="02010600030101010101" pitchFamily="2" charset="-122"/>
              </a:defRPr>
            </a:lvl1pPr>
            <a:lvl2pPr marL="742950" indent="-285750" algn="ctr">
              <a:defRPr kumimoji="1" sz="1600" b="1">
                <a:solidFill>
                  <a:srgbClr val="003399"/>
                </a:solidFill>
                <a:latin typeface="Times New Roman" panose="02020603050405020304" pitchFamily="18" charset="0"/>
                <a:ea typeface="宋体" panose="02010600030101010101" pitchFamily="2" charset="-122"/>
              </a:defRPr>
            </a:lvl2pPr>
            <a:lvl3pPr marL="1143000" indent="-228600" algn="ctr">
              <a:defRPr kumimoji="1" sz="1600" b="1">
                <a:solidFill>
                  <a:srgbClr val="003399"/>
                </a:solidFill>
                <a:latin typeface="Times New Roman" panose="02020603050405020304" pitchFamily="18" charset="0"/>
                <a:ea typeface="宋体" panose="02010600030101010101" pitchFamily="2" charset="-122"/>
              </a:defRPr>
            </a:lvl3pPr>
            <a:lvl4pPr marL="1600200" indent="-228600" algn="ctr">
              <a:defRPr kumimoji="1" sz="1600" b="1">
                <a:solidFill>
                  <a:srgbClr val="003399"/>
                </a:solidFill>
                <a:latin typeface="Times New Roman" panose="02020603050405020304" pitchFamily="18" charset="0"/>
                <a:ea typeface="宋体" panose="02010600030101010101" pitchFamily="2" charset="-122"/>
              </a:defRPr>
            </a:lvl4pPr>
            <a:lvl5pPr marL="2057400" indent="-228600" algn="ctr">
              <a:defRPr kumimoji="1" sz="1600" b="1">
                <a:solidFill>
                  <a:srgbClr val="003399"/>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9pPr>
          </a:lstStyle>
          <a:p>
            <a:pPr eaLnBrk="1" hangingPunct="1"/>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2227"/>
                                        </p:tgtEl>
                                        <p:attrNameLst>
                                          <p:attrName>style.visibility</p:attrName>
                                        </p:attrNameLst>
                                      </p:cBhvr>
                                      <p:to>
                                        <p:strVal val="visible"/>
                                      </p:to>
                                    </p:set>
                                    <p:animEffect transition="in" filter="wipe(left)">
                                      <p:cBhvr>
                                        <p:cTn id="7" dur="500"/>
                                        <p:tgtEl>
                                          <p:spTgt spid="5222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2261"/>
                                        </p:tgtEl>
                                        <p:attrNameLst>
                                          <p:attrName>style.visibility</p:attrName>
                                        </p:attrNameLst>
                                      </p:cBhvr>
                                      <p:to>
                                        <p:strVal val="visible"/>
                                      </p:to>
                                    </p:set>
                                    <p:animEffect transition="in" filter="wipe(left)">
                                      <p:cBhvr>
                                        <p:cTn id="12" dur="500"/>
                                        <p:tgtEl>
                                          <p:spTgt spid="5226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2269"/>
                                        </p:tgtEl>
                                        <p:attrNameLst>
                                          <p:attrName>style.visibility</p:attrName>
                                        </p:attrNameLst>
                                      </p:cBhvr>
                                      <p:to>
                                        <p:strVal val="visible"/>
                                      </p:to>
                                    </p:set>
                                    <p:animEffect transition="in" filter="wipe(left)">
                                      <p:cBhvr>
                                        <p:cTn id="17" dur="500"/>
                                        <p:tgtEl>
                                          <p:spTgt spid="522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7" grpId="0" animBg="1" autoUpdateAnimBg="0"/>
      <p:bldP spid="52261" grpId="0" autoUpdateAnimBg="0"/>
      <p:bldP spid="52269"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E4B6EFF7-5E5B-4B3D-B0CE-6747994F3CB4}"/>
              </a:ext>
            </a:extLst>
          </p:cNvPr>
          <p:cNvSpPr>
            <a:spLocks noGrp="1" noChangeArrowheads="1"/>
          </p:cNvSpPr>
          <p:nvPr>
            <p:ph type="title"/>
          </p:nvPr>
        </p:nvSpPr>
        <p:spPr>
          <a:xfrm>
            <a:off x="762000" y="228600"/>
            <a:ext cx="7772400" cy="914400"/>
          </a:xfrm>
          <a:effectLst>
            <a:outerShdw dist="35921" dir="2700000" algn="ctr" rotWithShape="0">
              <a:schemeClr val="bg2"/>
            </a:outerShdw>
          </a:effectLst>
        </p:spPr>
        <p:txBody>
          <a:bodyPr/>
          <a:lstStyle/>
          <a:p>
            <a:pPr algn="l" eaLnBrk="1" hangingPunct="1">
              <a:defRPr/>
            </a:pPr>
            <a:r>
              <a:rPr lang="zh-CN" altLang="en-US" sz="2800">
                <a:ea typeface="楷体_GB2312" pitchFamily="49" charset="-122"/>
              </a:rPr>
              <a:t>3、条件覆盖</a:t>
            </a:r>
          </a:p>
        </p:txBody>
      </p:sp>
      <p:sp>
        <p:nvSpPr>
          <p:cNvPr id="20483" name="Line 17">
            <a:extLst>
              <a:ext uri="{FF2B5EF4-FFF2-40B4-BE49-F238E27FC236}">
                <a16:creationId xmlns:a16="http://schemas.microsoft.com/office/drawing/2014/main" id="{56B3D8EA-6E34-4AF9-BC98-932E781920D1}"/>
              </a:ext>
            </a:extLst>
          </p:cNvPr>
          <p:cNvSpPr>
            <a:spLocks noChangeShapeType="1"/>
          </p:cNvSpPr>
          <p:nvPr/>
        </p:nvSpPr>
        <p:spPr bwMode="auto">
          <a:xfrm>
            <a:off x="1420813" y="1541463"/>
            <a:ext cx="0" cy="381000"/>
          </a:xfrm>
          <a:prstGeom prst="line">
            <a:avLst/>
          </a:prstGeom>
          <a:noFill/>
          <a:ln w="28575">
            <a:solidFill>
              <a:schemeClr val="tx1"/>
            </a:solidFill>
            <a:round/>
            <a:headEnd/>
            <a:tailEnd type="triangle" w="med" len="med"/>
          </a:ln>
          <a:effectLst>
            <a:outerShdw dist="35921" dir="2700000" algn="ctr" rotWithShape="0">
              <a:srgbClr val="DDDDDD"/>
            </a:outerShdw>
          </a:effectLst>
          <a:extLst>
            <a:ext uri="{909E8E84-426E-40DD-AFC4-6F175D3DCCD1}">
              <a14:hiddenFill xmlns:a14="http://schemas.microsoft.com/office/drawing/2010/main">
                <a:noFill/>
              </a14:hiddenFill>
            </a:ext>
          </a:extLst>
        </p:spPr>
        <p:txBody>
          <a:bodyPr wrap="none"/>
          <a:lstStyle/>
          <a:p>
            <a:endParaRPr lang="zh-CN" altLang="en-US"/>
          </a:p>
        </p:txBody>
      </p:sp>
      <p:sp>
        <p:nvSpPr>
          <p:cNvPr id="20484" name="AutoShape 18">
            <a:extLst>
              <a:ext uri="{FF2B5EF4-FFF2-40B4-BE49-F238E27FC236}">
                <a16:creationId xmlns:a16="http://schemas.microsoft.com/office/drawing/2014/main" id="{C8036729-95FA-4D8F-8BFC-60FC7AF9F5FD}"/>
              </a:ext>
            </a:extLst>
          </p:cNvPr>
          <p:cNvSpPr>
            <a:spLocks noChangeArrowheads="1"/>
          </p:cNvSpPr>
          <p:nvPr/>
        </p:nvSpPr>
        <p:spPr bwMode="auto">
          <a:xfrm>
            <a:off x="460375" y="1917700"/>
            <a:ext cx="1914525" cy="868363"/>
          </a:xfrm>
          <a:prstGeom prst="diamond">
            <a:avLst/>
          </a:prstGeom>
          <a:solidFill>
            <a:srgbClr val="FFFFCC"/>
          </a:solidFill>
          <a:ln w="9525">
            <a:solidFill>
              <a:srgbClr val="A50021"/>
            </a:solidFill>
            <a:miter lim="800000"/>
            <a:headEnd/>
            <a:tailEnd/>
          </a:ln>
          <a:effectLst>
            <a:outerShdw dist="53882" dir="2700000" algn="ctr" rotWithShape="0">
              <a:srgbClr val="A50021"/>
            </a:outerShdw>
          </a:effectLst>
        </p:spPr>
        <p:txBody>
          <a:bodyPr wrap="none" anchor="ctr"/>
          <a:lstStyle>
            <a:lvl1pPr algn="ctr">
              <a:defRPr kumimoji="1" sz="1600" b="1">
                <a:solidFill>
                  <a:srgbClr val="003399"/>
                </a:solidFill>
                <a:latin typeface="Times New Roman" panose="02020603050405020304" pitchFamily="18" charset="0"/>
                <a:ea typeface="宋体" panose="02010600030101010101" pitchFamily="2" charset="-122"/>
              </a:defRPr>
            </a:lvl1pPr>
            <a:lvl2pPr marL="742950" indent="-285750" algn="ctr">
              <a:defRPr kumimoji="1" sz="1600" b="1">
                <a:solidFill>
                  <a:srgbClr val="003399"/>
                </a:solidFill>
                <a:latin typeface="Times New Roman" panose="02020603050405020304" pitchFamily="18" charset="0"/>
                <a:ea typeface="宋体" panose="02010600030101010101" pitchFamily="2" charset="-122"/>
              </a:defRPr>
            </a:lvl2pPr>
            <a:lvl3pPr marL="1143000" indent="-228600" algn="ctr">
              <a:defRPr kumimoji="1" sz="1600" b="1">
                <a:solidFill>
                  <a:srgbClr val="003399"/>
                </a:solidFill>
                <a:latin typeface="Times New Roman" panose="02020603050405020304" pitchFamily="18" charset="0"/>
                <a:ea typeface="宋体" panose="02010600030101010101" pitchFamily="2" charset="-122"/>
              </a:defRPr>
            </a:lvl3pPr>
            <a:lvl4pPr marL="1600200" indent="-228600" algn="ctr">
              <a:defRPr kumimoji="1" sz="1600" b="1">
                <a:solidFill>
                  <a:srgbClr val="003399"/>
                </a:solidFill>
                <a:latin typeface="Times New Roman" panose="02020603050405020304" pitchFamily="18" charset="0"/>
                <a:ea typeface="宋体" panose="02010600030101010101" pitchFamily="2" charset="-122"/>
              </a:defRPr>
            </a:lvl4pPr>
            <a:lvl5pPr marL="2057400" indent="-228600" algn="ctr">
              <a:defRPr kumimoji="1" sz="1600" b="1">
                <a:solidFill>
                  <a:srgbClr val="003399"/>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9pPr>
          </a:lstStyle>
          <a:p>
            <a:pPr eaLnBrk="1" hangingPunct="1">
              <a:lnSpc>
                <a:spcPct val="80000"/>
              </a:lnSpc>
            </a:pPr>
            <a:r>
              <a:rPr lang="en-US" altLang="zh-CN" sz="1800">
                <a:solidFill>
                  <a:schemeClr val="bg2"/>
                </a:solidFill>
              </a:rPr>
              <a:t>A&gt;1</a:t>
            </a:r>
          </a:p>
          <a:p>
            <a:pPr eaLnBrk="1" hangingPunct="1">
              <a:lnSpc>
                <a:spcPct val="80000"/>
              </a:lnSpc>
            </a:pPr>
            <a:r>
              <a:rPr lang="en-US" altLang="zh-CN" sz="1800">
                <a:solidFill>
                  <a:schemeClr val="bg2"/>
                </a:solidFill>
              </a:rPr>
              <a:t>AND</a:t>
            </a:r>
          </a:p>
          <a:p>
            <a:pPr eaLnBrk="1" hangingPunct="1">
              <a:lnSpc>
                <a:spcPct val="80000"/>
              </a:lnSpc>
            </a:pPr>
            <a:r>
              <a:rPr lang="en-US" altLang="zh-CN" sz="1800">
                <a:solidFill>
                  <a:schemeClr val="bg2"/>
                </a:solidFill>
              </a:rPr>
              <a:t>B=0</a:t>
            </a:r>
          </a:p>
        </p:txBody>
      </p:sp>
      <p:sp>
        <p:nvSpPr>
          <p:cNvPr id="20485" name="Line 19">
            <a:extLst>
              <a:ext uri="{FF2B5EF4-FFF2-40B4-BE49-F238E27FC236}">
                <a16:creationId xmlns:a16="http://schemas.microsoft.com/office/drawing/2014/main" id="{0FB824D9-34EA-4685-8ED9-A2FEAFFD08F9}"/>
              </a:ext>
            </a:extLst>
          </p:cNvPr>
          <p:cNvSpPr>
            <a:spLocks noChangeShapeType="1"/>
          </p:cNvSpPr>
          <p:nvPr/>
        </p:nvSpPr>
        <p:spPr bwMode="auto">
          <a:xfrm>
            <a:off x="2413000" y="2370138"/>
            <a:ext cx="620713" cy="0"/>
          </a:xfrm>
          <a:prstGeom prst="line">
            <a:avLst/>
          </a:prstGeom>
          <a:noFill/>
          <a:ln w="28575">
            <a:solidFill>
              <a:schemeClr val="tx1"/>
            </a:solidFill>
            <a:round/>
            <a:headEnd/>
            <a:tailEnd/>
          </a:ln>
          <a:effectLst>
            <a:outerShdw dist="35921" dir="2700000" algn="ctr" rotWithShape="0">
              <a:srgbClr val="DDDDDD"/>
            </a:outerShdw>
          </a:effectLst>
          <a:extLst>
            <a:ext uri="{909E8E84-426E-40DD-AFC4-6F175D3DCCD1}">
              <a14:hiddenFill xmlns:a14="http://schemas.microsoft.com/office/drawing/2010/main">
                <a:noFill/>
              </a14:hiddenFill>
            </a:ext>
          </a:extLst>
        </p:spPr>
        <p:txBody>
          <a:bodyPr wrap="none"/>
          <a:lstStyle/>
          <a:p>
            <a:endParaRPr lang="zh-CN" altLang="en-US"/>
          </a:p>
        </p:txBody>
      </p:sp>
      <p:sp>
        <p:nvSpPr>
          <p:cNvPr id="20486" name="Rectangle 20">
            <a:extLst>
              <a:ext uri="{FF2B5EF4-FFF2-40B4-BE49-F238E27FC236}">
                <a16:creationId xmlns:a16="http://schemas.microsoft.com/office/drawing/2014/main" id="{C04B2211-8485-442B-B2B8-A436E8C8CA8F}"/>
              </a:ext>
            </a:extLst>
          </p:cNvPr>
          <p:cNvSpPr>
            <a:spLocks noChangeArrowheads="1"/>
          </p:cNvSpPr>
          <p:nvPr/>
        </p:nvSpPr>
        <p:spPr bwMode="auto">
          <a:xfrm>
            <a:off x="2481263" y="2770188"/>
            <a:ext cx="1138237" cy="369887"/>
          </a:xfrm>
          <a:prstGeom prst="rect">
            <a:avLst/>
          </a:prstGeom>
          <a:solidFill>
            <a:srgbClr val="FFFFCC"/>
          </a:solidFill>
          <a:ln w="9525">
            <a:solidFill>
              <a:srgbClr val="A50021"/>
            </a:solidFill>
            <a:miter lim="800000"/>
            <a:headEnd/>
            <a:tailEnd/>
          </a:ln>
          <a:effectLst>
            <a:outerShdw dist="53882" dir="2700000" algn="ctr" rotWithShape="0">
              <a:srgbClr val="A50021"/>
            </a:outerShdw>
          </a:effectLst>
        </p:spPr>
        <p:txBody>
          <a:bodyPr wrap="none" anchor="ctr"/>
          <a:lstStyle>
            <a:lvl1pPr algn="ctr">
              <a:defRPr kumimoji="1" sz="1600" b="1">
                <a:solidFill>
                  <a:srgbClr val="003399"/>
                </a:solidFill>
                <a:latin typeface="Times New Roman" panose="02020603050405020304" pitchFamily="18" charset="0"/>
                <a:ea typeface="宋体" panose="02010600030101010101" pitchFamily="2" charset="-122"/>
              </a:defRPr>
            </a:lvl1pPr>
            <a:lvl2pPr marL="742950" indent="-285750" algn="ctr">
              <a:defRPr kumimoji="1" sz="1600" b="1">
                <a:solidFill>
                  <a:srgbClr val="003399"/>
                </a:solidFill>
                <a:latin typeface="Times New Roman" panose="02020603050405020304" pitchFamily="18" charset="0"/>
                <a:ea typeface="宋体" panose="02010600030101010101" pitchFamily="2" charset="-122"/>
              </a:defRPr>
            </a:lvl2pPr>
            <a:lvl3pPr marL="1143000" indent="-228600" algn="ctr">
              <a:defRPr kumimoji="1" sz="1600" b="1">
                <a:solidFill>
                  <a:srgbClr val="003399"/>
                </a:solidFill>
                <a:latin typeface="Times New Roman" panose="02020603050405020304" pitchFamily="18" charset="0"/>
                <a:ea typeface="宋体" panose="02010600030101010101" pitchFamily="2" charset="-122"/>
              </a:defRPr>
            </a:lvl3pPr>
            <a:lvl4pPr marL="1600200" indent="-228600" algn="ctr">
              <a:defRPr kumimoji="1" sz="1600" b="1">
                <a:solidFill>
                  <a:srgbClr val="003399"/>
                </a:solidFill>
                <a:latin typeface="Times New Roman" panose="02020603050405020304" pitchFamily="18" charset="0"/>
                <a:ea typeface="宋体" panose="02010600030101010101" pitchFamily="2" charset="-122"/>
              </a:defRPr>
            </a:lvl4pPr>
            <a:lvl5pPr marL="2057400" indent="-228600" algn="ctr">
              <a:defRPr kumimoji="1" sz="1600" b="1">
                <a:solidFill>
                  <a:srgbClr val="003399"/>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9pPr>
          </a:lstStyle>
          <a:p>
            <a:pPr eaLnBrk="1" hangingPunct="1"/>
            <a:r>
              <a:rPr lang="en-US" altLang="zh-CN" sz="1800">
                <a:solidFill>
                  <a:schemeClr val="bg2"/>
                </a:solidFill>
              </a:rPr>
              <a:t>X:=X/A</a:t>
            </a:r>
          </a:p>
        </p:txBody>
      </p:sp>
      <p:sp>
        <p:nvSpPr>
          <p:cNvPr id="60437" name="Line 21">
            <a:extLst>
              <a:ext uri="{FF2B5EF4-FFF2-40B4-BE49-F238E27FC236}">
                <a16:creationId xmlns:a16="http://schemas.microsoft.com/office/drawing/2014/main" id="{252B8F61-12B1-411C-8AB1-3E21EA6AED4F}"/>
              </a:ext>
            </a:extLst>
          </p:cNvPr>
          <p:cNvSpPr>
            <a:spLocks noChangeShapeType="1"/>
          </p:cNvSpPr>
          <p:nvPr/>
        </p:nvSpPr>
        <p:spPr bwMode="auto">
          <a:xfrm>
            <a:off x="3051175" y="3227388"/>
            <a:ext cx="0" cy="223837"/>
          </a:xfrm>
          <a:prstGeom prst="line">
            <a:avLst/>
          </a:prstGeom>
          <a:noFill/>
          <a:ln w="28575" cap="sq">
            <a:solidFill>
              <a:schemeClr val="tx1"/>
            </a:solidFill>
            <a:round/>
            <a:headEnd/>
            <a:tailEnd type="triangle" w="med" len="med"/>
          </a:ln>
          <a:effectLst>
            <a:prstShdw prst="shdw17" dist="17961" dir="2700000">
              <a:schemeClr val="tx1">
                <a:gamma/>
                <a:shade val="60000"/>
                <a:invGamma/>
              </a:schemeClr>
            </a:prstShdw>
          </a:effectLst>
          <a:extLst>
            <a:ext uri="{909E8E84-426E-40DD-AFC4-6F175D3DCCD1}">
              <a14:hiddenFill xmlns:a14="http://schemas.microsoft.com/office/drawing/2010/main">
                <a:noFill/>
              </a14:hiddenFill>
            </a:ext>
          </a:extLst>
        </p:spPr>
        <p:txBody>
          <a:bodyPr wrap="none" anchor="ctr"/>
          <a:lstStyle/>
          <a:p>
            <a:pPr algn="ctr" eaLnBrk="1" hangingPunct="1">
              <a:defRPr/>
            </a:pPr>
            <a:endParaRPr lang="zh-CN" altLang="en-US"/>
          </a:p>
        </p:txBody>
      </p:sp>
      <p:sp>
        <p:nvSpPr>
          <p:cNvPr id="60438" name="Line 22">
            <a:extLst>
              <a:ext uri="{FF2B5EF4-FFF2-40B4-BE49-F238E27FC236}">
                <a16:creationId xmlns:a16="http://schemas.microsoft.com/office/drawing/2014/main" id="{5C3D0401-0AE6-4FF4-8F7A-A2F5299943B1}"/>
              </a:ext>
            </a:extLst>
          </p:cNvPr>
          <p:cNvSpPr>
            <a:spLocks noChangeShapeType="1"/>
          </p:cNvSpPr>
          <p:nvPr/>
        </p:nvSpPr>
        <p:spPr bwMode="auto">
          <a:xfrm flipH="1">
            <a:off x="1465263" y="2822575"/>
            <a:ext cx="1587" cy="892175"/>
          </a:xfrm>
          <a:prstGeom prst="line">
            <a:avLst/>
          </a:prstGeom>
          <a:noFill/>
          <a:ln w="28575" cap="sq">
            <a:solidFill>
              <a:schemeClr val="tx1"/>
            </a:solidFill>
            <a:round/>
            <a:headEnd/>
            <a:tailEnd type="triangle" w="med" len="med"/>
          </a:ln>
          <a:effectLst>
            <a:prstShdw prst="shdw17" dist="17961" dir="2700000">
              <a:schemeClr val="tx1">
                <a:gamma/>
                <a:shade val="60000"/>
                <a:invGamma/>
              </a:schemeClr>
            </a:prstShdw>
          </a:effectLst>
          <a:extLst>
            <a:ext uri="{909E8E84-426E-40DD-AFC4-6F175D3DCCD1}">
              <a14:hiddenFill xmlns:a14="http://schemas.microsoft.com/office/drawing/2010/main">
                <a:noFill/>
              </a14:hiddenFill>
            </a:ext>
          </a:extLst>
        </p:spPr>
        <p:txBody>
          <a:bodyPr wrap="none" anchor="ctr"/>
          <a:lstStyle/>
          <a:p>
            <a:pPr algn="ctr" eaLnBrk="1" hangingPunct="1">
              <a:defRPr/>
            </a:pPr>
            <a:endParaRPr lang="zh-CN" altLang="en-US"/>
          </a:p>
        </p:txBody>
      </p:sp>
      <p:sp>
        <p:nvSpPr>
          <p:cNvPr id="60439" name="Line 23">
            <a:extLst>
              <a:ext uri="{FF2B5EF4-FFF2-40B4-BE49-F238E27FC236}">
                <a16:creationId xmlns:a16="http://schemas.microsoft.com/office/drawing/2014/main" id="{5F7AA147-B0B4-4F15-9B26-6942D1ED19ED}"/>
              </a:ext>
            </a:extLst>
          </p:cNvPr>
          <p:cNvSpPr>
            <a:spLocks noChangeShapeType="1"/>
          </p:cNvSpPr>
          <p:nvPr/>
        </p:nvSpPr>
        <p:spPr bwMode="auto">
          <a:xfrm flipV="1">
            <a:off x="1489075" y="3409950"/>
            <a:ext cx="1604963" cy="1588"/>
          </a:xfrm>
          <a:prstGeom prst="line">
            <a:avLst/>
          </a:prstGeom>
          <a:noFill/>
          <a:ln w="28575" cap="sq">
            <a:solidFill>
              <a:schemeClr val="tx1"/>
            </a:solidFill>
            <a:round/>
            <a:headEnd/>
            <a:tailEnd/>
          </a:ln>
          <a:effectLst>
            <a:prstShdw prst="shdw17" dist="17961" dir="2700000">
              <a:schemeClr val="tx1">
                <a:gamma/>
                <a:shade val="60000"/>
                <a:invGamma/>
              </a:schemeClr>
            </a:prstShdw>
          </a:effectLst>
          <a:extLst>
            <a:ext uri="{909E8E84-426E-40DD-AFC4-6F175D3DCCD1}">
              <a14:hiddenFill xmlns:a14="http://schemas.microsoft.com/office/drawing/2010/main">
                <a:noFill/>
              </a14:hiddenFill>
            </a:ext>
          </a:extLst>
        </p:spPr>
        <p:txBody>
          <a:bodyPr wrap="none" anchor="ctr"/>
          <a:lstStyle/>
          <a:p>
            <a:pPr algn="ctr" eaLnBrk="1" hangingPunct="1">
              <a:defRPr/>
            </a:pPr>
            <a:endParaRPr lang="zh-CN" altLang="en-US"/>
          </a:p>
        </p:txBody>
      </p:sp>
      <p:sp>
        <p:nvSpPr>
          <p:cNvPr id="60440" name="Line 24">
            <a:extLst>
              <a:ext uri="{FF2B5EF4-FFF2-40B4-BE49-F238E27FC236}">
                <a16:creationId xmlns:a16="http://schemas.microsoft.com/office/drawing/2014/main" id="{026ED7DE-9D43-4FF0-B80C-F1698D842CF8}"/>
              </a:ext>
            </a:extLst>
          </p:cNvPr>
          <p:cNvSpPr>
            <a:spLocks noChangeShapeType="1"/>
          </p:cNvSpPr>
          <p:nvPr/>
        </p:nvSpPr>
        <p:spPr bwMode="auto">
          <a:xfrm>
            <a:off x="3052763" y="2395538"/>
            <a:ext cx="0" cy="385762"/>
          </a:xfrm>
          <a:prstGeom prst="line">
            <a:avLst/>
          </a:prstGeom>
          <a:noFill/>
          <a:ln w="9525" cap="sq">
            <a:solidFill>
              <a:schemeClr val="tx1"/>
            </a:solidFill>
            <a:round/>
            <a:headEnd/>
            <a:tailEnd type="triangle" w="med" len="med"/>
          </a:ln>
          <a:effectLst>
            <a:prstShdw prst="shdw17" dist="17961" dir="2700000">
              <a:schemeClr val="tx1">
                <a:gamma/>
                <a:shade val="60000"/>
                <a:invGamma/>
              </a:schemeClr>
            </a:prstShdw>
          </a:effectLst>
          <a:extLst>
            <a:ext uri="{909E8E84-426E-40DD-AFC4-6F175D3DCCD1}">
              <a14:hiddenFill xmlns:a14="http://schemas.microsoft.com/office/drawing/2010/main">
                <a:noFill/>
              </a14:hiddenFill>
            </a:ext>
          </a:extLst>
        </p:spPr>
        <p:txBody>
          <a:bodyPr wrap="none" anchor="ctr"/>
          <a:lstStyle/>
          <a:p>
            <a:pPr algn="ctr" eaLnBrk="1" hangingPunct="1">
              <a:defRPr/>
            </a:pPr>
            <a:endParaRPr lang="zh-CN" altLang="en-US"/>
          </a:p>
        </p:txBody>
      </p:sp>
      <p:sp>
        <p:nvSpPr>
          <p:cNvPr id="20491" name="AutoShape 25">
            <a:extLst>
              <a:ext uri="{FF2B5EF4-FFF2-40B4-BE49-F238E27FC236}">
                <a16:creationId xmlns:a16="http://schemas.microsoft.com/office/drawing/2014/main" id="{9E3CA472-3E96-4175-A97E-3ED7C419D31C}"/>
              </a:ext>
            </a:extLst>
          </p:cNvPr>
          <p:cNvSpPr>
            <a:spLocks noChangeArrowheads="1"/>
          </p:cNvSpPr>
          <p:nvPr/>
        </p:nvSpPr>
        <p:spPr bwMode="auto">
          <a:xfrm>
            <a:off x="531813" y="3716338"/>
            <a:ext cx="1914525" cy="868362"/>
          </a:xfrm>
          <a:prstGeom prst="diamond">
            <a:avLst/>
          </a:prstGeom>
          <a:solidFill>
            <a:srgbClr val="FFFFCC"/>
          </a:solidFill>
          <a:ln w="9525">
            <a:solidFill>
              <a:srgbClr val="A50021"/>
            </a:solidFill>
            <a:miter lim="800000"/>
            <a:headEnd/>
            <a:tailEnd/>
          </a:ln>
          <a:effectLst>
            <a:outerShdw dist="53882" dir="2700000" algn="ctr" rotWithShape="0">
              <a:srgbClr val="A50021"/>
            </a:outerShdw>
          </a:effectLst>
        </p:spPr>
        <p:txBody>
          <a:bodyPr wrap="none" anchor="ctr"/>
          <a:lstStyle>
            <a:lvl1pPr algn="ctr">
              <a:defRPr kumimoji="1" sz="1600" b="1">
                <a:solidFill>
                  <a:srgbClr val="003399"/>
                </a:solidFill>
                <a:latin typeface="Times New Roman" panose="02020603050405020304" pitchFamily="18" charset="0"/>
                <a:ea typeface="宋体" panose="02010600030101010101" pitchFamily="2" charset="-122"/>
              </a:defRPr>
            </a:lvl1pPr>
            <a:lvl2pPr marL="742950" indent="-285750" algn="ctr">
              <a:defRPr kumimoji="1" sz="1600" b="1">
                <a:solidFill>
                  <a:srgbClr val="003399"/>
                </a:solidFill>
                <a:latin typeface="Times New Roman" panose="02020603050405020304" pitchFamily="18" charset="0"/>
                <a:ea typeface="宋体" panose="02010600030101010101" pitchFamily="2" charset="-122"/>
              </a:defRPr>
            </a:lvl2pPr>
            <a:lvl3pPr marL="1143000" indent="-228600" algn="ctr">
              <a:defRPr kumimoji="1" sz="1600" b="1">
                <a:solidFill>
                  <a:srgbClr val="003399"/>
                </a:solidFill>
                <a:latin typeface="Times New Roman" panose="02020603050405020304" pitchFamily="18" charset="0"/>
                <a:ea typeface="宋体" panose="02010600030101010101" pitchFamily="2" charset="-122"/>
              </a:defRPr>
            </a:lvl3pPr>
            <a:lvl4pPr marL="1600200" indent="-228600" algn="ctr">
              <a:defRPr kumimoji="1" sz="1600" b="1">
                <a:solidFill>
                  <a:srgbClr val="003399"/>
                </a:solidFill>
                <a:latin typeface="Times New Roman" panose="02020603050405020304" pitchFamily="18" charset="0"/>
                <a:ea typeface="宋体" panose="02010600030101010101" pitchFamily="2" charset="-122"/>
              </a:defRPr>
            </a:lvl4pPr>
            <a:lvl5pPr marL="2057400" indent="-228600" algn="ctr">
              <a:defRPr kumimoji="1" sz="1600" b="1">
                <a:solidFill>
                  <a:srgbClr val="003399"/>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9pPr>
          </a:lstStyle>
          <a:p>
            <a:pPr eaLnBrk="1" hangingPunct="1">
              <a:lnSpc>
                <a:spcPct val="80000"/>
              </a:lnSpc>
            </a:pPr>
            <a:r>
              <a:rPr lang="en-US" altLang="zh-CN" sz="1800">
                <a:solidFill>
                  <a:schemeClr val="bg2"/>
                </a:solidFill>
              </a:rPr>
              <a:t>A=2</a:t>
            </a:r>
          </a:p>
          <a:p>
            <a:pPr eaLnBrk="1" hangingPunct="1">
              <a:lnSpc>
                <a:spcPct val="80000"/>
              </a:lnSpc>
            </a:pPr>
            <a:r>
              <a:rPr lang="en-US" altLang="zh-CN" sz="1800">
                <a:solidFill>
                  <a:schemeClr val="bg2"/>
                </a:solidFill>
              </a:rPr>
              <a:t>OR </a:t>
            </a:r>
          </a:p>
          <a:p>
            <a:pPr eaLnBrk="1" hangingPunct="1">
              <a:lnSpc>
                <a:spcPct val="80000"/>
              </a:lnSpc>
            </a:pPr>
            <a:r>
              <a:rPr lang="en-US" altLang="zh-CN" sz="1800">
                <a:solidFill>
                  <a:schemeClr val="bg2"/>
                </a:solidFill>
              </a:rPr>
              <a:t>X&gt;1</a:t>
            </a:r>
          </a:p>
        </p:txBody>
      </p:sp>
      <p:sp>
        <p:nvSpPr>
          <p:cNvPr id="20492" name="Line 26">
            <a:extLst>
              <a:ext uri="{FF2B5EF4-FFF2-40B4-BE49-F238E27FC236}">
                <a16:creationId xmlns:a16="http://schemas.microsoft.com/office/drawing/2014/main" id="{8F03034E-81BB-46AD-A67D-B67CB6CF4987}"/>
              </a:ext>
            </a:extLst>
          </p:cNvPr>
          <p:cNvSpPr>
            <a:spLocks noChangeShapeType="1"/>
          </p:cNvSpPr>
          <p:nvPr/>
        </p:nvSpPr>
        <p:spPr bwMode="auto">
          <a:xfrm>
            <a:off x="2484438" y="4168775"/>
            <a:ext cx="620712" cy="0"/>
          </a:xfrm>
          <a:prstGeom prst="line">
            <a:avLst/>
          </a:prstGeom>
          <a:noFill/>
          <a:ln w="28575">
            <a:solidFill>
              <a:schemeClr val="tx1"/>
            </a:solidFill>
            <a:round/>
            <a:headEnd/>
            <a:tailEnd/>
          </a:ln>
          <a:effectLst>
            <a:outerShdw dist="35921" dir="2700000" algn="ctr" rotWithShape="0">
              <a:srgbClr val="DDDDDD"/>
            </a:outerShdw>
          </a:effectLst>
          <a:extLst>
            <a:ext uri="{909E8E84-426E-40DD-AFC4-6F175D3DCCD1}">
              <a14:hiddenFill xmlns:a14="http://schemas.microsoft.com/office/drawing/2010/main">
                <a:noFill/>
              </a14:hiddenFill>
            </a:ext>
          </a:extLst>
        </p:spPr>
        <p:txBody>
          <a:bodyPr wrap="none"/>
          <a:lstStyle/>
          <a:p>
            <a:endParaRPr lang="zh-CN" altLang="en-US"/>
          </a:p>
        </p:txBody>
      </p:sp>
      <p:sp>
        <p:nvSpPr>
          <p:cNvPr id="20493" name="Rectangle 27">
            <a:extLst>
              <a:ext uri="{FF2B5EF4-FFF2-40B4-BE49-F238E27FC236}">
                <a16:creationId xmlns:a16="http://schemas.microsoft.com/office/drawing/2014/main" id="{952CB1DA-C10D-40CC-B86F-A9D73CD53B58}"/>
              </a:ext>
            </a:extLst>
          </p:cNvPr>
          <p:cNvSpPr>
            <a:spLocks noChangeArrowheads="1"/>
          </p:cNvSpPr>
          <p:nvPr/>
        </p:nvSpPr>
        <p:spPr bwMode="auto">
          <a:xfrm>
            <a:off x="2552700" y="4568825"/>
            <a:ext cx="1138238" cy="369888"/>
          </a:xfrm>
          <a:prstGeom prst="rect">
            <a:avLst/>
          </a:prstGeom>
          <a:solidFill>
            <a:srgbClr val="FFFFCC"/>
          </a:solidFill>
          <a:ln w="9525">
            <a:solidFill>
              <a:srgbClr val="A50021"/>
            </a:solidFill>
            <a:miter lim="800000"/>
            <a:headEnd/>
            <a:tailEnd/>
          </a:ln>
          <a:effectLst>
            <a:outerShdw dist="53882" dir="2700000" algn="ctr" rotWithShape="0">
              <a:srgbClr val="A50021"/>
            </a:outerShdw>
          </a:effectLst>
        </p:spPr>
        <p:txBody>
          <a:bodyPr wrap="none" anchor="ctr"/>
          <a:lstStyle>
            <a:lvl1pPr algn="ctr">
              <a:defRPr kumimoji="1" sz="1600" b="1">
                <a:solidFill>
                  <a:srgbClr val="003399"/>
                </a:solidFill>
                <a:latin typeface="Times New Roman" panose="02020603050405020304" pitchFamily="18" charset="0"/>
                <a:ea typeface="宋体" panose="02010600030101010101" pitchFamily="2" charset="-122"/>
              </a:defRPr>
            </a:lvl1pPr>
            <a:lvl2pPr marL="742950" indent="-285750" algn="ctr">
              <a:defRPr kumimoji="1" sz="1600" b="1">
                <a:solidFill>
                  <a:srgbClr val="003399"/>
                </a:solidFill>
                <a:latin typeface="Times New Roman" panose="02020603050405020304" pitchFamily="18" charset="0"/>
                <a:ea typeface="宋体" panose="02010600030101010101" pitchFamily="2" charset="-122"/>
              </a:defRPr>
            </a:lvl2pPr>
            <a:lvl3pPr marL="1143000" indent="-228600" algn="ctr">
              <a:defRPr kumimoji="1" sz="1600" b="1">
                <a:solidFill>
                  <a:srgbClr val="003399"/>
                </a:solidFill>
                <a:latin typeface="Times New Roman" panose="02020603050405020304" pitchFamily="18" charset="0"/>
                <a:ea typeface="宋体" panose="02010600030101010101" pitchFamily="2" charset="-122"/>
              </a:defRPr>
            </a:lvl3pPr>
            <a:lvl4pPr marL="1600200" indent="-228600" algn="ctr">
              <a:defRPr kumimoji="1" sz="1600" b="1">
                <a:solidFill>
                  <a:srgbClr val="003399"/>
                </a:solidFill>
                <a:latin typeface="Times New Roman" panose="02020603050405020304" pitchFamily="18" charset="0"/>
                <a:ea typeface="宋体" panose="02010600030101010101" pitchFamily="2" charset="-122"/>
              </a:defRPr>
            </a:lvl4pPr>
            <a:lvl5pPr marL="2057400" indent="-228600" algn="ctr">
              <a:defRPr kumimoji="1" sz="1600" b="1">
                <a:solidFill>
                  <a:srgbClr val="003399"/>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9pPr>
          </a:lstStyle>
          <a:p>
            <a:pPr eaLnBrk="1" hangingPunct="1"/>
            <a:r>
              <a:rPr lang="en-US" altLang="zh-CN" sz="1800">
                <a:solidFill>
                  <a:schemeClr val="bg2"/>
                </a:solidFill>
              </a:rPr>
              <a:t>X:=X+1</a:t>
            </a:r>
          </a:p>
        </p:txBody>
      </p:sp>
      <p:sp>
        <p:nvSpPr>
          <p:cNvPr id="60444" name="Line 28">
            <a:extLst>
              <a:ext uri="{FF2B5EF4-FFF2-40B4-BE49-F238E27FC236}">
                <a16:creationId xmlns:a16="http://schemas.microsoft.com/office/drawing/2014/main" id="{12BCF034-1A5D-44A6-95DE-C0A2682F7141}"/>
              </a:ext>
            </a:extLst>
          </p:cNvPr>
          <p:cNvSpPr>
            <a:spLocks noChangeShapeType="1"/>
          </p:cNvSpPr>
          <p:nvPr/>
        </p:nvSpPr>
        <p:spPr bwMode="auto">
          <a:xfrm>
            <a:off x="3122613" y="5026025"/>
            <a:ext cx="0" cy="223838"/>
          </a:xfrm>
          <a:prstGeom prst="line">
            <a:avLst/>
          </a:prstGeom>
          <a:noFill/>
          <a:ln w="28575" cap="sq">
            <a:solidFill>
              <a:schemeClr val="tx1"/>
            </a:solidFill>
            <a:round/>
            <a:headEnd/>
            <a:tailEnd type="triangle" w="med" len="med"/>
          </a:ln>
          <a:effectLst>
            <a:prstShdw prst="shdw17" dist="17961" dir="2700000">
              <a:schemeClr val="tx1">
                <a:gamma/>
                <a:shade val="60000"/>
                <a:invGamma/>
              </a:schemeClr>
            </a:prstShdw>
          </a:effectLst>
          <a:extLst>
            <a:ext uri="{909E8E84-426E-40DD-AFC4-6F175D3DCCD1}">
              <a14:hiddenFill xmlns:a14="http://schemas.microsoft.com/office/drawing/2010/main">
                <a:noFill/>
              </a14:hiddenFill>
            </a:ext>
          </a:extLst>
        </p:spPr>
        <p:txBody>
          <a:bodyPr wrap="none" anchor="ctr"/>
          <a:lstStyle/>
          <a:p>
            <a:pPr algn="ctr" eaLnBrk="1" hangingPunct="1">
              <a:defRPr/>
            </a:pPr>
            <a:endParaRPr lang="zh-CN" altLang="en-US"/>
          </a:p>
        </p:txBody>
      </p:sp>
      <p:sp>
        <p:nvSpPr>
          <p:cNvPr id="60445" name="Line 29">
            <a:extLst>
              <a:ext uri="{FF2B5EF4-FFF2-40B4-BE49-F238E27FC236}">
                <a16:creationId xmlns:a16="http://schemas.microsoft.com/office/drawing/2014/main" id="{5D476743-532B-4704-B27B-9C29FB461FE1}"/>
              </a:ext>
            </a:extLst>
          </p:cNvPr>
          <p:cNvSpPr>
            <a:spLocks noChangeShapeType="1"/>
          </p:cNvSpPr>
          <p:nvPr/>
        </p:nvSpPr>
        <p:spPr bwMode="auto">
          <a:xfrm>
            <a:off x="1517650" y="4662488"/>
            <a:ext cx="0" cy="1074737"/>
          </a:xfrm>
          <a:prstGeom prst="line">
            <a:avLst/>
          </a:prstGeom>
          <a:noFill/>
          <a:ln w="28575" cap="sq">
            <a:solidFill>
              <a:schemeClr val="tx1"/>
            </a:solidFill>
            <a:round/>
            <a:headEnd/>
            <a:tailEnd type="triangle" w="med" len="med"/>
          </a:ln>
          <a:effectLst>
            <a:prstShdw prst="shdw17" dist="17961" dir="2700000">
              <a:schemeClr val="tx1">
                <a:gamma/>
                <a:shade val="60000"/>
                <a:invGamma/>
              </a:schemeClr>
            </a:prstShdw>
          </a:effectLst>
          <a:extLst>
            <a:ext uri="{909E8E84-426E-40DD-AFC4-6F175D3DCCD1}">
              <a14:hiddenFill xmlns:a14="http://schemas.microsoft.com/office/drawing/2010/main">
                <a:noFill/>
              </a14:hiddenFill>
            </a:ext>
          </a:extLst>
        </p:spPr>
        <p:txBody>
          <a:bodyPr wrap="none" anchor="ctr"/>
          <a:lstStyle/>
          <a:p>
            <a:pPr algn="ctr" eaLnBrk="1" hangingPunct="1">
              <a:defRPr/>
            </a:pPr>
            <a:endParaRPr lang="zh-CN" altLang="en-US"/>
          </a:p>
        </p:txBody>
      </p:sp>
      <p:sp>
        <p:nvSpPr>
          <p:cNvPr id="60446" name="Line 30">
            <a:extLst>
              <a:ext uri="{FF2B5EF4-FFF2-40B4-BE49-F238E27FC236}">
                <a16:creationId xmlns:a16="http://schemas.microsoft.com/office/drawing/2014/main" id="{E8CBF021-2B3C-47A6-A598-078EF41DEDF0}"/>
              </a:ext>
            </a:extLst>
          </p:cNvPr>
          <p:cNvSpPr>
            <a:spLocks noChangeShapeType="1"/>
          </p:cNvSpPr>
          <p:nvPr/>
        </p:nvSpPr>
        <p:spPr bwMode="auto">
          <a:xfrm flipV="1">
            <a:off x="1520825" y="5229225"/>
            <a:ext cx="1644650" cy="1588"/>
          </a:xfrm>
          <a:prstGeom prst="line">
            <a:avLst/>
          </a:prstGeom>
          <a:noFill/>
          <a:ln w="28575" cap="sq">
            <a:solidFill>
              <a:schemeClr val="tx1"/>
            </a:solidFill>
            <a:round/>
            <a:headEnd/>
            <a:tailEnd/>
          </a:ln>
          <a:effectLst>
            <a:prstShdw prst="shdw17" dist="17961" dir="2700000">
              <a:schemeClr val="tx1">
                <a:gamma/>
                <a:shade val="60000"/>
                <a:invGamma/>
              </a:schemeClr>
            </a:prstShdw>
          </a:effectLst>
          <a:extLst>
            <a:ext uri="{909E8E84-426E-40DD-AFC4-6F175D3DCCD1}">
              <a14:hiddenFill xmlns:a14="http://schemas.microsoft.com/office/drawing/2010/main">
                <a:noFill/>
              </a14:hiddenFill>
            </a:ext>
          </a:extLst>
        </p:spPr>
        <p:txBody>
          <a:bodyPr wrap="none" anchor="ctr"/>
          <a:lstStyle/>
          <a:p>
            <a:pPr algn="ctr" eaLnBrk="1" hangingPunct="1">
              <a:defRPr/>
            </a:pPr>
            <a:endParaRPr lang="zh-CN" altLang="en-US"/>
          </a:p>
        </p:txBody>
      </p:sp>
      <p:sp>
        <p:nvSpPr>
          <p:cNvPr id="60447" name="Line 31">
            <a:extLst>
              <a:ext uri="{FF2B5EF4-FFF2-40B4-BE49-F238E27FC236}">
                <a16:creationId xmlns:a16="http://schemas.microsoft.com/office/drawing/2014/main" id="{C3EB1684-E64D-494E-B279-BEB4F256B5E0}"/>
              </a:ext>
            </a:extLst>
          </p:cNvPr>
          <p:cNvSpPr>
            <a:spLocks noChangeShapeType="1"/>
          </p:cNvSpPr>
          <p:nvPr/>
        </p:nvSpPr>
        <p:spPr bwMode="auto">
          <a:xfrm>
            <a:off x="3103563" y="4194175"/>
            <a:ext cx="0" cy="385763"/>
          </a:xfrm>
          <a:prstGeom prst="line">
            <a:avLst/>
          </a:prstGeom>
          <a:noFill/>
          <a:ln w="9525" cap="sq">
            <a:solidFill>
              <a:schemeClr val="tx1"/>
            </a:solidFill>
            <a:round/>
            <a:headEnd/>
            <a:tailEnd type="triangle" w="med" len="med"/>
          </a:ln>
          <a:effectLst>
            <a:prstShdw prst="shdw17" dist="17961" dir="2700000">
              <a:schemeClr val="tx1">
                <a:gamma/>
                <a:shade val="60000"/>
                <a:invGamma/>
              </a:schemeClr>
            </a:prstShdw>
          </a:effectLst>
          <a:extLst>
            <a:ext uri="{909E8E84-426E-40DD-AFC4-6F175D3DCCD1}">
              <a14:hiddenFill xmlns:a14="http://schemas.microsoft.com/office/drawing/2010/main">
                <a:noFill/>
              </a14:hiddenFill>
            </a:ext>
          </a:extLst>
        </p:spPr>
        <p:txBody>
          <a:bodyPr wrap="none" anchor="ctr"/>
          <a:lstStyle/>
          <a:p>
            <a:pPr algn="ctr" eaLnBrk="1" hangingPunct="1">
              <a:defRPr/>
            </a:pPr>
            <a:endParaRPr lang="zh-CN" altLang="en-US"/>
          </a:p>
        </p:txBody>
      </p:sp>
      <p:sp>
        <p:nvSpPr>
          <p:cNvPr id="60448" name="Text Box 32">
            <a:extLst>
              <a:ext uri="{FF2B5EF4-FFF2-40B4-BE49-F238E27FC236}">
                <a16:creationId xmlns:a16="http://schemas.microsoft.com/office/drawing/2014/main" id="{1AD66FE8-874A-4709-92D5-F3F322C3F6F6}"/>
              </a:ext>
            </a:extLst>
          </p:cNvPr>
          <p:cNvSpPr txBox="1">
            <a:spLocks noChangeArrowheads="1"/>
          </p:cNvSpPr>
          <p:nvPr/>
        </p:nvSpPr>
        <p:spPr bwMode="auto">
          <a:xfrm>
            <a:off x="1579563" y="1073150"/>
            <a:ext cx="361950" cy="519113"/>
          </a:xfrm>
          <a:prstGeom prst="rect">
            <a:avLst/>
          </a:prstGeom>
          <a:noFill/>
          <a:ln>
            <a:noFill/>
          </a:ln>
          <a:effectLst>
            <a:prstShdw prst="shdw17" dist="17961" dir="2700000">
              <a:schemeClr val="tx1">
                <a:gamma/>
                <a:shade val="60000"/>
                <a:invGamma/>
              </a:schemeClr>
            </a:prstShdw>
          </a:effectLst>
          <a:extLst>
            <a:ext uri="{909E8E84-426E-40DD-AFC4-6F175D3DCCD1}">
              <a14:hiddenFill xmlns:a14="http://schemas.microsoft.com/office/drawing/2010/main">
                <a:gradFill rotWithShape="0">
                  <a:gsLst>
                    <a:gs pos="0">
                      <a:schemeClr val="tx1"/>
                    </a:gs>
                    <a:gs pos="100000">
                      <a:schemeClr val="tx1">
                        <a:gamma/>
                        <a:shade val="72941"/>
                        <a:invGamma/>
                      </a:schemeClr>
                    </a:gs>
                  </a:gsLst>
                  <a:lin ang="5400000" scaled="1"/>
                </a:gradFill>
              </a14:hiddenFill>
            </a:ext>
            <a:ext uri="{91240B29-F687-4F45-9708-019B960494DF}">
              <a14:hiddenLine xmlns:a14="http://schemas.microsoft.com/office/drawing/2010/main" w="9525" cap="sq">
                <a:solidFill>
                  <a:schemeClr val="tx1"/>
                </a:solidFill>
                <a:miter lim="800000"/>
                <a:headEnd/>
                <a:tailEnd/>
              </a14:hiddenLine>
            </a:ext>
          </a:extLst>
        </p:spPr>
        <p:txBody>
          <a:bodyPr wrap="none">
            <a:spAutoFit/>
          </a:bodyPr>
          <a:lstStyle/>
          <a:p>
            <a:pPr algn="ctr" eaLnBrk="1" hangingPunct="1">
              <a:defRPr/>
            </a:pPr>
            <a:r>
              <a:rPr lang="en-US" altLang="zh-CN" sz="2800">
                <a:solidFill>
                  <a:schemeClr val="folHlink"/>
                </a:solidFill>
              </a:rPr>
              <a:t>a</a:t>
            </a:r>
          </a:p>
        </p:txBody>
      </p:sp>
      <p:sp>
        <p:nvSpPr>
          <p:cNvPr id="60449" name="Text Box 33">
            <a:extLst>
              <a:ext uri="{FF2B5EF4-FFF2-40B4-BE49-F238E27FC236}">
                <a16:creationId xmlns:a16="http://schemas.microsoft.com/office/drawing/2014/main" id="{77AEE8D7-67AD-4C87-8DC3-F9247FE64F9A}"/>
              </a:ext>
            </a:extLst>
          </p:cNvPr>
          <p:cNvSpPr txBox="1">
            <a:spLocks noChangeArrowheads="1"/>
          </p:cNvSpPr>
          <p:nvPr/>
        </p:nvSpPr>
        <p:spPr bwMode="auto">
          <a:xfrm>
            <a:off x="838200" y="2863850"/>
            <a:ext cx="530225" cy="519113"/>
          </a:xfrm>
          <a:prstGeom prst="rect">
            <a:avLst/>
          </a:prstGeom>
          <a:noFill/>
          <a:ln>
            <a:noFill/>
          </a:ln>
          <a:effectLst>
            <a:prstShdw prst="shdw17" dist="17961" dir="2700000">
              <a:schemeClr val="tx1">
                <a:gamma/>
                <a:shade val="60000"/>
                <a:invGamma/>
              </a:schemeClr>
            </a:prstShdw>
          </a:effectLst>
          <a:extLst>
            <a:ext uri="{909E8E84-426E-40DD-AFC4-6F175D3DCCD1}">
              <a14:hiddenFill xmlns:a14="http://schemas.microsoft.com/office/drawing/2010/main">
                <a:gradFill rotWithShape="0">
                  <a:gsLst>
                    <a:gs pos="0">
                      <a:schemeClr val="tx1"/>
                    </a:gs>
                    <a:gs pos="100000">
                      <a:schemeClr val="tx1">
                        <a:gamma/>
                        <a:shade val="72941"/>
                        <a:invGamma/>
                      </a:schemeClr>
                    </a:gs>
                  </a:gsLst>
                  <a:lin ang="5400000" scaled="1"/>
                </a:gradFill>
              </a14:hiddenFill>
            </a:ext>
            <a:ext uri="{91240B29-F687-4F45-9708-019B960494DF}">
              <a14:hiddenLine xmlns:a14="http://schemas.microsoft.com/office/drawing/2010/main" w="9525" cap="sq">
                <a:solidFill>
                  <a:schemeClr val="tx1"/>
                </a:solidFill>
                <a:miter lim="800000"/>
                <a:headEnd/>
                <a:tailEnd/>
              </a14:hiddenLine>
            </a:ext>
          </a:extLst>
        </p:spPr>
        <p:txBody>
          <a:bodyPr>
            <a:spAutoFit/>
          </a:bodyPr>
          <a:lstStyle/>
          <a:p>
            <a:pPr algn="ctr" eaLnBrk="1" hangingPunct="1">
              <a:spcBef>
                <a:spcPct val="50000"/>
              </a:spcBef>
              <a:defRPr/>
            </a:pPr>
            <a:r>
              <a:rPr lang="en-US" altLang="zh-CN" sz="2800">
                <a:solidFill>
                  <a:schemeClr val="folHlink"/>
                </a:solidFill>
              </a:rPr>
              <a:t>b</a:t>
            </a:r>
          </a:p>
        </p:txBody>
      </p:sp>
      <p:sp>
        <p:nvSpPr>
          <p:cNvPr id="60450" name="Text Box 34">
            <a:extLst>
              <a:ext uri="{FF2B5EF4-FFF2-40B4-BE49-F238E27FC236}">
                <a16:creationId xmlns:a16="http://schemas.microsoft.com/office/drawing/2014/main" id="{19C068B1-D826-4829-ACCB-5AA0F60EE1AF}"/>
              </a:ext>
            </a:extLst>
          </p:cNvPr>
          <p:cNvSpPr txBox="1">
            <a:spLocks noChangeArrowheads="1"/>
          </p:cNvSpPr>
          <p:nvPr/>
        </p:nvSpPr>
        <p:spPr bwMode="auto">
          <a:xfrm>
            <a:off x="2401888" y="1787525"/>
            <a:ext cx="509587" cy="519113"/>
          </a:xfrm>
          <a:prstGeom prst="rect">
            <a:avLst/>
          </a:prstGeom>
          <a:noFill/>
          <a:ln>
            <a:noFill/>
          </a:ln>
          <a:effectLst>
            <a:prstShdw prst="shdw17" dist="17961" dir="2700000">
              <a:schemeClr val="tx1">
                <a:gamma/>
                <a:shade val="60000"/>
                <a:invGamma/>
              </a:schemeClr>
            </a:prstShdw>
          </a:effectLst>
          <a:extLst>
            <a:ext uri="{909E8E84-426E-40DD-AFC4-6F175D3DCCD1}">
              <a14:hiddenFill xmlns:a14="http://schemas.microsoft.com/office/drawing/2010/main">
                <a:gradFill rotWithShape="0">
                  <a:gsLst>
                    <a:gs pos="0">
                      <a:schemeClr val="tx1"/>
                    </a:gs>
                    <a:gs pos="100000">
                      <a:schemeClr val="tx1">
                        <a:gamma/>
                        <a:shade val="72941"/>
                        <a:invGamma/>
                      </a:schemeClr>
                    </a:gs>
                  </a:gsLst>
                  <a:lin ang="5400000" scaled="1"/>
                </a:gradFill>
              </a14:hiddenFill>
            </a:ext>
            <a:ext uri="{91240B29-F687-4F45-9708-019B960494DF}">
              <a14:hiddenLine xmlns:a14="http://schemas.microsoft.com/office/drawing/2010/main" w="9525" cap="sq">
                <a:solidFill>
                  <a:schemeClr val="tx1"/>
                </a:solidFill>
                <a:miter lim="800000"/>
                <a:headEnd/>
                <a:tailEnd/>
              </a14:hiddenLine>
            </a:ext>
          </a:extLst>
        </p:spPr>
        <p:txBody>
          <a:bodyPr>
            <a:spAutoFit/>
          </a:bodyPr>
          <a:lstStyle/>
          <a:p>
            <a:pPr algn="ctr" eaLnBrk="1" hangingPunct="1">
              <a:spcBef>
                <a:spcPct val="50000"/>
              </a:spcBef>
              <a:defRPr/>
            </a:pPr>
            <a:r>
              <a:rPr lang="en-US" altLang="zh-CN" sz="2800">
                <a:solidFill>
                  <a:schemeClr val="folHlink"/>
                </a:solidFill>
              </a:rPr>
              <a:t>c</a:t>
            </a:r>
          </a:p>
        </p:txBody>
      </p:sp>
      <p:sp>
        <p:nvSpPr>
          <p:cNvPr id="60451" name="Text Box 35">
            <a:extLst>
              <a:ext uri="{FF2B5EF4-FFF2-40B4-BE49-F238E27FC236}">
                <a16:creationId xmlns:a16="http://schemas.microsoft.com/office/drawing/2014/main" id="{C61B97A5-F3F1-41FA-8C8B-B35069231629}"/>
              </a:ext>
            </a:extLst>
          </p:cNvPr>
          <p:cNvSpPr txBox="1">
            <a:spLocks noChangeArrowheads="1"/>
          </p:cNvSpPr>
          <p:nvPr/>
        </p:nvSpPr>
        <p:spPr bwMode="auto">
          <a:xfrm>
            <a:off x="728663" y="4638675"/>
            <a:ext cx="538162" cy="519113"/>
          </a:xfrm>
          <a:prstGeom prst="rect">
            <a:avLst/>
          </a:prstGeom>
          <a:noFill/>
          <a:ln>
            <a:noFill/>
          </a:ln>
          <a:effectLst>
            <a:prstShdw prst="shdw17" dist="17961" dir="2700000">
              <a:schemeClr val="tx1">
                <a:gamma/>
                <a:shade val="60000"/>
                <a:invGamma/>
              </a:schemeClr>
            </a:prstShdw>
          </a:effectLst>
          <a:extLst>
            <a:ext uri="{909E8E84-426E-40DD-AFC4-6F175D3DCCD1}">
              <a14:hiddenFill xmlns:a14="http://schemas.microsoft.com/office/drawing/2010/main">
                <a:gradFill rotWithShape="0">
                  <a:gsLst>
                    <a:gs pos="0">
                      <a:schemeClr val="tx1"/>
                    </a:gs>
                    <a:gs pos="100000">
                      <a:schemeClr val="tx1">
                        <a:gamma/>
                        <a:shade val="72941"/>
                        <a:invGamma/>
                      </a:schemeClr>
                    </a:gs>
                  </a:gsLst>
                  <a:lin ang="5400000" scaled="1"/>
                </a:gradFill>
              </a14:hiddenFill>
            </a:ext>
            <a:ext uri="{91240B29-F687-4F45-9708-019B960494DF}">
              <a14:hiddenLine xmlns:a14="http://schemas.microsoft.com/office/drawing/2010/main" w="9525" cap="sq">
                <a:solidFill>
                  <a:schemeClr val="tx1"/>
                </a:solidFill>
                <a:miter lim="800000"/>
                <a:headEnd/>
                <a:tailEnd/>
              </a14:hiddenLine>
            </a:ext>
          </a:extLst>
        </p:spPr>
        <p:txBody>
          <a:bodyPr>
            <a:spAutoFit/>
          </a:bodyPr>
          <a:lstStyle/>
          <a:p>
            <a:pPr algn="ctr" eaLnBrk="1" hangingPunct="1">
              <a:defRPr/>
            </a:pPr>
            <a:r>
              <a:rPr lang="en-US" altLang="zh-CN" sz="2800">
                <a:solidFill>
                  <a:schemeClr val="folHlink"/>
                </a:solidFill>
              </a:rPr>
              <a:t>d</a:t>
            </a:r>
          </a:p>
        </p:txBody>
      </p:sp>
      <p:sp>
        <p:nvSpPr>
          <p:cNvPr id="60452" name="Text Box 36">
            <a:extLst>
              <a:ext uri="{FF2B5EF4-FFF2-40B4-BE49-F238E27FC236}">
                <a16:creationId xmlns:a16="http://schemas.microsoft.com/office/drawing/2014/main" id="{4D8FD1BB-6C2A-4379-A5DE-25369E525F3E}"/>
              </a:ext>
            </a:extLst>
          </p:cNvPr>
          <p:cNvSpPr txBox="1">
            <a:spLocks noChangeArrowheads="1"/>
          </p:cNvSpPr>
          <p:nvPr/>
        </p:nvSpPr>
        <p:spPr bwMode="auto">
          <a:xfrm>
            <a:off x="2524125" y="3697288"/>
            <a:ext cx="447675" cy="519112"/>
          </a:xfrm>
          <a:prstGeom prst="rect">
            <a:avLst/>
          </a:prstGeom>
          <a:noFill/>
          <a:ln>
            <a:noFill/>
          </a:ln>
          <a:effectLst>
            <a:prstShdw prst="shdw17" dist="17961" dir="2700000">
              <a:schemeClr val="tx1">
                <a:gamma/>
                <a:shade val="60000"/>
                <a:invGamma/>
              </a:schemeClr>
            </a:prstShdw>
          </a:effectLst>
          <a:extLst>
            <a:ext uri="{909E8E84-426E-40DD-AFC4-6F175D3DCCD1}">
              <a14:hiddenFill xmlns:a14="http://schemas.microsoft.com/office/drawing/2010/main">
                <a:gradFill rotWithShape="0">
                  <a:gsLst>
                    <a:gs pos="0">
                      <a:schemeClr val="tx1"/>
                    </a:gs>
                    <a:gs pos="100000">
                      <a:schemeClr val="tx1">
                        <a:gamma/>
                        <a:shade val="72941"/>
                        <a:invGamma/>
                      </a:schemeClr>
                    </a:gs>
                  </a:gsLst>
                  <a:lin ang="5400000" scaled="1"/>
                </a:gradFill>
              </a14:hiddenFill>
            </a:ext>
            <a:ext uri="{91240B29-F687-4F45-9708-019B960494DF}">
              <a14:hiddenLine xmlns:a14="http://schemas.microsoft.com/office/drawing/2010/main" w="9525" cap="sq">
                <a:solidFill>
                  <a:schemeClr val="tx1"/>
                </a:solidFill>
                <a:miter lim="800000"/>
                <a:headEnd/>
                <a:tailEnd/>
              </a14:hiddenLine>
            </a:ext>
          </a:extLst>
        </p:spPr>
        <p:txBody>
          <a:bodyPr>
            <a:spAutoFit/>
          </a:bodyPr>
          <a:lstStyle/>
          <a:p>
            <a:pPr algn="ctr" eaLnBrk="1" hangingPunct="1">
              <a:spcBef>
                <a:spcPct val="50000"/>
              </a:spcBef>
              <a:defRPr/>
            </a:pPr>
            <a:r>
              <a:rPr lang="en-US" altLang="zh-CN" sz="2800">
                <a:solidFill>
                  <a:schemeClr val="folHlink"/>
                </a:solidFill>
              </a:rPr>
              <a:t>e</a:t>
            </a:r>
          </a:p>
        </p:txBody>
      </p:sp>
      <p:sp>
        <p:nvSpPr>
          <p:cNvPr id="60453" name="Rectangle 37">
            <a:extLst>
              <a:ext uri="{FF2B5EF4-FFF2-40B4-BE49-F238E27FC236}">
                <a16:creationId xmlns:a16="http://schemas.microsoft.com/office/drawing/2014/main" id="{EC15F9FC-7206-4936-BFB4-B56D4AD23725}"/>
              </a:ext>
            </a:extLst>
          </p:cNvPr>
          <p:cNvSpPr>
            <a:spLocks noChangeArrowheads="1"/>
          </p:cNvSpPr>
          <p:nvPr/>
        </p:nvSpPr>
        <p:spPr bwMode="auto">
          <a:xfrm>
            <a:off x="3822700" y="309563"/>
            <a:ext cx="4779963" cy="1155700"/>
          </a:xfrm>
          <a:prstGeom prst="rect">
            <a:avLst/>
          </a:prstGeom>
          <a:gradFill rotWithShape="0">
            <a:gsLst>
              <a:gs pos="0">
                <a:schemeClr val="bg1">
                  <a:gamma/>
                  <a:shade val="46275"/>
                  <a:invGamma/>
                </a:schemeClr>
              </a:gs>
              <a:gs pos="50000">
                <a:schemeClr val="bg1"/>
              </a:gs>
              <a:gs pos="100000">
                <a:schemeClr val="bg1">
                  <a:gamma/>
                  <a:shade val="46275"/>
                  <a:invGamma/>
                </a:schemeClr>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a:spcBef>
                <a:spcPct val="20000"/>
              </a:spcBef>
              <a:buClr>
                <a:schemeClr val="accent2"/>
              </a:buClr>
              <a:buSzPct val="80000"/>
              <a:buFont typeface="Wingdings" panose="05000000000000000000" pitchFamily="2" charset="2"/>
              <a:defRPr kumimoji="1" sz="2800" b="1">
                <a:solidFill>
                  <a:schemeClr val="tx1"/>
                </a:solidFill>
                <a:latin typeface="Times New Roman" panose="02020603050405020304" pitchFamily="18" charset="0"/>
                <a:ea typeface="楷体_GB2312" pitchFamily="49" charset="-122"/>
              </a:defRPr>
            </a:lvl1pPr>
            <a:lvl2pPr marL="742950" indent="-285750" algn="l">
              <a:spcBef>
                <a:spcPct val="20000"/>
              </a:spcBef>
              <a:buClr>
                <a:schemeClr val="tx1"/>
              </a:buClr>
              <a:buSzPct val="90000"/>
              <a:defRPr kumimoji="1" sz="2800">
                <a:solidFill>
                  <a:schemeClr val="tx1"/>
                </a:solidFill>
                <a:latin typeface="Times New Roman" panose="02020603050405020304" pitchFamily="18" charset="0"/>
                <a:ea typeface="宋体" panose="02010600030101010101" pitchFamily="2" charset="-122"/>
              </a:defRPr>
            </a:lvl2pPr>
            <a:lvl3pPr marL="1143000" indent="-228600" algn="l">
              <a:spcBef>
                <a:spcPct val="20000"/>
              </a:spcBef>
              <a:buClr>
                <a:schemeClr val="accent1"/>
              </a:buClr>
              <a:buSzPct val="60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Clr>
                <a:schemeClr val="tx1"/>
              </a:buClr>
              <a:defRPr kumimoji="1" sz="28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Clr>
                <a:schemeClr val="accent1"/>
              </a:buClr>
              <a:defRPr kumimoji="1" sz="28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Clr>
                <a:schemeClr val="accent1"/>
              </a:buClr>
              <a:defRPr kumimoji="1" sz="28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Clr>
                <a:schemeClr val="accent1"/>
              </a:buClr>
              <a:defRPr kumimoji="1" sz="28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Clr>
                <a:schemeClr val="accent1"/>
              </a:buClr>
              <a:defRPr kumimoji="1" sz="28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Clr>
                <a:schemeClr val="accent1"/>
              </a:buClr>
              <a:defRPr kumimoji="1" sz="2800">
                <a:solidFill>
                  <a:schemeClr val="tx1"/>
                </a:solidFill>
                <a:latin typeface="Times New Roman" panose="02020603050405020304" pitchFamily="18" charset="0"/>
                <a:ea typeface="宋体" panose="02010600030101010101" pitchFamily="2" charset="-122"/>
              </a:defRPr>
            </a:lvl9pPr>
          </a:lstStyle>
          <a:p>
            <a:pPr lvl="1" eaLnBrk="1" hangingPunct="1">
              <a:defRPr/>
            </a:pPr>
            <a:r>
              <a:rPr lang="zh-CN" altLang="en-US">
                <a:latin typeface="楷体_GB2312" pitchFamily="49" charset="-122"/>
                <a:ea typeface="楷体_GB2312" pitchFamily="49" charset="-122"/>
              </a:rPr>
              <a:t>使得判定中的每个条件获得各种可能的结果。</a:t>
            </a:r>
            <a:endParaRPr lang="zh-CN" altLang="en-US" b="0"/>
          </a:p>
        </p:txBody>
      </p:sp>
      <p:sp>
        <p:nvSpPr>
          <p:cNvPr id="60454" name="Text Box 38">
            <a:extLst>
              <a:ext uri="{FF2B5EF4-FFF2-40B4-BE49-F238E27FC236}">
                <a16:creationId xmlns:a16="http://schemas.microsoft.com/office/drawing/2014/main" id="{CB46339A-F206-4B63-83F4-C3AFF828BA98}"/>
              </a:ext>
            </a:extLst>
          </p:cNvPr>
          <p:cNvSpPr txBox="1">
            <a:spLocks noChangeArrowheads="1"/>
          </p:cNvSpPr>
          <p:nvPr/>
        </p:nvSpPr>
        <p:spPr bwMode="auto">
          <a:xfrm>
            <a:off x="3875088" y="1408113"/>
            <a:ext cx="5268912" cy="1544637"/>
          </a:xfrm>
          <a:prstGeom prst="rect">
            <a:avLst/>
          </a:prstGeom>
          <a:noFill/>
          <a:ln>
            <a:noFill/>
          </a:ln>
          <a:effectLst>
            <a:prstShdw prst="shdw17" dist="17961" dir="2700000">
              <a:schemeClr val="tx1">
                <a:gamma/>
                <a:shade val="60000"/>
                <a:invGamma/>
              </a:schemeClr>
            </a:prstShdw>
          </a:effectLst>
          <a:extLst>
            <a:ext uri="{909E8E84-426E-40DD-AFC4-6F175D3DCCD1}">
              <a14:hiddenFill xmlns:a14="http://schemas.microsoft.com/office/drawing/2010/main">
                <a:gradFill rotWithShape="0">
                  <a:gsLst>
                    <a:gs pos="0">
                      <a:schemeClr val="tx1"/>
                    </a:gs>
                    <a:gs pos="100000">
                      <a:schemeClr val="tx1">
                        <a:gamma/>
                        <a:shade val="72941"/>
                        <a:invGamma/>
                      </a:schemeClr>
                    </a:gs>
                  </a:gsLst>
                  <a:lin ang="5400000" scaled="1"/>
                </a:gradFill>
              </a14:hiddenFill>
            </a:ext>
            <a:ext uri="{91240B29-F687-4F45-9708-019B960494DF}">
              <a14:hiddenLine xmlns:a14="http://schemas.microsoft.com/office/drawing/2010/main" w="9525" cap="sq">
                <a:solidFill>
                  <a:schemeClr val="tx1"/>
                </a:solidFill>
                <a:miter lim="800000"/>
                <a:headEnd/>
                <a:tailEnd/>
              </a14:hiddenLine>
            </a:ext>
          </a:extLst>
        </p:spPr>
        <p:txBody>
          <a:bodyPr anchor="ctr">
            <a:spAutoFit/>
          </a:bodyPr>
          <a:lstStyle/>
          <a:p>
            <a:pPr eaLnBrk="1" hangingPunct="1">
              <a:spcBef>
                <a:spcPct val="50000"/>
              </a:spcBef>
              <a:defRPr/>
            </a:pPr>
            <a:r>
              <a:rPr lang="zh-CN" altLang="zh-CN" sz="2800">
                <a:solidFill>
                  <a:schemeClr val="folHlink"/>
                </a:solidFill>
                <a:ea typeface="楷体_GB2312" pitchFamily="49" charset="-122"/>
              </a:rPr>
              <a:t>应满足以下覆盖情况：</a:t>
            </a:r>
            <a:endParaRPr lang="zh-CN" altLang="zh-CN" sz="2800">
              <a:solidFill>
                <a:schemeClr val="tx1"/>
              </a:solidFill>
              <a:ea typeface="楷体_GB2312" pitchFamily="49" charset="-122"/>
            </a:endParaRPr>
          </a:p>
          <a:p>
            <a:pPr eaLnBrk="1" hangingPunct="1">
              <a:spcBef>
                <a:spcPct val="20000"/>
              </a:spcBef>
              <a:defRPr/>
            </a:pPr>
            <a:r>
              <a:rPr lang="zh-CN" altLang="zh-CN" sz="2800">
                <a:solidFill>
                  <a:schemeClr val="tx1"/>
                </a:solidFill>
                <a:ea typeface="楷体_GB2312" pitchFamily="49" charset="-122"/>
              </a:rPr>
              <a:t>判定一: A&gt;1, A</a:t>
            </a:r>
            <a:r>
              <a:rPr lang="zh-CN" altLang="zh-CN" sz="2800">
                <a:solidFill>
                  <a:schemeClr val="tx1"/>
                </a:solidFill>
              </a:rPr>
              <a:t>≤</a:t>
            </a:r>
            <a:r>
              <a:rPr lang="zh-CN" altLang="zh-CN" sz="2800">
                <a:solidFill>
                  <a:schemeClr val="tx1"/>
                </a:solidFill>
                <a:ea typeface="楷体_GB2312" pitchFamily="49" charset="-122"/>
              </a:rPr>
              <a:t>1, B=0, B</a:t>
            </a:r>
            <a:r>
              <a:rPr lang="zh-CN" altLang="zh-CN" sz="2800">
                <a:solidFill>
                  <a:schemeClr val="tx1"/>
                </a:solidFill>
              </a:rPr>
              <a:t>≠</a:t>
            </a:r>
            <a:r>
              <a:rPr lang="zh-CN" altLang="zh-CN" sz="2800">
                <a:solidFill>
                  <a:schemeClr val="tx1"/>
                </a:solidFill>
                <a:ea typeface="楷体_GB2312" pitchFamily="49" charset="-122"/>
              </a:rPr>
              <a:t>0</a:t>
            </a:r>
          </a:p>
          <a:p>
            <a:pPr eaLnBrk="1" hangingPunct="1">
              <a:spcBef>
                <a:spcPct val="20000"/>
              </a:spcBef>
              <a:defRPr/>
            </a:pPr>
            <a:r>
              <a:rPr lang="zh-CN" altLang="zh-CN" sz="2800">
                <a:solidFill>
                  <a:schemeClr val="tx1"/>
                </a:solidFill>
                <a:ea typeface="楷体_GB2312" pitchFamily="49" charset="-122"/>
              </a:rPr>
              <a:t>判定二: A=2, A</a:t>
            </a:r>
            <a:r>
              <a:rPr lang="zh-CN" altLang="zh-CN" sz="2800">
                <a:solidFill>
                  <a:schemeClr val="tx1"/>
                </a:solidFill>
              </a:rPr>
              <a:t>≠2, X&gt;1, X≤1</a:t>
            </a:r>
            <a:endParaRPr lang="en-US" altLang="zh-CN" sz="2800">
              <a:solidFill>
                <a:schemeClr val="tx1"/>
              </a:solidFill>
            </a:endParaRPr>
          </a:p>
        </p:txBody>
      </p:sp>
      <p:sp>
        <p:nvSpPr>
          <p:cNvPr id="60455" name="Text Box 39">
            <a:extLst>
              <a:ext uri="{FF2B5EF4-FFF2-40B4-BE49-F238E27FC236}">
                <a16:creationId xmlns:a16="http://schemas.microsoft.com/office/drawing/2014/main" id="{F488AD8A-1F3F-434D-BA4D-D97D4A0DD0CE}"/>
              </a:ext>
            </a:extLst>
          </p:cNvPr>
          <p:cNvSpPr txBox="1">
            <a:spLocks noChangeArrowheads="1"/>
          </p:cNvSpPr>
          <p:nvPr/>
        </p:nvSpPr>
        <p:spPr bwMode="auto">
          <a:xfrm>
            <a:off x="3894138" y="2971800"/>
            <a:ext cx="4513262" cy="1565275"/>
          </a:xfrm>
          <a:prstGeom prst="rect">
            <a:avLst/>
          </a:prstGeom>
          <a:noFill/>
          <a:ln>
            <a:noFill/>
          </a:ln>
          <a:effectLst>
            <a:prstShdw prst="shdw17" dist="17961" dir="2700000">
              <a:schemeClr val="tx1">
                <a:gamma/>
                <a:shade val="60000"/>
                <a:invGamma/>
              </a:schemeClr>
            </a:prstShdw>
          </a:effectLst>
          <a:extLst>
            <a:ext uri="{909E8E84-426E-40DD-AFC4-6F175D3DCCD1}">
              <a14:hiddenFill xmlns:a14="http://schemas.microsoft.com/office/drawing/2010/main">
                <a:gradFill rotWithShape="0">
                  <a:gsLst>
                    <a:gs pos="0">
                      <a:schemeClr val="tx1"/>
                    </a:gs>
                    <a:gs pos="100000">
                      <a:schemeClr val="tx1">
                        <a:gamma/>
                        <a:shade val="72941"/>
                        <a:invGamma/>
                      </a:schemeClr>
                    </a:gs>
                  </a:gsLst>
                  <a:lin ang="5400000" scaled="1"/>
                </a:gradFill>
              </a14:hiddenFill>
            </a:ext>
            <a:ext uri="{91240B29-F687-4F45-9708-019B960494DF}">
              <a14:hiddenLine xmlns:a14="http://schemas.microsoft.com/office/drawing/2010/main" w="9525" cap="sq">
                <a:solidFill>
                  <a:schemeClr val="tx1"/>
                </a:solidFill>
                <a:miter lim="800000"/>
                <a:headEnd/>
                <a:tailEnd/>
              </a14:hiddenLine>
            </a:ext>
          </a:extLst>
        </p:spPr>
        <p:txBody>
          <a:bodyPr anchor="ctr">
            <a:spAutoFit/>
          </a:bodyPr>
          <a:lstStyle/>
          <a:p>
            <a:pPr eaLnBrk="1" hangingPunct="1">
              <a:spcBef>
                <a:spcPct val="20000"/>
              </a:spcBef>
              <a:spcAft>
                <a:spcPct val="45000"/>
              </a:spcAft>
              <a:defRPr/>
            </a:pPr>
            <a:r>
              <a:rPr lang="zh-CN" altLang="en-US" sz="2800">
                <a:solidFill>
                  <a:schemeClr val="folHlink"/>
                </a:solidFill>
                <a:ea typeface="楷体_GB2312" pitchFamily="49" charset="-122"/>
              </a:rPr>
              <a:t>选择用例：</a:t>
            </a:r>
            <a:endParaRPr lang="zh-CN" altLang="en-US" sz="2800">
              <a:solidFill>
                <a:schemeClr val="tx1"/>
              </a:solidFill>
              <a:ea typeface="楷体_GB2312" pitchFamily="49" charset="-122"/>
            </a:endParaRPr>
          </a:p>
          <a:p>
            <a:pPr eaLnBrk="1" hangingPunct="1">
              <a:defRPr/>
            </a:pPr>
            <a:r>
              <a:rPr lang="zh-CN" altLang="zh-CN" sz="2800">
                <a:solidFill>
                  <a:schemeClr val="tx1"/>
                </a:solidFill>
                <a:latin typeface="楷体_GB2312" pitchFamily="49" charset="-122"/>
                <a:ea typeface="楷体_GB2312" pitchFamily="49" charset="-122"/>
              </a:rPr>
              <a:t>   [(2,0,4),(2,0,3)]</a:t>
            </a:r>
          </a:p>
          <a:p>
            <a:pPr eaLnBrk="1" hangingPunct="1">
              <a:defRPr/>
            </a:pPr>
            <a:r>
              <a:rPr lang="zh-CN" altLang="zh-CN" sz="2800">
                <a:solidFill>
                  <a:schemeClr val="tx1"/>
                </a:solidFill>
                <a:latin typeface="楷体_GB2312" pitchFamily="49" charset="-122"/>
                <a:ea typeface="楷体_GB2312" pitchFamily="49" charset="-122"/>
              </a:rPr>
              <a:t>   [(1,1,1),(1,1,1)] </a:t>
            </a:r>
          </a:p>
        </p:txBody>
      </p:sp>
      <p:sp>
        <p:nvSpPr>
          <p:cNvPr id="60456" name="Text Box 40">
            <a:extLst>
              <a:ext uri="{FF2B5EF4-FFF2-40B4-BE49-F238E27FC236}">
                <a16:creationId xmlns:a16="http://schemas.microsoft.com/office/drawing/2014/main" id="{523443A9-D0EC-4A98-AA42-26ECC21A98F5}"/>
              </a:ext>
            </a:extLst>
          </p:cNvPr>
          <p:cNvSpPr txBox="1">
            <a:spLocks noChangeArrowheads="1"/>
          </p:cNvSpPr>
          <p:nvPr/>
        </p:nvSpPr>
        <p:spPr bwMode="auto">
          <a:xfrm>
            <a:off x="1676400" y="4572000"/>
            <a:ext cx="330200" cy="336550"/>
          </a:xfrm>
          <a:prstGeom prst="rect">
            <a:avLst/>
          </a:prstGeom>
          <a:noFill/>
          <a:ln>
            <a:noFill/>
          </a:ln>
          <a:effectLst>
            <a:prstShdw prst="shdw17" dist="17961" dir="2700000">
              <a:schemeClr val="tx1">
                <a:gamma/>
                <a:shade val="60000"/>
                <a:invGamma/>
              </a:schemeClr>
            </a:prstShdw>
          </a:effectLst>
          <a:extLst>
            <a:ext uri="{909E8E84-426E-40DD-AFC4-6F175D3DCCD1}">
              <a14:hiddenFill xmlns:a14="http://schemas.microsoft.com/office/drawing/2010/main">
                <a:gradFill rotWithShape="0">
                  <a:gsLst>
                    <a:gs pos="0">
                      <a:schemeClr val="tx1"/>
                    </a:gs>
                    <a:gs pos="100000">
                      <a:schemeClr val="tx1">
                        <a:gamma/>
                        <a:shade val="72941"/>
                        <a:invGamma/>
                      </a:schemeClr>
                    </a:gs>
                  </a:gsLst>
                  <a:lin ang="5400000" scaled="1"/>
                </a:gradFill>
              </a14:hiddenFill>
            </a:ext>
            <a:ext uri="{91240B29-F687-4F45-9708-019B960494DF}">
              <a14:hiddenLine xmlns:a14="http://schemas.microsoft.com/office/drawing/2010/main" w="9525" cap="sq">
                <a:solidFill>
                  <a:schemeClr val="tx1"/>
                </a:solidFill>
                <a:miter lim="800000"/>
                <a:headEnd/>
                <a:tailEnd/>
              </a14:hiddenLine>
            </a:ext>
          </a:extLst>
        </p:spPr>
        <p:txBody>
          <a:bodyPr wrap="none" anchor="ctr">
            <a:spAutoFit/>
          </a:bodyPr>
          <a:lstStyle/>
          <a:p>
            <a:pPr algn="ctr" eaLnBrk="1" hangingPunct="1">
              <a:defRPr/>
            </a:pPr>
            <a:r>
              <a:rPr lang="en-US" altLang="zh-CN">
                <a:solidFill>
                  <a:schemeClr val="tx1"/>
                </a:solidFill>
              </a:rPr>
              <a:t>N</a:t>
            </a:r>
          </a:p>
        </p:txBody>
      </p:sp>
      <p:sp>
        <p:nvSpPr>
          <p:cNvPr id="60457" name="Text Box 41">
            <a:extLst>
              <a:ext uri="{FF2B5EF4-FFF2-40B4-BE49-F238E27FC236}">
                <a16:creationId xmlns:a16="http://schemas.microsoft.com/office/drawing/2014/main" id="{8D89FE59-0544-4D7F-AF1B-2EED491F5641}"/>
              </a:ext>
            </a:extLst>
          </p:cNvPr>
          <p:cNvSpPr txBox="1">
            <a:spLocks noChangeArrowheads="1"/>
          </p:cNvSpPr>
          <p:nvPr/>
        </p:nvSpPr>
        <p:spPr bwMode="auto">
          <a:xfrm>
            <a:off x="1600200" y="2743200"/>
            <a:ext cx="330200" cy="336550"/>
          </a:xfrm>
          <a:prstGeom prst="rect">
            <a:avLst/>
          </a:prstGeom>
          <a:noFill/>
          <a:ln>
            <a:noFill/>
          </a:ln>
          <a:effectLst>
            <a:prstShdw prst="shdw17" dist="17961" dir="2700000">
              <a:schemeClr val="tx1">
                <a:gamma/>
                <a:shade val="60000"/>
                <a:invGamma/>
              </a:schemeClr>
            </a:prstShdw>
          </a:effectLst>
          <a:extLst>
            <a:ext uri="{909E8E84-426E-40DD-AFC4-6F175D3DCCD1}">
              <a14:hiddenFill xmlns:a14="http://schemas.microsoft.com/office/drawing/2010/main">
                <a:gradFill rotWithShape="0">
                  <a:gsLst>
                    <a:gs pos="0">
                      <a:schemeClr val="tx1"/>
                    </a:gs>
                    <a:gs pos="100000">
                      <a:schemeClr val="tx1">
                        <a:gamma/>
                        <a:shade val="72941"/>
                        <a:invGamma/>
                      </a:schemeClr>
                    </a:gs>
                  </a:gsLst>
                  <a:lin ang="5400000" scaled="1"/>
                </a:gradFill>
              </a14:hiddenFill>
            </a:ext>
            <a:ext uri="{91240B29-F687-4F45-9708-019B960494DF}">
              <a14:hiddenLine xmlns:a14="http://schemas.microsoft.com/office/drawing/2010/main" w="9525" cap="sq">
                <a:solidFill>
                  <a:schemeClr val="tx1"/>
                </a:solidFill>
                <a:miter lim="800000"/>
                <a:headEnd/>
                <a:tailEnd/>
              </a14:hiddenLine>
            </a:ext>
          </a:extLst>
        </p:spPr>
        <p:txBody>
          <a:bodyPr wrap="none" anchor="ctr">
            <a:spAutoFit/>
          </a:bodyPr>
          <a:lstStyle/>
          <a:p>
            <a:pPr algn="ctr" eaLnBrk="1" hangingPunct="1">
              <a:defRPr/>
            </a:pPr>
            <a:r>
              <a:rPr lang="en-US" altLang="zh-CN">
                <a:solidFill>
                  <a:schemeClr val="tx1"/>
                </a:solidFill>
              </a:rPr>
              <a:t>N</a:t>
            </a:r>
          </a:p>
        </p:txBody>
      </p:sp>
      <p:sp>
        <p:nvSpPr>
          <p:cNvPr id="60458" name="Text Box 42">
            <a:extLst>
              <a:ext uri="{FF2B5EF4-FFF2-40B4-BE49-F238E27FC236}">
                <a16:creationId xmlns:a16="http://schemas.microsoft.com/office/drawing/2014/main" id="{68EC0105-D903-4053-8C57-072CE7CDC1CB}"/>
              </a:ext>
            </a:extLst>
          </p:cNvPr>
          <p:cNvSpPr txBox="1">
            <a:spLocks noChangeArrowheads="1"/>
          </p:cNvSpPr>
          <p:nvPr/>
        </p:nvSpPr>
        <p:spPr bwMode="auto">
          <a:xfrm>
            <a:off x="2209800" y="2438400"/>
            <a:ext cx="330200" cy="336550"/>
          </a:xfrm>
          <a:prstGeom prst="rect">
            <a:avLst/>
          </a:prstGeom>
          <a:noFill/>
          <a:ln>
            <a:noFill/>
          </a:ln>
          <a:effectLst>
            <a:prstShdw prst="shdw17" dist="17961" dir="2700000">
              <a:schemeClr val="tx1">
                <a:gamma/>
                <a:shade val="60000"/>
                <a:invGamma/>
              </a:schemeClr>
            </a:prstShdw>
          </a:effectLst>
          <a:extLst>
            <a:ext uri="{909E8E84-426E-40DD-AFC4-6F175D3DCCD1}">
              <a14:hiddenFill xmlns:a14="http://schemas.microsoft.com/office/drawing/2010/main">
                <a:gradFill rotWithShape="0">
                  <a:gsLst>
                    <a:gs pos="0">
                      <a:schemeClr val="tx1"/>
                    </a:gs>
                    <a:gs pos="100000">
                      <a:schemeClr val="tx1">
                        <a:gamma/>
                        <a:shade val="72941"/>
                        <a:invGamma/>
                      </a:schemeClr>
                    </a:gs>
                  </a:gsLst>
                  <a:lin ang="5400000" scaled="1"/>
                </a:gradFill>
              </a14:hiddenFill>
            </a:ext>
            <a:ext uri="{91240B29-F687-4F45-9708-019B960494DF}">
              <a14:hiddenLine xmlns:a14="http://schemas.microsoft.com/office/drawing/2010/main" w="9525" cap="sq">
                <a:solidFill>
                  <a:schemeClr val="tx1"/>
                </a:solidFill>
                <a:miter lim="800000"/>
                <a:headEnd/>
                <a:tailEnd/>
              </a14:hiddenLine>
            </a:ext>
          </a:extLst>
        </p:spPr>
        <p:txBody>
          <a:bodyPr wrap="none" anchor="ctr">
            <a:spAutoFit/>
          </a:bodyPr>
          <a:lstStyle/>
          <a:p>
            <a:pPr algn="ctr" eaLnBrk="1" hangingPunct="1">
              <a:defRPr/>
            </a:pPr>
            <a:r>
              <a:rPr lang="en-US" altLang="zh-CN">
                <a:solidFill>
                  <a:schemeClr val="tx1"/>
                </a:solidFill>
              </a:rPr>
              <a:t>Y</a:t>
            </a:r>
            <a:endParaRPr lang="en-US" altLang="zh-CN"/>
          </a:p>
        </p:txBody>
      </p:sp>
      <p:sp>
        <p:nvSpPr>
          <p:cNvPr id="60459" name="Text Box 43">
            <a:extLst>
              <a:ext uri="{FF2B5EF4-FFF2-40B4-BE49-F238E27FC236}">
                <a16:creationId xmlns:a16="http://schemas.microsoft.com/office/drawing/2014/main" id="{029CF858-BE99-4C2D-BC61-0F2DC98F6251}"/>
              </a:ext>
            </a:extLst>
          </p:cNvPr>
          <p:cNvSpPr txBox="1">
            <a:spLocks noChangeArrowheads="1"/>
          </p:cNvSpPr>
          <p:nvPr/>
        </p:nvSpPr>
        <p:spPr bwMode="auto">
          <a:xfrm>
            <a:off x="2209800" y="4267200"/>
            <a:ext cx="330200" cy="336550"/>
          </a:xfrm>
          <a:prstGeom prst="rect">
            <a:avLst/>
          </a:prstGeom>
          <a:noFill/>
          <a:ln>
            <a:noFill/>
          </a:ln>
          <a:effectLst>
            <a:prstShdw prst="shdw17" dist="17961" dir="2700000">
              <a:schemeClr val="tx1">
                <a:gamma/>
                <a:shade val="60000"/>
                <a:invGamma/>
              </a:schemeClr>
            </a:prstShdw>
          </a:effectLst>
          <a:extLst>
            <a:ext uri="{909E8E84-426E-40DD-AFC4-6F175D3DCCD1}">
              <a14:hiddenFill xmlns:a14="http://schemas.microsoft.com/office/drawing/2010/main">
                <a:gradFill rotWithShape="0">
                  <a:gsLst>
                    <a:gs pos="0">
                      <a:schemeClr val="tx1"/>
                    </a:gs>
                    <a:gs pos="100000">
                      <a:schemeClr val="tx1">
                        <a:gamma/>
                        <a:shade val="72941"/>
                        <a:invGamma/>
                      </a:schemeClr>
                    </a:gs>
                  </a:gsLst>
                  <a:lin ang="5400000" scaled="1"/>
                </a:gradFill>
              </a14:hiddenFill>
            </a:ext>
            <a:ext uri="{91240B29-F687-4F45-9708-019B960494DF}">
              <a14:hiddenLine xmlns:a14="http://schemas.microsoft.com/office/drawing/2010/main" w="9525" cap="sq">
                <a:solidFill>
                  <a:schemeClr val="tx1"/>
                </a:solidFill>
                <a:miter lim="800000"/>
                <a:headEnd/>
                <a:tailEnd/>
              </a14:hiddenLine>
            </a:ext>
          </a:extLst>
        </p:spPr>
        <p:txBody>
          <a:bodyPr wrap="none" anchor="ctr">
            <a:spAutoFit/>
          </a:bodyPr>
          <a:lstStyle/>
          <a:p>
            <a:pPr algn="ctr" eaLnBrk="1" hangingPunct="1">
              <a:defRPr/>
            </a:pPr>
            <a:r>
              <a:rPr lang="en-US" altLang="zh-CN">
                <a:solidFill>
                  <a:schemeClr val="tx1"/>
                </a:solidFill>
              </a:rPr>
              <a:t>Y</a:t>
            </a:r>
            <a:endParaRPr lang="en-US" altLang="zh-CN"/>
          </a:p>
        </p:txBody>
      </p:sp>
      <p:sp>
        <p:nvSpPr>
          <p:cNvPr id="60461" name="Text Box 45">
            <a:extLst>
              <a:ext uri="{FF2B5EF4-FFF2-40B4-BE49-F238E27FC236}">
                <a16:creationId xmlns:a16="http://schemas.microsoft.com/office/drawing/2014/main" id="{D0DDFB04-18C4-4293-8BA1-32C202C23C78}"/>
              </a:ext>
            </a:extLst>
          </p:cNvPr>
          <p:cNvSpPr txBox="1">
            <a:spLocks noChangeArrowheads="1"/>
          </p:cNvSpPr>
          <p:nvPr/>
        </p:nvSpPr>
        <p:spPr bwMode="auto">
          <a:xfrm>
            <a:off x="4781550" y="3605213"/>
            <a:ext cx="365125" cy="519112"/>
          </a:xfrm>
          <a:prstGeom prst="rect">
            <a:avLst/>
          </a:prstGeom>
          <a:noFill/>
          <a:ln>
            <a:noFill/>
          </a:ln>
          <a:effectLst>
            <a:prstShdw prst="shdw17" dist="17961" dir="2700000">
              <a:schemeClr val="tx1">
                <a:gamma/>
                <a:shade val="60000"/>
                <a:invGamma/>
              </a:schemeClr>
            </a:prstShdw>
          </a:effectLst>
          <a:extLst>
            <a:ext uri="{909E8E84-426E-40DD-AFC4-6F175D3DCCD1}">
              <a14:hiddenFill xmlns:a14="http://schemas.microsoft.com/office/drawing/2010/main">
                <a:gradFill rotWithShape="0">
                  <a:gsLst>
                    <a:gs pos="0">
                      <a:schemeClr val="tx1"/>
                    </a:gs>
                    <a:gs pos="100000">
                      <a:schemeClr val="tx1">
                        <a:gamma/>
                        <a:shade val="72941"/>
                        <a:invGamma/>
                      </a:schemeClr>
                    </a:gs>
                  </a:gsLst>
                  <a:lin ang="5400000" scaled="1"/>
                </a:gradFill>
              </a14:hiddenFill>
            </a:ext>
            <a:ext uri="{91240B29-F687-4F45-9708-019B960494DF}">
              <a14:hiddenLine xmlns:a14="http://schemas.microsoft.com/office/drawing/2010/main" w="9525" cap="sq">
                <a:solidFill>
                  <a:schemeClr val="tx1"/>
                </a:solidFill>
                <a:miter lim="800000"/>
                <a:headEnd/>
                <a:tailEnd/>
              </a14:hiddenLine>
            </a:ext>
          </a:extLst>
        </p:spPr>
        <p:txBody>
          <a:bodyPr wrap="none" anchor="ctr">
            <a:spAutoFit/>
          </a:bodyPr>
          <a:lstStyle/>
          <a:p>
            <a:pPr algn="ctr" eaLnBrk="1" hangingPunct="1">
              <a:spcBef>
                <a:spcPct val="50000"/>
              </a:spcBef>
              <a:defRPr/>
            </a:pPr>
            <a:r>
              <a:rPr lang="zh-CN" altLang="zh-CN" sz="2800">
                <a:solidFill>
                  <a:schemeClr val="folHlink"/>
                </a:solidFill>
                <a:latin typeface="楷体_GB2312" pitchFamily="49" charset="-122"/>
                <a:ea typeface="楷体_GB2312" pitchFamily="49" charset="-122"/>
              </a:rPr>
              <a:t>2</a:t>
            </a:r>
            <a:endParaRPr lang="zh-CN" altLang="en-US" sz="2800">
              <a:solidFill>
                <a:schemeClr val="tx1"/>
              </a:solidFill>
              <a:latin typeface="楷体_GB2312" pitchFamily="49" charset="-122"/>
              <a:ea typeface="楷体_GB2312" pitchFamily="49" charset="-122"/>
            </a:endParaRPr>
          </a:p>
        </p:txBody>
      </p:sp>
      <p:sp>
        <p:nvSpPr>
          <p:cNvPr id="60462" name="Text Box 46">
            <a:extLst>
              <a:ext uri="{FF2B5EF4-FFF2-40B4-BE49-F238E27FC236}">
                <a16:creationId xmlns:a16="http://schemas.microsoft.com/office/drawing/2014/main" id="{4E34761A-012C-4948-9E73-2A903AB938DC}"/>
              </a:ext>
            </a:extLst>
          </p:cNvPr>
          <p:cNvSpPr txBox="1">
            <a:spLocks noChangeArrowheads="1"/>
          </p:cNvSpPr>
          <p:nvPr/>
        </p:nvSpPr>
        <p:spPr bwMode="auto">
          <a:xfrm>
            <a:off x="5956300" y="1919288"/>
            <a:ext cx="977900" cy="519112"/>
          </a:xfrm>
          <a:prstGeom prst="rect">
            <a:avLst/>
          </a:prstGeom>
          <a:noFill/>
          <a:ln>
            <a:noFill/>
          </a:ln>
          <a:effectLst>
            <a:prstShdw prst="shdw17" dist="17961" dir="2700000">
              <a:schemeClr val="tx1">
                <a:gamma/>
                <a:shade val="60000"/>
                <a:invGamma/>
              </a:schemeClr>
            </a:prstShdw>
          </a:effectLst>
          <a:extLst>
            <a:ext uri="{909E8E84-426E-40DD-AFC4-6F175D3DCCD1}">
              <a14:hiddenFill xmlns:a14="http://schemas.microsoft.com/office/drawing/2010/main">
                <a:gradFill rotWithShape="0">
                  <a:gsLst>
                    <a:gs pos="0">
                      <a:schemeClr val="tx1"/>
                    </a:gs>
                    <a:gs pos="100000">
                      <a:schemeClr val="tx1">
                        <a:gamma/>
                        <a:shade val="72941"/>
                        <a:invGamma/>
                      </a:schemeClr>
                    </a:gs>
                  </a:gsLst>
                  <a:lin ang="5400000" scaled="1"/>
                </a:gradFill>
              </a14:hiddenFill>
            </a:ext>
            <a:ext uri="{91240B29-F687-4F45-9708-019B960494DF}">
              <a14:hiddenLine xmlns:a14="http://schemas.microsoft.com/office/drawing/2010/main" w="9525" cap="sq">
                <a:solidFill>
                  <a:schemeClr val="tx1"/>
                </a:solidFill>
                <a:miter lim="800000"/>
                <a:headEnd/>
                <a:tailEnd/>
              </a14:hiddenLine>
            </a:ext>
          </a:extLst>
        </p:spPr>
        <p:txBody>
          <a:bodyPr wrap="none" anchor="ctr">
            <a:spAutoFit/>
          </a:bodyPr>
          <a:lstStyle/>
          <a:p>
            <a:pPr algn="ctr" eaLnBrk="1" hangingPunct="1">
              <a:spcBef>
                <a:spcPct val="50000"/>
              </a:spcBef>
              <a:defRPr/>
            </a:pPr>
            <a:r>
              <a:rPr lang="zh-CN" altLang="zh-CN" sz="2800">
                <a:solidFill>
                  <a:schemeClr val="folHlink"/>
                </a:solidFill>
                <a:ea typeface="楷体_GB2312" pitchFamily="49" charset="-122"/>
              </a:rPr>
              <a:t>A</a:t>
            </a:r>
            <a:r>
              <a:rPr lang="zh-CN" altLang="zh-CN" sz="2800">
                <a:solidFill>
                  <a:schemeClr val="folHlink"/>
                </a:solidFill>
              </a:rPr>
              <a:t>≤</a:t>
            </a:r>
            <a:r>
              <a:rPr lang="zh-CN" altLang="zh-CN" sz="2800">
                <a:solidFill>
                  <a:schemeClr val="folHlink"/>
                </a:solidFill>
                <a:ea typeface="楷体_GB2312" pitchFamily="49" charset="-122"/>
              </a:rPr>
              <a:t>1</a:t>
            </a:r>
            <a:endParaRPr lang="zh-CN" altLang="en-US" sz="2800">
              <a:solidFill>
                <a:schemeClr val="tx1"/>
              </a:solidFill>
              <a:ea typeface="楷体_GB2312" pitchFamily="49" charset="-122"/>
            </a:endParaRPr>
          </a:p>
        </p:txBody>
      </p:sp>
      <p:sp>
        <p:nvSpPr>
          <p:cNvPr id="60463" name="Text Box 47">
            <a:extLst>
              <a:ext uri="{FF2B5EF4-FFF2-40B4-BE49-F238E27FC236}">
                <a16:creationId xmlns:a16="http://schemas.microsoft.com/office/drawing/2014/main" id="{89896816-C3BB-4768-85E3-B24E76A80DE0}"/>
              </a:ext>
            </a:extLst>
          </p:cNvPr>
          <p:cNvSpPr txBox="1">
            <a:spLocks noChangeArrowheads="1"/>
          </p:cNvSpPr>
          <p:nvPr/>
        </p:nvSpPr>
        <p:spPr bwMode="auto">
          <a:xfrm>
            <a:off x="5965825" y="2433638"/>
            <a:ext cx="977900" cy="519112"/>
          </a:xfrm>
          <a:prstGeom prst="rect">
            <a:avLst/>
          </a:prstGeom>
          <a:noFill/>
          <a:ln>
            <a:noFill/>
          </a:ln>
          <a:effectLst>
            <a:prstShdw prst="shdw17" dist="17961" dir="2700000">
              <a:schemeClr val="tx1">
                <a:gamma/>
                <a:shade val="60000"/>
                <a:invGamma/>
              </a:schemeClr>
            </a:prstShdw>
          </a:effectLst>
          <a:extLst>
            <a:ext uri="{909E8E84-426E-40DD-AFC4-6F175D3DCCD1}">
              <a14:hiddenFill xmlns:a14="http://schemas.microsoft.com/office/drawing/2010/main">
                <a:gradFill rotWithShape="0">
                  <a:gsLst>
                    <a:gs pos="0">
                      <a:schemeClr val="tx1"/>
                    </a:gs>
                    <a:gs pos="100000">
                      <a:schemeClr val="tx1">
                        <a:gamma/>
                        <a:shade val="72941"/>
                        <a:invGamma/>
                      </a:schemeClr>
                    </a:gs>
                  </a:gsLst>
                  <a:lin ang="5400000" scaled="1"/>
                </a:gradFill>
              </a14:hiddenFill>
            </a:ext>
            <a:ext uri="{91240B29-F687-4F45-9708-019B960494DF}">
              <a14:hiddenLine xmlns:a14="http://schemas.microsoft.com/office/drawing/2010/main" w="9525" cap="sq">
                <a:solidFill>
                  <a:schemeClr val="tx1"/>
                </a:solidFill>
                <a:miter lim="800000"/>
                <a:headEnd/>
                <a:tailEnd/>
              </a14:hiddenLine>
            </a:ext>
          </a:extLst>
        </p:spPr>
        <p:txBody>
          <a:bodyPr wrap="none" anchor="ctr">
            <a:spAutoFit/>
          </a:bodyPr>
          <a:lstStyle/>
          <a:p>
            <a:pPr algn="ctr" eaLnBrk="1" hangingPunct="1">
              <a:spcBef>
                <a:spcPct val="50000"/>
              </a:spcBef>
              <a:defRPr/>
            </a:pPr>
            <a:r>
              <a:rPr lang="zh-CN" altLang="zh-CN" sz="2800">
                <a:solidFill>
                  <a:schemeClr val="folHlink"/>
                </a:solidFill>
                <a:ea typeface="楷体_GB2312" pitchFamily="49" charset="-122"/>
              </a:rPr>
              <a:t>A</a:t>
            </a:r>
            <a:r>
              <a:rPr lang="zh-CN" altLang="zh-CN" sz="2800">
                <a:solidFill>
                  <a:schemeClr val="folHlink"/>
                </a:solidFill>
              </a:rPr>
              <a:t>≠2</a:t>
            </a:r>
            <a:endParaRPr lang="zh-CN" altLang="en-US" sz="2800">
              <a:solidFill>
                <a:schemeClr val="tx1"/>
              </a:solidFill>
            </a:endParaRPr>
          </a:p>
        </p:txBody>
      </p:sp>
      <p:sp>
        <p:nvSpPr>
          <p:cNvPr id="60464" name="Text Box 48">
            <a:extLst>
              <a:ext uri="{FF2B5EF4-FFF2-40B4-BE49-F238E27FC236}">
                <a16:creationId xmlns:a16="http://schemas.microsoft.com/office/drawing/2014/main" id="{4E800771-DDAC-4F1C-9400-598072DEA04A}"/>
              </a:ext>
            </a:extLst>
          </p:cNvPr>
          <p:cNvSpPr txBox="1">
            <a:spLocks noChangeArrowheads="1"/>
          </p:cNvSpPr>
          <p:nvPr/>
        </p:nvSpPr>
        <p:spPr bwMode="auto">
          <a:xfrm>
            <a:off x="5146675" y="3605213"/>
            <a:ext cx="365125" cy="519112"/>
          </a:xfrm>
          <a:prstGeom prst="rect">
            <a:avLst/>
          </a:prstGeom>
          <a:noFill/>
          <a:ln>
            <a:noFill/>
          </a:ln>
          <a:effectLst>
            <a:prstShdw prst="shdw17" dist="17961" dir="2700000">
              <a:schemeClr val="tx1">
                <a:gamma/>
                <a:shade val="60000"/>
                <a:invGamma/>
              </a:schemeClr>
            </a:prstShdw>
          </a:effectLst>
          <a:extLst>
            <a:ext uri="{909E8E84-426E-40DD-AFC4-6F175D3DCCD1}">
              <a14:hiddenFill xmlns:a14="http://schemas.microsoft.com/office/drawing/2010/main">
                <a:gradFill rotWithShape="0">
                  <a:gsLst>
                    <a:gs pos="0">
                      <a:schemeClr val="tx1"/>
                    </a:gs>
                    <a:gs pos="100000">
                      <a:schemeClr val="tx1">
                        <a:gamma/>
                        <a:shade val="72941"/>
                        <a:invGamma/>
                      </a:schemeClr>
                    </a:gs>
                  </a:gsLst>
                  <a:lin ang="5400000" scaled="1"/>
                </a:gradFill>
              </a14:hiddenFill>
            </a:ext>
            <a:ext uri="{91240B29-F687-4F45-9708-019B960494DF}">
              <a14:hiddenLine xmlns:a14="http://schemas.microsoft.com/office/drawing/2010/main" w="9525" cap="sq">
                <a:solidFill>
                  <a:schemeClr val="tx1"/>
                </a:solidFill>
                <a:miter lim="800000"/>
                <a:headEnd/>
                <a:tailEnd/>
              </a14:hiddenLine>
            </a:ext>
          </a:extLst>
        </p:spPr>
        <p:txBody>
          <a:bodyPr wrap="none" anchor="ctr">
            <a:spAutoFit/>
          </a:bodyPr>
          <a:lstStyle/>
          <a:p>
            <a:pPr algn="ctr" eaLnBrk="1" hangingPunct="1">
              <a:spcBef>
                <a:spcPct val="50000"/>
              </a:spcBef>
              <a:defRPr/>
            </a:pPr>
            <a:r>
              <a:rPr lang="zh-CN" altLang="zh-CN" sz="2800">
                <a:solidFill>
                  <a:schemeClr val="folHlink"/>
                </a:solidFill>
                <a:latin typeface="楷体_GB2312" pitchFamily="49" charset="-122"/>
                <a:ea typeface="楷体_GB2312" pitchFamily="49" charset="-122"/>
              </a:rPr>
              <a:t>0</a:t>
            </a:r>
            <a:endParaRPr lang="zh-CN" altLang="en-US" sz="2800">
              <a:solidFill>
                <a:schemeClr val="tx1"/>
              </a:solidFill>
              <a:latin typeface="楷体_GB2312" pitchFamily="49" charset="-122"/>
              <a:ea typeface="楷体_GB2312" pitchFamily="49" charset="-122"/>
            </a:endParaRPr>
          </a:p>
        </p:txBody>
      </p:sp>
      <p:sp>
        <p:nvSpPr>
          <p:cNvPr id="60465" name="Text Box 49">
            <a:extLst>
              <a:ext uri="{FF2B5EF4-FFF2-40B4-BE49-F238E27FC236}">
                <a16:creationId xmlns:a16="http://schemas.microsoft.com/office/drawing/2014/main" id="{98EC12AE-F61C-4EE5-8569-A19A0EEFACF7}"/>
              </a:ext>
            </a:extLst>
          </p:cNvPr>
          <p:cNvSpPr txBox="1">
            <a:spLocks noChangeArrowheads="1"/>
          </p:cNvSpPr>
          <p:nvPr/>
        </p:nvSpPr>
        <p:spPr bwMode="auto">
          <a:xfrm>
            <a:off x="6934200" y="1919288"/>
            <a:ext cx="801688" cy="519112"/>
          </a:xfrm>
          <a:prstGeom prst="rect">
            <a:avLst/>
          </a:prstGeom>
          <a:noFill/>
          <a:ln>
            <a:noFill/>
          </a:ln>
          <a:effectLst>
            <a:prstShdw prst="shdw17" dist="17961" dir="2700000">
              <a:schemeClr val="tx1">
                <a:gamma/>
                <a:shade val="60000"/>
                <a:invGamma/>
              </a:schemeClr>
            </a:prstShdw>
          </a:effectLst>
          <a:extLst>
            <a:ext uri="{909E8E84-426E-40DD-AFC4-6F175D3DCCD1}">
              <a14:hiddenFill xmlns:a14="http://schemas.microsoft.com/office/drawing/2010/main">
                <a:gradFill rotWithShape="0">
                  <a:gsLst>
                    <a:gs pos="0">
                      <a:schemeClr val="tx1"/>
                    </a:gs>
                    <a:gs pos="100000">
                      <a:schemeClr val="tx1">
                        <a:gamma/>
                        <a:shade val="72941"/>
                        <a:invGamma/>
                      </a:schemeClr>
                    </a:gs>
                  </a:gsLst>
                  <a:lin ang="5400000" scaled="1"/>
                </a:gradFill>
              </a14:hiddenFill>
            </a:ext>
            <a:ext uri="{91240B29-F687-4F45-9708-019B960494DF}">
              <a14:hiddenLine xmlns:a14="http://schemas.microsoft.com/office/drawing/2010/main" w="9525" cap="sq">
                <a:solidFill>
                  <a:schemeClr val="tx1"/>
                </a:solidFill>
                <a:miter lim="800000"/>
                <a:headEnd/>
                <a:tailEnd/>
              </a14:hiddenLine>
            </a:ext>
          </a:extLst>
        </p:spPr>
        <p:txBody>
          <a:bodyPr wrap="none" anchor="ctr">
            <a:spAutoFit/>
          </a:bodyPr>
          <a:lstStyle/>
          <a:p>
            <a:pPr algn="ctr" eaLnBrk="1" hangingPunct="1">
              <a:spcBef>
                <a:spcPct val="50000"/>
              </a:spcBef>
              <a:defRPr/>
            </a:pPr>
            <a:r>
              <a:rPr lang="zh-CN" altLang="zh-CN" sz="2800">
                <a:solidFill>
                  <a:schemeClr val="folHlink"/>
                </a:solidFill>
                <a:ea typeface="楷体_GB2312" pitchFamily="49" charset="-122"/>
              </a:rPr>
              <a:t>B=0</a:t>
            </a:r>
            <a:endParaRPr lang="zh-CN" altLang="en-US" sz="2800">
              <a:solidFill>
                <a:schemeClr val="tx1"/>
              </a:solidFill>
              <a:ea typeface="楷体_GB2312" pitchFamily="49" charset="-122"/>
            </a:endParaRPr>
          </a:p>
        </p:txBody>
      </p:sp>
      <p:sp>
        <p:nvSpPr>
          <p:cNvPr id="60466" name="Text Box 50">
            <a:extLst>
              <a:ext uri="{FF2B5EF4-FFF2-40B4-BE49-F238E27FC236}">
                <a16:creationId xmlns:a16="http://schemas.microsoft.com/office/drawing/2014/main" id="{46AA30A9-F1AB-48A9-999F-79D7083565C8}"/>
              </a:ext>
            </a:extLst>
          </p:cNvPr>
          <p:cNvSpPr txBox="1">
            <a:spLocks noChangeArrowheads="1"/>
          </p:cNvSpPr>
          <p:nvPr/>
        </p:nvSpPr>
        <p:spPr bwMode="auto">
          <a:xfrm>
            <a:off x="5527675" y="3605213"/>
            <a:ext cx="365125" cy="519112"/>
          </a:xfrm>
          <a:prstGeom prst="rect">
            <a:avLst/>
          </a:prstGeom>
          <a:noFill/>
          <a:ln>
            <a:noFill/>
          </a:ln>
          <a:effectLst>
            <a:prstShdw prst="shdw17" dist="17961" dir="2700000">
              <a:schemeClr val="tx1">
                <a:gamma/>
                <a:shade val="60000"/>
                <a:invGamma/>
              </a:schemeClr>
            </a:prstShdw>
          </a:effectLst>
          <a:extLst>
            <a:ext uri="{909E8E84-426E-40DD-AFC4-6F175D3DCCD1}">
              <a14:hiddenFill xmlns:a14="http://schemas.microsoft.com/office/drawing/2010/main">
                <a:gradFill rotWithShape="0">
                  <a:gsLst>
                    <a:gs pos="0">
                      <a:schemeClr val="tx1"/>
                    </a:gs>
                    <a:gs pos="100000">
                      <a:schemeClr val="tx1">
                        <a:gamma/>
                        <a:shade val="72941"/>
                        <a:invGamma/>
                      </a:schemeClr>
                    </a:gs>
                  </a:gsLst>
                  <a:lin ang="5400000" scaled="1"/>
                </a:gradFill>
              </a14:hiddenFill>
            </a:ext>
            <a:ext uri="{91240B29-F687-4F45-9708-019B960494DF}">
              <a14:hiddenLine xmlns:a14="http://schemas.microsoft.com/office/drawing/2010/main" w="9525" cap="sq">
                <a:solidFill>
                  <a:schemeClr val="tx1"/>
                </a:solidFill>
                <a:miter lim="800000"/>
                <a:headEnd/>
                <a:tailEnd/>
              </a14:hiddenLine>
            </a:ext>
          </a:extLst>
        </p:spPr>
        <p:txBody>
          <a:bodyPr wrap="none" anchor="ctr">
            <a:spAutoFit/>
          </a:bodyPr>
          <a:lstStyle/>
          <a:p>
            <a:pPr algn="ctr" eaLnBrk="1" hangingPunct="1">
              <a:spcBef>
                <a:spcPct val="50000"/>
              </a:spcBef>
              <a:defRPr/>
            </a:pPr>
            <a:r>
              <a:rPr lang="zh-CN" altLang="zh-CN" sz="2800">
                <a:solidFill>
                  <a:schemeClr val="folHlink"/>
                </a:solidFill>
                <a:latin typeface="楷体_GB2312" pitchFamily="49" charset="-122"/>
                <a:ea typeface="楷体_GB2312" pitchFamily="49" charset="-122"/>
              </a:rPr>
              <a:t>4</a:t>
            </a:r>
            <a:endParaRPr lang="zh-CN" altLang="en-US" sz="2800">
              <a:solidFill>
                <a:schemeClr val="tx1"/>
              </a:solidFill>
              <a:latin typeface="楷体_GB2312" pitchFamily="49" charset="-122"/>
              <a:ea typeface="楷体_GB2312" pitchFamily="49" charset="-122"/>
            </a:endParaRPr>
          </a:p>
        </p:txBody>
      </p:sp>
      <p:sp>
        <p:nvSpPr>
          <p:cNvPr id="60467" name="Text Box 51">
            <a:extLst>
              <a:ext uri="{FF2B5EF4-FFF2-40B4-BE49-F238E27FC236}">
                <a16:creationId xmlns:a16="http://schemas.microsoft.com/office/drawing/2014/main" id="{20C9E780-10B6-4E4B-BE98-B5B63AA727A8}"/>
              </a:ext>
            </a:extLst>
          </p:cNvPr>
          <p:cNvSpPr txBox="1">
            <a:spLocks noChangeArrowheads="1"/>
          </p:cNvSpPr>
          <p:nvPr/>
        </p:nvSpPr>
        <p:spPr bwMode="auto">
          <a:xfrm>
            <a:off x="6934200" y="2443163"/>
            <a:ext cx="822325" cy="519112"/>
          </a:xfrm>
          <a:prstGeom prst="rect">
            <a:avLst/>
          </a:prstGeom>
          <a:noFill/>
          <a:ln>
            <a:noFill/>
          </a:ln>
          <a:effectLst>
            <a:prstShdw prst="shdw17" dist="17961" dir="2700000">
              <a:schemeClr val="tx1">
                <a:gamma/>
                <a:shade val="60000"/>
                <a:invGamma/>
              </a:schemeClr>
            </a:prstShdw>
          </a:effectLst>
          <a:extLst>
            <a:ext uri="{909E8E84-426E-40DD-AFC4-6F175D3DCCD1}">
              <a14:hiddenFill xmlns:a14="http://schemas.microsoft.com/office/drawing/2010/main">
                <a:gradFill rotWithShape="0">
                  <a:gsLst>
                    <a:gs pos="0">
                      <a:schemeClr val="tx1"/>
                    </a:gs>
                    <a:gs pos="100000">
                      <a:schemeClr val="tx1">
                        <a:gamma/>
                        <a:shade val="72941"/>
                        <a:invGamma/>
                      </a:schemeClr>
                    </a:gs>
                  </a:gsLst>
                  <a:lin ang="5400000" scaled="1"/>
                </a:gradFill>
              </a14:hiddenFill>
            </a:ext>
            <a:ext uri="{91240B29-F687-4F45-9708-019B960494DF}">
              <a14:hiddenLine xmlns:a14="http://schemas.microsoft.com/office/drawing/2010/main" w="9525" cap="sq">
                <a:solidFill>
                  <a:schemeClr val="tx1"/>
                </a:solidFill>
                <a:miter lim="800000"/>
                <a:headEnd/>
                <a:tailEnd/>
              </a14:hiddenLine>
            </a:ext>
          </a:extLst>
        </p:spPr>
        <p:txBody>
          <a:bodyPr wrap="none" anchor="ctr">
            <a:spAutoFit/>
          </a:bodyPr>
          <a:lstStyle/>
          <a:p>
            <a:pPr algn="ctr" eaLnBrk="1" hangingPunct="1">
              <a:spcBef>
                <a:spcPct val="50000"/>
              </a:spcBef>
              <a:defRPr/>
            </a:pPr>
            <a:r>
              <a:rPr lang="zh-CN" altLang="zh-CN" sz="2800">
                <a:solidFill>
                  <a:schemeClr val="folHlink"/>
                </a:solidFill>
              </a:rPr>
              <a:t>X&gt;1</a:t>
            </a:r>
            <a:endParaRPr lang="zh-CN" altLang="en-US" sz="2800">
              <a:solidFill>
                <a:schemeClr val="folHlink"/>
              </a:solidFill>
            </a:endParaRPr>
          </a:p>
        </p:txBody>
      </p:sp>
      <p:sp>
        <p:nvSpPr>
          <p:cNvPr id="60468" name="Text Box 52">
            <a:extLst>
              <a:ext uri="{FF2B5EF4-FFF2-40B4-BE49-F238E27FC236}">
                <a16:creationId xmlns:a16="http://schemas.microsoft.com/office/drawing/2014/main" id="{7630C79E-0ACC-4752-8608-2123E5ABEE46}"/>
              </a:ext>
            </a:extLst>
          </p:cNvPr>
          <p:cNvSpPr txBox="1">
            <a:spLocks noChangeArrowheads="1"/>
          </p:cNvSpPr>
          <p:nvPr/>
        </p:nvSpPr>
        <p:spPr bwMode="auto">
          <a:xfrm>
            <a:off x="4781550" y="4000500"/>
            <a:ext cx="365125" cy="519113"/>
          </a:xfrm>
          <a:prstGeom prst="rect">
            <a:avLst/>
          </a:prstGeom>
          <a:noFill/>
          <a:ln>
            <a:noFill/>
          </a:ln>
          <a:effectLst>
            <a:prstShdw prst="shdw17" dist="17961" dir="2700000">
              <a:schemeClr val="tx1">
                <a:gamma/>
                <a:shade val="60000"/>
                <a:invGamma/>
              </a:schemeClr>
            </a:prstShdw>
          </a:effectLst>
          <a:extLst>
            <a:ext uri="{909E8E84-426E-40DD-AFC4-6F175D3DCCD1}">
              <a14:hiddenFill xmlns:a14="http://schemas.microsoft.com/office/drawing/2010/main">
                <a:gradFill rotWithShape="0">
                  <a:gsLst>
                    <a:gs pos="0">
                      <a:schemeClr val="tx1"/>
                    </a:gs>
                    <a:gs pos="100000">
                      <a:schemeClr val="tx1">
                        <a:gamma/>
                        <a:shade val="72941"/>
                        <a:invGamma/>
                      </a:schemeClr>
                    </a:gs>
                  </a:gsLst>
                  <a:lin ang="5400000" scaled="1"/>
                </a:gradFill>
              </a14:hiddenFill>
            </a:ext>
            <a:ext uri="{91240B29-F687-4F45-9708-019B960494DF}">
              <a14:hiddenLine xmlns:a14="http://schemas.microsoft.com/office/drawing/2010/main" w="9525" cap="sq">
                <a:solidFill>
                  <a:schemeClr val="tx1"/>
                </a:solidFill>
                <a:miter lim="800000"/>
                <a:headEnd/>
                <a:tailEnd/>
              </a14:hiddenLine>
            </a:ext>
          </a:extLst>
        </p:spPr>
        <p:txBody>
          <a:bodyPr wrap="none" anchor="ctr">
            <a:spAutoFit/>
          </a:bodyPr>
          <a:lstStyle/>
          <a:p>
            <a:pPr algn="ctr" eaLnBrk="1" hangingPunct="1">
              <a:spcBef>
                <a:spcPct val="50000"/>
              </a:spcBef>
              <a:defRPr/>
            </a:pPr>
            <a:r>
              <a:rPr lang="zh-CN" altLang="zh-CN" sz="2800">
                <a:solidFill>
                  <a:schemeClr val="folHlink"/>
                </a:solidFill>
                <a:latin typeface="楷体_GB2312" pitchFamily="49" charset="-122"/>
                <a:ea typeface="楷体_GB2312" pitchFamily="49" charset="-122"/>
              </a:rPr>
              <a:t>1</a:t>
            </a:r>
            <a:endParaRPr lang="zh-CN" altLang="en-US" sz="2800">
              <a:solidFill>
                <a:schemeClr val="folHlink"/>
              </a:solidFill>
              <a:latin typeface="楷体_GB2312" pitchFamily="49" charset="-122"/>
              <a:ea typeface="楷体_GB2312" pitchFamily="49" charset="-122"/>
            </a:endParaRPr>
          </a:p>
        </p:txBody>
      </p:sp>
      <p:sp>
        <p:nvSpPr>
          <p:cNvPr id="60469" name="Text Box 53">
            <a:extLst>
              <a:ext uri="{FF2B5EF4-FFF2-40B4-BE49-F238E27FC236}">
                <a16:creationId xmlns:a16="http://schemas.microsoft.com/office/drawing/2014/main" id="{885BD0A3-CD14-40B7-B841-D593CEEE1B3A}"/>
              </a:ext>
            </a:extLst>
          </p:cNvPr>
          <p:cNvSpPr txBox="1">
            <a:spLocks noChangeArrowheads="1"/>
          </p:cNvSpPr>
          <p:nvPr/>
        </p:nvSpPr>
        <p:spPr bwMode="auto">
          <a:xfrm>
            <a:off x="5162550" y="1919288"/>
            <a:ext cx="822325" cy="519112"/>
          </a:xfrm>
          <a:prstGeom prst="rect">
            <a:avLst/>
          </a:prstGeom>
          <a:noFill/>
          <a:ln>
            <a:noFill/>
          </a:ln>
          <a:effectLst>
            <a:prstShdw prst="shdw17" dist="17961" dir="2700000">
              <a:schemeClr val="tx1">
                <a:gamma/>
                <a:shade val="60000"/>
                <a:invGamma/>
              </a:schemeClr>
            </a:prstShdw>
          </a:effectLst>
          <a:extLst>
            <a:ext uri="{909E8E84-426E-40DD-AFC4-6F175D3DCCD1}">
              <a14:hiddenFill xmlns:a14="http://schemas.microsoft.com/office/drawing/2010/main">
                <a:gradFill rotWithShape="0">
                  <a:gsLst>
                    <a:gs pos="0">
                      <a:schemeClr val="tx1"/>
                    </a:gs>
                    <a:gs pos="100000">
                      <a:schemeClr val="tx1">
                        <a:gamma/>
                        <a:shade val="72941"/>
                        <a:invGamma/>
                      </a:schemeClr>
                    </a:gs>
                  </a:gsLst>
                  <a:lin ang="5400000" scaled="1"/>
                </a:gradFill>
              </a14:hiddenFill>
            </a:ext>
            <a:ext uri="{91240B29-F687-4F45-9708-019B960494DF}">
              <a14:hiddenLine xmlns:a14="http://schemas.microsoft.com/office/drawing/2010/main" w="9525" cap="sq">
                <a:solidFill>
                  <a:schemeClr val="tx1"/>
                </a:solidFill>
                <a:miter lim="800000"/>
                <a:headEnd/>
                <a:tailEnd/>
              </a14:hiddenLine>
            </a:ext>
          </a:extLst>
        </p:spPr>
        <p:txBody>
          <a:bodyPr wrap="none" anchor="ctr">
            <a:spAutoFit/>
          </a:bodyPr>
          <a:lstStyle/>
          <a:p>
            <a:pPr algn="ctr" eaLnBrk="1" hangingPunct="1">
              <a:spcBef>
                <a:spcPct val="50000"/>
              </a:spcBef>
              <a:defRPr/>
            </a:pPr>
            <a:r>
              <a:rPr lang="zh-CN" altLang="zh-CN" sz="2800">
                <a:solidFill>
                  <a:schemeClr val="folHlink"/>
                </a:solidFill>
                <a:ea typeface="楷体_GB2312" pitchFamily="49" charset="-122"/>
              </a:rPr>
              <a:t>A&gt;1</a:t>
            </a:r>
            <a:endParaRPr lang="zh-CN" altLang="en-US" sz="2800">
              <a:solidFill>
                <a:schemeClr val="tx1"/>
              </a:solidFill>
              <a:ea typeface="楷体_GB2312" pitchFamily="49" charset="-122"/>
            </a:endParaRPr>
          </a:p>
        </p:txBody>
      </p:sp>
      <p:sp>
        <p:nvSpPr>
          <p:cNvPr id="60470" name="Text Box 54">
            <a:extLst>
              <a:ext uri="{FF2B5EF4-FFF2-40B4-BE49-F238E27FC236}">
                <a16:creationId xmlns:a16="http://schemas.microsoft.com/office/drawing/2014/main" id="{3C5DC301-2D44-4056-8B20-FD6C631E5712}"/>
              </a:ext>
            </a:extLst>
          </p:cNvPr>
          <p:cNvSpPr txBox="1">
            <a:spLocks noChangeArrowheads="1"/>
          </p:cNvSpPr>
          <p:nvPr/>
        </p:nvSpPr>
        <p:spPr bwMode="auto">
          <a:xfrm>
            <a:off x="5153025" y="2443163"/>
            <a:ext cx="822325" cy="519112"/>
          </a:xfrm>
          <a:prstGeom prst="rect">
            <a:avLst/>
          </a:prstGeom>
          <a:noFill/>
          <a:ln>
            <a:noFill/>
          </a:ln>
          <a:effectLst>
            <a:prstShdw prst="shdw17" dist="17961" dir="2700000">
              <a:schemeClr val="tx1">
                <a:gamma/>
                <a:shade val="60000"/>
                <a:invGamma/>
              </a:schemeClr>
            </a:prstShdw>
          </a:effectLst>
          <a:extLst>
            <a:ext uri="{909E8E84-426E-40DD-AFC4-6F175D3DCCD1}">
              <a14:hiddenFill xmlns:a14="http://schemas.microsoft.com/office/drawing/2010/main">
                <a:gradFill rotWithShape="0">
                  <a:gsLst>
                    <a:gs pos="0">
                      <a:schemeClr val="tx1"/>
                    </a:gs>
                    <a:gs pos="100000">
                      <a:schemeClr val="tx1">
                        <a:gamma/>
                        <a:shade val="72941"/>
                        <a:invGamma/>
                      </a:schemeClr>
                    </a:gs>
                  </a:gsLst>
                  <a:lin ang="5400000" scaled="1"/>
                </a:gradFill>
              </a14:hiddenFill>
            </a:ext>
            <a:ext uri="{91240B29-F687-4F45-9708-019B960494DF}">
              <a14:hiddenLine xmlns:a14="http://schemas.microsoft.com/office/drawing/2010/main" w="9525" cap="sq">
                <a:solidFill>
                  <a:schemeClr val="tx1"/>
                </a:solidFill>
                <a:miter lim="800000"/>
                <a:headEnd/>
                <a:tailEnd/>
              </a14:hiddenLine>
            </a:ext>
          </a:extLst>
        </p:spPr>
        <p:txBody>
          <a:bodyPr wrap="none" anchor="ctr">
            <a:spAutoFit/>
          </a:bodyPr>
          <a:lstStyle/>
          <a:p>
            <a:pPr algn="ctr" eaLnBrk="1" hangingPunct="1">
              <a:spcBef>
                <a:spcPct val="50000"/>
              </a:spcBef>
              <a:defRPr/>
            </a:pPr>
            <a:r>
              <a:rPr lang="zh-CN" altLang="zh-CN" sz="2800">
                <a:solidFill>
                  <a:schemeClr val="folHlink"/>
                </a:solidFill>
                <a:ea typeface="楷体_GB2312" pitchFamily="49" charset="-122"/>
              </a:rPr>
              <a:t>A=2</a:t>
            </a:r>
            <a:endParaRPr lang="zh-CN" altLang="en-US" sz="2800">
              <a:solidFill>
                <a:schemeClr val="tx1"/>
              </a:solidFill>
              <a:ea typeface="楷体_GB2312" pitchFamily="49" charset="-122"/>
            </a:endParaRPr>
          </a:p>
        </p:txBody>
      </p:sp>
      <p:sp>
        <p:nvSpPr>
          <p:cNvPr id="60471" name="Text Box 55">
            <a:extLst>
              <a:ext uri="{FF2B5EF4-FFF2-40B4-BE49-F238E27FC236}">
                <a16:creationId xmlns:a16="http://schemas.microsoft.com/office/drawing/2014/main" id="{294DA675-CEB5-4240-8F57-0057F2496FC4}"/>
              </a:ext>
            </a:extLst>
          </p:cNvPr>
          <p:cNvSpPr txBox="1">
            <a:spLocks noChangeArrowheads="1"/>
          </p:cNvSpPr>
          <p:nvPr/>
        </p:nvSpPr>
        <p:spPr bwMode="auto">
          <a:xfrm>
            <a:off x="3214688" y="5715000"/>
            <a:ext cx="184150" cy="519113"/>
          </a:xfrm>
          <a:prstGeom prst="rect">
            <a:avLst/>
          </a:prstGeom>
          <a:noFill/>
          <a:ln>
            <a:noFill/>
          </a:ln>
          <a:effectLst>
            <a:prstShdw prst="shdw17" dist="17961" dir="2700000">
              <a:schemeClr val="tx1">
                <a:gamma/>
                <a:shade val="60000"/>
                <a:invGamma/>
              </a:schemeClr>
            </a:prstShdw>
          </a:effectLst>
          <a:extLst>
            <a:ext uri="{909E8E84-426E-40DD-AFC4-6F175D3DCCD1}">
              <a14:hiddenFill xmlns:a14="http://schemas.microsoft.com/office/drawing/2010/main">
                <a:gradFill rotWithShape="0">
                  <a:gsLst>
                    <a:gs pos="0">
                      <a:schemeClr val="tx1"/>
                    </a:gs>
                    <a:gs pos="100000">
                      <a:schemeClr val="tx1">
                        <a:gamma/>
                        <a:shade val="72941"/>
                        <a:invGamma/>
                      </a:schemeClr>
                    </a:gs>
                  </a:gsLst>
                  <a:lin ang="5400000" scaled="1"/>
                </a:gradFill>
              </a14:hiddenFill>
            </a:ext>
            <a:ext uri="{91240B29-F687-4F45-9708-019B960494DF}">
              <a14:hiddenLine xmlns:a14="http://schemas.microsoft.com/office/drawing/2010/main" w="9525" cap="sq">
                <a:solidFill>
                  <a:schemeClr val="tx1"/>
                </a:solidFill>
                <a:miter lim="800000"/>
                <a:headEnd/>
                <a:tailEnd/>
              </a14:hiddenLine>
            </a:ext>
          </a:extLst>
        </p:spPr>
        <p:txBody>
          <a:bodyPr wrap="none" anchor="ctr">
            <a:spAutoFit/>
          </a:bodyPr>
          <a:lstStyle/>
          <a:p>
            <a:pPr algn="ctr" eaLnBrk="1" hangingPunct="1">
              <a:spcBef>
                <a:spcPct val="50000"/>
              </a:spcBef>
              <a:defRPr/>
            </a:pPr>
            <a:endParaRPr lang="zh-CN" altLang="en-US" sz="2800">
              <a:solidFill>
                <a:schemeClr val="folHlink"/>
              </a:solidFill>
              <a:ea typeface="楷体_GB2312" pitchFamily="49" charset="-122"/>
            </a:endParaRPr>
          </a:p>
        </p:txBody>
      </p:sp>
      <p:sp>
        <p:nvSpPr>
          <p:cNvPr id="60472" name="Text Box 56">
            <a:extLst>
              <a:ext uri="{FF2B5EF4-FFF2-40B4-BE49-F238E27FC236}">
                <a16:creationId xmlns:a16="http://schemas.microsoft.com/office/drawing/2014/main" id="{48EAED4D-C9DA-4631-876D-631746823FA1}"/>
              </a:ext>
            </a:extLst>
          </p:cNvPr>
          <p:cNvSpPr txBox="1">
            <a:spLocks noChangeArrowheads="1"/>
          </p:cNvSpPr>
          <p:nvPr/>
        </p:nvSpPr>
        <p:spPr bwMode="auto">
          <a:xfrm>
            <a:off x="5140325" y="4024313"/>
            <a:ext cx="365125" cy="519112"/>
          </a:xfrm>
          <a:prstGeom prst="rect">
            <a:avLst/>
          </a:prstGeom>
          <a:noFill/>
          <a:ln>
            <a:noFill/>
          </a:ln>
          <a:effectLst>
            <a:prstShdw prst="shdw17" dist="17961" dir="2700000">
              <a:schemeClr val="tx1">
                <a:gamma/>
                <a:shade val="60000"/>
                <a:invGamma/>
              </a:schemeClr>
            </a:prstShdw>
          </a:effectLst>
          <a:extLst>
            <a:ext uri="{909E8E84-426E-40DD-AFC4-6F175D3DCCD1}">
              <a14:hiddenFill xmlns:a14="http://schemas.microsoft.com/office/drawing/2010/main">
                <a:gradFill rotWithShape="0">
                  <a:gsLst>
                    <a:gs pos="0">
                      <a:schemeClr val="tx1"/>
                    </a:gs>
                    <a:gs pos="100000">
                      <a:schemeClr val="tx1">
                        <a:gamma/>
                        <a:shade val="72941"/>
                        <a:invGamma/>
                      </a:schemeClr>
                    </a:gs>
                  </a:gsLst>
                  <a:lin ang="5400000" scaled="1"/>
                </a:gradFill>
              </a14:hiddenFill>
            </a:ext>
            <a:ext uri="{91240B29-F687-4F45-9708-019B960494DF}">
              <a14:hiddenLine xmlns:a14="http://schemas.microsoft.com/office/drawing/2010/main" w="9525" cap="sq">
                <a:solidFill>
                  <a:schemeClr val="tx1"/>
                </a:solidFill>
                <a:miter lim="800000"/>
                <a:headEnd/>
                <a:tailEnd/>
              </a14:hiddenLine>
            </a:ext>
          </a:extLst>
        </p:spPr>
        <p:txBody>
          <a:bodyPr wrap="none" anchor="ctr">
            <a:spAutoFit/>
          </a:bodyPr>
          <a:lstStyle/>
          <a:p>
            <a:pPr algn="ctr" eaLnBrk="1" hangingPunct="1">
              <a:spcBef>
                <a:spcPct val="50000"/>
              </a:spcBef>
              <a:defRPr/>
            </a:pPr>
            <a:r>
              <a:rPr lang="zh-CN" altLang="zh-CN" sz="2800">
                <a:solidFill>
                  <a:schemeClr val="folHlink"/>
                </a:solidFill>
                <a:latin typeface="楷体_GB2312" pitchFamily="49" charset="-122"/>
                <a:ea typeface="楷体_GB2312" pitchFamily="49" charset="-122"/>
              </a:rPr>
              <a:t>1</a:t>
            </a:r>
            <a:endParaRPr lang="zh-CN" altLang="en-US" sz="2800">
              <a:solidFill>
                <a:schemeClr val="folHlink"/>
              </a:solidFill>
              <a:latin typeface="楷体_GB2312" pitchFamily="49" charset="-122"/>
              <a:ea typeface="楷体_GB2312" pitchFamily="49" charset="-122"/>
            </a:endParaRPr>
          </a:p>
        </p:txBody>
      </p:sp>
      <p:sp>
        <p:nvSpPr>
          <p:cNvPr id="60474" name="Rectangle 58">
            <a:extLst>
              <a:ext uri="{FF2B5EF4-FFF2-40B4-BE49-F238E27FC236}">
                <a16:creationId xmlns:a16="http://schemas.microsoft.com/office/drawing/2014/main" id="{50C6DB51-ABA8-4D67-B499-29AE92DCEA67}"/>
              </a:ext>
            </a:extLst>
          </p:cNvPr>
          <p:cNvSpPr>
            <a:spLocks noChangeArrowheads="1"/>
          </p:cNvSpPr>
          <p:nvPr/>
        </p:nvSpPr>
        <p:spPr bwMode="auto">
          <a:xfrm>
            <a:off x="7731125" y="1920875"/>
            <a:ext cx="957263" cy="519113"/>
          </a:xfrm>
          <a:prstGeom prst="rect">
            <a:avLst/>
          </a:prstGeom>
          <a:noFill/>
          <a:ln>
            <a:noFill/>
          </a:ln>
          <a:effectLst>
            <a:prstShdw prst="shdw17" dist="17961" dir="2700000">
              <a:schemeClr val="tx1">
                <a:gamma/>
                <a:shade val="60000"/>
                <a:invGamma/>
              </a:schemeClr>
            </a:prstShdw>
          </a:effectLst>
          <a:extLst>
            <a:ext uri="{909E8E84-426E-40DD-AFC4-6F175D3DCCD1}">
              <a14:hiddenFill xmlns:a14="http://schemas.microsoft.com/office/drawing/2010/main">
                <a:gradFill rotWithShape="0">
                  <a:gsLst>
                    <a:gs pos="0">
                      <a:schemeClr val="tx1"/>
                    </a:gs>
                    <a:gs pos="100000">
                      <a:schemeClr val="tx1">
                        <a:gamma/>
                        <a:shade val="72941"/>
                        <a:invGamma/>
                      </a:schemeClr>
                    </a:gs>
                  </a:gsLst>
                  <a:lin ang="5400000" scaled="1"/>
                </a:gradFill>
              </a14:hiddenFill>
            </a:ext>
            <a:ext uri="{91240B29-F687-4F45-9708-019B960494DF}">
              <a14:hiddenLine xmlns:a14="http://schemas.microsoft.com/office/drawing/2010/main" w="9525" cap="sq">
                <a:solidFill>
                  <a:schemeClr val="tx1"/>
                </a:solidFill>
                <a:miter lim="800000"/>
                <a:headEnd/>
                <a:tailEnd/>
              </a14:hiddenLine>
            </a:ext>
          </a:extLst>
        </p:spPr>
        <p:txBody>
          <a:bodyPr wrap="none" anchor="ctr">
            <a:spAutoFit/>
          </a:bodyPr>
          <a:lstStyle/>
          <a:p>
            <a:pPr algn="ctr" eaLnBrk="1" hangingPunct="1">
              <a:spcBef>
                <a:spcPct val="50000"/>
              </a:spcBef>
              <a:defRPr/>
            </a:pPr>
            <a:r>
              <a:rPr lang="zh-CN" altLang="zh-CN" sz="2800">
                <a:solidFill>
                  <a:schemeClr val="folHlink"/>
                </a:solidFill>
                <a:ea typeface="楷体_GB2312" pitchFamily="49" charset="-122"/>
              </a:rPr>
              <a:t>B</a:t>
            </a:r>
            <a:r>
              <a:rPr lang="zh-CN" altLang="zh-CN" sz="2800">
                <a:solidFill>
                  <a:schemeClr val="folHlink"/>
                </a:solidFill>
              </a:rPr>
              <a:t>≠</a:t>
            </a:r>
            <a:r>
              <a:rPr lang="zh-CN" altLang="zh-CN" sz="2800">
                <a:solidFill>
                  <a:schemeClr val="folHlink"/>
                </a:solidFill>
                <a:ea typeface="楷体_GB2312" pitchFamily="49" charset="-122"/>
              </a:rPr>
              <a:t>0</a:t>
            </a:r>
            <a:endParaRPr lang="zh-CN" altLang="en-US" sz="2800">
              <a:solidFill>
                <a:schemeClr val="folHlink"/>
              </a:solidFill>
              <a:ea typeface="楷体_GB2312" pitchFamily="49" charset="-122"/>
            </a:endParaRPr>
          </a:p>
        </p:txBody>
      </p:sp>
      <p:sp>
        <p:nvSpPr>
          <p:cNvPr id="60475" name="Text Box 59">
            <a:extLst>
              <a:ext uri="{FF2B5EF4-FFF2-40B4-BE49-F238E27FC236}">
                <a16:creationId xmlns:a16="http://schemas.microsoft.com/office/drawing/2014/main" id="{E1BB33E7-F90F-49FC-91D7-562B647B2C42}"/>
              </a:ext>
            </a:extLst>
          </p:cNvPr>
          <p:cNvSpPr txBox="1">
            <a:spLocks noChangeArrowheads="1"/>
          </p:cNvSpPr>
          <p:nvPr/>
        </p:nvSpPr>
        <p:spPr bwMode="auto">
          <a:xfrm>
            <a:off x="5514975" y="4038600"/>
            <a:ext cx="365125" cy="519113"/>
          </a:xfrm>
          <a:prstGeom prst="rect">
            <a:avLst/>
          </a:prstGeom>
          <a:noFill/>
          <a:ln>
            <a:noFill/>
          </a:ln>
          <a:effectLst>
            <a:prstShdw prst="shdw17" dist="17961" dir="2700000">
              <a:schemeClr val="tx1">
                <a:gamma/>
                <a:shade val="60000"/>
                <a:invGamma/>
              </a:schemeClr>
            </a:prstShdw>
          </a:effectLst>
          <a:extLst>
            <a:ext uri="{909E8E84-426E-40DD-AFC4-6F175D3DCCD1}">
              <a14:hiddenFill xmlns:a14="http://schemas.microsoft.com/office/drawing/2010/main">
                <a:gradFill rotWithShape="0">
                  <a:gsLst>
                    <a:gs pos="0">
                      <a:schemeClr val="tx1"/>
                    </a:gs>
                    <a:gs pos="100000">
                      <a:schemeClr val="tx1">
                        <a:gamma/>
                        <a:shade val="72941"/>
                        <a:invGamma/>
                      </a:schemeClr>
                    </a:gs>
                  </a:gsLst>
                  <a:lin ang="5400000" scaled="1"/>
                </a:gradFill>
              </a14:hiddenFill>
            </a:ext>
            <a:ext uri="{91240B29-F687-4F45-9708-019B960494DF}">
              <a14:hiddenLine xmlns:a14="http://schemas.microsoft.com/office/drawing/2010/main" w="9525" cap="sq">
                <a:solidFill>
                  <a:schemeClr val="tx1"/>
                </a:solidFill>
                <a:miter lim="800000"/>
                <a:headEnd/>
                <a:tailEnd/>
              </a14:hiddenLine>
            </a:ext>
          </a:extLst>
        </p:spPr>
        <p:txBody>
          <a:bodyPr wrap="none" anchor="ctr">
            <a:spAutoFit/>
          </a:bodyPr>
          <a:lstStyle/>
          <a:p>
            <a:pPr algn="ctr" eaLnBrk="1" hangingPunct="1">
              <a:spcBef>
                <a:spcPct val="50000"/>
              </a:spcBef>
              <a:defRPr/>
            </a:pPr>
            <a:r>
              <a:rPr lang="zh-CN" altLang="zh-CN" sz="2800">
                <a:solidFill>
                  <a:schemeClr val="folHlink"/>
                </a:solidFill>
                <a:latin typeface="楷体_GB2312" pitchFamily="49" charset="-122"/>
                <a:ea typeface="楷体_GB2312" pitchFamily="49" charset="-122"/>
              </a:rPr>
              <a:t>1</a:t>
            </a:r>
            <a:endParaRPr lang="zh-CN" altLang="en-US" sz="2800">
              <a:solidFill>
                <a:schemeClr val="folHlink"/>
              </a:solidFill>
              <a:latin typeface="楷体_GB2312" pitchFamily="49" charset="-122"/>
              <a:ea typeface="楷体_GB2312" pitchFamily="49" charset="-122"/>
            </a:endParaRPr>
          </a:p>
        </p:txBody>
      </p:sp>
      <p:sp>
        <p:nvSpPr>
          <p:cNvPr id="60476" name="Text Box 60">
            <a:extLst>
              <a:ext uri="{FF2B5EF4-FFF2-40B4-BE49-F238E27FC236}">
                <a16:creationId xmlns:a16="http://schemas.microsoft.com/office/drawing/2014/main" id="{8612E5A4-A816-4C1A-9124-5538665EB678}"/>
              </a:ext>
            </a:extLst>
          </p:cNvPr>
          <p:cNvSpPr txBox="1">
            <a:spLocks noChangeArrowheads="1"/>
          </p:cNvSpPr>
          <p:nvPr/>
        </p:nvSpPr>
        <p:spPr bwMode="auto">
          <a:xfrm>
            <a:off x="7756525" y="2441575"/>
            <a:ext cx="977900" cy="519113"/>
          </a:xfrm>
          <a:prstGeom prst="rect">
            <a:avLst/>
          </a:prstGeom>
          <a:noFill/>
          <a:ln>
            <a:noFill/>
          </a:ln>
          <a:effectLst>
            <a:prstShdw prst="shdw17" dist="17961" dir="2700000">
              <a:schemeClr val="tx1">
                <a:gamma/>
                <a:shade val="60000"/>
                <a:invGamma/>
              </a:schemeClr>
            </a:prstShdw>
          </a:effectLst>
          <a:extLst>
            <a:ext uri="{909E8E84-426E-40DD-AFC4-6F175D3DCCD1}">
              <a14:hiddenFill xmlns:a14="http://schemas.microsoft.com/office/drawing/2010/main">
                <a:gradFill rotWithShape="0">
                  <a:gsLst>
                    <a:gs pos="0">
                      <a:schemeClr val="tx1"/>
                    </a:gs>
                    <a:gs pos="100000">
                      <a:schemeClr val="tx1">
                        <a:gamma/>
                        <a:shade val="72941"/>
                        <a:invGamma/>
                      </a:schemeClr>
                    </a:gs>
                  </a:gsLst>
                  <a:lin ang="5400000" scaled="1"/>
                </a:gradFill>
              </a14:hiddenFill>
            </a:ext>
            <a:ext uri="{91240B29-F687-4F45-9708-019B960494DF}">
              <a14:hiddenLine xmlns:a14="http://schemas.microsoft.com/office/drawing/2010/main" w="9525" cap="sq">
                <a:solidFill>
                  <a:schemeClr val="tx1"/>
                </a:solidFill>
                <a:miter lim="800000"/>
                <a:headEnd/>
                <a:tailEnd/>
              </a14:hiddenLine>
            </a:ext>
          </a:extLst>
        </p:spPr>
        <p:txBody>
          <a:bodyPr wrap="none" anchor="ctr">
            <a:spAutoFit/>
          </a:bodyPr>
          <a:lstStyle/>
          <a:p>
            <a:pPr algn="ctr" eaLnBrk="1" hangingPunct="1">
              <a:spcBef>
                <a:spcPct val="50000"/>
              </a:spcBef>
              <a:defRPr/>
            </a:pPr>
            <a:r>
              <a:rPr lang="zh-CN" altLang="zh-CN" sz="2800">
                <a:solidFill>
                  <a:schemeClr val="folHlink"/>
                </a:solidFill>
              </a:rPr>
              <a:t>X≤1</a:t>
            </a:r>
            <a:endParaRPr lang="zh-CN" altLang="en-US" sz="2800">
              <a:solidFill>
                <a:schemeClr val="tx1"/>
              </a:solidFill>
            </a:endParaRPr>
          </a:p>
        </p:txBody>
      </p:sp>
      <p:sp>
        <p:nvSpPr>
          <p:cNvPr id="60477" name="Text Box 61">
            <a:extLst>
              <a:ext uri="{FF2B5EF4-FFF2-40B4-BE49-F238E27FC236}">
                <a16:creationId xmlns:a16="http://schemas.microsoft.com/office/drawing/2014/main" id="{66644E05-FCA5-41F9-A33E-0024404C1690}"/>
              </a:ext>
            </a:extLst>
          </p:cNvPr>
          <p:cNvSpPr txBox="1">
            <a:spLocks noChangeArrowheads="1"/>
          </p:cNvSpPr>
          <p:nvPr/>
        </p:nvSpPr>
        <p:spPr bwMode="auto">
          <a:xfrm>
            <a:off x="3897313" y="4576763"/>
            <a:ext cx="5016500" cy="1800225"/>
          </a:xfrm>
          <a:prstGeom prst="rect">
            <a:avLst/>
          </a:prstGeom>
          <a:noFill/>
          <a:ln>
            <a:noFill/>
          </a:ln>
          <a:effectLst>
            <a:prstShdw prst="shdw17" dist="17961" dir="2700000">
              <a:schemeClr val="tx1">
                <a:gamma/>
                <a:shade val="60000"/>
                <a:invGamma/>
              </a:schemeClr>
            </a:prstShdw>
          </a:effectLst>
          <a:extLst>
            <a:ext uri="{909E8E84-426E-40DD-AFC4-6F175D3DCCD1}">
              <a14:hiddenFill xmlns:a14="http://schemas.microsoft.com/office/drawing/2010/main">
                <a:gradFill rotWithShape="0">
                  <a:gsLst>
                    <a:gs pos="0">
                      <a:schemeClr val="tx1"/>
                    </a:gs>
                    <a:gs pos="100000">
                      <a:schemeClr val="tx1">
                        <a:gamma/>
                        <a:shade val="72941"/>
                        <a:invGamma/>
                      </a:schemeClr>
                    </a:gs>
                  </a:gsLst>
                  <a:lin ang="5400000" scaled="1"/>
                </a:gradFill>
              </a14:hiddenFill>
            </a:ext>
            <a:ext uri="{91240B29-F687-4F45-9708-019B960494DF}">
              <a14:hiddenLine xmlns:a14="http://schemas.microsoft.com/office/drawing/2010/main" w="9525" cap="sq">
                <a:solidFill>
                  <a:schemeClr val="tx1"/>
                </a:solidFill>
                <a:miter lim="800000"/>
                <a:headEnd/>
                <a:tailEnd/>
              </a14:hiddenLine>
            </a:ext>
          </a:extLst>
        </p:spPr>
        <p:txBody>
          <a:bodyPr anchor="ctr">
            <a:spAutoFit/>
          </a:bodyPr>
          <a:lstStyle/>
          <a:p>
            <a:pPr eaLnBrk="1" hangingPunct="1">
              <a:defRPr/>
            </a:pPr>
            <a:r>
              <a:rPr lang="zh-CN" altLang="zh-CN" sz="2800">
                <a:solidFill>
                  <a:schemeClr val="folHlink"/>
                </a:solidFill>
                <a:latin typeface="楷体_GB2312" pitchFamily="49" charset="-122"/>
                <a:ea typeface="楷体_GB2312" pitchFamily="49" charset="-122"/>
              </a:rPr>
              <a:t>注意</a:t>
            </a:r>
            <a:r>
              <a:rPr lang="zh-CN" altLang="zh-CN" sz="2800">
                <a:solidFill>
                  <a:schemeClr val="tx1"/>
                </a:solidFill>
                <a:latin typeface="楷体_GB2312" pitchFamily="49" charset="-122"/>
                <a:ea typeface="楷体_GB2312" pitchFamily="49" charset="-122"/>
              </a:rPr>
              <a:t>:[(1,0,3),(1,0,4)]</a:t>
            </a:r>
          </a:p>
          <a:p>
            <a:pPr eaLnBrk="1" hangingPunct="1">
              <a:defRPr/>
            </a:pPr>
            <a:r>
              <a:rPr lang="zh-CN" altLang="zh-CN" sz="2800">
                <a:solidFill>
                  <a:schemeClr val="tx1"/>
                </a:solidFill>
                <a:latin typeface="楷体_GB2312" pitchFamily="49" charset="-122"/>
                <a:ea typeface="楷体_GB2312" pitchFamily="49" charset="-122"/>
              </a:rPr>
              <a:t>	[(2,1,1),(2,1,2)]</a:t>
            </a:r>
          </a:p>
          <a:p>
            <a:pPr eaLnBrk="1" hangingPunct="1">
              <a:defRPr/>
            </a:pPr>
            <a:r>
              <a:rPr lang="zh-CN" altLang="zh-CN" sz="2800">
                <a:solidFill>
                  <a:schemeClr val="tx1"/>
                </a:solidFill>
                <a:latin typeface="楷体_GB2312" pitchFamily="49" charset="-122"/>
                <a:ea typeface="楷体_GB2312" pitchFamily="49" charset="-122"/>
              </a:rPr>
              <a:t>满足条件覆盖，但不满足判断覆盖。</a:t>
            </a:r>
            <a:endParaRPr lang="zh-CN" altLang="en-US" sz="2800">
              <a:solidFill>
                <a:schemeClr val="tx1"/>
              </a:solidFill>
              <a:latin typeface="楷体_GB2312" pitchFamily="49" charset="-122"/>
              <a:ea typeface="楷体_GB2312" pitchFamily="49" charset="-122"/>
            </a:endParaRPr>
          </a:p>
        </p:txBody>
      </p:sp>
      <p:sp>
        <p:nvSpPr>
          <p:cNvPr id="20526" name="Oval 62">
            <a:hlinkClick r:id="" action="ppaction://hlinkshowjump?jump=previousslide"/>
            <a:extLst>
              <a:ext uri="{FF2B5EF4-FFF2-40B4-BE49-F238E27FC236}">
                <a16:creationId xmlns:a16="http://schemas.microsoft.com/office/drawing/2014/main" id="{9C92D6BC-349D-48D4-B2F8-D7F1CBA8A829}"/>
              </a:ext>
            </a:extLst>
          </p:cNvPr>
          <p:cNvSpPr>
            <a:spLocks noChangeArrowheads="1"/>
          </p:cNvSpPr>
          <p:nvPr/>
        </p:nvSpPr>
        <p:spPr bwMode="auto">
          <a:xfrm>
            <a:off x="6353175" y="6386513"/>
            <a:ext cx="747713" cy="323850"/>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kumimoji="1" sz="1600" b="1">
                <a:solidFill>
                  <a:srgbClr val="003399"/>
                </a:solidFill>
                <a:latin typeface="Times New Roman" panose="02020603050405020304" pitchFamily="18" charset="0"/>
                <a:ea typeface="宋体" panose="02010600030101010101" pitchFamily="2" charset="-122"/>
              </a:defRPr>
            </a:lvl1pPr>
            <a:lvl2pPr marL="742950" indent="-285750" algn="ctr">
              <a:defRPr kumimoji="1" sz="1600" b="1">
                <a:solidFill>
                  <a:srgbClr val="003399"/>
                </a:solidFill>
                <a:latin typeface="Times New Roman" panose="02020603050405020304" pitchFamily="18" charset="0"/>
                <a:ea typeface="宋体" panose="02010600030101010101" pitchFamily="2" charset="-122"/>
              </a:defRPr>
            </a:lvl2pPr>
            <a:lvl3pPr marL="1143000" indent="-228600" algn="ctr">
              <a:defRPr kumimoji="1" sz="1600" b="1">
                <a:solidFill>
                  <a:srgbClr val="003399"/>
                </a:solidFill>
                <a:latin typeface="Times New Roman" panose="02020603050405020304" pitchFamily="18" charset="0"/>
                <a:ea typeface="宋体" panose="02010600030101010101" pitchFamily="2" charset="-122"/>
              </a:defRPr>
            </a:lvl3pPr>
            <a:lvl4pPr marL="1600200" indent="-228600" algn="ctr">
              <a:defRPr kumimoji="1" sz="1600" b="1">
                <a:solidFill>
                  <a:srgbClr val="003399"/>
                </a:solidFill>
                <a:latin typeface="Times New Roman" panose="02020603050405020304" pitchFamily="18" charset="0"/>
                <a:ea typeface="宋体" panose="02010600030101010101" pitchFamily="2" charset="-122"/>
              </a:defRPr>
            </a:lvl4pPr>
            <a:lvl5pPr marL="2057400" indent="-228600" algn="ctr">
              <a:defRPr kumimoji="1" sz="1600" b="1">
                <a:solidFill>
                  <a:srgbClr val="003399"/>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0527" name="Oval 63">
            <a:hlinkClick r:id="" action="ppaction://hlinkshowjump?jump=nextslide"/>
            <a:extLst>
              <a:ext uri="{FF2B5EF4-FFF2-40B4-BE49-F238E27FC236}">
                <a16:creationId xmlns:a16="http://schemas.microsoft.com/office/drawing/2014/main" id="{2EE396A8-8E31-483D-A82E-B10DD422C81C}"/>
              </a:ext>
            </a:extLst>
          </p:cNvPr>
          <p:cNvSpPr>
            <a:spLocks noChangeArrowheads="1"/>
          </p:cNvSpPr>
          <p:nvPr/>
        </p:nvSpPr>
        <p:spPr bwMode="auto">
          <a:xfrm>
            <a:off x="7219950" y="6391275"/>
            <a:ext cx="781050" cy="314325"/>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kumimoji="1" sz="1600" b="1">
                <a:solidFill>
                  <a:srgbClr val="003399"/>
                </a:solidFill>
                <a:latin typeface="Times New Roman" panose="02020603050405020304" pitchFamily="18" charset="0"/>
                <a:ea typeface="宋体" panose="02010600030101010101" pitchFamily="2" charset="-122"/>
              </a:defRPr>
            </a:lvl1pPr>
            <a:lvl2pPr marL="742950" indent="-285750" algn="ctr">
              <a:defRPr kumimoji="1" sz="1600" b="1">
                <a:solidFill>
                  <a:srgbClr val="003399"/>
                </a:solidFill>
                <a:latin typeface="Times New Roman" panose="02020603050405020304" pitchFamily="18" charset="0"/>
                <a:ea typeface="宋体" panose="02010600030101010101" pitchFamily="2" charset="-122"/>
              </a:defRPr>
            </a:lvl2pPr>
            <a:lvl3pPr marL="1143000" indent="-228600" algn="ctr">
              <a:defRPr kumimoji="1" sz="1600" b="1">
                <a:solidFill>
                  <a:srgbClr val="003399"/>
                </a:solidFill>
                <a:latin typeface="Times New Roman" panose="02020603050405020304" pitchFamily="18" charset="0"/>
                <a:ea typeface="宋体" panose="02010600030101010101" pitchFamily="2" charset="-122"/>
              </a:defRPr>
            </a:lvl3pPr>
            <a:lvl4pPr marL="1600200" indent="-228600" algn="ctr">
              <a:defRPr kumimoji="1" sz="1600" b="1">
                <a:solidFill>
                  <a:srgbClr val="003399"/>
                </a:solidFill>
                <a:latin typeface="Times New Roman" panose="02020603050405020304" pitchFamily="18" charset="0"/>
                <a:ea typeface="宋体" panose="02010600030101010101" pitchFamily="2" charset="-122"/>
              </a:defRPr>
            </a:lvl4pPr>
            <a:lvl5pPr marL="2057400" indent="-228600" algn="ctr">
              <a:defRPr kumimoji="1" sz="1600" b="1">
                <a:solidFill>
                  <a:srgbClr val="003399"/>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0528" name="Oval 64">
            <a:hlinkClick r:id="" action="ppaction://hlinkshowjump?jump=firstslide"/>
            <a:extLst>
              <a:ext uri="{FF2B5EF4-FFF2-40B4-BE49-F238E27FC236}">
                <a16:creationId xmlns:a16="http://schemas.microsoft.com/office/drawing/2014/main" id="{EDDD6864-2ED7-4F08-B524-BA95FC6F9B5D}"/>
              </a:ext>
            </a:extLst>
          </p:cNvPr>
          <p:cNvSpPr>
            <a:spLocks noChangeArrowheads="1"/>
          </p:cNvSpPr>
          <p:nvPr/>
        </p:nvSpPr>
        <p:spPr bwMode="auto">
          <a:xfrm>
            <a:off x="8148638" y="6392863"/>
            <a:ext cx="781050" cy="314325"/>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kumimoji="1" sz="1600" b="1">
                <a:solidFill>
                  <a:srgbClr val="003399"/>
                </a:solidFill>
                <a:latin typeface="Times New Roman" panose="02020603050405020304" pitchFamily="18" charset="0"/>
                <a:ea typeface="宋体" panose="02010600030101010101" pitchFamily="2" charset="-122"/>
              </a:defRPr>
            </a:lvl1pPr>
            <a:lvl2pPr marL="742950" indent="-285750" algn="ctr">
              <a:defRPr kumimoji="1" sz="1600" b="1">
                <a:solidFill>
                  <a:srgbClr val="003399"/>
                </a:solidFill>
                <a:latin typeface="Times New Roman" panose="02020603050405020304" pitchFamily="18" charset="0"/>
                <a:ea typeface="宋体" panose="02010600030101010101" pitchFamily="2" charset="-122"/>
              </a:defRPr>
            </a:lvl2pPr>
            <a:lvl3pPr marL="1143000" indent="-228600" algn="ctr">
              <a:defRPr kumimoji="1" sz="1600" b="1">
                <a:solidFill>
                  <a:srgbClr val="003399"/>
                </a:solidFill>
                <a:latin typeface="Times New Roman" panose="02020603050405020304" pitchFamily="18" charset="0"/>
                <a:ea typeface="宋体" panose="02010600030101010101" pitchFamily="2" charset="-122"/>
              </a:defRPr>
            </a:lvl3pPr>
            <a:lvl4pPr marL="1600200" indent="-228600" algn="ctr">
              <a:defRPr kumimoji="1" sz="1600" b="1">
                <a:solidFill>
                  <a:srgbClr val="003399"/>
                </a:solidFill>
                <a:latin typeface="Times New Roman" panose="02020603050405020304" pitchFamily="18" charset="0"/>
                <a:ea typeface="宋体" panose="02010600030101010101" pitchFamily="2" charset="-122"/>
              </a:defRPr>
            </a:lvl4pPr>
            <a:lvl5pPr marL="2057400" indent="-228600" algn="ctr">
              <a:defRPr kumimoji="1" sz="1600" b="1">
                <a:solidFill>
                  <a:srgbClr val="003399"/>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9pPr>
          </a:lstStyle>
          <a:p>
            <a:pPr eaLnBrk="1" hangingPunct="1"/>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0453"/>
                                        </p:tgtEl>
                                        <p:attrNameLst>
                                          <p:attrName>style.visibility</p:attrName>
                                        </p:attrNameLst>
                                      </p:cBhvr>
                                      <p:to>
                                        <p:strVal val="visible"/>
                                      </p:to>
                                    </p:set>
                                    <p:animEffect transition="in" filter="wipe(left)">
                                      <p:cBhvr>
                                        <p:cTn id="7" dur="500"/>
                                        <p:tgtEl>
                                          <p:spTgt spid="6045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0454"/>
                                        </p:tgtEl>
                                        <p:attrNameLst>
                                          <p:attrName>style.visibility</p:attrName>
                                        </p:attrNameLst>
                                      </p:cBhvr>
                                      <p:to>
                                        <p:strVal val="visible"/>
                                      </p:to>
                                    </p:set>
                                    <p:animEffect transition="in" filter="wipe(left)">
                                      <p:cBhvr>
                                        <p:cTn id="12" dur="500"/>
                                        <p:tgtEl>
                                          <p:spTgt spid="6045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0455"/>
                                        </p:tgtEl>
                                        <p:attrNameLst>
                                          <p:attrName>style.visibility</p:attrName>
                                        </p:attrNameLst>
                                      </p:cBhvr>
                                      <p:to>
                                        <p:strVal val="visible"/>
                                      </p:to>
                                    </p:set>
                                    <p:animEffect transition="in" filter="wipe(left)">
                                      <p:cBhvr>
                                        <p:cTn id="17" dur="500"/>
                                        <p:tgtEl>
                                          <p:spTgt spid="6045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60461"/>
                                        </p:tgtEl>
                                        <p:attrNameLst>
                                          <p:attrName>style.visibility</p:attrName>
                                        </p:attrNameLst>
                                      </p:cBhvr>
                                      <p:to>
                                        <p:strVal val="visible"/>
                                      </p:to>
                                    </p:set>
                                    <p:animEffect transition="in" filter="dissolve">
                                      <p:cBhvr>
                                        <p:cTn id="22" dur="500"/>
                                        <p:tgtEl>
                                          <p:spTgt spid="60461"/>
                                        </p:tgtEl>
                                      </p:cBhvr>
                                    </p:animEffect>
                                  </p:childTnLst>
                                  <p:subTnLst>
                                    <p:audio>
                                      <p:cMediaNode>
                                        <p:cTn display="0" masterRel="sameClick">
                                          <p:stCondLst>
                                            <p:cond evt="begin" delay="0">
                                              <p:tn val="20"/>
                                            </p:cond>
                                          </p:stCondLst>
                                          <p:endCondLst>
                                            <p:cond evt="onStopAudio" delay="0">
                                              <p:tgtEl>
                                                <p:sldTgt/>
                                              </p:tgtEl>
                                            </p:cond>
                                          </p:endCondLst>
                                        </p:cTn>
                                        <p:tgtEl>
                                          <p:sndTgt r:embed="rId2" name="TYPE.WAV"/>
                                        </p:tgtEl>
                                      </p:cMediaNode>
                                    </p:audio>
                                  </p:subTnLst>
                                </p:cTn>
                              </p:par>
                            </p:childTnLst>
                          </p:cTn>
                        </p:par>
                        <p:par>
                          <p:cTn id="23" fill="hold" nodeType="afterGroup">
                            <p:stCondLst>
                              <p:cond delay="500"/>
                            </p:stCondLst>
                            <p:childTnLst>
                              <p:par>
                                <p:cTn id="24" presetID="2" presetClass="entr" presetSubtype="8" fill="hold" grpId="0" nodeType="afterEffect">
                                  <p:stCondLst>
                                    <p:cond delay="0"/>
                                  </p:stCondLst>
                                  <p:childTnLst>
                                    <p:set>
                                      <p:cBhvr>
                                        <p:cTn id="25" dur="1" fill="hold">
                                          <p:stCondLst>
                                            <p:cond delay="0"/>
                                          </p:stCondLst>
                                        </p:cTn>
                                        <p:tgtEl>
                                          <p:spTgt spid="60469"/>
                                        </p:tgtEl>
                                        <p:attrNameLst>
                                          <p:attrName>style.visibility</p:attrName>
                                        </p:attrNameLst>
                                      </p:cBhvr>
                                      <p:to>
                                        <p:strVal val="visible"/>
                                      </p:to>
                                    </p:set>
                                    <p:anim calcmode="lin" valueType="num">
                                      <p:cBhvr additive="base">
                                        <p:cTn id="26" dur="500" fill="hold"/>
                                        <p:tgtEl>
                                          <p:spTgt spid="60469"/>
                                        </p:tgtEl>
                                        <p:attrNameLst>
                                          <p:attrName>ppt_x</p:attrName>
                                        </p:attrNameLst>
                                      </p:cBhvr>
                                      <p:tavLst>
                                        <p:tav tm="0">
                                          <p:val>
                                            <p:strVal val="0-#ppt_w/2"/>
                                          </p:val>
                                        </p:tav>
                                        <p:tav tm="100000">
                                          <p:val>
                                            <p:strVal val="#ppt_x"/>
                                          </p:val>
                                        </p:tav>
                                      </p:tavLst>
                                    </p:anim>
                                    <p:anim calcmode="lin" valueType="num">
                                      <p:cBhvr additive="base">
                                        <p:cTn id="27" dur="500" fill="hold"/>
                                        <p:tgtEl>
                                          <p:spTgt spid="60469"/>
                                        </p:tgtEl>
                                        <p:attrNameLst>
                                          <p:attrName>ppt_y</p:attrName>
                                        </p:attrNameLst>
                                      </p:cBhvr>
                                      <p:tavLst>
                                        <p:tav tm="0">
                                          <p:val>
                                            <p:strVal val="#ppt_y"/>
                                          </p:val>
                                        </p:tav>
                                        <p:tav tm="100000">
                                          <p:val>
                                            <p:strVal val="#ppt_y"/>
                                          </p:val>
                                        </p:tav>
                                      </p:tavLst>
                                    </p:anim>
                                  </p:childTnLst>
                                </p:cTn>
                              </p:par>
                            </p:childTnLst>
                          </p:cTn>
                        </p:par>
                        <p:par>
                          <p:cTn id="28" fill="hold" nodeType="afterGroup">
                            <p:stCondLst>
                              <p:cond delay="1000"/>
                            </p:stCondLst>
                            <p:childTnLst>
                              <p:par>
                                <p:cTn id="29" presetID="2" presetClass="entr" presetSubtype="8" fill="hold" grpId="0" nodeType="afterEffect">
                                  <p:stCondLst>
                                    <p:cond delay="0"/>
                                  </p:stCondLst>
                                  <p:childTnLst>
                                    <p:set>
                                      <p:cBhvr>
                                        <p:cTn id="30" dur="1" fill="hold">
                                          <p:stCondLst>
                                            <p:cond delay="0"/>
                                          </p:stCondLst>
                                        </p:cTn>
                                        <p:tgtEl>
                                          <p:spTgt spid="60470"/>
                                        </p:tgtEl>
                                        <p:attrNameLst>
                                          <p:attrName>style.visibility</p:attrName>
                                        </p:attrNameLst>
                                      </p:cBhvr>
                                      <p:to>
                                        <p:strVal val="visible"/>
                                      </p:to>
                                    </p:set>
                                    <p:anim calcmode="lin" valueType="num">
                                      <p:cBhvr additive="base">
                                        <p:cTn id="31" dur="500" fill="hold"/>
                                        <p:tgtEl>
                                          <p:spTgt spid="60470"/>
                                        </p:tgtEl>
                                        <p:attrNameLst>
                                          <p:attrName>ppt_x</p:attrName>
                                        </p:attrNameLst>
                                      </p:cBhvr>
                                      <p:tavLst>
                                        <p:tav tm="0">
                                          <p:val>
                                            <p:strVal val="0-#ppt_w/2"/>
                                          </p:val>
                                        </p:tav>
                                        <p:tav tm="100000">
                                          <p:val>
                                            <p:strVal val="#ppt_x"/>
                                          </p:val>
                                        </p:tav>
                                      </p:tavLst>
                                    </p:anim>
                                    <p:anim calcmode="lin" valueType="num">
                                      <p:cBhvr additive="base">
                                        <p:cTn id="32" dur="500" fill="hold"/>
                                        <p:tgtEl>
                                          <p:spTgt spid="60470"/>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60464"/>
                                        </p:tgtEl>
                                        <p:attrNameLst>
                                          <p:attrName>style.visibility</p:attrName>
                                        </p:attrNameLst>
                                      </p:cBhvr>
                                      <p:to>
                                        <p:strVal val="visible"/>
                                      </p:to>
                                    </p:set>
                                    <p:animEffect transition="in" filter="dissolve">
                                      <p:cBhvr>
                                        <p:cTn id="37" dur="500"/>
                                        <p:tgtEl>
                                          <p:spTgt spid="60464"/>
                                        </p:tgtEl>
                                      </p:cBhvr>
                                    </p:animEffect>
                                  </p:childTnLst>
                                  <p:subTnLst>
                                    <p:audio>
                                      <p:cMediaNode>
                                        <p:cTn display="0" masterRel="sameClick">
                                          <p:stCondLst>
                                            <p:cond evt="begin" delay="0">
                                              <p:tn val="35"/>
                                            </p:cond>
                                          </p:stCondLst>
                                          <p:endCondLst>
                                            <p:cond evt="onStopAudio" delay="0">
                                              <p:tgtEl>
                                                <p:sldTgt/>
                                              </p:tgtEl>
                                            </p:cond>
                                          </p:endCondLst>
                                        </p:cTn>
                                        <p:tgtEl>
                                          <p:sndTgt r:embed="rId2" name="TYPE.WAV"/>
                                        </p:tgtEl>
                                      </p:cMediaNode>
                                    </p:audio>
                                  </p:subTnLst>
                                </p:cTn>
                              </p:par>
                            </p:childTnLst>
                          </p:cTn>
                        </p:par>
                        <p:par>
                          <p:cTn id="38" fill="hold" nodeType="afterGroup">
                            <p:stCondLst>
                              <p:cond delay="500"/>
                            </p:stCondLst>
                            <p:childTnLst>
                              <p:par>
                                <p:cTn id="39" presetID="2" presetClass="entr" presetSubtype="8" fill="hold" grpId="0" nodeType="afterEffect">
                                  <p:stCondLst>
                                    <p:cond delay="1000"/>
                                  </p:stCondLst>
                                  <p:childTnLst>
                                    <p:set>
                                      <p:cBhvr>
                                        <p:cTn id="40" dur="1" fill="hold">
                                          <p:stCondLst>
                                            <p:cond delay="0"/>
                                          </p:stCondLst>
                                        </p:cTn>
                                        <p:tgtEl>
                                          <p:spTgt spid="60465"/>
                                        </p:tgtEl>
                                        <p:attrNameLst>
                                          <p:attrName>style.visibility</p:attrName>
                                        </p:attrNameLst>
                                      </p:cBhvr>
                                      <p:to>
                                        <p:strVal val="visible"/>
                                      </p:to>
                                    </p:set>
                                    <p:anim calcmode="lin" valueType="num">
                                      <p:cBhvr additive="base">
                                        <p:cTn id="41" dur="500" fill="hold"/>
                                        <p:tgtEl>
                                          <p:spTgt spid="60465"/>
                                        </p:tgtEl>
                                        <p:attrNameLst>
                                          <p:attrName>ppt_x</p:attrName>
                                        </p:attrNameLst>
                                      </p:cBhvr>
                                      <p:tavLst>
                                        <p:tav tm="0">
                                          <p:val>
                                            <p:strVal val="0-#ppt_w/2"/>
                                          </p:val>
                                        </p:tav>
                                        <p:tav tm="100000">
                                          <p:val>
                                            <p:strVal val="#ppt_x"/>
                                          </p:val>
                                        </p:tav>
                                      </p:tavLst>
                                    </p:anim>
                                    <p:anim calcmode="lin" valueType="num">
                                      <p:cBhvr additive="base">
                                        <p:cTn id="42" dur="500" fill="hold"/>
                                        <p:tgtEl>
                                          <p:spTgt spid="60465"/>
                                        </p:tgtEl>
                                        <p:attrNameLst>
                                          <p:attrName>ppt_y</p:attrName>
                                        </p:attrNameLst>
                                      </p:cBhvr>
                                      <p:tavLst>
                                        <p:tav tm="0">
                                          <p:val>
                                            <p:strVal val="#ppt_y"/>
                                          </p:val>
                                        </p:tav>
                                        <p:tav tm="100000">
                                          <p:val>
                                            <p:strVal val="#ppt_y"/>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60466"/>
                                        </p:tgtEl>
                                        <p:attrNameLst>
                                          <p:attrName>style.visibility</p:attrName>
                                        </p:attrNameLst>
                                      </p:cBhvr>
                                      <p:to>
                                        <p:strVal val="visible"/>
                                      </p:to>
                                    </p:set>
                                    <p:animEffect transition="in" filter="dissolve">
                                      <p:cBhvr>
                                        <p:cTn id="47" dur="500"/>
                                        <p:tgtEl>
                                          <p:spTgt spid="60466"/>
                                        </p:tgtEl>
                                      </p:cBhvr>
                                    </p:animEffect>
                                  </p:childTnLst>
                                  <p:subTnLst>
                                    <p:audio>
                                      <p:cMediaNode>
                                        <p:cTn display="0" masterRel="sameClick">
                                          <p:stCondLst>
                                            <p:cond evt="begin" delay="0">
                                              <p:tn val="45"/>
                                            </p:cond>
                                          </p:stCondLst>
                                          <p:endCondLst>
                                            <p:cond evt="onStopAudio" delay="0">
                                              <p:tgtEl>
                                                <p:sldTgt/>
                                              </p:tgtEl>
                                            </p:cond>
                                          </p:endCondLst>
                                        </p:cTn>
                                        <p:tgtEl>
                                          <p:sndTgt r:embed="rId2" name="TYPE.WAV"/>
                                        </p:tgtEl>
                                      </p:cMediaNode>
                                    </p:audio>
                                  </p:subTnLst>
                                </p:cTn>
                              </p:par>
                            </p:childTnLst>
                          </p:cTn>
                        </p:par>
                        <p:par>
                          <p:cTn id="48" fill="hold" nodeType="afterGroup">
                            <p:stCondLst>
                              <p:cond delay="500"/>
                            </p:stCondLst>
                            <p:childTnLst>
                              <p:par>
                                <p:cTn id="49" presetID="2" presetClass="entr" presetSubtype="8" fill="hold" grpId="0" nodeType="afterEffect">
                                  <p:stCondLst>
                                    <p:cond delay="1000"/>
                                  </p:stCondLst>
                                  <p:childTnLst>
                                    <p:set>
                                      <p:cBhvr>
                                        <p:cTn id="50" dur="1" fill="hold">
                                          <p:stCondLst>
                                            <p:cond delay="0"/>
                                          </p:stCondLst>
                                        </p:cTn>
                                        <p:tgtEl>
                                          <p:spTgt spid="60467"/>
                                        </p:tgtEl>
                                        <p:attrNameLst>
                                          <p:attrName>style.visibility</p:attrName>
                                        </p:attrNameLst>
                                      </p:cBhvr>
                                      <p:to>
                                        <p:strVal val="visible"/>
                                      </p:to>
                                    </p:set>
                                    <p:anim calcmode="lin" valueType="num">
                                      <p:cBhvr additive="base">
                                        <p:cTn id="51" dur="500" fill="hold"/>
                                        <p:tgtEl>
                                          <p:spTgt spid="60467"/>
                                        </p:tgtEl>
                                        <p:attrNameLst>
                                          <p:attrName>ppt_x</p:attrName>
                                        </p:attrNameLst>
                                      </p:cBhvr>
                                      <p:tavLst>
                                        <p:tav tm="0">
                                          <p:val>
                                            <p:strVal val="0-#ppt_w/2"/>
                                          </p:val>
                                        </p:tav>
                                        <p:tav tm="100000">
                                          <p:val>
                                            <p:strVal val="#ppt_x"/>
                                          </p:val>
                                        </p:tav>
                                      </p:tavLst>
                                    </p:anim>
                                    <p:anim calcmode="lin" valueType="num">
                                      <p:cBhvr additive="base">
                                        <p:cTn id="52" dur="500" fill="hold"/>
                                        <p:tgtEl>
                                          <p:spTgt spid="60467"/>
                                        </p:tgtEl>
                                        <p:attrNameLst>
                                          <p:attrName>ppt_y</p:attrName>
                                        </p:attrNameLst>
                                      </p:cBhvr>
                                      <p:tavLst>
                                        <p:tav tm="0">
                                          <p:val>
                                            <p:strVal val="#ppt_y"/>
                                          </p:val>
                                        </p:tav>
                                        <p:tav tm="100000">
                                          <p:val>
                                            <p:strVal val="#ppt_y"/>
                                          </p:val>
                                        </p:tav>
                                      </p:tavLst>
                                    </p:anim>
                                  </p:childTnLst>
                                </p:cTn>
                              </p:par>
                            </p:childTnLst>
                          </p:cTn>
                        </p:par>
                      </p:childTnLst>
                    </p:cTn>
                  </p:par>
                  <p:par>
                    <p:cTn id="53" fill="hold" nodeType="clickPar">
                      <p:stCondLst>
                        <p:cond delay="indefinite"/>
                      </p:stCondLst>
                      <p:childTnLst>
                        <p:par>
                          <p:cTn id="54" fill="hold" nodeType="withGroup">
                            <p:stCondLst>
                              <p:cond delay="0"/>
                            </p:stCondLst>
                            <p:childTnLst>
                              <p:par>
                                <p:cTn id="55" presetID="9" presetClass="entr" presetSubtype="0" fill="hold" grpId="0" nodeType="clickEffect">
                                  <p:stCondLst>
                                    <p:cond delay="0"/>
                                  </p:stCondLst>
                                  <p:childTnLst>
                                    <p:set>
                                      <p:cBhvr>
                                        <p:cTn id="56" dur="1" fill="hold">
                                          <p:stCondLst>
                                            <p:cond delay="0"/>
                                          </p:stCondLst>
                                        </p:cTn>
                                        <p:tgtEl>
                                          <p:spTgt spid="60468"/>
                                        </p:tgtEl>
                                        <p:attrNameLst>
                                          <p:attrName>style.visibility</p:attrName>
                                        </p:attrNameLst>
                                      </p:cBhvr>
                                      <p:to>
                                        <p:strVal val="visible"/>
                                      </p:to>
                                    </p:set>
                                    <p:animEffect transition="in" filter="dissolve">
                                      <p:cBhvr>
                                        <p:cTn id="57" dur="500"/>
                                        <p:tgtEl>
                                          <p:spTgt spid="60468"/>
                                        </p:tgtEl>
                                      </p:cBhvr>
                                    </p:animEffect>
                                  </p:childTnLst>
                                  <p:subTnLst>
                                    <p:audio>
                                      <p:cMediaNode>
                                        <p:cTn display="0" masterRel="sameClick">
                                          <p:stCondLst>
                                            <p:cond evt="begin" delay="0">
                                              <p:tn val="55"/>
                                            </p:cond>
                                          </p:stCondLst>
                                          <p:endCondLst>
                                            <p:cond evt="onStopAudio" delay="0">
                                              <p:tgtEl>
                                                <p:sldTgt/>
                                              </p:tgtEl>
                                            </p:cond>
                                          </p:endCondLst>
                                        </p:cTn>
                                        <p:tgtEl>
                                          <p:sndTgt r:embed="rId2" name="TYPE.WAV"/>
                                        </p:tgtEl>
                                      </p:cMediaNode>
                                    </p:audio>
                                  </p:subTnLst>
                                </p:cTn>
                              </p:par>
                            </p:childTnLst>
                          </p:cTn>
                        </p:par>
                        <p:par>
                          <p:cTn id="58" fill="hold" nodeType="afterGroup">
                            <p:stCondLst>
                              <p:cond delay="500"/>
                            </p:stCondLst>
                            <p:childTnLst>
                              <p:par>
                                <p:cTn id="59" presetID="2" presetClass="entr" presetSubtype="8" fill="hold" grpId="0" nodeType="afterEffect">
                                  <p:stCondLst>
                                    <p:cond delay="2000"/>
                                  </p:stCondLst>
                                  <p:childTnLst>
                                    <p:set>
                                      <p:cBhvr>
                                        <p:cTn id="60" dur="1" fill="hold">
                                          <p:stCondLst>
                                            <p:cond delay="0"/>
                                          </p:stCondLst>
                                        </p:cTn>
                                        <p:tgtEl>
                                          <p:spTgt spid="60462"/>
                                        </p:tgtEl>
                                        <p:attrNameLst>
                                          <p:attrName>style.visibility</p:attrName>
                                        </p:attrNameLst>
                                      </p:cBhvr>
                                      <p:to>
                                        <p:strVal val="visible"/>
                                      </p:to>
                                    </p:set>
                                    <p:anim calcmode="lin" valueType="num">
                                      <p:cBhvr additive="base">
                                        <p:cTn id="61" dur="500" fill="hold"/>
                                        <p:tgtEl>
                                          <p:spTgt spid="60462"/>
                                        </p:tgtEl>
                                        <p:attrNameLst>
                                          <p:attrName>ppt_x</p:attrName>
                                        </p:attrNameLst>
                                      </p:cBhvr>
                                      <p:tavLst>
                                        <p:tav tm="0">
                                          <p:val>
                                            <p:strVal val="0-#ppt_w/2"/>
                                          </p:val>
                                        </p:tav>
                                        <p:tav tm="100000">
                                          <p:val>
                                            <p:strVal val="#ppt_x"/>
                                          </p:val>
                                        </p:tav>
                                      </p:tavLst>
                                    </p:anim>
                                    <p:anim calcmode="lin" valueType="num">
                                      <p:cBhvr additive="base">
                                        <p:cTn id="62" dur="500" fill="hold"/>
                                        <p:tgtEl>
                                          <p:spTgt spid="60462"/>
                                        </p:tgtEl>
                                        <p:attrNameLst>
                                          <p:attrName>ppt_y</p:attrName>
                                        </p:attrNameLst>
                                      </p:cBhvr>
                                      <p:tavLst>
                                        <p:tav tm="0">
                                          <p:val>
                                            <p:strVal val="#ppt_y"/>
                                          </p:val>
                                        </p:tav>
                                        <p:tav tm="100000">
                                          <p:val>
                                            <p:strVal val="#ppt_y"/>
                                          </p:val>
                                        </p:tav>
                                      </p:tavLst>
                                    </p:anim>
                                  </p:childTnLst>
                                </p:cTn>
                              </p:par>
                            </p:childTnLst>
                          </p:cTn>
                        </p:par>
                        <p:par>
                          <p:cTn id="63" fill="hold" nodeType="afterGroup">
                            <p:stCondLst>
                              <p:cond delay="3000"/>
                            </p:stCondLst>
                            <p:childTnLst>
                              <p:par>
                                <p:cTn id="64" presetID="2" presetClass="entr" presetSubtype="8" fill="hold" grpId="0" nodeType="afterEffect">
                                  <p:stCondLst>
                                    <p:cond delay="1000"/>
                                  </p:stCondLst>
                                  <p:childTnLst>
                                    <p:set>
                                      <p:cBhvr>
                                        <p:cTn id="65" dur="1" fill="hold">
                                          <p:stCondLst>
                                            <p:cond delay="0"/>
                                          </p:stCondLst>
                                        </p:cTn>
                                        <p:tgtEl>
                                          <p:spTgt spid="60463"/>
                                        </p:tgtEl>
                                        <p:attrNameLst>
                                          <p:attrName>style.visibility</p:attrName>
                                        </p:attrNameLst>
                                      </p:cBhvr>
                                      <p:to>
                                        <p:strVal val="visible"/>
                                      </p:to>
                                    </p:set>
                                    <p:anim calcmode="lin" valueType="num">
                                      <p:cBhvr additive="base">
                                        <p:cTn id="66" dur="500" fill="hold"/>
                                        <p:tgtEl>
                                          <p:spTgt spid="60463"/>
                                        </p:tgtEl>
                                        <p:attrNameLst>
                                          <p:attrName>ppt_x</p:attrName>
                                        </p:attrNameLst>
                                      </p:cBhvr>
                                      <p:tavLst>
                                        <p:tav tm="0">
                                          <p:val>
                                            <p:strVal val="0-#ppt_w/2"/>
                                          </p:val>
                                        </p:tav>
                                        <p:tav tm="100000">
                                          <p:val>
                                            <p:strVal val="#ppt_x"/>
                                          </p:val>
                                        </p:tav>
                                      </p:tavLst>
                                    </p:anim>
                                    <p:anim calcmode="lin" valueType="num">
                                      <p:cBhvr additive="base">
                                        <p:cTn id="67" dur="500" fill="hold"/>
                                        <p:tgtEl>
                                          <p:spTgt spid="60463"/>
                                        </p:tgtEl>
                                        <p:attrNameLst>
                                          <p:attrName>ppt_y</p:attrName>
                                        </p:attrNameLst>
                                      </p:cBhvr>
                                      <p:tavLst>
                                        <p:tav tm="0">
                                          <p:val>
                                            <p:strVal val="#ppt_y"/>
                                          </p:val>
                                        </p:tav>
                                        <p:tav tm="100000">
                                          <p:val>
                                            <p:strVal val="#ppt_y"/>
                                          </p:val>
                                        </p:tav>
                                      </p:tavLst>
                                    </p:anim>
                                  </p:childTnLst>
                                </p:cTn>
                              </p:par>
                            </p:childTnLst>
                          </p:cTn>
                        </p:par>
                        <p:par>
                          <p:cTn id="68" fill="hold" nodeType="afterGroup">
                            <p:stCondLst>
                              <p:cond delay="4500"/>
                            </p:stCondLst>
                            <p:childTnLst>
                              <p:par>
                                <p:cTn id="69" presetID="9" presetClass="entr" presetSubtype="0" fill="hold" grpId="0" nodeType="afterEffect">
                                  <p:stCondLst>
                                    <p:cond delay="3000"/>
                                  </p:stCondLst>
                                  <p:childTnLst>
                                    <p:set>
                                      <p:cBhvr>
                                        <p:cTn id="70" dur="1" fill="hold">
                                          <p:stCondLst>
                                            <p:cond delay="0"/>
                                          </p:stCondLst>
                                        </p:cTn>
                                        <p:tgtEl>
                                          <p:spTgt spid="60472"/>
                                        </p:tgtEl>
                                        <p:attrNameLst>
                                          <p:attrName>style.visibility</p:attrName>
                                        </p:attrNameLst>
                                      </p:cBhvr>
                                      <p:to>
                                        <p:strVal val="visible"/>
                                      </p:to>
                                    </p:set>
                                    <p:animEffect transition="in" filter="dissolve">
                                      <p:cBhvr>
                                        <p:cTn id="71" dur="500"/>
                                        <p:tgtEl>
                                          <p:spTgt spid="60472"/>
                                        </p:tgtEl>
                                      </p:cBhvr>
                                    </p:animEffect>
                                  </p:childTnLst>
                                  <p:subTnLst>
                                    <p:audio>
                                      <p:cMediaNode>
                                        <p:cTn display="0" masterRel="sameClick">
                                          <p:stCondLst>
                                            <p:cond evt="begin" delay="0">
                                              <p:tn val="69"/>
                                            </p:cond>
                                          </p:stCondLst>
                                          <p:endCondLst>
                                            <p:cond evt="onStopAudio" delay="0">
                                              <p:tgtEl>
                                                <p:sldTgt/>
                                              </p:tgtEl>
                                            </p:cond>
                                          </p:endCondLst>
                                        </p:cTn>
                                        <p:tgtEl>
                                          <p:sndTgt r:embed="rId2" name="TYPE.WAV"/>
                                        </p:tgtEl>
                                      </p:cMediaNode>
                                    </p:audio>
                                  </p:subTnLst>
                                </p:cTn>
                              </p:par>
                            </p:childTnLst>
                          </p:cTn>
                        </p:par>
                        <p:par>
                          <p:cTn id="72" fill="hold" nodeType="afterGroup">
                            <p:stCondLst>
                              <p:cond delay="8000"/>
                            </p:stCondLst>
                            <p:childTnLst>
                              <p:par>
                                <p:cTn id="73" presetID="2" presetClass="entr" presetSubtype="8" fill="hold" grpId="0" nodeType="afterEffect">
                                  <p:stCondLst>
                                    <p:cond delay="1000"/>
                                  </p:stCondLst>
                                  <p:childTnLst>
                                    <p:set>
                                      <p:cBhvr>
                                        <p:cTn id="74" dur="1" fill="hold">
                                          <p:stCondLst>
                                            <p:cond delay="0"/>
                                          </p:stCondLst>
                                        </p:cTn>
                                        <p:tgtEl>
                                          <p:spTgt spid="60474"/>
                                        </p:tgtEl>
                                        <p:attrNameLst>
                                          <p:attrName>style.visibility</p:attrName>
                                        </p:attrNameLst>
                                      </p:cBhvr>
                                      <p:to>
                                        <p:strVal val="visible"/>
                                      </p:to>
                                    </p:set>
                                    <p:anim calcmode="lin" valueType="num">
                                      <p:cBhvr additive="base">
                                        <p:cTn id="75" dur="500" fill="hold"/>
                                        <p:tgtEl>
                                          <p:spTgt spid="60474"/>
                                        </p:tgtEl>
                                        <p:attrNameLst>
                                          <p:attrName>ppt_x</p:attrName>
                                        </p:attrNameLst>
                                      </p:cBhvr>
                                      <p:tavLst>
                                        <p:tav tm="0">
                                          <p:val>
                                            <p:strVal val="0-#ppt_w/2"/>
                                          </p:val>
                                        </p:tav>
                                        <p:tav tm="100000">
                                          <p:val>
                                            <p:strVal val="#ppt_x"/>
                                          </p:val>
                                        </p:tav>
                                      </p:tavLst>
                                    </p:anim>
                                    <p:anim calcmode="lin" valueType="num">
                                      <p:cBhvr additive="base">
                                        <p:cTn id="76" dur="500" fill="hold"/>
                                        <p:tgtEl>
                                          <p:spTgt spid="60474"/>
                                        </p:tgtEl>
                                        <p:attrNameLst>
                                          <p:attrName>ppt_y</p:attrName>
                                        </p:attrNameLst>
                                      </p:cBhvr>
                                      <p:tavLst>
                                        <p:tav tm="0">
                                          <p:val>
                                            <p:strVal val="#ppt_y"/>
                                          </p:val>
                                        </p:tav>
                                        <p:tav tm="100000">
                                          <p:val>
                                            <p:strVal val="#ppt_y"/>
                                          </p:val>
                                        </p:tav>
                                      </p:tavLst>
                                    </p:anim>
                                  </p:childTnLst>
                                </p:cTn>
                              </p:par>
                            </p:childTnLst>
                          </p:cTn>
                        </p:par>
                        <p:par>
                          <p:cTn id="77" fill="hold" nodeType="afterGroup">
                            <p:stCondLst>
                              <p:cond delay="9500"/>
                            </p:stCondLst>
                            <p:childTnLst>
                              <p:par>
                                <p:cTn id="78" presetID="9" presetClass="entr" presetSubtype="0" fill="hold" grpId="0" nodeType="afterEffect">
                                  <p:stCondLst>
                                    <p:cond delay="2000"/>
                                  </p:stCondLst>
                                  <p:childTnLst>
                                    <p:set>
                                      <p:cBhvr>
                                        <p:cTn id="79" dur="1" fill="hold">
                                          <p:stCondLst>
                                            <p:cond delay="0"/>
                                          </p:stCondLst>
                                        </p:cTn>
                                        <p:tgtEl>
                                          <p:spTgt spid="60475"/>
                                        </p:tgtEl>
                                        <p:attrNameLst>
                                          <p:attrName>style.visibility</p:attrName>
                                        </p:attrNameLst>
                                      </p:cBhvr>
                                      <p:to>
                                        <p:strVal val="visible"/>
                                      </p:to>
                                    </p:set>
                                    <p:animEffect transition="in" filter="dissolve">
                                      <p:cBhvr>
                                        <p:cTn id="80" dur="500"/>
                                        <p:tgtEl>
                                          <p:spTgt spid="60475"/>
                                        </p:tgtEl>
                                      </p:cBhvr>
                                    </p:animEffect>
                                  </p:childTnLst>
                                  <p:subTnLst>
                                    <p:audio>
                                      <p:cMediaNode>
                                        <p:cTn display="0" masterRel="sameClick">
                                          <p:stCondLst>
                                            <p:cond evt="begin" delay="0">
                                              <p:tn val="78"/>
                                            </p:cond>
                                          </p:stCondLst>
                                          <p:endCondLst>
                                            <p:cond evt="onStopAudio" delay="0">
                                              <p:tgtEl>
                                                <p:sldTgt/>
                                              </p:tgtEl>
                                            </p:cond>
                                          </p:endCondLst>
                                        </p:cTn>
                                        <p:tgtEl>
                                          <p:sndTgt r:embed="rId2" name="TYPE.WAV"/>
                                        </p:tgtEl>
                                      </p:cMediaNode>
                                    </p:audio>
                                  </p:subTnLst>
                                </p:cTn>
                              </p:par>
                            </p:childTnLst>
                          </p:cTn>
                        </p:par>
                        <p:par>
                          <p:cTn id="81" fill="hold" nodeType="afterGroup">
                            <p:stCondLst>
                              <p:cond delay="12000"/>
                            </p:stCondLst>
                            <p:childTnLst>
                              <p:par>
                                <p:cTn id="82" presetID="2" presetClass="entr" presetSubtype="8" fill="hold" grpId="0" nodeType="afterEffect">
                                  <p:stCondLst>
                                    <p:cond delay="1000"/>
                                  </p:stCondLst>
                                  <p:childTnLst>
                                    <p:set>
                                      <p:cBhvr>
                                        <p:cTn id="83" dur="1" fill="hold">
                                          <p:stCondLst>
                                            <p:cond delay="0"/>
                                          </p:stCondLst>
                                        </p:cTn>
                                        <p:tgtEl>
                                          <p:spTgt spid="60476"/>
                                        </p:tgtEl>
                                        <p:attrNameLst>
                                          <p:attrName>style.visibility</p:attrName>
                                        </p:attrNameLst>
                                      </p:cBhvr>
                                      <p:to>
                                        <p:strVal val="visible"/>
                                      </p:to>
                                    </p:set>
                                    <p:anim calcmode="lin" valueType="num">
                                      <p:cBhvr additive="base">
                                        <p:cTn id="84" dur="500" fill="hold"/>
                                        <p:tgtEl>
                                          <p:spTgt spid="60476"/>
                                        </p:tgtEl>
                                        <p:attrNameLst>
                                          <p:attrName>ppt_x</p:attrName>
                                        </p:attrNameLst>
                                      </p:cBhvr>
                                      <p:tavLst>
                                        <p:tav tm="0">
                                          <p:val>
                                            <p:strVal val="0-#ppt_w/2"/>
                                          </p:val>
                                        </p:tav>
                                        <p:tav tm="100000">
                                          <p:val>
                                            <p:strVal val="#ppt_x"/>
                                          </p:val>
                                        </p:tav>
                                      </p:tavLst>
                                    </p:anim>
                                    <p:anim calcmode="lin" valueType="num">
                                      <p:cBhvr additive="base">
                                        <p:cTn id="85" dur="500" fill="hold"/>
                                        <p:tgtEl>
                                          <p:spTgt spid="60476"/>
                                        </p:tgtEl>
                                        <p:attrNameLst>
                                          <p:attrName>ppt_y</p:attrName>
                                        </p:attrNameLst>
                                      </p:cBhvr>
                                      <p:tavLst>
                                        <p:tav tm="0">
                                          <p:val>
                                            <p:strVal val="#ppt_y"/>
                                          </p:val>
                                        </p:tav>
                                        <p:tav tm="100000">
                                          <p:val>
                                            <p:strVal val="#ppt_y"/>
                                          </p:val>
                                        </p:tav>
                                      </p:tavLst>
                                    </p:anim>
                                  </p:childTnLst>
                                </p:cTn>
                              </p:par>
                            </p:childTnLst>
                          </p:cTn>
                        </p:par>
                      </p:childTnLst>
                    </p:cTn>
                  </p:par>
                  <p:par>
                    <p:cTn id="86" fill="hold" nodeType="clickPar">
                      <p:stCondLst>
                        <p:cond delay="indefinite"/>
                      </p:stCondLst>
                      <p:childTnLst>
                        <p:par>
                          <p:cTn id="87" fill="hold" nodeType="withGroup">
                            <p:stCondLst>
                              <p:cond delay="0"/>
                            </p:stCondLst>
                            <p:childTnLst>
                              <p:par>
                                <p:cTn id="88" presetID="17" presetClass="entr" presetSubtype="10" fill="hold" grpId="0" nodeType="clickEffect">
                                  <p:stCondLst>
                                    <p:cond delay="0"/>
                                  </p:stCondLst>
                                  <p:childTnLst>
                                    <p:set>
                                      <p:cBhvr>
                                        <p:cTn id="89" dur="1" fill="hold">
                                          <p:stCondLst>
                                            <p:cond delay="0"/>
                                          </p:stCondLst>
                                        </p:cTn>
                                        <p:tgtEl>
                                          <p:spTgt spid="60477"/>
                                        </p:tgtEl>
                                        <p:attrNameLst>
                                          <p:attrName>style.visibility</p:attrName>
                                        </p:attrNameLst>
                                      </p:cBhvr>
                                      <p:to>
                                        <p:strVal val="visible"/>
                                      </p:to>
                                    </p:set>
                                    <p:anim calcmode="lin" valueType="num">
                                      <p:cBhvr>
                                        <p:cTn id="90" dur="500" fill="hold"/>
                                        <p:tgtEl>
                                          <p:spTgt spid="60477"/>
                                        </p:tgtEl>
                                        <p:attrNameLst>
                                          <p:attrName>ppt_w</p:attrName>
                                        </p:attrNameLst>
                                      </p:cBhvr>
                                      <p:tavLst>
                                        <p:tav tm="0">
                                          <p:val>
                                            <p:fltVal val="0"/>
                                          </p:val>
                                        </p:tav>
                                        <p:tav tm="100000">
                                          <p:val>
                                            <p:strVal val="#ppt_w"/>
                                          </p:val>
                                        </p:tav>
                                      </p:tavLst>
                                    </p:anim>
                                    <p:anim calcmode="lin" valueType="num">
                                      <p:cBhvr>
                                        <p:cTn id="91" dur="500" fill="hold"/>
                                        <p:tgtEl>
                                          <p:spTgt spid="60477"/>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53" grpId="0" animBg="1" autoUpdateAnimBg="0"/>
      <p:bldP spid="60454" grpId="0" autoUpdateAnimBg="0"/>
      <p:bldP spid="60455" grpId="0" autoUpdateAnimBg="0"/>
      <p:bldP spid="60461" grpId="0" autoUpdateAnimBg="0"/>
      <p:bldP spid="60462" grpId="0" autoUpdateAnimBg="0"/>
      <p:bldP spid="60463" grpId="0" autoUpdateAnimBg="0"/>
      <p:bldP spid="60464" grpId="0" autoUpdateAnimBg="0"/>
      <p:bldP spid="60465" grpId="0" autoUpdateAnimBg="0"/>
      <p:bldP spid="60466" grpId="0" autoUpdateAnimBg="0"/>
      <p:bldP spid="60467" grpId="0" autoUpdateAnimBg="0"/>
      <p:bldP spid="60468" grpId="0" autoUpdateAnimBg="0"/>
      <p:bldP spid="60469" grpId="0" autoUpdateAnimBg="0"/>
      <p:bldP spid="60470" grpId="0" autoUpdateAnimBg="0"/>
      <p:bldP spid="60472" grpId="0" autoUpdateAnimBg="0"/>
      <p:bldP spid="60474" grpId="0" autoUpdateAnimBg="0"/>
      <p:bldP spid="60475" grpId="0" autoUpdateAnimBg="0"/>
      <p:bldP spid="60476" grpId="0" autoUpdateAnimBg="0"/>
      <p:bldP spid="60477" grpId="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showMasterSp="0" showMasterPhAnim="0">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61442" name="Rectangle 2">
            <a:extLst>
              <a:ext uri="{FF2B5EF4-FFF2-40B4-BE49-F238E27FC236}">
                <a16:creationId xmlns:a16="http://schemas.microsoft.com/office/drawing/2014/main" id="{8AE67AA6-ACB1-4331-812D-3672A248B20E}"/>
              </a:ext>
            </a:extLst>
          </p:cNvPr>
          <p:cNvSpPr>
            <a:spLocks noGrp="1" noChangeArrowheads="1"/>
          </p:cNvSpPr>
          <p:nvPr>
            <p:ph type="title"/>
          </p:nvPr>
        </p:nvSpPr>
        <p:spPr>
          <a:xfrm>
            <a:off x="762000" y="228600"/>
            <a:ext cx="7772400" cy="914400"/>
          </a:xfrm>
          <a:effectLst>
            <a:outerShdw dist="35921" dir="2700000" algn="ctr" rotWithShape="0">
              <a:schemeClr val="bg2"/>
            </a:outerShdw>
          </a:effectLst>
        </p:spPr>
        <p:txBody>
          <a:bodyPr/>
          <a:lstStyle/>
          <a:p>
            <a:pPr algn="l" eaLnBrk="1" hangingPunct="1">
              <a:defRPr/>
            </a:pPr>
            <a:r>
              <a:rPr lang="zh-CN" altLang="en-US" sz="2800">
                <a:ea typeface="楷体_GB2312" pitchFamily="49" charset="-122"/>
              </a:rPr>
              <a:t>4、判定/条件覆盖</a:t>
            </a:r>
          </a:p>
        </p:txBody>
      </p:sp>
      <p:sp>
        <p:nvSpPr>
          <p:cNvPr id="61443" name="Rectangle 3">
            <a:extLst>
              <a:ext uri="{FF2B5EF4-FFF2-40B4-BE49-F238E27FC236}">
                <a16:creationId xmlns:a16="http://schemas.microsoft.com/office/drawing/2014/main" id="{071D0D22-D25B-4FE7-8F56-5452FB8CAA74}"/>
              </a:ext>
            </a:extLst>
          </p:cNvPr>
          <p:cNvSpPr>
            <a:spLocks noGrp="1" noChangeArrowheads="1"/>
          </p:cNvSpPr>
          <p:nvPr>
            <p:ph type="body" idx="1"/>
          </p:nvPr>
        </p:nvSpPr>
        <p:spPr>
          <a:xfrm>
            <a:off x="4418013" y="611188"/>
            <a:ext cx="4114800" cy="1046162"/>
          </a:xfrm>
          <a:gradFill rotWithShape="0">
            <a:gsLst>
              <a:gs pos="0">
                <a:schemeClr val="bg1">
                  <a:gamma/>
                  <a:shade val="46275"/>
                  <a:invGamma/>
                </a:schemeClr>
              </a:gs>
              <a:gs pos="50000">
                <a:schemeClr val="bg1"/>
              </a:gs>
              <a:gs pos="100000">
                <a:schemeClr val="bg1">
                  <a:gamma/>
                  <a:shade val="46275"/>
                  <a:invGamma/>
                </a:schemeClr>
              </a:gs>
            </a:gsLst>
            <a:lin ang="5400000" scaled="1"/>
          </a:gradFill>
        </p:spPr>
        <p:txBody>
          <a:bodyPr/>
          <a:lstStyle/>
          <a:p>
            <a:pPr eaLnBrk="1" hangingPunct="1">
              <a:defRPr/>
            </a:pPr>
            <a:r>
              <a:rPr lang="zh-CN" altLang="en-US"/>
              <a:t>	同时满足判断覆盖和条件覆盖。</a:t>
            </a:r>
          </a:p>
        </p:txBody>
      </p:sp>
      <p:sp>
        <p:nvSpPr>
          <p:cNvPr id="21508" name="Line 17">
            <a:extLst>
              <a:ext uri="{FF2B5EF4-FFF2-40B4-BE49-F238E27FC236}">
                <a16:creationId xmlns:a16="http://schemas.microsoft.com/office/drawing/2014/main" id="{62EA4D55-1DB5-463E-9D40-911837EDB812}"/>
              </a:ext>
            </a:extLst>
          </p:cNvPr>
          <p:cNvSpPr>
            <a:spLocks noChangeShapeType="1"/>
          </p:cNvSpPr>
          <p:nvPr/>
        </p:nvSpPr>
        <p:spPr bwMode="auto">
          <a:xfrm>
            <a:off x="1671638" y="1541463"/>
            <a:ext cx="0" cy="381000"/>
          </a:xfrm>
          <a:prstGeom prst="line">
            <a:avLst/>
          </a:prstGeom>
          <a:noFill/>
          <a:ln w="28575">
            <a:solidFill>
              <a:schemeClr val="tx1"/>
            </a:solidFill>
            <a:round/>
            <a:headEnd/>
            <a:tailEnd type="triangle" w="med" len="med"/>
          </a:ln>
          <a:effectLst>
            <a:outerShdw dist="17961" dir="2700000" algn="ctr" rotWithShape="0">
              <a:srgbClr val="DDDDDD"/>
            </a:outerShdw>
          </a:effectLst>
          <a:extLst>
            <a:ext uri="{909E8E84-426E-40DD-AFC4-6F175D3DCCD1}">
              <a14:hiddenFill xmlns:a14="http://schemas.microsoft.com/office/drawing/2010/main">
                <a:noFill/>
              </a14:hiddenFill>
            </a:ext>
          </a:extLst>
        </p:spPr>
        <p:txBody>
          <a:bodyPr wrap="none"/>
          <a:lstStyle/>
          <a:p>
            <a:endParaRPr lang="zh-CN" altLang="en-US"/>
          </a:p>
        </p:txBody>
      </p:sp>
      <p:sp>
        <p:nvSpPr>
          <p:cNvPr id="21509" name="AutoShape 18">
            <a:extLst>
              <a:ext uri="{FF2B5EF4-FFF2-40B4-BE49-F238E27FC236}">
                <a16:creationId xmlns:a16="http://schemas.microsoft.com/office/drawing/2014/main" id="{BD83212D-0E74-4849-9B98-73125BE393AB}"/>
              </a:ext>
            </a:extLst>
          </p:cNvPr>
          <p:cNvSpPr>
            <a:spLocks noChangeArrowheads="1"/>
          </p:cNvSpPr>
          <p:nvPr/>
        </p:nvSpPr>
        <p:spPr bwMode="auto">
          <a:xfrm>
            <a:off x="711200" y="1917700"/>
            <a:ext cx="1914525" cy="868363"/>
          </a:xfrm>
          <a:prstGeom prst="diamond">
            <a:avLst/>
          </a:prstGeom>
          <a:solidFill>
            <a:srgbClr val="FFFFCC"/>
          </a:solidFill>
          <a:ln w="9525">
            <a:solidFill>
              <a:srgbClr val="A50021"/>
            </a:solidFill>
            <a:miter lim="800000"/>
            <a:headEnd/>
            <a:tailEnd/>
          </a:ln>
          <a:effectLst>
            <a:outerShdw dist="53882" dir="2700000" algn="ctr" rotWithShape="0">
              <a:srgbClr val="A50021"/>
            </a:outerShdw>
          </a:effectLst>
        </p:spPr>
        <p:txBody>
          <a:bodyPr wrap="none" anchor="ctr"/>
          <a:lstStyle>
            <a:lvl1pPr algn="ctr">
              <a:defRPr kumimoji="1" sz="1600" b="1">
                <a:solidFill>
                  <a:srgbClr val="003399"/>
                </a:solidFill>
                <a:latin typeface="Times New Roman" panose="02020603050405020304" pitchFamily="18" charset="0"/>
                <a:ea typeface="宋体" panose="02010600030101010101" pitchFamily="2" charset="-122"/>
              </a:defRPr>
            </a:lvl1pPr>
            <a:lvl2pPr marL="742950" indent="-285750" algn="ctr">
              <a:defRPr kumimoji="1" sz="1600" b="1">
                <a:solidFill>
                  <a:srgbClr val="003399"/>
                </a:solidFill>
                <a:latin typeface="Times New Roman" panose="02020603050405020304" pitchFamily="18" charset="0"/>
                <a:ea typeface="宋体" panose="02010600030101010101" pitchFamily="2" charset="-122"/>
              </a:defRPr>
            </a:lvl2pPr>
            <a:lvl3pPr marL="1143000" indent="-228600" algn="ctr">
              <a:defRPr kumimoji="1" sz="1600" b="1">
                <a:solidFill>
                  <a:srgbClr val="003399"/>
                </a:solidFill>
                <a:latin typeface="Times New Roman" panose="02020603050405020304" pitchFamily="18" charset="0"/>
                <a:ea typeface="宋体" panose="02010600030101010101" pitchFamily="2" charset="-122"/>
              </a:defRPr>
            </a:lvl3pPr>
            <a:lvl4pPr marL="1600200" indent="-228600" algn="ctr">
              <a:defRPr kumimoji="1" sz="1600" b="1">
                <a:solidFill>
                  <a:srgbClr val="003399"/>
                </a:solidFill>
                <a:latin typeface="Times New Roman" panose="02020603050405020304" pitchFamily="18" charset="0"/>
                <a:ea typeface="宋体" panose="02010600030101010101" pitchFamily="2" charset="-122"/>
              </a:defRPr>
            </a:lvl4pPr>
            <a:lvl5pPr marL="2057400" indent="-228600" algn="ctr">
              <a:defRPr kumimoji="1" sz="1600" b="1">
                <a:solidFill>
                  <a:srgbClr val="003399"/>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9pPr>
          </a:lstStyle>
          <a:p>
            <a:pPr eaLnBrk="1" hangingPunct="1">
              <a:lnSpc>
                <a:spcPct val="80000"/>
              </a:lnSpc>
            </a:pPr>
            <a:r>
              <a:rPr lang="en-US" altLang="zh-CN" sz="1800">
                <a:solidFill>
                  <a:schemeClr val="bg2"/>
                </a:solidFill>
              </a:rPr>
              <a:t>A&gt;1</a:t>
            </a:r>
          </a:p>
          <a:p>
            <a:pPr eaLnBrk="1" hangingPunct="1">
              <a:lnSpc>
                <a:spcPct val="80000"/>
              </a:lnSpc>
            </a:pPr>
            <a:r>
              <a:rPr lang="en-US" altLang="zh-CN" sz="1800">
                <a:solidFill>
                  <a:schemeClr val="bg2"/>
                </a:solidFill>
              </a:rPr>
              <a:t>AND</a:t>
            </a:r>
          </a:p>
          <a:p>
            <a:pPr eaLnBrk="1" hangingPunct="1">
              <a:lnSpc>
                <a:spcPct val="80000"/>
              </a:lnSpc>
            </a:pPr>
            <a:r>
              <a:rPr lang="en-US" altLang="zh-CN" sz="1800">
                <a:solidFill>
                  <a:schemeClr val="bg2"/>
                </a:solidFill>
              </a:rPr>
              <a:t>B=0</a:t>
            </a:r>
          </a:p>
        </p:txBody>
      </p:sp>
      <p:sp>
        <p:nvSpPr>
          <p:cNvPr id="21510" name="Line 19">
            <a:extLst>
              <a:ext uri="{FF2B5EF4-FFF2-40B4-BE49-F238E27FC236}">
                <a16:creationId xmlns:a16="http://schemas.microsoft.com/office/drawing/2014/main" id="{D3829996-C261-4E7E-8D93-72DCC48484BE}"/>
              </a:ext>
            </a:extLst>
          </p:cNvPr>
          <p:cNvSpPr>
            <a:spLocks noChangeShapeType="1"/>
          </p:cNvSpPr>
          <p:nvPr/>
        </p:nvSpPr>
        <p:spPr bwMode="auto">
          <a:xfrm>
            <a:off x="2681288" y="2387600"/>
            <a:ext cx="620712" cy="0"/>
          </a:xfrm>
          <a:prstGeom prst="line">
            <a:avLst/>
          </a:prstGeom>
          <a:noFill/>
          <a:ln w="28575">
            <a:solidFill>
              <a:schemeClr val="tx1"/>
            </a:solidFill>
            <a:round/>
            <a:headEnd/>
            <a:tailEnd/>
          </a:ln>
          <a:effectLst>
            <a:outerShdw dist="28398" dir="1593903" algn="ctr" rotWithShape="0">
              <a:srgbClr val="DDDDDD"/>
            </a:outerShdw>
          </a:effectLst>
          <a:extLst>
            <a:ext uri="{909E8E84-426E-40DD-AFC4-6F175D3DCCD1}">
              <a14:hiddenFill xmlns:a14="http://schemas.microsoft.com/office/drawing/2010/main">
                <a:noFill/>
              </a14:hiddenFill>
            </a:ext>
          </a:extLst>
        </p:spPr>
        <p:txBody>
          <a:bodyPr wrap="none"/>
          <a:lstStyle/>
          <a:p>
            <a:endParaRPr lang="zh-CN" altLang="en-US"/>
          </a:p>
        </p:txBody>
      </p:sp>
      <p:sp>
        <p:nvSpPr>
          <p:cNvPr id="21511" name="Rectangle 20">
            <a:extLst>
              <a:ext uri="{FF2B5EF4-FFF2-40B4-BE49-F238E27FC236}">
                <a16:creationId xmlns:a16="http://schemas.microsoft.com/office/drawing/2014/main" id="{9CC47225-4CB3-4AD0-A285-2175DEB148E3}"/>
              </a:ext>
            </a:extLst>
          </p:cNvPr>
          <p:cNvSpPr>
            <a:spLocks noChangeArrowheads="1"/>
          </p:cNvSpPr>
          <p:nvPr/>
        </p:nvSpPr>
        <p:spPr bwMode="auto">
          <a:xfrm>
            <a:off x="2732088" y="2770188"/>
            <a:ext cx="1138237" cy="369887"/>
          </a:xfrm>
          <a:prstGeom prst="rect">
            <a:avLst/>
          </a:prstGeom>
          <a:solidFill>
            <a:srgbClr val="FFFFCC"/>
          </a:solidFill>
          <a:ln w="9525">
            <a:solidFill>
              <a:srgbClr val="A50021"/>
            </a:solidFill>
            <a:miter lim="800000"/>
            <a:headEnd/>
            <a:tailEnd/>
          </a:ln>
          <a:effectLst>
            <a:outerShdw dist="53882" dir="2700000" algn="ctr" rotWithShape="0">
              <a:srgbClr val="A50021"/>
            </a:outerShdw>
          </a:effectLst>
        </p:spPr>
        <p:txBody>
          <a:bodyPr wrap="none" anchor="ctr"/>
          <a:lstStyle>
            <a:lvl1pPr algn="ctr">
              <a:defRPr kumimoji="1" sz="1600" b="1">
                <a:solidFill>
                  <a:srgbClr val="003399"/>
                </a:solidFill>
                <a:latin typeface="Times New Roman" panose="02020603050405020304" pitchFamily="18" charset="0"/>
                <a:ea typeface="宋体" panose="02010600030101010101" pitchFamily="2" charset="-122"/>
              </a:defRPr>
            </a:lvl1pPr>
            <a:lvl2pPr marL="742950" indent="-285750" algn="ctr">
              <a:defRPr kumimoji="1" sz="1600" b="1">
                <a:solidFill>
                  <a:srgbClr val="003399"/>
                </a:solidFill>
                <a:latin typeface="Times New Roman" panose="02020603050405020304" pitchFamily="18" charset="0"/>
                <a:ea typeface="宋体" panose="02010600030101010101" pitchFamily="2" charset="-122"/>
              </a:defRPr>
            </a:lvl2pPr>
            <a:lvl3pPr marL="1143000" indent="-228600" algn="ctr">
              <a:defRPr kumimoji="1" sz="1600" b="1">
                <a:solidFill>
                  <a:srgbClr val="003399"/>
                </a:solidFill>
                <a:latin typeface="Times New Roman" panose="02020603050405020304" pitchFamily="18" charset="0"/>
                <a:ea typeface="宋体" panose="02010600030101010101" pitchFamily="2" charset="-122"/>
              </a:defRPr>
            </a:lvl3pPr>
            <a:lvl4pPr marL="1600200" indent="-228600" algn="ctr">
              <a:defRPr kumimoji="1" sz="1600" b="1">
                <a:solidFill>
                  <a:srgbClr val="003399"/>
                </a:solidFill>
                <a:latin typeface="Times New Roman" panose="02020603050405020304" pitchFamily="18" charset="0"/>
                <a:ea typeface="宋体" panose="02010600030101010101" pitchFamily="2" charset="-122"/>
              </a:defRPr>
            </a:lvl4pPr>
            <a:lvl5pPr marL="2057400" indent="-228600" algn="ctr">
              <a:defRPr kumimoji="1" sz="1600" b="1">
                <a:solidFill>
                  <a:srgbClr val="003399"/>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9pPr>
          </a:lstStyle>
          <a:p>
            <a:pPr eaLnBrk="1" hangingPunct="1"/>
            <a:r>
              <a:rPr lang="en-US" altLang="zh-CN" sz="1800">
                <a:solidFill>
                  <a:schemeClr val="bg2"/>
                </a:solidFill>
              </a:rPr>
              <a:t>X:=X/A</a:t>
            </a:r>
          </a:p>
        </p:txBody>
      </p:sp>
      <p:sp>
        <p:nvSpPr>
          <p:cNvPr id="61461" name="Line 21">
            <a:extLst>
              <a:ext uri="{FF2B5EF4-FFF2-40B4-BE49-F238E27FC236}">
                <a16:creationId xmlns:a16="http://schemas.microsoft.com/office/drawing/2014/main" id="{EA197011-CDBA-4A3C-BCFA-5B200746E144}"/>
              </a:ext>
            </a:extLst>
          </p:cNvPr>
          <p:cNvSpPr>
            <a:spLocks noChangeShapeType="1"/>
          </p:cNvSpPr>
          <p:nvPr/>
        </p:nvSpPr>
        <p:spPr bwMode="auto">
          <a:xfrm>
            <a:off x="3302000" y="3227388"/>
            <a:ext cx="0" cy="223837"/>
          </a:xfrm>
          <a:prstGeom prst="line">
            <a:avLst/>
          </a:prstGeom>
          <a:noFill/>
          <a:ln w="28575" cap="sq">
            <a:solidFill>
              <a:schemeClr val="tx1"/>
            </a:solidFill>
            <a:round/>
            <a:headEnd/>
            <a:tailEnd type="triangle" w="med" len="med"/>
          </a:ln>
          <a:effectLst>
            <a:prstShdw prst="shdw17" dist="17961" dir="2700000">
              <a:schemeClr val="tx1">
                <a:gamma/>
                <a:shade val="60000"/>
                <a:invGamma/>
              </a:schemeClr>
            </a:prstShdw>
          </a:effectLst>
          <a:extLst>
            <a:ext uri="{909E8E84-426E-40DD-AFC4-6F175D3DCCD1}">
              <a14:hiddenFill xmlns:a14="http://schemas.microsoft.com/office/drawing/2010/main">
                <a:noFill/>
              </a14:hiddenFill>
            </a:ext>
          </a:extLst>
        </p:spPr>
        <p:txBody>
          <a:bodyPr wrap="none" anchor="ctr"/>
          <a:lstStyle/>
          <a:p>
            <a:pPr algn="ctr" eaLnBrk="1" hangingPunct="1">
              <a:defRPr/>
            </a:pPr>
            <a:endParaRPr lang="zh-CN" altLang="en-US"/>
          </a:p>
        </p:txBody>
      </p:sp>
      <p:sp>
        <p:nvSpPr>
          <p:cNvPr id="61462" name="Line 22">
            <a:extLst>
              <a:ext uri="{FF2B5EF4-FFF2-40B4-BE49-F238E27FC236}">
                <a16:creationId xmlns:a16="http://schemas.microsoft.com/office/drawing/2014/main" id="{4FF75C2D-9D83-48E6-A7F4-17D23594570E}"/>
              </a:ext>
            </a:extLst>
          </p:cNvPr>
          <p:cNvSpPr>
            <a:spLocks noChangeShapeType="1"/>
          </p:cNvSpPr>
          <p:nvPr/>
        </p:nvSpPr>
        <p:spPr bwMode="auto">
          <a:xfrm flipH="1">
            <a:off x="1716088" y="2822575"/>
            <a:ext cx="1587" cy="892175"/>
          </a:xfrm>
          <a:prstGeom prst="line">
            <a:avLst/>
          </a:prstGeom>
          <a:noFill/>
          <a:ln w="28575" cap="sq">
            <a:solidFill>
              <a:schemeClr val="tx1"/>
            </a:solidFill>
            <a:round/>
            <a:headEnd/>
            <a:tailEnd type="triangle" w="med" len="med"/>
          </a:ln>
          <a:effectLst>
            <a:prstShdw prst="shdw17" dist="17961" dir="2700000">
              <a:schemeClr val="tx1">
                <a:gamma/>
                <a:shade val="60000"/>
                <a:invGamma/>
              </a:schemeClr>
            </a:prstShdw>
          </a:effectLst>
          <a:extLst>
            <a:ext uri="{909E8E84-426E-40DD-AFC4-6F175D3DCCD1}">
              <a14:hiddenFill xmlns:a14="http://schemas.microsoft.com/office/drawing/2010/main">
                <a:noFill/>
              </a14:hiddenFill>
            </a:ext>
          </a:extLst>
        </p:spPr>
        <p:txBody>
          <a:bodyPr wrap="none" anchor="ctr"/>
          <a:lstStyle/>
          <a:p>
            <a:pPr algn="ctr" eaLnBrk="1" hangingPunct="1">
              <a:defRPr/>
            </a:pPr>
            <a:endParaRPr lang="zh-CN" altLang="en-US"/>
          </a:p>
        </p:txBody>
      </p:sp>
      <p:sp>
        <p:nvSpPr>
          <p:cNvPr id="61463" name="Line 23">
            <a:extLst>
              <a:ext uri="{FF2B5EF4-FFF2-40B4-BE49-F238E27FC236}">
                <a16:creationId xmlns:a16="http://schemas.microsoft.com/office/drawing/2014/main" id="{38CE20FC-4561-4873-9813-B2B99DA1534A}"/>
              </a:ext>
            </a:extLst>
          </p:cNvPr>
          <p:cNvSpPr>
            <a:spLocks noChangeShapeType="1"/>
          </p:cNvSpPr>
          <p:nvPr/>
        </p:nvSpPr>
        <p:spPr bwMode="auto">
          <a:xfrm flipV="1">
            <a:off x="1739900" y="3409950"/>
            <a:ext cx="1604963" cy="1588"/>
          </a:xfrm>
          <a:prstGeom prst="line">
            <a:avLst/>
          </a:prstGeom>
          <a:noFill/>
          <a:ln w="28575" cap="sq">
            <a:solidFill>
              <a:schemeClr val="tx1"/>
            </a:solidFill>
            <a:round/>
            <a:headEnd/>
            <a:tailEnd/>
          </a:ln>
          <a:effectLst>
            <a:prstShdw prst="shdw17" dist="17961" dir="2700000">
              <a:schemeClr val="tx1">
                <a:gamma/>
                <a:shade val="60000"/>
                <a:invGamma/>
              </a:schemeClr>
            </a:prstShdw>
          </a:effectLst>
          <a:extLst>
            <a:ext uri="{909E8E84-426E-40DD-AFC4-6F175D3DCCD1}">
              <a14:hiddenFill xmlns:a14="http://schemas.microsoft.com/office/drawing/2010/main">
                <a:noFill/>
              </a14:hiddenFill>
            </a:ext>
          </a:extLst>
        </p:spPr>
        <p:txBody>
          <a:bodyPr wrap="none" anchor="ctr"/>
          <a:lstStyle/>
          <a:p>
            <a:pPr algn="ctr" eaLnBrk="1" hangingPunct="1">
              <a:defRPr/>
            </a:pPr>
            <a:endParaRPr lang="zh-CN" altLang="en-US"/>
          </a:p>
        </p:txBody>
      </p:sp>
      <p:sp>
        <p:nvSpPr>
          <p:cNvPr id="61464" name="Line 24">
            <a:extLst>
              <a:ext uri="{FF2B5EF4-FFF2-40B4-BE49-F238E27FC236}">
                <a16:creationId xmlns:a16="http://schemas.microsoft.com/office/drawing/2014/main" id="{DEB1C6CC-F847-4C8A-AD48-7698521A80FF}"/>
              </a:ext>
            </a:extLst>
          </p:cNvPr>
          <p:cNvSpPr>
            <a:spLocks noChangeShapeType="1"/>
          </p:cNvSpPr>
          <p:nvPr/>
        </p:nvSpPr>
        <p:spPr bwMode="auto">
          <a:xfrm>
            <a:off x="3303588" y="2395538"/>
            <a:ext cx="0" cy="385762"/>
          </a:xfrm>
          <a:prstGeom prst="line">
            <a:avLst/>
          </a:prstGeom>
          <a:noFill/>
          <a:ln w="28575" cap="sq">
            <a:solidFill>
              <a:schemeClr val="tx1"/>
            </a:solidFill>
            <a:round/>
            <a:headEnd/>
            <a:tailEnd type="triangle" w="med" len="med"/>
          </a:ln>
          <a:effectLst>
            <a:prstShdw prst="shdw17" dist="17961" dir="2700000">
              <a:schemeClr val="tx1">
                <a:gamma/>
                <a:shade val="60000"/>
                <a:invGamma/>
              </a:schemeClr>
            </a:prstShdw>
          </a:effectLst>
          <a:extLst>
            <a:ext uri="{909E8E84-426E-40DD-AFC4-6F175D3DCCD1}">
              <a14:hiddenFill xmlns:a14="http://schemas.microsoft.com/office/drawing/2010/main">
                <a:noFill/>
              </a14:hiddenFill>
            </a:ext>
          </a:extLst>
        </p:spPr>
        <p:txBody>
          <a:bodyPr wrap="none" anchor="ctr"/>
          <a:lstStyle/>
          <a:p>
            <a:pPr algn="ctr" eaLnBrk="1" hangingPunct="1">
              <a:defRPr/>
            </a:pPr>
            <a:endParaRPr lang="zh-CN" altLang="en-US"/>
          </a:p>
        </p:txBody>
      </p:sp>
      <p:sp>
        <p:nvSpPr>
          <p:cNvPr id="21516" name="AutoShape 25">
            <a:extLst>
              <a:ext uri="{FF2B5EF4-FFF2-40B4-BE49-F238E27FC236}">
                <a16:creationId xmlns:a16="http://schemas.microsoft.com/office/drawing/2014/main" id="{25C6C087-F7EE-4B6F-92D6-38839E817F4D}"/>
              </a:ext>
            </a:extLst>
          </p:cNvPr>
          <p:cNvSpPr>
            <a:spLocks noChangeArrowheads="1"/>
          </p:cNvSpPr>
          <p:nvPr/>
        </p:nvSpPr>
        <p:spPr bwMode="auto">
          <a:xfrm>
            <a:off x="782638" y="3716338"/>
            <a:ext cx="1914525" cy="868362"/>
          </a:xfrm>
          <a:prstGeom prst="diamond">
            <a:avLst/>
          </a:prstGeom>
          <a:solidFill>
            <a:srgbClr val="FFFFCC"/>
          </a:solidFill>
          <a:ln w="9525">
            <a:solidFill>
              <a:srgbClr val="A50021"/>
            </a:solidFill>
            <a:miter lim="800000"/>
            <a:headEnd/>
            <a:tailEnd/>
          </a:ln>
          <a:effectLst>
            <a:outerShdw dist="53882" dir="2700000" algn="ctr" rotWithShape="0">
              <a:srgbClr val="A50021"/>
            </a:outerShdw>
          </a:effectLst>
        </p:spPr>
        <p:txBody>
          <a:bodyPr wrap="none" anchor="ctr"/>
          <a:lstStyle>
            <a:lvl1pPr algn="ctr">
              <a:defRPr kumimoji="1" sz="1600" b="1">
                <a:solidFill>
                  <a:srgbClr val="003399"/>
                </a:solidFill>
                <a:latin typeface="Times New Roman" panose="02020603050405020304" pitchFamily="18" charset="0"/>
                <a:ea typeface="宋体" panose="02010600030101010101" pitchFamily="2" charset="-122"/>
              </a:defRPr>
            </a:lvl1pPr>
            <a:lvl2pPr marL="742950" indent="-285750" algn="ctr">
              <a:defRPr kumimoji="1" sz="1600" b="1">
                <a:solidFill>
                  <a:srgbClr val="003399"/>
                </a:solidFill>
                <a:latin typeface="Times New Roman" panose="02020603050405020304" pitchFamily="18" charset="0"/>
                <a:ea typeface="宋体" panose="02010600030101010101" pitchFamily="2" charset="-122"/>
              </a:defRPr>
            </a:lvl2pPr>
            <a:lvl3pPr marL="1143000" indent="-228600" algn="ctr">
              <a:defRPr kumimoji="1" sz="1600" b="1">
                <a:solidFill>
                  <a:srgbClr val="003399"/>
                </a:solidFill>
                <a:latin typeface="Times New Roman" panose="02020603050405020304" pitchFamily="18" charset="0"/>
                <a:ea typeface="宋体" panose="02010600030101010101" pitchFamily="2" charset="-122"/>
              </a:defRPr>
            </a:lvl3pPr>
            <a:lvl4pPr marL="1600200" indent="-228600" algn="ctr">
              <a:defRPr kumimoji="1" sz="1600" b="1">
                <a:solidFill>
                  <a:srgbClr val="003399"/>
                </a:solidFill>
                <a:latin typeface="Times New Roman" panose="02020603050405020304" pitchFamily="18" charset="0"/>
                <a:ea typeface="宋体" panose="02010600030101010101" pitchFamily="2" charset="-122"/>
              </a:defRPr>
            </a:lvl4pPr>
            <a:lvl5pPr marL="2057400" indent="-228600" algn="ctr">
              <a:defRPr kumimoji="1" sz="1600" b="1">
                <a:solidFill>
                  <a:srgbClr val="003399"/>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9pPr>
          </a:lstStyle>
          <a:p>
            <a:pPr eaLnBrk="1" hangingPunct="1">
              <a:lnSpc>
                <a:spcPct val="80000"/>
              </a:lnSpc>
            </a:pPr>
            <a:r>
              <a:rPr lang="en-US" altLang="zh-CN" sz="1800">
                <a:solidFill>
                  <a:schemeClr val="bg2"/>
                </a:solidFill>
              </a:rPr>
              <a:t>A=2</a:t>
            </a:r>
          </a:p>
          <a:p>
            <a:pPr eaLnBrk="1" hangingPunct="1">
              <a:lnSpc>
                <a:spcPct val="80000"/>
              </a:lnSpc>
            </a:pPr>
            <a:r>
              <a:rPr lang="en-US" altLang="zh-CN" sz="1800">
                <a:solidFill>
                  <a:schemeClr val="bg2"/>
                </a:solidFill>
              </a:rPr>
              <a:t>OR </a:t>
            </a:r>
          </a:p>
          <a:p>
            <a:pPr eaLnBrk="1" hangingPunct="1">
              <a:lnSpc>
                <a:spcPct val="80000"/>
              </a:lnSpc>
            </a:pPr>
            <a:r>
              <a:rPr lang="en-US" altLang="zh-CN" sz="1800">
                <a:solidFill>
                  <a:schemeClr val="bg2"/>
                </a:solidFill>
              </a:rPr>
              <a:t>X&gt;1</a:t>
            </a:r>
          </a:p>
        </p:txBody>
      </p:sp>
      <p:sp>
        <p:nvSpPr>
          <p:cNvPr id="21517" name="Line 26">
            <a:extLst>
              <a:ext uri="{FF2B5EF4-FFF2-40B4-BE49-F238E27FC236}">
                <a16:creationId xmlns:a16="http://schemas.microsoft.com/office/drawing/2014/main" id="{83EC029E-E624-4CB7-A19A-9B8F6287EE87}"/>
              </a:ext>
            </a:extLst>
          </p:cNvPr>
          <p:cNvSpPr>
            <a:spLocks noChangeShapeType="1"/>
          </p:cNvSpPr>
          <p:nvPr/>
        </p:nvSpPr>
        <p:spPr bwMode="auto">
          <a:xfrm>
            <a:off x="2735263" y="4168775"/>
            <a:ext cx="620712" cy="0"/>
          </a:xfrm>
          <a:prstGeom prst="line">
            <a:avLst/>
          </a:prstGeom>
          <a:noFill/>
          <a:ln w="28575">
            <a:solidFill>
              <a:schemeClr val="tx1"/>
            </a:solidFill>
            <a:round/>
            <a:headEnd/>
            <a:tailEnd/>
          </a:ln>
          <a:effectLst>
            <a:outerShdw dist="35921" dir="2700000" algn="ctr" rotWithShape="0">
              <a:srgbClr val="DDDDDD"/>
            </a:outerShdw>
          </a:effectLst>
          <a:extLst>
            <a:ext uri="{909E8E84-426E-40DD-AFC4-6F175D3DCCD1}">
              <a14:hiddenFill xmlns:a14="http://schemas.microsoft.com/office/drawing/2010/main">
                <a:noFill/>
              </a14:hiddenFill>
            </a:ext>
          </a:extLst>
        </p:spPr>
        <p:txBody>
          <a:bodyPr wrap="none"/>
          <a:lstStyle/>
          <a:p>
            <a:endParaRPr lang="zh-CN" altLang="en-US"/>
          </a:p>
        </p:txBody>
      </p:sp>
      <p:sp>
        <p:nvSpPr>
          <p:cNvPr id="21518" name="Rectangle 27">
            <a:extLst>
              <a:ext uri="{FF2B5EF4-FFF2-40B4-BE49-F238E27FC236}">
                <a16:creationId xmlns:a16="http://schemas.microsoft.com/office/drawing/2014/main" id="{1362A8BB-76F2-4D63-AF1F-762E9F717BBC}"/>
              </a:ext>
            </a:extLst>
          </p:cNvPr>
          <p:cNvSpPr>
            <a:spLocks noChangeArrowheads="1"/>
          </p:cNvSpPr>
          <p:nvPr/>
        </p:nvSpPr>
        <p:spPr bwMode="auto">
          <a:xfrm>
            <a:off x="2803525" y="4568825"/>
            <a:ext cx="1138238" cy="369888"/>
          </a:xfrm>
          <a:prstGeom prst="rect">
            <a:avLst/>
          </a:prstGeom>
          <a:solidFill>
            <a:srgbClr val="FFFFCC"/>
          </a:solidFill>
          <a:ln w="9525">
            <a:solidFill>
              <a:srgbClr val="A50021"/>
            </a:solidFill>
            <a:miter lim="800000"/>
            <a:headEnd/>
            <a:tailEnd/>
          </a:ln>
          <a:effectLst>
            <a:outerShdw dist="53882" dir="2700000" algn="ctr" rotWithShape="0">
              <a:srgbClr val="A50021"/>
            </a:outerShdw>
          </a:effectLst>
        </p:spPr>
        <p:txBody>
          <a:bodyPr wrap="none" anchor="ctr"/>
          <a:lstStyle>
            <a:lvl1pPr algn="ctr">
              <a:defRPr kumimoji="1" sz="1600" b="1">
                <a:solidFill>
                  <a:srgbClr val="003399"/>
                </a:solidFill>
                <a:latin typeface="Times New Roman" panose="02020603050405020304" pitchFamily="18" charset="0"/>
                <a:ea typeface="宋体" panose="02010600030101010101" pitchFamily="2" charset="-122"/>
              </a:defRPr>
            </a:lvl1pPr>
            <a:lvl2pPr marL="742950" indent="-285750" algn="ctr">
              <a:defRPr kumimoji="1" sz="1600" b="1">
                <a:solidFill>
                  <a:srgbClr val="003399"/>
                </a:solidFill>
                <a:latin typeface="Times New Roman" panose="02020603050405020304" pitchFamily="18" charset="0"/>
                <a:ea typeface="宋体" panose="02010600030101010101" pitchFamily="2" charset="-122"/>
              </a:defRPr>
            </a:lvl2pPr>
            <a:lvl3pPr marL="1143000" indent="-228600" algn="ctr">
              <a:defRPr kumimoji="1" sz="1600" b="1">
                <a:solidFill>
                  <a:srgbClr val="003399"/>
                </a:solidFill>
                <a:latin typeface="Times New Roman" panose="02020603050405020304" pitchFamily="18" charset="0"/>
                <a:ea typeface="宋体" panose="02010600030101010101" pitchFamily="2" charset="-122"/>
              </a:defRPr>
            </a:lvl3pPr>
            <a:lvl4pPr marL="1600200" indent="-228600" algn="ctr">
              <a:defRPr kumimoji="1" sz="1600" b="1">
                <a:solidFill>
                  <a:srgbClr val="003399"/>
                </a:solidFill>
                <a:latin typeface="Times New Roman" panose="02020603050405020304" pitchFamily="18" charset="0"/>
                <a:ea typeface="宋体" panose="02010600030101010101" pitchFamily="2" charset="-122"/>
              </a:defRPr>
            </a:lvl4pPr>
            <a:lvl5pPr marL="2057400" indent="-228600" algn="ctr">
              <a:defRPr kumimoji="1" sz="1600" b="1">
                <a:solidFill>
                  <a:srgbClr val="003399"/>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9pPr>
          </a:lstStyle>
          <a:p>
            <a:pPr eaLnBrk="1" hangingPunct="1"/>
            <a:r>
              <a:rPr lang="en-US" altLang="zh-CN" sz="1800">
                <a:solidFill>
                  <a:schemeClr val="bg2"/>
                </a:solidFill>
              </a:rPr>
              <a:t>X:=X+1</a:t>
            </a:r>
          </a:p>
        </p:txBody>
      </p:sp>
      <p:sp>
        <p:nvSpPr>
          <p:cNvPr id="61468" name="Line 28">
            <a:extLst>
              <a:ext uri="{FF2B5EF4-FFF2-40B4-BE49-F238E27FC236}">
                <a16:creationId xmlns:a16="http://schemas.microsoft.com/office/drawing/2014/main" id="{3B7CD4BA-12AD-4362-B1F8-576A558F1CA9}"/>
              </a:ext>
            </a:extLst>
          </p:cNvPr>
          <p:cNvSpPr>
            <a:spLocks noChangeShapeType="1"/>
          </p:cNvSpPr>
          <p:nvPr/>
        </p:nvSpPr>
        <p:spPr bwMode="auto">
          <a:xfrm>
            <a:off x="3373438" y="5026025"/>
            <a:ext cx="0" cy="223838"/>
          </a:xfrm>
          <a:prstGeom prst="line">
            <a:avLst/>
          </a:prstGeom>
          <a:noFill/>
          <a:ln w="28575" cap="sq">
            <a:solidFill>
              <a:schemeClr val="tx1"/>
            </a:solidFill>
            <a:round/>
            <a:headEnd/>
            <a:tailEnd type="triangle" w="med" len="med"/>
          </a:ln>
          <a:effectLst>
            <a:prstShdw prst="shdw17" dist="17961" dir="2700000">
              <a:schemeClr val="tx1">
                <a:gamma/>
                <a:shade val="60000"/>
                <a:invGamma/>
              </a:schemeClr>
            </a:prstShdw>
          </a:effectLst>
          <a:extLst>
            <a:ext uri="{909E8E84-426E-40DD-AFC4-6F175D3DCCD1}">
              <a14:hiddenFill xmlns:a14="http://schemas.microsoft.com/office/drawing/2010/main">
                <a:noFill/>
              </a14:hiddenFill>
            </a:ext>
          </a:extLst>
        </p:spPr>
        <p:txBody>
          <a:bodyPr wrap="none" anchor="ctr"/>
          <a:lstStyle/>
          <a:p>
            <a:pPr algn="ctr" eaLnBrk="1" hangingPunct="1">
              <a:defRPr/>
            </a:pPr>
            <a:endParaRPr lang="zh-CN" altLang="en-US"/>
          </a:p>
        </p:txBody>
      </p:sp>
      <p:sp>
        <p:nvSpPr>
          <p:cNvPr id="61469" name="Line 29">
            <a:extLst>
              <a:ext uri="{FF2B5EF4-FFF2-40B4-BE49-F238E27FC236}">
                <a16:creationId xmlns:a16="http://schemas.microsoft.com/office/drawing/2014/main" id="{76B15649-6973-4CFD-83D0-C4879AD1EA74}"/>
              </a:ext>
            </a:extLst>
          </p:cNvPr>
          <p:cNvSpPr>
            <a:spLocks noChangeShapeType="1"/>
          </p:cNvSpPr>
          <p:nvPr/>
        </p:nvSpPr>
        <p:spPr bwMode="auto">
          <a:xfrm>
            <a:off x="1768475" y="4662488"/>
            <a:ext cx="0" cy="1074737"/>
          </a:xfrm>
          <a:prstGeom prst="line">
            <a:avLst/>
          </a:prstGeom>
          <a:noFill/>
          <a:ln w="28575" cap="sq">
            <a:solidFill>
              <a:schemeClr val="tx1"/>
            </a:solidFill>
            <a:round/>
            <a:headEnd/>
            <a:tailEnd type="triangle" w="med" len="med"/>
          </a:ln>
          <a:effectLst>
            <a:prstShdw prst="shdw17" dist="17961" dir="2700000">
              <a:schemeClr val="tx1">
                <a:gamma/>
                <a:shade val="60000"/>
                <a:invGamma/>
              </a:schemeClr>
            </a:prstShdw>
          </a:effectLst>
          <a:extLst>
            <a:ext uri="{909E8E84-426E-40DD-AFC4-6F175D3DCCD1}">
              <a14:hiddenFill xmlns:a14="http://schemas.microsoft.com/office/drawing/2010/main">
                <a:noFill/>
              </a14:hiddenFill>
            </a:ext>
          </a:extLst>
        </p:spPr>
        <p:txBody>
          <a:bodyPr wrap="none" anchor="ctr"/>
          <a:lstStyle/>
          <a:p>
            <a:pPr algn="ctr" eaLnBrk="1" hangingPunct="1">
              <a:defRPr/>
            </a:pPr>
            <a:endParaRPr lang="zh-CN" altLang="en-US"/>
          </a:p>
        </p:txBody>
      </p:sp>
      <p:sp>
        <p:nvSpPr>
          <p:cNvPr id="61470" name="Line 30">
            <a:extLst>
              <a:ext uri="{FF2B5EF4-FFF2-40B4-BE49-F238E27FC236}">
                <a16:creationId xmlns:a16="http://schemas.microsoft.com/office/drawing/2014/main" id="{A21A7D6B-CA6E-4BD3-B971-FBF45031D4B5}"/>
              </a:ext>
            </a:extLst>
          </p:cNvPr>
          <p:cNvSpPr>
            <a:spLocks noChangeShapeType="1"/>
          </p:cNvSpPr>
          <p:nvPr/>
        </p:nvSpPr>
        <p:spPr bwMode="auto">
          <a:xfrm>
            <a:off x="1771650" y="5230813"/>
            <a:ext cx="1592263" cy="15875"/>
          </a:xfrm>
          <a:prstGeom prst="line">
            <a:avLst/>
          </a:prstGeom>
          <a:noFill/>
          <a:ln w="28575" cap="sq">
            <a:solidFill>
              <a:schemeClr val="tx1"/>
            </a:solidFill>
            <a:round/>
            <a:headEnd/>
            <a:tailEnd/>
          </a:ln>
          <a:effectLst>
            <a:prstShdw prst="shdw17" dist="17961" dir="2700000">
              <a:schemeClr val="tx1">
                <a:gamma/>
                <a:shade val="60000"/>
                <a:invGamma/>
              </a:schemeClr>
            </a:prstShdw>
          </a:effectLst>
          <a:extLst>
            <a:ext uri="{909E8E84-426E-40DD-AFC4-6F175D3DCCD1}">
              <a14:hiddenFill xmlns:a14="http://schemas.microsoft.com/office/drawing/2010/main">
                <a:noFill/>
              </a14:hiddenFill>
            </a:ext>
          </a:extLst>
        </p:spPr>
        <p:txBody>
          <a:bodyPr wrap="none" anchor="ctr"/>
          <a:lstStyle/>
          <a:p>
            <a:pPr algn="ctr" eaLnBrk="1" hangingPunct="1">
              <a:defRPr/>
            </a:pPr>
            <a:endParaRPr lang="zh-CN" altLang="en-US"/>
          </a:p>
        </p:txBody>
      </p:sp>
      <p:sp>
        <p:nvSpPr>
          <p:cNvPr id="61471" name="Line 31">
            <a:extLst>
              <a:ext uri="{FF2B5EF4-FFF2-40B4-BE49-F238E27FC236}">
                <a16:creationId xmlns:a16="http://schemas.microsoft.com/office/drawing/2014/main" id="{4E0239EF-7E6A-437B-8B88-584B8F3DF782}"/>
              </a:ext>
            </a:extLst>
          </p:cNvPr>
          <p:cNvSpPr>
            <a:spLocks noChangeShapeType="1"/>
          </p:cNvSpPr>
          <p:nvPr/>
        </p:nvSpPr>
        <p:spPr bwMode="auto">
          <a:xfrm>
            <a:off x="3352800" y="4191000"/>
            <a:ext cx="1588" cy="388938"/>
          </a:xfrm>
          <a:prstGeom prst="line">
            <a:avLst/>
          </a:prstGeom>
          <a:noFill/>
          <a:ln w="9525" cap="sq">
            <a:solidFill>
              <a:schemeClr val="tx1"/>
            </a:solidFill>
            <a:round/>
            <a:headEnd/>
            <a:tailEnd type="triangle" w="med" len="med"/>
          </a:ln>
          <a:effectLst>
            <a:prstShdw prst="shdw17" dist="17961" dir="2700000">
              <a:schemeClr val="tx1">
                <a:gamma/>
                <a:shade val="60000"/>
                <a:invGamma/>
              </a:schemeClr>
            </a:prstShdw>
          </a:effectLst>
          <a:extLst>
            <a:ext uri="{909E8E84-426E-40DD-AFC4-6F175D3DCCD1}">
              <a14:hiddenFill xmlns:a14="http://schemas.microsoft.com/office/drawing/2010/main">
                <a:noFill/>
              </a14:hiddenFill>
            </a:ext>
          </a:extLst>
        </p:spPr>
        <p:txBody>
          <a:bodyPr wrap="none" anchor="ctr"/>
          <a:lstStyle/>
          <a:p>
            <a:pPr algn="ctr" eaLnBrk="1" hangingPunct="1">
              <a:defRPr/>
            </a:pPr>
            <a:endParaRPr lang="zh-CN" altLang="en-US"/>
          </a:p>
        </p:txBody>
      </p:sp>
      <p:sp>
        <p:nvSpPr>
          <p:cNvPr id="61472" name="Text Box 32">
            <a:extLst>
              <a:ext uri="{FF2B5EF4-FFF2-40B4-BE49-F238E27FC236}">
                <a16:creationId xmlns:a16="http://schemas.microsoft.com/office/drawing/2014/main" id="{92B81ACD-39AB-4F36-8600-39A52B8B0C0D}"/>
              </a:ext>
            </a:extLst>
          </p:cNvPr>
          <p:cNvSpPr txBox="1">
            <a:spLocks noChangeArrowheads="1"/>
          </p:cNvSpPr>
          <p:nvPr/>
        </p:nvSpPr>
        <p:spPr bwMode="auto">
          <a:xfrm>
            <a:off x="1668463" y="1073150"/>
            <a:ext cx="361950" cy="519113"/>
          </a:xfrm>
          <a:prstGeom prst="rect">
            <a:avLst/>
          </a:prstGeom>
          <a:noFill/>
          <a:ln>
            <a:noFill/>
          </a:ln>
          <a:effectLst>
            <a:prstShdw prst="shdw17" dist="17961" dir="2700000">
              <a:schemeClr val="tx1">
                <a:gamma/>
                <a:shade val="60000"/>
                <a:invGamma/>
              </a:schemeClr>
            </a:prstShdw>
          </a:effectLst>
          <a:extLst>
            <a:ext uri="{909E8E84-426E-40DD-AFC4-6F175D3DCCD1}">
              <a14:hiddenFill xmlns:a14="http://schemas.microsoft.com/office/drawing/2010/main">
                <a:gradFill rotWithShape="0">
                  <a:gsLst>
                    <a:gs pos="0">
                      <a:schemeClr val="tx1"/>
                    </a:gs>
                    <a:gs pos="100000">
                      <a:schemeClr val="tx1">
                        <a:gamma/>
                        <a:shade val="72941"/>
                        <a:invGamma/>
                      </a:schemeClr>
                    </a:gs>
                  </a:gsLst>
                  <a:lin ang="5400000" scaled="1"/>
                </a:gradFill>
              </a14:hiddenFill>
            </a:ext>
            <a:ext uri="{91240B29-F687-4F45-9708-019B960494DF}">
              <a14:hiddenLine xmlns:a14="http://schemas.microsoft.com/office/drawing/2010/main" w="9525" cap="sq">
                <a:solidFill>
                  <a:schemeClr val="tx1"/>
                </a:solidFill>
                <a:miter lim="800000"/>
                <a:headEnd/>
                <a:tailEnd/>
              </a14:hiddenLine>
            </a:ext>
          </a:extLst>
        </p:spPr>
        <p:txBody>
          <a:bodyPr wrap="none">
            <a:spAutoFit/>
          </a:bodyPr>
          <a:lstStyle/>
          <a:p>
            <a:pPr algn="ctr" eaLnBrk="1" hangingPunct="1">
              <a:defRPr/>
            </a:pPr>
            <a:r>
              <a:rPr lang="en-US" altLang="zh-CN" sz="2800">
                <a:solidFill>
                  <a:schemeClr val="folHlink"/>
                </a:solidFill>
              </a:rPr>
              <a:t>a</a:t>
            </a:r>
          </a:p>
        </p:txBody>
      </p:sp>
      <p:sp>
        <p:nvSpPr>
          <p:cNvPr id="61473" name="Text Box 33">
            <a:extLst>
              <a:ext uri="{FF2B5EF4-FFF2-40B4-BE49-F238E27FC236}">
                <a16:creationId xmlns:a16="http://schemas.microsoft.com/office/drawing/2014/main" id="{1F268B69-EB2D-484D-845D-C8139C51809A}"/>
              </a:ext>
            </a:extLst>
          </p:cNvPr>
          <p:cNvSpPr txBox="1">
            <a:spLocks noChangeArrowheads="1"/>
          </p:cNvSpPr>
          <p:nvPr/>
        </p:nvSpPr>
        <p:spPr bwMode="auto">
          <a:xfrm>
            <a:off x="1089025" y="2863850"/>
            <a:ext cx="530225" cy="519113"/>
          </a:xfrm>
          <a:prstGeom prst="rect">
            <a:avLst/>
          </a:prstGeom>
          <a:noFill/>
          <a:ln>
            <a:noFill/>
          </a:ln>
          <a:effectLst>
            <a:prstShdw prst="shdw17" dist="17961" dir="2700000">
              <a:schemeClr val="tx1">
                <a:gamma/>
                <a:shade val="60000"/>
                <a:invGamma/>
              </a:schemeClr>
            </a:prstShdw>
          </a:effectLst>
          <a:extLst>
            <a:ext uri="{909E8E84-426E-40DD-AFC4-6F175D3DCCD1}">
              <a14:hiddenFill xmlns:a14="http://schemas.microsoft.com/office/drawing/2010/main">
                <a:gradFill rotWithShape="0">
                  <a:gsLst>
                    <a:gs pos="0">
                      <a:schemeClr val="tx1"/>
                    </a:gs>
                    <a:gs pos="100000">
                      <a:schemeClr val="tx1">
                        <a:gamma/>
                        <a:shade val="72941"/>
                        <a:invGamma/>
                      </a:schemeClr>
                    </a:gs>
                  </a:gsLst>
                  <a:lin ang="5400000" scaled="1"/>
                </a:gradFill>
              </a14:hiddenFill>
            </a:ext>
            <a:ext uri="{91240B29-F687-4F45-9708-019B960494DF}">
              <a14:hiddenLine xmlns:a14="http://schemas.microsoft.com/office/drawing/2010/main" w="9525" cap="sq">
                <a:solidFill>
                  <a:schemeClr val="tx1"/>
                </a:solidFill>
                <a:miter lim="800000"/>
                <a:headEnd/>
                <a:tailEnd/>
              </a14:hiddenLine>
            </a:ext>
          </a:extLst>
        </p:spPr>
        <p:txBody>
          <a:bodyPr>
            <a:spAutoFit/>
          </a:bodyPr>
          <a:lstStyle/>
          <a:p>
            <a:pPr algn="ctr" eaLnBrk="1" hangingPunct="1">
              <a:spcBef>
                <a:spcPct val="50000"/>
              </a:spcBef>
              <a:defRPr/>
            </a:pPr>
            <a:r>
              <a:rPr lang="en-US" altLang="zh-CN" sz="2800">
                <a:solidFill>
                  <a:schemeClr val="folHlink"/>
                </a:solidFill>
              </a:rPr>
              <a:t>b</a:t>
            </a:r>
          </a:p>
        </p:txBody>
      </p:sp>
      <p:sp>
        <p:nvSpPr>
          <p:cNvPr id="61474" name="Text Box 34">
            <a:extLst>
              <a:ext uri="{FF2B5EF4-FFF2-40B4-BE49-F238E27FC236}">
                <a16:creationId xmlns:a16="http://schemas.microsoft.com/office/drawing/2014/main" id="{F54D5A62-429E-4FC2-B677-A08B6240B324}"/>
              </a:ext>
            </a:extLst>
          </p:cNvPr>
          <p:cNvSpPr txBox="1">
            <a:spLocks noChangeArrowheads="1"/>
          </p:cNvSpPr>
          <p:nvPr/>
        </p:nvSpPr>
        <p:spPr bwMode="auto">
          <a:xfrm>
            <a:off x="2652713" y="1787525"/>
            <a:ext cx="509587" cy="519113"/>
          </a:xfrm>
          <a:prstGeom prst="rect">
            <a:avLst/>
          </a:prstGeom>
          <a:noFill/>
          <a:ln>
            <a:noFill/>
          </a:ln>
          <a:effectLst>
            <a:prstShdw prst="shdw17" dist="17961" dir="2700000">
              <a:schemeClr val="tx1">
                <a:gamma/>
                <a:shade val="60000"/>
                <a:invGamma/>
              </a:schemeClr>
            </a:prstShdw>
          </a:effectLst>
          <a:extLst>
            <a:ext uri="{909E8E84-426E-40DD-AFC4-6F175D3DCCD1}">
              <a14:hiddenFill xmlns:a14="http://schemas.microsoft.com/office/drawing/2010/main">
                <a:gradFill rotWithShape="0">
                  <a:gsLst>
                    <a:gs pos="0">
                      <a:schemeClr val="tx1"/>
                    </a:gs>
                    <a:gs pos="100000">
                      <a:schemeClr val="tx1">
                        <a:gamma/>
                        <a:shade val="72941"/>
                        <a:invGamma/>
                      </a:schemeClr>
                    </a:gs>
                  </a:gsLst>
                  <a:lin ang="5400000" scaled="1"/>
                </a:gradFill>
              </a14:hiddenFill>
            </a:ext>
            <a:ext uri="{91240B29-F687-4F45-9708-019B960494DF}">
              <a14:hiddenLine xmlns:a14="http://schemas.microsoft.com/office/drawing/2010/main" w="9525" cap="sq">
                <a:solidFill>
                  <a:schemeClr val="tx1"/>
                </a:solidFill>
                <a:miter lim="800000"/>
                <a:headEnd/>
                <a:tailEnd/>
              </a14:hiddenLine>
            </a:ext>
          </a:extLst>
        </p:spPr>
        <p:txBody>
          <a:bodyPr>
            <a:spAutoFit/>
          </a:bodyPr>
          <a:lstStyle/>
          <a:p>
            <a:pPr algn="ctr" eaLnBrk="1" hangingPunct="1">
              <a:spcBef>
                <a:spcPct val="50000"/>
              </a:spcBef>
              <a:defRPr/>
            </a:pPr>
            <a:r>
              <a:rPr lang="en-US" altLang="zh-CN" sz="2800">
                <a:solidFill>
                  <a:schemeClr val="folHlink"/>
                </a:solidFill>
              </a:rPr>
              <a:t>c</a:t>
            </a:r>
          </a:p>
        </p:txBody>
      </p:sp>
      <p:sp>
        <p:nvSpPr>
          <p:cNvPr id="61475" name="Text Box 35">
            <a:extLst>
              <a:ext uri="{FF2B5EF4-FFF2-40B4-BE49-F238E27FC236}">
                <a16:creationId xmlns:a16="http://schemas.microsoft.com/office/drawing/2014/main" id="{62597D1E-16C9-46FB-AD48-C7D12B3194D0}"/>
              </a:ext>
            </a:extLst>
          </p:cNvPr>
          <p:cNvSpPr txBox="1">
            <a:spLocks noChangeArrowheads="1"/>
          </p:cNvSpPr>
          <p:nvPr/>
        </p:nvSpPr>
        <p:spPr bwMode="auto">
          <a:xfrm>
            <a:off x="979488" y="4638675"/>
            <a:ext cx="538162" cy="519113"/>
          </a:xfrm>
          <a:prstGeom prst="rect">
            <a:avLst/>
          </a:prstGeom>
          <a:noFill/>
          <a:ln>
            <a:noFill/>
          </a:ln>
          <a:effectLst>
            <a:prstShdw prst="shdw17" dist="17961" dir="2700000">
              <a:schemeClr val="tx1">
                <a:gamma/>
                <a:shade val="60000"/>
                <a:invGamma/>
              </a:schemeClr>
            </a:prstShdw>
          </a:effectLst>
          <a:extLst>
            <a:ext uri="{909E8E84-426E-40DD-AFC4-6F175D3DCCD1}">
              <a14:hiddenFill xmlns:a14="http://schemas.microsoft.com/office/drawing/2010/main">
                <a:gradFill rotWithShape="0">
                  <a:gsLst>
                    <a:gs pos="0">
                      <a:schemeClr val="tx1"/>
                    </a:gs>
                    <a:gs pos="100000">
                      <a:schemeClr val="tx1">
                        <a:gamma/>
                        <a:shade val="72941"/>
                        <a:invGamma/>
                      </a:schemeClr>
                    </a:gs>
                  </a:gsLst>
                  <a:lin ang="5400000" scaled="1"/>
                </a:gradFill>
              </a14:hiddenFill>
            </a:ext>
            <a:ext uri="{91240B29-F687-4F45-9708-019B960494DF}">
              <a14:hiddenLine xmlns:a14="http://schemas.microsoft.com/office/drawing/2010/main" w="9525" cap="sq">
                <a:solidFill>
                  <a:schemeClr val="tx1"/>
                </a:solidFill>
                <a:miter lim="800000"/>
                <a:headEnd/>
                <a:tailEnd/>
              </a14:hiddenLine>
            </a:ext>
          </a:extLst>
        </p:spPr>
        <p:txBody>
          <a:bodyPr>
            <a:spAutoFit/>
          </a:bodyPr>
          <a:lstStyle/>
          <a:p>
            <a:pPr algn="ctr" eaLnBrk="1" hangingPunct="1">
              <a:defRPr/>
            </a:pPr>
            <a:r>
              <a:rPr lang="en-US" altLang="zh-CN" sz="2800">
                <a:solidFill>
                  <a:schemeClr val="folHlink"/>
                </a:solidFill>
              </a:rPr>
              <a:t>d</a:t>
            </a:r>
          </a:p>
        </p:txBody>
      </p:sp>
      <p:sp>
        <p:nvSpPr>
          <p:cNvPr id="61476" name="Text Box 36">
            <a:extLst>
              <a:ext uri="{FF2B5EF4-FFF2-40B4-BE49-F238E27FC236}">
                <a16:creationId xmlns:a16="http://schemas.microsoft.com/office/drawing/2014/main" id="{644522FA-D8EA-42E3-BE5F-0355FF0E2419}"/>
              </a:ext>
            </a:extLst>
          </p:cNvPr>
          <p:cNvSpPr txBox="1">
            <a:spLocks noChangeArrowheads="1"/>
          </p:cNvSpPr>
          <p:nvPr/>
        </p:nvSpPr>
        <p:spPr bwMode="auto">
          <a:xfrm>
            <a:off x="2774950" y="3697288"/>
            <a:ext cx="447675" cy="519112"/>
          </a:xfrm>
          <a:prstGeom prst="rect">
            <a:avLst/>
          </a:prstGeom>
          <a:noFill/>
          <a:ln>
            <a:noFill/>
          </a:ln>
          <a:effectLst>
            <a:prstShdw prst="shdw17" dist="17961" dir="18900000">
              <a:schemeClr val="tx1">
                <a:gamma/>
                <a:shade val="60000"/>
                <a:invGamma/>
              </a:schemeClr>
            </a:prstShdw>
          </a:effectLst>
          <a:extLst>
            <a:ext uri="{909E8E84-426E-40DD-AFC4-6F175D3DCCD1}">
              <a14:hiddenFill xmlns:a14="http://schemas.microsoft.com/office/drawing/2010/main">
                <a:gradFill rotWithShape="0">
                  <a:gsLst>
                    <a:gs pos="0">
                      <a:schemeClr val="tx1"/>
                    </a:gs>
                    <a:gs pos="100000">
                      <a:schemeClr val="tx1">
                        <a:gamma/>
                        <a:shade val="72941"/>
                        <a:invGamma/>
                      </a:schemeClr>
                    </a:gs>
                  </a:gsLst>
                  <a:lin ang="5400000" scaled="1"/>
                </a:gradFill>
              </a14:hiddenFill>
            </a:ext>
            <a:ext uri="{91240B29-F687-4F45-9708-019B960494DF}">
              <a14:hiddenLine xmlns:a14="http://schemas.microsoft.com/office/drawing/2010/main" w="9525" cap="sq">
                <a:solidFill>
                  <a:schemeClr val="tx1"/>
                </a:solidFill>
                <a:miter lim="800000"/>
                <a:headEnd/>
                <a:tailEnd/>
              </a14:hiddenLine>
            </a:ext>
          </a:extLst>
        </p:spPr>
        <p:txBody>
          <a:bodyPr>
            <a:spAutoFit/>
          </a:bodyPr>
          <a:lstStyle/>
          <a:p>
            <a:pPr algn="ctr" eaLnBrk="1" hangingPunct="1">
              <a:spcBef>
                <a:spcPct val="50000"/>
              </a:spcBef>
              <a:defRPr/>
            </a:pPr>
            <a:r>
              <a:rPr lang="en-US" altLang="zh-CN" sz="2800">
                <a:solidFill>
                  <a:schemeClr val="folHlink"/>
                </a:solidFill>
              </a:rPr>
              <a:t>e</a:t>
            </a:r>
          </a:p>
        </p:txBody>
      </p:sp>
      <p:sp>
        <p:nvSpPr>
          <p:cNvPr id="61477" name="Text Box 37">
            <a:extLst>
              <a:ext uri="{FF2B5EF4-FFF2-40B4-BE49-F238E27FC236}">
                <a16:creationId xmlns:a16="http://schemas.microsoft.com/office/drawing/2014/main" id="{D5A9DCF0-6524-487B-9A66-BE11F14036C5}"/>
              </a:ext>
            </a:extLst>
          </p:cNvPr>
          <p:cNvSpPr txBox="1">
            <a:spLocks noChangeArrowheads="1"/>
          </p:cNvSpPr>
          <p:nvPr/>
        </p:nvSpPr>
        <p:spPr bwMode="auto">
          <a:xfrm>
            <a:off x="4124325" y="1725613"/>
            <a:ext cx="5019675" cy="2698750"/>
          </a:xfrm>
          <a:prstGeom prst="rect">
            <a:avLst/>
          </a:prstGeom>
          <a:noFill/>
          <a:ln>
            <a:noFill/>
          </a:ln>
          <a:effectLst>
            <a:prstShdw prst="shdw17" dist="17961" dir="2700000">
              <a:schemeClr val="tx1">
                <a:gamma/>
                <a:shade val="60000"/>
                <a:invGamma/>
              </a:schemeClr>
            </a:prstShdw>
          </a:effectLst>
          <a:extLst>
            <a:ext uri="{909E8E84-426E-40DD-AFC4-6F175D3DCCD1}">
              <a14:hiddenFill xmlns:a14="http://schemas.microsoft.com/office/drawing/2010/main">
                <a:gradFill rotWithShape="0">
                  <a:gsLst>
                    <a:gs pos="0">
                      <a:schemeClr val="tx1"/>
                    </a:gs>
                    <a:gs pos="100000">
                      <a:schemeClr val="tx1">
                        <a:gamma/>
                        <a:shade val="72941"/>
                        <a:invGamma/>
                      </a:schemeClr>
                    </a:gs>
                  </a:gsLst>
                  <a:lin ang="5400000" scaled="1"/>
                </a:gradFill>
              </a14:hiddenFill>
            </a:ext>
            <a:ext uri="{91240B29-F687-4F45-9708-019B960494DF}">
              <a14:hiddenLine xmlns:a14="http://schemas.microsoft.com/office/drawing/2010/main" w="9525" cap="sq">
                <a:solidFill>
                  <a:schemeClr val="tx1"/>
                </a:solidFill>
                <a:miter lim="800000"/>
                <a:headEnd/>
                <a:tailEnd/>
              </a14:hiddenLine>
            </a:ext>
          </a:extLst>
        </p:spPr>
        <p:txBody>
          <a:bodyPr anchor="ctr">
            <a:spAutoFit/>
          </a:bodyPr>
          <a:lstStyle/>
          <a:p>
            <a:pPr eaLnBrk="1" hangingPunct="1">
              <a:spcBef>
                <a:spcPct val="50000"/>
              </a:spcBef>
              <a:defRPr/>
            </a:pPr>
            <a:r>
              <a:rPr lang="zh-CN" altLang="zh-CN" sz="2800">
                <a:solidFill>
                  <a:schemeClr val="folHlink"/>
                </a:solidFill>
                <a:ea typeface="楷体_GB2312" pitchFamily="49" charset="-122"/>
              </a:rPr>
              <a:t>应满足以下覆盖情况：</a:t>
            </a:r>
            <a:endParaRPr lang="zh-CN" altLang="zh-CN" sz="2800">
              <a:solidFill>
                <a:schemeClr val="tx1"/>
              </a:solidFill>
              <a:ea typeface="楷体_GB2312" pitchFamily="49" charset="-122"/>
            </a:endParaRPr>
          </a:p>
          <a:p>
            <a:pPr eaLnBrk="1" hangingPunct="1">
              <a:spcBef>
                <a:spcPct val="20000"/>
              </a:spcBef>
              <a:defRPr/>
            </a:pPr>
            <a:r>
              <a:rPr lang="zh-CN" altLang="zh-CN" sz="2800">
                <a:solidFill>
                  <a:schemeClr val="tx1"/>
                </a:solidFill>
                <a:ea typeface="楷体_GB2312" pitchFamily="49" charset="-122"/>
              </a:rPr>
              <a:t> 条件: A&gt;1, A</a:t>
            </a:r>
            <a:r>
              <a:rPr lang="zh-CN" altLang="zh-CN" sz="2800">
                <a:solidFill>
                  <a:schemeClr val="tx1"/>
                </a:solidFill>
              </a:rPr>
              <a:t>≤</a:t>
            </a:r>
            <a:r>
              <a:rPr lang="zh-CN" altLang="zh-CN" sz="2800">
                <a:solidFill>
                  <a:schemeClr val="tx1"/>
                </a:solidFill>
                <a:ea typeface="楷体_GB2312" pitchFamily="49" charset="-122"/>
              </a:rPr>
              <a:t>1, B=0, B</a:t>
            </a:r>
            <a:r>
              <a:rPr lang="zh-CN" altLang="zh-CN" sz="2800">
                <a:solidFill>
                  <a:schemeClr val="tx1"/>
                </a:solidFill>
              </a:rPr>
              <a:t>≠</a:t>
            </a:r>
            <a:r>
              <a:rPr lang="zh-CN" altLang="zh-CN" sz="2800">
                <a:solidFill>
                  <a:schemeClr val="tx1"/>
                </a:solidFill>
                <a:ea typeface="楷体_GB2312" pitchFamily="49" charset="-122"/>
              </a:rPr>
              <a:t>0</a:t>
            </a:r>
          </a:p>
          <a:p>
            <a:pPr eaLnBrk="1" hangingPunct="1">
              <a:spcBef>
                <a:spcPct val="20000"/>
              </a:spcBef>
              <a:defRPr/>
            </a:pPr>
            <a:r>
              <a:rPr lang="zh-CN" altLang="zh-CN" sz="2800">
                <a:solidFill>
                  <a:schemeClr val="tx1"/>
                </a:solidFill>
                <a:ea typeface="楷体_GB2312" pitchFamily="49" charset="-122"/>
              </a:rPr>
              <a:t>	 A=2, A</a:t>
            </a:r>
            <a:r>
              <a:rPr lang="zh-CN" altLang="zh-CN" sz="2800">
                <a:solidFill>
                  <a:schemeClr val="tx1"/>
                </a:solidFill>
              </a:rPr>
              <a:t>≠2, X&gt;1, X≤1</a:t>
            </a:r>
          </a:p>
          <a:p>
            <a:pPr eaLnBrk="1" hangingPunct="1">
              <a:spcBef>
                <a:spcPct val="50000"/>
              </a:spcBef>
              <a:defRPr/>
            </a:pPr>
            <a:r>
              <a:rPr lang="zh-CN" altLang="zh-CN" sz="2800">
                <a:solidFill>
                  <a:schemeClr val="tx1"/>
                </a:solidFill>
                <a:ea typeface="楷体_GB2312" pitchFamily="49" charset="-122"/>
              </a:rPr>
              <a:t> 应执行路径</a:t>
            </a:r>
          </a:p>
          <a:p>
            <a:pPr algn="ctr" eaLnBrk="1" hangingPunct="1">
              <a:spcBef>
                <a:spcPct val="20000"/>
              </a:spcBef>
              <a:defRPr/>
            </a:pPr>
            <a:r>
              <a:rPr lang="zh-CN" altLang="zh-CN" sz="2800">
                <a:solidFill>
                  <a:schemeClr val="tx1"/>
                </a:solidFill>
                <a:ea typeface="楷体_GB2312" pitchFamily="49" charset="-122"/>
              </a:rPr>
              <a:t>ace </a:t>
            </a:r>
            <a:r>
              <a:rPr lang="zh-CN" altLang="en-US" sz="2800">
                <a:solidFill>
                  <a:schemeClr val="tx1"/>
                </a:solidFill>
                <a:ea typeface="仿宋_GB2312" pitchFamily="49" charset="-122"/>
              </a:rPr>
              <a:t>∧</a:t>
            </a:r>
            <a:r>
              <a:rPr lang="zh-CN" altLang="zh-CN" sz="2800">
                <a:solidFill>
                  <a:schemeClr val="tx1"/>
                </a:solidFill>
                <a:ea typeface="楷体_GB2312" pitchFamily="49" charset="-122"/>
              </a:rPr>
              <a:t> abd	</a:t>
            </a:r>
            <a:r>
              <a:rPr lang="zh-CN" altLang="en-US" sz="2800">
                <a:solidFill>
                  <a:schemeClr val="tx1"/>
                </a:solidFill>
                <a:ea typeface="仿宋_GB2312" pitchFamily="49" charset="-122"/>
              </a:rPr>
              <a:t>或： </a:t>
            </a:r>
            <a:r>
              <a:rPr lang="en-US" altLang="zh-CN" sz="2800">
                <a:solidFill>
                  <a:schemeClr val="tx1"/>
                </a:solidFill>
                <a:ea typeface="仿宋_GB2312" pitchFamily="49" charset="-122"/>
              </a:rPr>
              <a:t>acd </a:t>
            </a:r>
            <a:r>
              <a:rPr lang="zh-CN" altLang="en-US" sz="2800">
                <a:solidFill>
                  <a:schemeClr val="tx1"/>
                </a:solidFill>
                <a:ea typeface="仿宋_GB2312" pitchFamily="49" charset="-122"/>
              </a:rPr>
              <a:t>∧</a:t>
            </a:r>
            <a:r>
              <a:rPr lang="en-US" altLang="zh-CN" sz="2800">
                <a:solidFill>
                  <a:schemeClr val="tx1"/>
                </a:solidFill>
                <a:ea typeface="仿宋_GB2312" pitchFamily="49" charset="-122"/>
              </a:rPr>
              <a:t> abe</a:t>
            </a:r>
          </a:p>
        </p:txBody>
      </p:sp>
      <p:sp>
        <p:nvSpPr>
          <p:cNvPr id="61478" name="Text Box 38">
            <a:extLst>
              <a:ext uri="{FF2B5EF4-FFF2-40B4-BE49-F238E27FC236}">
                <a16:creationId xmlns:a16="http://schemas.microsoft.com/office/drawing/2014/main" id="{450BECB2-AA20-43D6-9155-351C8A2E7E4F}"/>
              </a:ext>
            </a:extLst>
          </p:cNvPr>
          <p:cNvSpPr txBox="1">
            <a:spLocks noChangeArrowheads="1"/>
          </p:cNvSpPr>
          <p:nvPr/>
        </p:nvSpPr>
        <p:spPr bwMode="auto">
          <a:xfrm>
            <a:off x="4179888" y="4476750"/>
            <a:ext cx="4964112" cy="1565275"/>
          </a:xfrm>
          <a:prstGeom prst="rect">
            <a:avLst/>
          </a:prstGeom>
          <a:noFill/>
          <a:ln>
            <a:noFill/>
          </a:ln>
          <a:effectLst>
            <a:prstShdw prst="shdw17" dist="17961" dir="2700000">
              <a:schemeClr val="tx1">
                <a:gamma/>
                <a:shade val="60000"/>
                <a:invGamma/>
              </a:schemeClr>
            </a:prstShdw>
          </a:effectLst>
          <a:extLst>
            <a:ext uri="{909E8E84-426E-40DD-AFC4-6F175D3DCCD1}">
              <a14:hiddenFill xmlns:a14="http://schemas.microsoft.com/office/drawing/2010/main">
                <a:gradFill rotWithShape="0">
                  <a:gsLst>
                    <a:gs pos="0">
                      <a:schemeClr val="tx1"/>
                    </a:gs>
                    <a:gs pos="100000">
                      <a:schemeClr val="tx1">
                        <a:gamma/>
                        <a:shade val="72941"/>
                        <a:invGamma/>
                      </a:schemeClr>
                    </a:gs>
                  </a:gsLst>
                  <a:lin ang="5400000" scaled="1"/>
                </a:gradFill>
              </a14:hiddenFill>
            </a:ext>
            <a:ext uri="{91240B29-F687-4F45-9708-019B960494DF}">
              <a14:hiddenLine xmlns:a14="http://schemas.microsoft.com/office/drawing/2010/main" w="9525" cap="sq">
                <a:solidFill>
                  <a:schemeClr val="tx1"/>
                </a:solidFill>
                <a:miter lim="800000"/>
                <a:headEnd/>
                <a:tailEnd/>
              </a14:hiddenLine>
            </a:ext>
          </a:extLst>
        </p:spPr>
        <p:txBody>
          <a:bodyPr anchor="ctr">
            <a:spAutoFit/>
          </a:bodyPr>
          <a:lstStyle/>
          <a:p>
            <a:pPr eaLnBrk="1" hangingPunct="1">
              <a:spcBef>
                <a:spcPct val="20000"/>
              </a:spcBef>
              <a:spcAft>
                <a:spcPct val="45000"/>
              </a:spcAft>
              <a:defRPr/>
            </a:pPr>
            <a:r>
              <a:rPr lang="zh-CN" altLang="en-US" sz="2800">
                <a:solidFill>
                  <a:schemeClr val="folHlink"/>
                </a:solidFill>
                <a:ea typeface="楷体_GB2312" pitchFamily="49" charset="-122"/>
              </a:rPr>
              <a:t>选择用例：</a:t>
            </a:r>
            <a:endParaRPr lang="zh-CN" altLang="en-US" sz="2800">
              <a:solidFill>
                <a:schemeClr val="tx1"/>
              </a:solidFill>
              <a:ea typeface="楷体_GB2312" pitchFamily="49" charset="-122"/>
            </a:endParaRPr>
          </a:p>
          <a:p>
            <a:pPr eaLnBrk="1" hangingPunct="1">
              <a:defRPr/>
            </a:pPr>
            <a:r>
              <a:rPr lang="zh-CN" altLang="zh-CN" sz="2800">
                <a:solidFill>
                  <a:schemeClr val="tx1"/>
                </a:solidFill>
                <a:latin typeface="楷体_GB2312" pitchFamily="49" charset="-122"/>
                <a:ea typeface="楷体_GB2312" pitchFamily="49" charset="-122"/>
              </a:rPr>
              <a:t> [(2,0,4),(2,0,3)]（ace)</a:t>
            </a:r>
          </a:p>
          <a:p>
            <a:pPr eaLnBrk="1" hangingPunct="1">
              <a:defRPr/>
            </a:pPr>
            <a:r>
              <a:rPr lang="zh-CN" altLang="zh-CN" sz="2800">
                <a:solidFill>
                  <a:schemeClr val="tx1"/>
                </a:solidFill>
                <a:latin typeface="楷体_GB2312" pitchFamily="49" charset="-122"/>
                <a:ea typeface="楷体_GB2312" pitchFamily="49" charset="-122"/>
              </a:rPr>
              <a:t> [(1,1,1),(1,1,1)] (abd)</a:t>
            </a:r>
          </a:p>
        </p:txBody>
      </p:sp>
      <p:sp>
        <p:nvSpPr>
          <p:cNvPr id="61479" name="Text Box 39">
            <a:extLst>
              <a:ext uri="{FF2B5EF4-FFF2-40B4-BE49-F238E27FC236}">
                <a16:creationId xmlns:a16="http://schemas.microsoft.com/office/drawing/2014/main" id="{7B2CAA64-141D-4300-9B30-3E94FE687889}"/>
              </a:ext>
            </a:extLst>
          </p:cNvPr>
          <p:cNvSpPr txBox="1">
            <a:spLocks noChangeArrowheads="1"/>
          </p:cNvSpPr>
          <p:nvPr/>
        </p:nvSpPr>
        <p:spPr bwMode="auto">
          <a:xfrm>
            <a:off x="2438400" y="4267200"/>
            <a:ext cx="330200" cy="336550"/>
          </a:xfrm>
          <a:prstGeom prst="rect">
            <a:avLst/>
          </a:prstGeom>
          <a:noFill/>
          <a:ln>
            <a:noFill/>
          </a:ln>
          <a:effectLst>
            <a:prstShdw prst="shdw17" dist="17961" dir="2700000">
              <a:schemeClr val="tx1">
                <a:gamma/>
                <a:shade val="60000"/>
                <a:invGamma/>
              </a:schemeClr>
            </a:prstShdw>
          </a:effectLst>
          <a:extLst>
            <a:ext uri="{909E8E84-426E-40DD-AFC4-6F175D3DCCD1}">
              <a14:hiddenFill xmlns:a14="http://schemas.microsoft.com/office/drawing/2010/main">
                <a:gradFill rotWithShape="0">
                  <a:gsLst>
                    <a:gs pos="0">
                      <a:schemeClr val="tx1"/>
                    </a:gs>
                    <a:gs pos="100000">
                      <a:schemeClr val="tx1">
                        <a:gamma/>
                        <a:shade val="72941"/>
                        <a:invGamma/>
                      </a:schemeClr>
                    </a:gs>
                  </a:gsLst>
                  <a:lin ang="5400000" scaled="1"/>
                </a:gradFill>
              </a14:hiddenFill>
            </a:ext>
            <a:ext uri="{91240B29-F687-4F45-9708-019B960494DF}">
              <a14:hiddenLine xmlns:a14="http://schemas.microsoft.com/office/drawing/2010/main" w="9525" cap="sq">
                <a:solidFill>
                  <a:schemeClr val="tx1"/>
                </a:solidFill>
                <a:miter lim="800000"/>
                <a:headEnd/>
                <a:tailEnd/>
              </a14:hiddenLine>
            </a:ext>
          </a:extLst>
        </p:spPr>
        <p:txBody>
          <a:bodyPr wrap="none" anchor="ctr">
            <a:spAutoFit/>
          </a:bodyPr>
          <a:lstStyle/>
          <a:p>
            <a:pPr algn="ctr" eaLnBrk="1" hangingPunct="1">
              <a:defRPr/>
            </a:pPr>
            <a:r>
              <a:rPr lang="en-US" altLang="zh-CN">
                <a:solidFill>
                  <a:schemeClr val="tx1"/>
                </a:solidFill>
              </a:rPr>
              <a:t>Y</a:t>
            </a:r>
            <a:endParaRPr lang="en-US" altLang="zh-CN"/>
          </a:p>
        </p:txBody>
      </p:sp>
      <p:sp>
        <p:nvSpPr>
          <p:cNvPr id="61480" name="Text Box 40">
            <a:extLst>
              <a:ext uri="{FF2B5EF4-FFF2-40B4-BE49-F238E27FC236}">
                <a16:creationId xmlns:a16="http://schemas.microsoft.com/office/drawing/2014/main" id="{061E350A-6201-4170-82DE-D6B9DC82C93A}"/>
              </a:ext>
            </a:extLst>
          </p:cNvPr>
          <p:cNvSpPr txBox="1">
            <a:spLocks noChangeArrowheads="1"/>
          </p:cNvSpPr>
          <p:nvPr/>
        </p:nvSpPr>
        <p:spPr bwMode="auto">
          <a:xfrm>
            <a:off x="2438400" y="2438400"/>
            <a:ext cx="304800" cy="336550"/>
          </a:xfrm>
          <a:prstGeom prst="rect">
            <a:avLst/>
          </a:prstGeom>
          <a:noFill/>
          <a:ln>
            <a:noFill/>
          </a:ln>
          <a:effectLst>
            <a:prstShdw prst="shdw17" dist="17961" dir="2700000">
              <a:schemeClr val="tx1">
                <a:gamma/>
                <a:shade val="60000"/>
                <a:invGamma/>
              </a:schemeClr>
            </a:prstShdw>
          </a:effectLst>
          <a:extLst>
            <a:ext uri="{909E8E84-426E-40DD-AFC4-6F175D3DCCD1}">
              <a14:hiddenFill xmlns:a14="http://schemas.microsoft.com/office/drawing/2010/main">
                <a:gradFill rotWithShape="0">
                  <a:gsLst>
                    <a:gs pos="0">
                      <a:schemeClr val="tx1"/>
                    </a:gs>
                    <a:gs pos="100000">
                      <a:schemeClr val="tx1">
                        <a:gamma/>
                        <a:shade val="72941"/>
                        <a:invGamma/>
                      </a:schemeClr>
                    </a:gs>
                  </a:gsLst>
                  <a:lin ang="5400000" scaled="1"/>
                </a:gradFill>
              </a14:hiddenFill>
            </a:ext>
            <a:ext uri="{91240B29-F687-4F45-9708-019B960494DF}">
              <a14:hiddenLine xmlns:a14="http://schemas.microsoft.com/office/drawing/2010/main" w="9525" cap="sq">
                <a:solidFill>
                  <a:schemeClr val="tx1"/>
                </a:solidFill>
                <a:miter lim="800000"/>
                <a:headEnd/>
                <a:tailEnd/>
              </a14:hiddenLine>
            </a:ext>
          </a:extLst>
        </p:spPr>
        <p:txBody>
          <a:bodyPr anchor="ctr">
            <a:spAutoFit/>
          </a:bodyPr>
          <a:lstStyle/>
          <a:p>
            <a:pPr algn="ctr" eaLnBrk="1" hangingPunct="1">
              <a:defRPr/>
            </a:pPr>
            <a:r>
              <a:rPr lang="en-US" altLang="zh-CN">
                <a:solidFill>
                  <a:schemeClr val="tx1"/>
                </a:solidFill>
              </a:rPr>
              <a:t>Y</a:t>
            </a:r>
            <a:endParaRPr lang="en-US" altLang="zh-CN"/>
          </a:p>
        </p:txBody>
      </p:sp>
      <p:sp>
        <p:nvSpPr>
          <p:cNvPr id="61481" name="Text Box 41">
            <a:extLst>
              <a:ext uri="{FF2B5EF4-FFF2-40B4-BE49-F238E27FC236}">
                <a16:creationId xmlns:a16="http://schemas.microsoft.com/office/drawing/2014/main" id="{E0028892-C930-46E9-BDD2-2E513357D97B}"/>
              </a:ext>
            </a:extLst>
          </p:cNvPr>
          <p:cNvSpPr txBox="1">
            <a:spLocks noChangeArrowheads="1"/>
          </p:cNvSpPr>
          <p:nvPr/>
        </p:nvSpPr>
        <p:spPr bwMode="auto">
          <a:xfrm>
            <a:off x="1752600" y="2743200"/>
            <a:ext cx="330200" cy="336550"/>
          </a:xfrm>
          <a:prstGeom prst="rect">
            <a:avLst/>
          </a:prstGeom>
          <a:noFill/>
          <a:ln>
            <a:noFill/>
          </a:ln>
          <a:effectLst>
            <a:prstShdw prst="shdw17" dist="17961" dir="2700000">
              <a:schemeClr val="tx1">
                <a:gamma/>
                <a:shade val="60000"/>
                <a:invGamma/>
              </a:schemeClr>
            </a:prstShdw>
          </a:effectLst>
          <a:extLst>
            <a:ext uri="{909E8E84-426E-40DD-AFC4-6F175D3DCCD1}">
              <a14:hiddenFill xmlns:a14="http://schemas.microsoft.com/office/drawing/2010/main">
                <a:gradFill rotWithShape="0">
                  <a:gsLst>
                    <a:gs pos="0">
                      <a:schemeClr val="tx1"/>
                    </a:gs>
                    <a:gs pos="100000">
                      <a:schemeClr val="tx1">
                        <a:gamma/>
                        <a:shade val="72941"/>
                        <a:invGamma/>
                      </a:schemeClr>
                    </a:gs>
                  </a:gsLst>
                  <a:lin ang="5400000" scaled="1"/>
                </a:gradFill>
              </a14:hiddenFill>
            </a:ext>
            <a:ext uri="{91240B29-F687-4F45-9708-019B960494DF}">
              <a14:hiddenLine xmlns:a14="http://schemas.microsoft.com/office/drawing/2010/main" w="9525" cap="sq">
                <a:solidFill>
                  <a:schemeClr val="tx1"/>
                </a:solidFill>
                <a:miter lim="800000"/>
                <a:headEnd/>
                <a:tailEnd/>
              </a14:hiddenLine>
            </a:ext>
          </a:extLst>
        </p:spPr>
        <p:txBody>
          <a:bodyPr wrap="none" anchor="ctr">
            <a:spAutoFit/>
          </a:bodyPr>
          <a:lstStyle/>
          <a:p>
            <a:pPr algn="ctr" eaLnBrk="1" hangingPunct="1">
              <a:defRPr/>
            </a:pPr>
            <a:r>
              <a:rPr lang="en-US" altLang="zh-CN">
                <a:solidFill>
                  <a:schemeClr val="tx1"/>
                </a:solidFill>
              </a:rPr>
              <a:t>N</a:t>
            </a:r>
          </a:p>
        </p:txBody>
      </p:sp>
      <p:sp>
        <p:nvSpPr>
          <p:cNvPr id="61482" name="Text Box 42">
            <a:extLst>
              <a:ext uri="{FF2B5EF4-FFF2-40B4-BE49-F238E27FC236}">
                <a16:creationId xmlns:a16="http://schemas.microsoft.com/office/drawing/2014/main" id="{C8D17195-9B1D-49C0-9826-2533EA726FB8}"/>
              </a:ext>
            </a:extLst>
          </p:cNvPr>
          <p:cNvSpPr txBox="1">
            <a:spLocks noChangeArrowheads="1"/>
          </p:cNvSpPr>
          <p:nvPr/>
        </p:nvSpPr>
        <p:spPr bwMode="auto">
          <a:xfrm>
            <a:off x="1828800" y="4572000"/>
            <a:ext cx="330200" cy="336550"/>
          </a:xfrm>
          <a:prstGeom prst="rect">
            <a:avLst/>
          </a:prstGeom>
          <a:noFill/>
          <a:ln>
            <a:noFill/>
          </a:ln>
          <a:effectLst>
            <a:prstShdw prst="shdw17" dist="17961" dir="2700000">
              <a:schemeClr val="tx1">
                <a:gamma/>
                <a:shade val="60000"/>
                <a:invGamma/>
              </a:schemeClr>
            </a:prstShdw>
          </a:effectLst>
          <a:extLst>
            <a:ext uri="{909E8E84-426E-40DD-AFC4-6F175D3DCCD1}">
              <a14:hiddenFill xmlns:a14="http://schemas.microsoft.com/office/drawing/2010/main">
                <a:gradFill rotWithShape="0">
                  <a:gsLst>
                    <a:gs pos="0">
                      <a:schemeClr val="tx1"/>
                    </a:gs>
                    <a:gs pos="100000">
                      <a:schemeClr val="tx1">
                        <a:gamma/>
                        <a:shade val="72941"/>
                        <a:invGamma/>
                      </a:schemeClr>
                    </a:gs>
                  </a:gsLst>
                  <a:lin ang="5400000" scaled="1"/>
                </a:gradFill>
              </a14:hiddenFill>
            </a:ext>
            <a:ext uri="{91240B29-F687-4F45-9708-019B960494DF}">
              <a14:hiddenLine xmlns:a14="http://schemas.microsoft.com/office/drawing/2010/main" w="9525" cap="sq">
                <a:solidFill>
                  <a:schemeClr val="tx1"/>
                </a:solidFill>
                <a:miter lim="800000"/>
                <a:headEnd/>
                <a:tailEnd/>
              </a14:hiddenLine>
            </a:ext>
          </a:extLst>
        </p:spPr>
        <p:txBody>
          <a:bodyPr wrap="none" anchor="ctr">
            <a:spAutoFit/>
          </a:bodyPr>
          <a:lstStyle/>
          <a:p>
            <a:pPr algn="ctr" eaLnBrk="1" hangingPunct="1">
              <a:defRPr/>
            </a:pPr>
            <a:r>
              <a:rPr lang="en-US" altLang="zh-CN">
                <a:solidFill>
                  <a:schemeClr val="tx1"/>
                </a:solidFill>
              </a:rPr>
              <a:t>N</a:t>
            </a:r>
          </a:p>
        </p:txBody>
      </p:sp>
      <p:sp>
        <p:nvSpPr>
          <p:cNvPr id="21534" name="Oval 43">
            <a:hlinkClick r:id="" action="ppaction://hlinkshowjump?jump=previousslide"/>
            <a:extLst>
              <a:ext uri="{FF2B5EF4-FFF2-40B4-BE49-F238E27FC236}">
                <a16:creationId xmlns:a16="http://schemas.microsoft.com/office/drawing/2014/main" id="{59E5A23A-0216-49EB-A3BA-59172AA6B864}"/>
              </a:ext>
            </a:extLst>
          </p:cNvPr>
          <p:cNvSpPr>
            <a:spLocks noChangeArrowheads="1"/>
          </p:cNvSpPr>
          <p:nvPr/>
        </p:nvSpPr>
        <p:spPr bwMode="auto">
          <a:xfrm>
            <a:off x="6353175" y="6386513"/>
            <a:ext cx="747713" cy="323850"/>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kumimoji="1" sz="1600" b="1">
                <a:solidFill>
                  <a:srgbClr val="003399"/>
                </a:solidFill>
                <a:latin typeface="Times New Roman" panose="02020603050405020304" pitchFamily="18" charset="0"/>
                <a:ea typeface="宋体" panose="02010600030101010101" pitchFamily="2" charset="-122"/>
              </a:defRPr>
            </a:lvl1pPr>
            <a:lvl2pPr marL="742950" indent="-285750" algn="ctr">
              <a:defRPr kumimoji="1" sz="1600" b="1">
                <a:solidFill>
                  <a:srgbClr val="003399"/>
                </a:solidFill>
                <a:latin typeface="Times New Roman" panose="02020603050405020304" pitchFamily="18" charset="0"/>
                <a:ea typeface="宋体" panose="02010600030101010101" pitchFamily="2" charset="-122"/>
              </a:defRPr>
            </a:lvl2pPr>
            <a:lvl3pPr marL="1143000" indent="-228600" algn="ctr">
              <a:defRPr kumimoji="1" sz="1600" b="1">
                <a:solidFill>
                  <a:srgbClr val="003399"/>
                </a:solidFill>
                <a:latin typeface="Times New Roman" panose="02020603050405020304" pitchFamily="18" charset="0"/>
                <a:ea typeface="宋体" panose="02010600030101010101" pitchFamily="2" charset="-122"/>
              </a:defRPr>
            </a:lvl3pPr>
            <a:lvl4pPr marL="1600200" indent="-228600" algn="ctr">
              <a:defRPr kumimoji="1" sz="1600" b="1">
                <a:solidFill>
                  <a:srgbClr val="003399"/>
                </a:solidFill>
                <a:latin typeface="Times New Roman" panose="02020603050405020304" pitchFamily="18" charset="0"/>
                <a:ea typeface="宋体" panose="02010600030101010101" pitchFamily="2" charset="-122"/>
              </a:defRPr>
            </a:lvl4pPr>
            <a:lvl5pPr marL="2057400" indent="-228600" algn="ctr">
              <a:defRPr kumimoji="1" sz="1600" b="1">
                <a:solidFill>
                  <a:srgbClr val="003399"/>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1535" name="Oval 44">
            <a:hlinkClick r:id="" action="ppaction://hlinkshowjump?jump=nextslide"/>
            <a:extLst>
              <a:ext uri="{FF2B5EF4-FFF2-40B4-BE49-F238E27FC236}">
                <a16:creationId xmlns:a16="http://schemas.microsoft.com/office/drawing/2014/main" id="{346BFD4E-09DC-40FA-A812-1F69B79E277C}"/>
              </a:ext>
            </a:extLst>
          </p:cNvPr>
          <p:cNvSpPr>
            <a:spLocks noChangeArrowheads="1"/>
          </p:cNvSpPr>
          <p:nvPr/>
        </p:nvSpPr>
        <p:spPr bwMode="auto">
          <a:xfrm>
            <a:off x="7219950" y="6391275"/>
            <a:ext cx="781050" cy="314325"/>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kumimoji="1" sz="1600" b="1">
                <a:solidFill>
                  <a:srgbClr val="003399"/>
                </a:solidFill>
                <a:latin typeface="Times New Roman" panose="02020603050405020304" pitchFamily="18" charset="0"/>
                <a:ea typeface="宋体" panose="02010600030101010101" pitchFamily="2" charset="-122"/>
              </a:defRPr>
            </a:lvl1pPr>
            <a:lvl2pPr marL="742950" indent="-285750" algn="ctr">
              <a:defRPr kumimoji="1" sz="1600" b="1">
                <a:solidFill>
                  <a:srgbClr val="003399"/>
                </a:solidFill>
                <a:latin typeface="Times New Roman" panose="02020603050405020304" pitchFamily="18" charset="0"/>
                <a:ea typeface="宋体" panose="02010600030101010101" pitchFamily="2" charset="-122"/>
              </a:defRPr>
            </a:lvl2pPr>
            <a:lvl3pPr marL="1143000" indent="-228600" algn="ctr">
              <a:defRPr kumimoji="1" sz="1600" b="1">
                <a:solidFill>
                  <a:srgbClr val="003399"/>
                </a:solidFill>
                <a:latin typeface="Times New Roman" panose="02020603050405020304" pitchFamily="18" charset="0"/>
                <a:ea typeface="宋体" panose="02010600030101010101" pitchFamily="2" charset="-122"/>
              </a:defRPr>
            </a:lvl3pPr>
            <a:lvl4pPr marL="1600200" indent="-228600" algn="ctr">
              <a:defRPr kumimoji="1" sz="1600" b="1">
                <a:solidFill>
                  <a:srgbClr val="003399"/>
                </a:solidFill>
                <a:latin typeface="Times New Roman" panose="02020603050405020304" pitchFamily="18" charset="0"/>
                <a:ea typeface="宋体" panose="02010600030101010101" pitchFamily="2" charset="-122"/>
              </a:defRPr>
            </a:lvl4pPr>
            <a:lvl5pPr marL="2057400" indent="-228600" algn="ctr">
              <a:defRPr kumimoji="1" sz="1600" b="1">
                <a:solidFill>
                  <a:srgbClr val="003399"/>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1536" name="Oval 45">
            <a:hlinkClick r:id="" action="ppaction://hlinkshowjump?jump=firstslide"/>
            <a:extLst>
              <a:ext uri="{FF2B5EF4-FFF2-40B4-BE49-F238E27FC236}">
                <a16:creationId xmlns:a16="http://schemas.microsoft.com/office/drawing/2014/main" id="{005FE49D-213B-441F-93D3-66F97BF040DC}"/>
              </a:ext>
            </a:extLst>
          </p:cNvPr>
          <p:cNvSpPr>
            <a:spLocks noChangeArrowheads="1"/>
          </p:cNvSpPr>
          <p:nvPr/>
        </p:nvSpPr>
        <p:spPr bwMode="auto">
          <a:xfrm>
            <a:off x="8148638" y="6392863"/>
            <a:ext cx="781050" cy="314325"/>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kumimoji="1" sz="1600" b="1">
                <a:solidFill>
                  <a:srgbClr val="003399"/>
                </a:solidFill>
                <a:latin typeface="Times New Roman" panose="02020603050405020304" pitchFamily="18" charset="0"/>
                <a:ea typeface="宋体" panose="02010600030101010101" pitchFamily="2" charset="-122"/>
              </a:defRPr>
            </a:lvl1pPr>
            <a:lvl2pPr marL="742950" indent="-285750" algn="ctr">
              <a:defRPr kumimoji="1" sz="1600" b="1">
                <a:solidFill>
                  <a:srgbClr val="003399"/>
                </a:solidFill>
                <a:latin typeface="Times New Roman" panose="02020603050405020304" pitchFamily="18" charset="0"/>
                <a:ea typeface="宋体" panose="02010600030101010101" pitchFamily="2" charset="-122"/>
              </a:defRPr>
            </a:lvl2pPr>
            <a:lvl3pPr marL="1143000" indent="-228600" algn="ctr">
              <a:defRPr kumimoji="1" sz="1600" b="1">
                <a:solidFill>
                  <a:srgbClr val="003399"/>
                </a:solidFill>
                <a:latin typeface="Times New Roman" panose="02020603050405020304" pitchFamily="18" charset="0"/>
                <a:ea typeface="宋体" panose="02010600030101010101" pitchFamily="2" charset="-122"/>
              </a:defRPr>
            </a:lvl3pPr>
            <a:lvl4pPr marL="1600200" indent="-228600" algn="ctr">
              <a:defRPr kumimoji="1" sz="1600" b="1">
                <a:solidFill>
                  <a:srgbClr val="003399"/>
                </a:solidFill>
                <a:latin typeface="Times New Roman" panose="02020603050405020304" pitchFamily="18" charset="0"/>
                <a:ea typeface="宋体" panose="02010600030101010101" pitchFamily="2" charset="-122"/>
              </a:defRPr>
            </a:lvl4pPr>
            <a:lvl5pPr marL="2057400" indent="-228600" algn="ctr">
              <a:defRPr kumimoji="1" sz="1600" b="1">
                <a:solidFill>
                  <a:srgbClr val="003399"/>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9pPr>
          </a:lstStyle>
          <a:p>
            <a:pPr eaLnBrk="1" hangingPunct="1"/>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1443">
                                            <p:txEl>
                                              <p:pRg st="0" end="0"/>
                                            </p:txEl>
                                          </p:spTgt>
                                        </p:tgtEl>
                                        <p:attrNameLst>
                                          <p:attrName>style.visibility</p:attrName>
                                        </p:attrNameLst>
                                      </p:cBhvr>
                                      <p:to>
                                        <p:strVal val="visible"/>
                                      </p:to>
                                    </p:set>
                                    <p:animEffect transition="in" filter="wipe(left)">
                                      <p:cBhvr>
                                        <p:cTn id="7" dur="500"/>
                                        <p:tgtEl>
                                          <p:spTgt spid="6144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1477"/>
                                        </p:tgtEl>
                                        <p:attrNameLst>
                                          <p:attrName>style.visibility</p:attrName>
                                        </p:attrNameLst>
                                      </p:cBhvr>
                                      <p:to>
                                        <p:strVal val="visible"/>
                                      </p:to>
                                    </p:set>
                                    <p:animEffect transition="in" filter="wipe(left)">
                                      <p:cBhvr>
                                        <p:cTn id="12" dur="500"/>
                                        <p:tgtEl>
                                          <p:spTgt spid="6147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1478"/>
                                        </p:tgtEl>
                                        <p:attrNameLst>
                                          <p:attrName>style.visibility</p:attrName>
                                        </p:attrNameLst>
                                      </p:cBhvr>
                                      <p:to>
                                        <p:strVal val="visible"/>
                                      </p:to>
                                    </p:set>
                                    <p:animEffect transition="in" filter="wipe(left)">
                                      <p:cBhvr>
                                        <p:cTn id="17" dur="500"/>
                                        <p:tgtEl>
                                          <p:spTgt spid="614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3" grpId="0" build="p" autoUpdateAnimBg="0" advAuto="0"/>
      <p:bldP spid="61477" grpId="0" autoUpdateAnimBg="0"/>
      <p:bldP spid="61478"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96258" name="WordArt 2">
            <a:extLst>
              <a:ext uri="{FF2B5EF4-FFF2-40B4-BE49-F238E27FC236}">
                <a16:creationId xmlns:a16="http://schemas.microsoft.com/office/drawing/2014/main" id="{E6E0FC82-C7CF-4BBA-8D99-FB1B7E4974B4}"/>
              </a:ext>
            </a:extLst>
          </p:cNvPr>
          <p:cNvSpPr>
            <a:spLocks noChangeArrowheads="1" noChangeShapeType="1" noTextEdit="1"/>
          </p:cNvSpPr>
          <p:nvPr/>
        </p:nvSpPr>
        <p:spPr bwMode="auto">
          <a:xfrm>
            <a:off x="2628900" y="3048000"/>
            <a:ext cx="4552950" cy="895350"/>
          </a:xfrm>
          <a:prstGeom prst="rect">
            <a:avLst/>
          </a:prstGeom>
        </p:spPr>
        <p:txBody>
          <a:bodyPr wrap="none" fromWordArt="1">
            <a:prstTxWarp prst="textPlain">
              <a:avLst>
                <a:gd name="adj" fmla="val 50000"/>
              </a:avLst>
            </a:prstTxWarp>
          </a:bodyPr>
          <a:lstStyle/>
          <a:p>
            <a:pPr algn="ctr"/>
            <a:r>
              <a:rPr lang="zh-CN" altLang="en-US" sz="3600" kern="10">
                <a:ln w="38100">
                  <a:solidFill>
                    <a:srgbClr val="99CCFF"/>
                  </a:solidFill>
                  <a:round/>
                  <a:headEnd/>
                  <a:tailEnd/>
                </a:ln>
                <a:gradFill rotWithShape="1">
                  <a:gsLst>
                    <a:gs pos="0">
                      <a:srgbClr val="FF0066"/>
                    </a:gs>
                    <a:gs pos="50000">
                      <a:srgbClr val="FFFF99"/>
                    </a:gs>
                    <a:gs pos="100000">
                      <a:srgbClr val="FF0066"/>
                    </a:gs>
                  </a:gsLst>
                  <a:lin ang="5400000" scaled="1"/>
                </a:gradFill>
                <a:effectLst>
                  <a:outerShdw dist="35921" dir="2700000" algn="ctr" rotWithShape="0">
                    <a:srgbClr val="990000"/>
                  </a:outerShdw>
                </a:effectLst>
                <a:latin typeface="隶书" panose="02010509060101010101" pitchFamily="49" charset="-122"/>
                <a:ea typeface="隶书" panose="02010509060101010101" pitchFamily="49" charset="-122"/>
              </a:rPr>
              <a:t>软件测试</a:t>
            </a:r>
          </a:p>
        </p:txBody>
      </p:sp>
      <p:sp>
        <p:nvSpPr>
          <p:cNvPr id="96259" name="Text Box 3">
            <a:extLst>
              <a:ext uri="{FF2B5EF4-FFF2-40B4-BE49-F238E27FC236}">
                <a16:creationId xmlns:a16="http://schemas.microsoft.com/office/drawing/2014/main" id="{A2D1B462-CE99-4527-A3E1-61A629E40D33}"/>
              </a:ext>
            </a:extLst>
          </p:cNvPr>
          <p:cNvSpPr txBox="1">
            <a:spLocks noChangeArrowheads="1"/>
          </p:cNvSpPr>
          <p:nvPr/>
        </p:nvSpPr>
        <p:spPr bwMode="auto">
          <a:xfrm>
            <a:off x="2286000" y="1219200"/>
            <a:ext cx="4800600" cy="1006475"/>
          </a:xfrm>
          <a:prstGeom prst="rect">
            <a:avLst/>
          </a:prstGeom>
          <a:noFill/>
          <a:ln>
            <a:noFill/>
          </a:ln>
          <a:effectLst>
            <a:outerShdw dist="53882" dir="2700000" algn="ctr" rotWithShape="0">
              <a:srgbClr val="FFFFFF"/>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lgn="ctr">
              <a:defRPr kumimoji="1" sz="1600" b="1">
                <a:solidFill>
                  <a:srgbClr val="003399"/>
                </a:solidFill>
                <a:latin typeface="Times New Roman" panose="02020603050405020304" pitchFamily="18" charset="0"/>
                <a:ea typeface="宋体" panose="02010600030101010101" pitchFamily="2" charset="-122"/>
              </a:defRPr>
            </a:lvl1pPr>
            <a:lvl2pPr marL="742950" indent="-285750" algn="ctr">
              <a:defRPr kumimoji="1" sz="1600" b="1">
                <a:solidFill>
                  <a:srgbClr val="003399"/>
                </a:solidFill>
                <a:latin typeface="Times New Roman" panose="02020603050405020304" pitchFamily="18" charset="0"/>
                <a:ea typeface="宋体" panose="02010600030101010101" pitchFamily="2" charset="-122"/>
              </a:defRPr>
            </a:lvl2pPr>
            <a:lvl3pPr marL="1143000" indent="-228600" algn="ctr">
              <a:defRPr kumimoji="1" sz="1600" b="1">
                <a:solidFill>
                  <a:srgbClr val="003399"/>
                </a:solidFill>
                <a:latin typeface="Times New Roman" panose="02020603050405020304" pitchFamily="18" charset="0"/>
                <a:ea typeface="宋体" panose="02010600030101010101" pitchFamily="2" charset="-122"/>
              </a:defRPr>
            </a:lvl3pPr>
            <a:lvl4pPr marL="1600200" indent="-228600" algn="ctr">
              <a:defRPr kumimoji="1" sz="1600" b="1">
                <a:solidFill>
                  <a:srgbClr val="003399"/>
                </a:solidFill>
                <a:latin typeface="Times New Roman" panose="02020603050405020304" pitchFamily="18" charset="0"/>
                <a:ea typeface="宋体" panose="02010600030101010101" pitchFamily="2" charset="-122"/>
              </a:defRPr>
            </a:lvl4pPr>
            <a:lvl5pPr marL="2057400" indent="-228600" algn="ctr">
              <a:defRPr kumimoji="1" sz="1600" b="1">
                <a:solidFill>
                  <a:srgbClr val="003399"/>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9pPr>
          </a:lstStyle>
          <a:p>
            <a:pPr>
              <a:spcBef>
                <a:spcPct val="50000"/>
              </a:spcBef>
            </a:pPr>
            <a:r>
              <a:rPr lang="zh-CN" altLang="en-US" sz="6000" dirty="0">
                <a:solidFill>
                  <a:srgbClr val="FF9900"/>
                </a:solidFill>
                <a:latin typeface="方正舒体" panose="02010601030101010101" pitchFamily="2" charset="-122"/>
                <a:ea typeface="方正舒体" panose="02010601030101010101" pitchFamily="2" charset="-122"/>
              </a:rPr>
              <a:t>第  五</a:t>
            </a:r>
            <a:r>
              <a:rPr lang="en-US" altLang="zh-CN" sz="6000" dirty="0">
                <a:solidFill>
                  <a:srgbClr val="FF9900"/>
                </a:solidFill>
                <a:latin typeface="方正舒体" panose="02010601030101010101" pitchFamily="2" charset="-122"/>
                <a:ea typeface="方正舒体" panose="02010601030101010101" pitchFamily="2" charset="-122"/>
              </a:rPr>
              <a:t>  </a:t>
            </a:r>
            <a:r>
              <a:rPr lang="zh-CN" altLang="en-US" sz="6000" dirty="0">
                <a:solidFill>
                  <a:srgbClr val="FF9900"/>
                </a:solidFill>
                <a:latin typeface="方正舒体" panose="02010601030101010101" pitchFamily="2" charset="-122"/>
                <a:ea typeface="方正舒体" panose="02010601030101010101" pitchFamily="2" charset="-122"/>
              </a:rPr>
              <a:t>章</a:t>
            </a:r>
          </a:p>
        </p:txBody>
      </p:sp>
      <p:sp>
        <p:nvSpPr>
          <p:cNvPr id="4100" name="Text Box 4">
            <a:extLst>
              <a:ext uri="{FF2B5EF4-FFF2-40B4-BE49-F238E27FC236}">
                <a16:creationId xmlns:a16="http://schemas.microsoft.com/office/drawing/2014/main" id="{FAC1F980-4B68-4D71-867E-DF19B3421AB6}"/>
              </a:ext>
            </a:extLst>
          </p:cNvPr>
          <p:cNvSpPr txBox="1">
            <a:spLocks noChangeArrowheads="1"/>
          </p:cNvSpPr>
          <p:nvPr/>
        </p:nvSpPr>
        <p:spPr bwMode="auto">
          <a:xfrm>
            <a:off x="533400" y="228600"/>
            <a:ext cx="1371600" cy="1433513"/>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lgn="ctr">
              <a:defRPr kumimoji="1" sz="1600" b="1">
                <a:solidFill>
                  <a:srgbClr val="003399"/>
                </a:solidFill>
                <a:latin typeface="Times New Roman" panose="02020603050405020304" pitchFamily="18" charset="0"/>
                <a:ea typeface="宋体" panose="02010600030101010101" pitchFamily="2" charset="-122"/>
              </a:defRPr>
            </a:lvl1pPr>
            <a:lvl2pPr marL="742950" indent="-285750" algn="ctr">
              <a:defRPr kumimoji="1" sz="1600" b="1">
                <a:solidFill>
                  <a:srgbClr val="003399"/>
                </a:solidFill>
                <a:latin typeface="Times New Roman" panose="02020603050405020304" pitchFamily="18" charset="0"/>
                <a:ea typeface="宋体" panose="02010600030101010101" pitchFamily="2" charset="-122"/>
              </a:defRPr>
            </a:lvl2pPr>
            <a:lvl3pPr marL="1143000" indent="-228600" algn="ctr">
              <a:defRPr kumimoji="1" sz="1600" b="1">
                <a:solidFill>
                  <a:srgbClr val="003399"/>
                </a:solidFill>
                <a:latin typeface="Times New Roman" panose="02020603050405020304" pitchFamily="18" charset="0"/>
                <a:ea typeface="宋体" panose="02010600030101010101" pitchFamily="2" charset="-122"/>
              </a:defRPr>
            </a:lvl3pPr>
            <a:lvl4pPr marL="1600200" indent="-228600" algn="ctr">
              <a:defRPr kumimoji="1" sz="1600" b="1">
                <a:solidFill>
                  <a:srgbClr val="003399"/>
                </a:solidFill>
                <a:latin typeface="Times New Roman" panose="02020603050405020304" pitchFamily="18" charset="0"/>
                <a:ea typeface="宋体" panose="02010600030101010101" pitchFamily="2" charset="-122"/>
              </a:defRPr>
            </a:lvl4pPr>
            <a:lvl5pPr marL="2057400" indent="-228600" algn="ctr">
              <a:defRPr kumimoji="1" sz="1600" b="1">
                <a:solidFill>
                  <a:srgbClr val="003399"/>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9pPr>
          </a:lstStyle>
          <a:p>
            <a:pPr algn="l" eaLnBrk="1" hangingPunct="1">
              <a:spcBef>
                <a:spcPct val="50000"/>
              </a:spcBef>
            </a:pPr>
            <a:r>
              <a:rPr lang="en-US" altLang="zh-CN" sz="8800" dirty="0">
                <a:solidFill>
                  <a:srgbClr val="FF3300"/>
                </a:solidFill>
                <a:latin typeface="Arial" panose="020B0604020202020204" pitchFamily="34" charset="0"/>
              </a:rPr>
              <a:t>5</a:t>
            </a:r>
          </a:p>
        </p:txBody>
      </p:sp>
    </p:spTree>
  </p:cSld>
  <p:clrMapOvr>
    <a:masterClrMapping/>
  </p:clrMapOvr>
  <p:transition advTm="12000">
    <p:cu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7" presetClass="entr" presetSubtype="1" fill="hold" grpId="0" nodeType="afterEffect">
                                  <p:stCondLst>
                                    <p:cond delay="0"/>
                                  </p:stCondLst>
                                  <p:childTnLst>
                                    <p:set>
                                      <p:cBhvr>
                                        <p:cTn id="6" dur="1" fill="hold">
                                          <p:stCondLst>
                                            <p:cond delay="0"/>
                                          </p:stCondLst>
                                        </p:cTn>
                                        <p:tgtEl>
                                          <p:spTgt spid="96259"/>
                                        </p:tgtEl>
                                        <p:attrNameLst>
                                          <p:attrName>style.visibility</p:attrName>
                                        </p:attrNameLst>
                                      </p:cBhvr>
                                      <p:to>
                                        <p:strVal val="visible"/>
                                      </p:to>
                                    </p:set>
                                    <p:anim calcmode="lin" valueType="num">
                                      <p:cBhvr>
                                        <p:cTn id="7" dur="500" fill="hold"/>
                                        <p:tgtEl>
                                          <p:spTgt spid="96259"/>
                                        </p:tgtEl>
                                        <p:attrNameLst>
                                          <p:attrName>ppt_x</p:attrName>
                                        </p:attrNameLst>
                                      </p:cBhvr>
                                      <p:tavLst>
                                        <p:tav tm="0">
                                          <p:val>
                                            <p:strVal val="#ppt_x"/>
                                          </p:val>
                                        </p:tav>
                                        <p:tav tm="100000">
                                          <p:val>
                                            <p:strVal val="#ppt_x"/>
                                          </p:val>
                                        </p:tav>
                                      </p:tavLst>
                                    </p:anim>
                                    <p:anim calcmode="lin" valueType="num">
                                      <p:cBhvr>
                                        <p:cTn id="8" dur="500" fill="hold"/>
                                        <p:tgtEl>
                                          <p:spTgt spid="96259"/>
                                        </p:tgtEl>
                                        <p:attrNameLst>
                                          <p:attrName>ppt_y</p:attrName>
                                        </p:attrNameLst>
                                      </p:cBhvr>
                                      <p:tavLst>
                                        <p:tav tm="0">
                                          <p:val>
                                            <p:strVal val="#ppt_y-#ppt_h/2"/>
                                          </p:val>
                                        </p:tav>
                                        <p:tav tm="100000">
                                          <p:val>
                                            <p:strVal val="#ppt_y"/>
                                          </p:val>
                                        </p:tav>
                                      </p:tavLst>
                                    </p:anim>
                                    <p:anim calcmode="lin" valueType="num">
                                      <p:cBhvr>
                                        <p:cTn id="9" dur="500" fill="hold"/>
                                        <p:tgtEl>
                                          <p:spTgt spid="96259"/>
                                        </p:tgtEl>
                                        <p:attrNameLst>
                                          <p:attrName>ppt_w</p:attrName>
                                        </p:attrNameLst>
                                      </p:cBhvr>
                                      <p:tavLst>
                                        <p:tav tm="0">
                                          <p:val>
                                            <p:strVal val="#ppt_w"/>
                                          </p:val>
                                        </p:tav>
                                        <p:tav tm="100000">
                                          <p:val>
                                            <p:strVal val="#ppt_w"/>
                                          </p:val>
                                        </p:tav>
                                      </p:tavLst>
                                    </p:anim>
                                    <p:anim calcmode="lin" valueType="num">
                                      <p:cBhvr>
                                        <p:cTn id="10" dur="500" fill="hold"/>
                                        <p:tgtEl>
                                          <p:spTgt spid="96259"/>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5"/>
                                            </p:cond>
                                          </p:stCondLst>
                                          <p:endCondLst>
                                            <p:cond evt="onStopAudio" delay="0">
                                              <p:tgtEl>
                                                <p:sldTgt/>
                                              </p:tgtEl>
                                            </p:cond>
                                          </p:endCondLst>
                                        </p:cTn>
                                        <p:tgtEl>
                                          <p:sndTgt r:embed="rId2" name="qstn.wav"/>
                                        </p:tgtEl>
                                      </p:cMediaNode>
                                    </p:audio>
                                  </p:subTnLst>
                                </p:cTn>
                              </p:par>
                            </p:childTnLst>
                          </p:cTn>
                        </p:par>
                        <p:par>
                          <p:cTn id="11" fill="hold" nodeType="afterGroup">
                            <p:stCondLst>
                              <p:cond delay="500"/>
                            </p:stCondLst>
                            <p:childTnLst>
                              <p:par>
                                <p:cTn id="12" presetID="7" presetClass="entr" presetSubtype="2" fill="hold" nodeType="afterEffect">
                                  <p:stCondLst>
                                    <p:cond delay="0"/>
                                  </p:stCondLst>
                                  <p:childTnLst>
                                    <p:set>
                                      <p:cBhvr>
                                        <p:cTn id="13" dur="1" fill="hold">
                                          <p:stCondLst>
                                            <p:cond delay="0"/>
                                          </p:stCondLst>
                                        </p:cTn>
                                        <p:tgtEl>
                                          <p:spTgt spid="96258"/>
                                        </p:tgtEl>
                                        <p:attrNameLst>
                                          <p:attrName>style.visibility</p:attrName>
                                        </p:attrNameLst>
                                      </p:cBhvr>
                                      <p:to>
                                        <p:strVal val="visible"/>
                                      </p:to>
                                    </p:set>
                                    <p:anim calcmode="lin" valueType="num">
                                      <p:cBhvr additive="base">
                                        <p:cTn id="14" dur="5000" fill="hold"/>
                                        <p:tgtEl>
                                          <p:spTgt spid="96258"/>
                                        </p:tgtEl>
                                        <p:attrNameLst>
                                          <p:attrName>ppt_x</p:attrName>
                                        </p:attrNameLst>
                                      </p:cBhvr>
                                      <p:tavLst>
                                        <p:tav tm="0">
                                          <p:val>
                                            <p:strVal val="1+#ppt_w/2"/>
                                          </p:val>
                                        </p:tav>
                                        <p:tav tm="100000">
                                          <p:val>
                                            <p:strVal val="#ppt_x"/>
                                          </p:val>
                                        </p:tav>
                                      </p:tavLst>
                                    </p:anim>
                                    <p:anim calcmode="lin" valueType="num">
                                      <p:cBhvr additive="base">
                                        <p:cTn id="15" dur="5000" fill="hold"/>
                                        <p:tgtEl>
                                          <p:spTgt spid="9625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259" grpId="0"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showMasterSp="0" showMasterPhAnim="0">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62466" name="Rectangle 2">
            <a:extLst>
              <a:ext uri="{FF2B5EF4-FFF2-40B4-BE49-F238E27FC236}">
                <a16:creationId xmlns:a16="http://schemas.microsoft.com/office/drawing/2014/main" id="{1FDDFFAC-1F4E-4D8F-B6F5-194485AF85A0}"/>
              </a:ext>
            </a:extLst>
          </p:cNvPr>
          <p:cNvSpPr>
            <a:spLocks noGrp="1" noChangeArrowheads="1"/>
          </p:cNvSpPr>
          <p:nvPr>
            <p:ph type="title"/>
          </p:nvPr>
        </p:nvSpPr>
        <p:spPr>
          <a:xfrm>
            <a:off x="762000" y="228600"/>
            <a:ext cx="4808538" cy="914400"/>
          </a:xfrm>
          <a:effectLst>
            <a:outerShdw dist="35921" dir="2700000" algn="ctr" rotWithShape="0">
              <a:schemeClr val="bg2"/>
            </a:outerShdw>
          </a:effectLst>
        </p:spPr>
        <p:txBody>
          <a:bodyPr/>
          <a:lstStyle/>
          <a:p>
            <a:pPr algn="l" eaLnBrk="1" hangingPunct="1">
              <a:defRPr/>
            </a:pPr>
            <a:r>
              <a:rPr lang="zh-CN" altLang="en-US" sz="2800">
                <a:ea typeface="楷体_GB2312" pitchFamily="49" charset="-122"/>
              </a:rPr>
              <a:t>5、条件组合覆盖</a:t>
            </a:r>
          </a:p>
        </p:txBody>
      </p:sp>
      <p:sp>
        <p:nvSpPr>
          <p:cNvPr id="62467" name="Rectangle 3">
            <a:extLst>
              <a:ext uri="{FF2B5EF4-FFF2-40B4-BE49-F238E27FC236}">
                <a16:creationId xmlns:a16="http://schemas.microsoft.com/office/drawing/2014/main" id="{288E4140-4EDF-4F56-95F7-90E66D25C853}"/>
              </a:ext>
            </a:extLst>
          </p:cNvPr>
          <p:cNvSpPr>
            <a:spLocks noGrp="1" noChangeArrowheads="1"/>
          </p:cNvSpPr>
          <p:nvPr>
            <p:ph type="body" idx="1"/>
          </p:nvPr>
        </p:nvSpPr>
        <p:spPr>
          <a:xfrm>
            <a:off x="4111625" y="584200"/>
            <a:ext cx="5032375" cy="1062038"/>
          </a:xfrm>
          <a:gradFill rotWithShape="0">
            <a:gsLst>
              <a:gs pos="0">
                <a:schemeClr val="bg1">
                  <a:gamma/>
                  <a:shade val="46275"/>
                  <a:invGamma/>
                </a:schemeClr>
              </a:gs>
              <a:gs pos="50000">
                <a:schemeClr val="bg1"/>
              </a:gs>
              <a:gs pos="100000">
                <a:schemeClr val="bg1">
                  <a:gamma/>
                  <a:shade val="46275"/>
                  <a:invGamma/>
                </a:schemeClr>
              </a:gs>
            </a:gsLst>
            <a:lin ang="5400000" scaled="1"/>
          </a:gradFill>
        </p:spPr>
        <p:txBody>
          <a:bodyPr/>
          <a:lstStyle/>
          <a:p>
            <a:pPr marL="190500" lvl="1" indent="277813" eaLnBrk="1" hangingPunct="1">
              <a:defRPr/>
            </a:pPr>
            <a:r>
              <a:rPr lang="zh-CN" altLang="en-US" b="1">
                <a:latin typeface="楷体_GB2312" pitchFamily="49" charset="-122"/>
                <a:ea typeface="楷体_GB2312" pitchFamily="49" charset="-122"/>
              </a:rPr>
              <a:t>使得每个判定中条件的各种可能组合都至少出现一次。</a:t>
            </a:r>
            <a:endParaRPr lang="zh-CN" altLang="en-US"/>
          </a:p>
        </p:txBody>
      </p:sp>
      <p:sp>
        <p:nvSpPr>
          <p:cNvPr id="22532" name="Line 17">
            <a:extLst>
              <a:ext uri="{FF2B5EF4-FFF2-40B4-BE49-F238E27FC236}">
                <a16:creationId xmlns:a16="http://schemas.microsoft.com/office/drawing/2014/main" id="{01B93673-6884-40A6-8814-34B3A76A3BE8}"/>
              </a:ext>
            </a:extLst>
          </p:cNvPr>
          <p:cNvSpPr>
            <a:spLocks noChangeShapeType="1"/>
          </p:cNvSpPr>
          <p:nvPr/>
        </p:nvSpPr>
        <p:spPr bwMode="auto">
          <a:xfrm>
            <a:off x="1363663" y="1355725"/>
            <a:ext cx="0" cy="381000"/>
          </a:xfrm>
          <a:prstGeom prst="line">
            <a:avLst/>
          </a:prstGeom>
          <a:noFill/>
          <a:ln w="19050">
            <a:solidFill>
              <a:schemeClr val="tx1"/>
            </a:solidFill>
            <a:round/>
            <a:headEnd/>
            <a:tailEnd type="triangle" w="med" len="med"/>
          </a:ln>
          <a:effectLst>
            <a:outerShdw dist="17961" dir="2700000" algn="ctr" rotWithShape="0">
              <a:srgbClr val="DDDDDD"/>
            </a:outerShdw>
          </a:effectLst>
          <a:extLst>
            <a:ext uri="{909E8E84-426E-40DD-AFC4-6F175D3DCCD1}">
              <a14:hiddenFill xmlns:a14="http://schemas.microsoft.com/office/drawing/2010/main">
                <a:noFill/>
              </a14:hiddenFill>
            </a:ext>
          </a:extLst>
        </p:spPr>
        <p:txBody>
          <a:bodyPr wrap="none"/>
          <a:lstStyle/>
          <a:p>
            <a:endParaRPr lang="zh-CN" altLang="en-US"/>
          </a:p>
        </p:txBody>
      </p:sp>
      <p:sp>
        <p:nvSpPr>
          <p:cNvPr id="22533" name="AutoShape 18">
            <a:extLst>
              <a:ext uri="{FF2B5EF4-FFF2-40B4-BE49-F238E27FC236}">
                <a16:creationId xmlns:a16="http://schemas.microsoft.com/office/drawing/2014/main" id="{B2067D42-DDAA-40EE-AA9A-083CE5049943}"/>
              </a:ext>
            </a:extLst>
          </p:cNvPr>
          <p:cNvSpPr>
            <a:spLocks noChangeArrowheads="1"/>
          </p:cNvSpPr>
          <p:nvPr/>
        </p:nvSpPr>
        <p:spPr bwMode="auto">
          <a:xfrm>
            <a:off x="782638" y="1768475"/>
            <a:ext cx="1214437" cy="347663"/>
          </a:xfrm>
          <a:prstGeom prst="diamond">
            <a:avLst/>
          </a:prstGeom>
          <a:solidFill>
            <a:srgbClr val="FFFFCC"/>
          </a:solidFill>
          <a:ln w="9525">
            <a:solidFill>
              <a:srgbClr val="A50021"/>
            </a:solidFill>
            <a:miter lim="800000"/>
            <a:headEnd/>
            <a:tailEnd/>
          </a:ln>
          <a:effectLst>
            <a:outerShdw dist="53882" dir="2700000" algn="ctr" rotWithShape="0">
              <a:srgbClr val="A50021"/>
            </a:outerShdw>
          </a:effectLst>
        </p:spPr>
        <p:txBody>
          <a:bodyPr wrap="none" anchor="ctr"/>
          <a:lstStyle>
            <a:lvl1pPr algn="ctr">
              <a:defRPr kumimoji="1" sz="1600" b="1">
                <a:solidFill>
                  <a:srgbClr val="003399"/>
                </a:solidFill>
                <a:latin typeface="Times New Roman" panose="02020603050405020304" pitchFamily="18" charset="0"/>
                <a:ea typeface="宋体" panose="02010600030101010101" pitchFamily="2" charset="-122"/>
              </a:defRPr>
            </a:lvl1pPr>
            <a:lvl2pPr marL="742950" indent="-285750" algn="ctr">
              <a:defRPr kumimoji="1" sz="1600" b="1">
                <a:solidFill>
                  <a:srgbClr val="003399"/>
                </a:solidFill>
                <a:latin typeface="Times New Roman" panose="02020603050405020304" pitchFamily="18" charset="0"/>
                <a:ea typeface="宋体" panose="02010600030101010101" pitchFamily="2" charset="-122"/>
              </a:defRPr>
            </a:lvl2pPr>
            <a:lvl3pPr marL="1143000" indent="-228600" algn="ctr">
              <a:defRPr kumimoji="1" sz="1600" b="1">
                <a:solidFill>
                  <a:srgbClr val="003399"/>
                </a:solidFill>
                <a:latin typeface="Times New Roman" panose="02020603050405020304" pitchFamily="18" charset="0"/>
                <a:ea typeface="宋体" panose="02010600030101010101" pitchFamily="2" charset="-122"/>
              </a:defRPr>
            </a:lvl3pPr>
            <a:lvl4pPr marL="1600200" indent="-228600" algn="ctr">
              <a:defRPr kumimoji="1" sz="1600" b="1">
                <a:solidFill>
                  <a:srgbClr val="003399"/>
                </a:solidFill>
                <a:latin typeface="Times New Roman" panose="02020603050405020304" pitchFamily="18" charset="0"/>
                <a:ea typeface="宋体" panose="02010600030101010101" pitchFamily="2" charset="-122"/>
              </a:defRPr>
            </a:lvl4pPr>
            <a:lvl5pPr marL="2057400" indent="-228600" algn="ctr">
              <a:defRPr kumimoji="1" sz="1600" b="1">
                <a:solidFill>
                  <a:srgbClr val="003399"/>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9pPr>
          </a:lstStyle>
          <a:p>
            <a:pPr eaLnBrk="1" hangingPunct="1">
              <a:lnSpc>
                <a:spcPct val="80000"/>
              </a:lnSpc>
            </a:pPr>
            <a:r>
              <a:rPr lang="en-US" altLang="zh-CN" sz="1800">
                <a:solidFill>
                  <a:schemeClr val="bg2"/>
                </a:solidFill>
              </a:rPr>
              <a:t>A&gt;1</a:t>
            </a:r>
          </a:p>
        </p:txBody>
      </p:sp>
      <p:sp>
        <p:nvSpPr>
          <p:cNvPr id="22534" name="Line 19">
            <a:extLst>
              <a:ext uri="{FF2B5EF4-FFF2-40B4-BE49-F238E27FC236}">
                <a16:creationId xmlns:a16="http://schemas.microsoft.com/office/drawing/2014/main" id="{F143C41F-72BB-49F3-8BE1-F48EEE784570}"/>
              </a:ext>
            </a:extLst>
          </p:cNvPr>
          <p:cNvSpPr>
            <a:spLocks noChangeShapeType="1"/>
          </p:cNvSpPr>
          <p:nvPr/>
        </p:nvSpPr>
        <p:spPr bwMode="auto">
          <a:xfrm>
            <a:off x="3381375" y="1955800"/>
            <a:ext cx="195263" cy="0"/>
          </a:xfrm>
          <a:prstGeom prst="line">
            <a:avLst/>
          </a:prstGeom>
          <a:noFill/>
          <a:ln w="19050">
            <a:solidFill>
              <a:schemeClr val="tx1"/>
            </a:solidFill>
            <a:round/>
            <a:headEnd/>
            <a:tailEnd/>
          </a:ln>
          <a:effectLst>
            <a:outerShdw dist="35921" dir="2700000" algn="ctr" rotWithShape="0">
              <a:srgbClr val="DDDDDD"/>
            </a:outerShdw>
          </a:effectLst>
          <a:extLst>
            <a:ext uri="{909E8E84-426E-40DD-AFC4-6F175D3DCCD1}">
              <a14:hiddenFill xmlns:a14="http://schemas.microsoft.com/office/drawing/2010/main">
                <a:noFill/>
              </a14:hiddenFill>
            </a:ext>
          </a:extLst>
        </p:spPr>
        <p:txBody>
          <a:bodyPr wrap="none"/>
          <a:lstStyle/>
          <a:p>
            <a:endParaRPr lang="zh-CN" altLang="en-US"/>
          </a:p>
        </p:txBody>
      </p:sp>
      <p:sp>
        <p:nvSpPr>
          <p:cNvPr id="22535" name="Rectangle 20">
            <a:extLst>
              <a:ext uri="{FF2B5EF4-FFF2-40B4-BE49-F238E27FC236}">
                <a16:creationId xmlns:a16="http://schemas.microsoft.com/office/drawing/2014/main" id="{07BAE7A1-1626-4E94-BE2D-44201495BB44}"/>
              </a:ext>
            </a:extLst>
          </p:cNvPr>
          <p:cNvSpPr>
            <a:spLocks noChangeArrowheads="1"/>
          </p:cNvSpPr>
          <p:nvPr/>
        </p:nvSpPr>
        <p:spPr bwMode="auto">
          <a:xfrm>
            <a:off x="3114675" y="2373313"/>
            <a:ext cx="944563" cy="230187"/>
          </a:xfrm>
          <a:prstGeom prst="rect">
            <a:avLst/>
          </a:prstGeom>
          <a:solidFill>
            <a:srgbClr val="FFFFCC"/>
          </a:solidFill>
          <a:ln w="9525">
            <a:solidFill>
              <a:srgbClr val="A50021"/>
            </a:solidFill>
            <a:miter lim="800000"/>
            <a:headEnd/>
            <a:tailEnd/>
          </a:ln>
          <a:effectLst>
            <a:outerShdw dist="53882" dir="2700000" algn="ctr" rotWithShape="0">
              <a:srgbClr val="A50021"/>
            </a:outerShdw>
          </a:effectLst>
        </p:spPr>
        <p:txBody>
          <a:bodyPr wrap="none" anchor="ctr"/>
          <a:lstStyle>
            <a:lvl1pPr algn="ctr">
              <a:defRPr kumimoji="1" sz="1600" b="1">
                <a:solidFill>
                  <a:srgbClr val="003399"/>
                </a:solidFill>
                <a:latin typeface="Times New Roman" panose="02020603050405020304" pitchFamily="18" charset="0"/>
                <a:ea typeface="宋体" panose="02010600030101010101" pitchFamily="2" charset="-122"/>
              </a:defRPr>
            </a:lvl1pPr>
            <a:lvl2pPr marL="742950" indent="-285750" algn="ctr">
              <a:defRPr kumimoji="1" sz="1600" b="1">
                <a:solidFill>
                  <a:srgbClr val="003399"/>
                </a:solidFill>
                <a:latin typeface="Times New Roman" panose="02020603050405020304" pitchFamily="18" charset="0"/>
                <a:ea typeface="宋体" panose="02010600030101010101" pitchFamily="2" charset="-122"/>
              </a:defRPr>
            </a:lvl2pPr>
            <a:lvl3pPr marL="1143000" indent="-228600" algn="ctr">
              <a:defRPr kumimoji="1" sz="1600" b="1">
                <a:solidFill>
                  <a:srgbClr val="003399"/>
                </a:solidFill>
                <a:latin typeface="Times New Roman" panose="02020603050405020304" pitchFamily="18" charset="0"/>
                <a:ea typeface="宋体" panose="02010600030101010101" pitchFamily="2" charset="-122"/>
              </a:defRPr>
            </a:lvl3pPr>
            <a:lvl4pPr marL="1600200" indent="-228600" algn="ctr">
              <a:defRPr kumimoji="1" sz="1600" b="1">
                <a:solidFill>
                  <a:srgbClr val="003399"/>
                </a:solidFill>
                <a:latin typeface="Times New Roman" panose="02020603050405020304" pitchFamily="18" charset="0"/>
                <a:ea typeface="宋体" panose="02010600030101010101" pitchFamily="2" charset="-122"/>
              </a:defRPr>
            </a:lvl4pPr>
            <a:lvl5pPr marL="2057400" indent="-228600" algn="ctr">
              <a:defRPr kumimoji="1" sz="1600" b="1">
                <a:solidFill>
                  <a:srgbClr val="003399"/>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9pPr>
          </a:lstStyle>
          <a:p>
            <a:pPr eaLnBrk="1" hangingPunct="1"/>
            <a:r>
              <a:rPr lang="en-US" altLang="zh-CN" sz="1800">
                <a:solidFill>
                  <a:schemeClr val="bg2"/>
                </a:solidFill>
              </a:rPr>
              <a:t>X:=X/A</a:t>
            </a:r>
          </a:p>
        </p:txBody>
      </p:sp>
      <p:sp>
        <p:nvSpPr>
          <p:cNvPr id="62486" name="Line 22">
            <a:extLst>
              <a:ext uri="{FF2B5EF4-FFF2-40B4-BE49-F238E27FC236}">
                <a16:creationId xmlns:a16="http://schemas.microsoft.com/office/drawing/2014/main" id="{8FDF33E3-9C69-4BC4-B795-D913BA70AC85}"/>
              </a:ext>
            </a:extLst>
          </p:cNvPr>
          <p:cNvSpPr>
            <a:spLocks noChangeShapeType="1"/>
          </p:cNvSpPr>
          <p:nvPr/>
        </p:nvSpPr>
        <p:spPr bwMode="auto">
          <a:xfrm flipH="1">
            <a:off x="1358900" y="2197100"/>
            <a:ext cx="1588" cy="1033463"/>
          </a:xfrm>
          <a:prstGeom prst="line">
            <a:avLst/>
          </a:prstGeom>
          <a:noFill/>
          <a:ln w="19050" cap="sq">
            <a:solidFill>
              <a:schemeClr val="tx1"/>
            </a:solidFill>
            <a:round/>
            <a:headEnd/>
            <a:tailEnd type="triangle" w="med" len="med"/>
          </a:ln>
          <a:effectLst>
            <a:prstShdw prst="shdw17" dist="17961" dir="2700000">
              <a:schemeClr val="tx1">
                <a:gamma/>
                <a:shade val="60000"/>
                <a:invGamma/>
              </a:schemeClr>
            </a:prstShdw>
          </a:effectLst>
          <a:extLst>
            <a:ext uri="{909E8E84-426E-40DD-AFC4-6F175D3DCCD1}">
              <a14:hiddenFill xmlns:a14="http://schemas.microsoft.com/office/drawing/2010/main">
                <a:noFill/>
              </a14:hiddenFill>
            </a:ext>
          </a:extLst>
        </p:spPr>
        <p:txBody>
          <a:bodyPr wrap="none" anchor="ctr"/>
          <a:lstStyle/>
          <a:p>
            <a:pPr algn="ctr" eaLnBrk="1" hangingPunct="1">
              <a:defRPr/>
            </a:pPr>
            <a:endParaRPr lang="zh-CN" altLang="en-US"/>
          </a:p>
        </p:txBody>
      </p:sp>
      <p:sp>
        <p:nvSpPr>
          <p:cNvPr id="62488" name="Line 24">
            <a:extLst>
              <a:ext uri="{FF2B5EF4-FFF2-40B4-BE49-F238E27FC236}">
                <a16:creationId xmlns:a16="http://schemas.microsoft.com/office/drawing/2014/main" id="{7FE30A41-5C6E-4FC2-B369-29681070692A}"/>
              </a:ext>
            </a:extLst>
          </p:cNvPr>
          <p:cNvSpPr>
            <a:spLocks noChangeShapeType="1"/>
          </p:cNvSpPr>
          <p:nvPr/>
        </p:nvSpPr>
        <p:spPr bwMode="auto">
          <a:xfrm>
            <a:off x="3579813" y="1981200"/>
            <a:ext cx="0" cy="385763"/>
          </a:xfrm>
          <a:prstGeom prst="line">
            <a:avLst/>
          </a:prstGeom>
          <a:noFill/>
          <a:ln w="19050" cap="sq">
            <a:solidFill>
              <a:schemeClr val="tx1"/>
            </a:solidFill>
            <a:round/>
            <a:headEnd/>
            <a:tailEnd type="triangle" w="med" len="med"/>
          </a:ln>
          <a:effectLst>
            <a:prstShdw prst="shdw17" dist="17961" dir="2700000">
              <a:schemeClr val="tx1">
                <a:gamma/>
                <a:shade val="60000"/>
                <a:invGamma/>
              </a:schemeClr>
            </a:prstShdw>
          </a:effectLst>
          <a:extLst>
            <a:ext uri="{909E8E84-426E-40DD-AFC4-6F175D3DCCD1}">
              <a14:hiddenFill xmlns:a14="http://schemas.microsoft.com/office/drawing/2010/main">
                <a:noFill/>
              </a14:hiddenFill>
            </a:ext>
          </a:extLst>
        </p:spPr>
        <p:txBody>
          <a:bodyPr wrap="none" anchor="ctr"/>
          <a:lstStyle/>
          <a:p>
            <a:pPr algn="ctr" eaLnBrk="1" hangingPunct="1">
              <a:defRPr/>
            </a:pPr>
            <a:endParaRPr lang="zh-CN" altLang="en-US"/>
          </a:p>
        </p:txBody>
      </p:sp>
      <p:sp>
        <p:nvSpPr>
          <p:cNvPr id="22538" name="AutoShape 25">
            <a:extLst>
              <a:ext uri="{FF2B5EF4-FFF2-40B4-BE49-F238E27FC236}">
                <a16:creationId xmlns:a16="http://schemas.microsoft.com/office/drawing/2014/main" id="{4DA486B4-2205-46E5-AAA0-1DE3593A9DB6}"/>
              </a:ext>
            </a:extLst>
          </p:cNvPr>
          <p:cNvSpPr>
            <a:spLocks noChangeArrowheads="1"/>
          </p:cNvSpPr>
          <p:nvPr/>
        </p:nvSpPr>
        <p:spPr bwMode="auto">
          <a:xfrm>
            <a:off x="619125" y="3213100"/>
            <a:ext cx="1506538" cy="304800"/>
          </a:xfrm>
          <a:prstGeom prst="diamond">
            <a:avLst/>
          </a:prstGeom>
          <a:solidFill>
            <a:srgbClr val="FFFFCC"/>
          </a:solidFill>
          <a:ln w="9525">
            <a:solidFill>
              <a:srgbClr val="A50021"/>
            </a:solidFill>
            <a:miter lim="800000"/>
            <a:headEnd/>
            <a:tailEnd/>
          </a:ln>
          <a:effectLst>
            <a:outerShdw dist="53882" dir="2700000" algn="ctr" rotWithShape="0">
              <a:srgbClr val="A50021"/>
            </a:outerShdw>
          </a:effectLst>
        </p:spPr>
        <p:txBody>
          <a:bodyPr wrap="none" anchor="ctr"/>
          <a:lstStyle>
            <a:lvl1pPr algn="ctr">
              <a:defRPr kumimoji="1" sz="1600" b="1">
                <a:solidFill>
                  <a:srgbClr val="003399"/>
                </a:solidFill>
                <a:latin typeface="Times New Roman" panose="02020603050405020304" pitchFamily="18" charset="0"/>
                <a:ea typeface="宋体" panose="02010600030101010101" pitchFamily="2" charset="-122"/>
              </a:defRPr>
            </a:lvl1pPr>
            <a:lvl2pPr marL="742950" indent="-285750" algn="ctr">
              <a:defRPr kumimoji="1" sz="1600" b="1">
                <a:solidFill>
                  <a:srgbClr val="003399"/>
                </a:solidFill>
                <a:latin typeface="Times New Roman" panose="02020603050405020304" pitchFamily="18" charset="0"/>
                <a:ea typeface="宋体" panose="02010600030101010101" pitchFamily="2" charset="-122"/>
              </a:defRPr>
            </a:lvl2pPr>
            <a:lvl3pPr marL="1143000" indent="-228600" algn="ctr">
              <a:defRPr kumimoji="1" sz="1600" b="1">
                <a:solidFill>
                  <a:srgbClr val="003399"/>
                </a:solidFill>
                <a:latin typeface="Times New Roman" panose="02020603050405020304" pitchFamily="18" charset="0"/>
                <a:ea typeface="宋体" panose="02010600030101010101" pitchFamily="2" charset="-122"/>
              </a:defRPr>
            </a:lvl3pPr>
            <a:lvl4pPr marL="1600200" indent="-228600" algn="ctr">
              <a:defRPr kumimoji="1" sz="1600" b="1">
                <a:solidFill>
                  <a:srgbClr val="003399"/>
                </a:solidFill>
                <a:latin typeface="Times New Roman" panose="02020603050405020304" pitchFamily="18" charset="0"/>
                <a:ea typeface="宋体" panose="02010600030101010101" pitchFamily="2" charset="-122"/>
              </a:defRPr>
            </a:lvl4pPr>
            <a:lvl5pPr marL="2057400" indent="-228600" algn="ctr">
              <a:defRPr kumimoji="1" sz="1600" b="1">
                <a:solidFill>
                  <a:srgbClr val="003399"/>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9pPr>
          </a:lstStyle>
          <a:p>
            <a:pPr eaLnBrk="1" hangingPunct="1">
              <a:lnSpc>
                <a:spcPct val="80000"/>
              </a:lnSpc>
            </a:pPr>
            <a:r>
              <a:rPr lang="en-US" altLang="zh-CN" sz="1800">
                <a:solidFill>
                  <a:schemeClr val="bg2"/>
                </a:solidFill>
              </a:rPr>
              <a:t>A=2</a:t>
            </a:r>
          </a:p>
        </p:txBody>
      </p:sp>
      <p:sp>
        <p:nvSpPr>
          <p:cNvPr id="22539" name="Line 26">
            <a:extLst>
              <a:ext uri="{FF2B5EF4-FFF2-40B4-BE49-F238E27FC236}">
                <a16:creationId xmlns:a16="http://schemas.microsoft.com/office/drawing/2014/main" id="{3CCCD180-12F8-4004-AD8B-07A48729CB57}"/>
              </a:ext>
            </a:extLst>
          </p:cNvPr>
          <p:cNvSpPr>
            <a:spLocks noChangeShapeType="1"/>
          </p:cNvSpPr>
          <p:nvPr/>
        </p:nvSpPr>
        <p:spPr bwMode="auto">
          <a:xfrm>
            <a:off x="2095500" y="3384550"/>
            <a:ext cx="1416050" cy="0"/>
          </a:xfrm>
          <a:prstGeom prst="line">
            <a:avLst/>
          </a:prstGeom>
          <a:noFill/>
          <a:ln w="19050">
            <a:solidFill>
              <a:schemeClr val="tx1"/>
            </a:solidFill>
            <a:round/>
            <a:headEnd/>
            <a:tailEnd/>
          </a:ln>
          <a:effectLst>
            <a:outerShdw dist="35921" dir="2700000" algn="ctr" rotWithShape="0">
              <a:srgbClr val="DDDDDD"/>
            </a:outerShdw>
          </a:effectLst>
          <a:extLst>
            <a:ext uri="{909E8E84-426E-40DD-AFC4-6F175D3DCCD1}">
              <a14:hiddenFill xmlns:a14="http://schemas.microsoft.com/office/drawing/2010/main">
                <a:noFill/>
              </a14:hiddenFill>
            </a:ext>
          </a:extLst>
        </p:spPr>
        <p:txBody>
          <a:bodyPr wrap="none"/>
          <a:lstStyle/>
          <a:p>
            <a:endParaRPr lang="zh-CN" altLang="en-US"/>
          </a:p>
        </p:txBody>
      </p:sp>
      <p:sp>
        <p:nvSpPr>
          <p:cNvPr id="22540" name="Rectangle 27">
            <a:extLst>
              <a:ext uri="{FF2B5EF4-FFF2-40B4-BE49-F238E27FC236}">
                <a16:creationId xmlns:a16="http://schemas.microsoft.com/office/drawing/2014/main" id="{31FB6139-6564-4FE4-86B5-A00FD8FD5885}"/>
              </a:ext>
            </a:extLst>
          </p:cNvPr>
          <p:cNvSpPr>
            <a:spLocks noChangeArrowheads="1"/>
          </p:cNvSpPr>
          <p:nvPr/>
        </p:nvSpPr>
        <p:spPr bwMode="auto">
          <a:xfrm>
            <a:off x="3081338" y="3995738"/>
            <a:ext cx="977900" cy="277812"/>
          </a:xfrm>
          <a:prstGeom prst="rect">
            <a:avLst/>
          </a:prstGeom>
          <a:solidFill>
            <a:srgbClr val="FFFFCC"/>
          </a:solidFill>
          <a:ln w="9525">
            <a:solidFill>
              <a:srgbClr val="A50021"/>
            </a:solidFill>
            <a:miter lim="800000"/>
            <a:headEnd/>
            <a:tailEnd/>
          </a:ln>
          <a:effectLst>
            <a:outerShdw dist="53882" dir="2700000" algn="ctr" rotWithShape="0">
              <a:srgbClr val="A50021"/>
            </a:outerShdw>
          </a:effectLst>
        </p:spPr>
        <p:txBody>
          <a:bodyPr wrap="none" anchor="ctr"/>
          <a:lstStyle>
            <a:lvl1pPr algn="ctr">
              <a:defRPr kumimoji="1" sz="1600" b="1">
                <a:solidFill>
                  <a:srgbClr val="003399"/>
                </a:solidFill>
                <a:latin typeface="Times New Roman" panose="02020603050405020304" pitchFamily="18" charset="0"/>
                <a:ea typeface="宋体" panose="02010600030101010101" pitchFamily="2" charset="-122"/>
              </a:defRPr>
            </a:lvl1pPr>
            <a:lvl2pPr marL="742950" indent="-285750" algn="ctr">
              <a:defRPr kumimoji="1" sz="1600" b="1">
                <a:solidFill>
                  <a:srgbClr val="003399"/>
                </a:solidFill>
                <a:latin typeface="Times New Roman" panose="02020603050405020304" pitchFamily="18" charset="0"/>
                <a:ea typeface="宋体" panose="02010600030101010101" pitchFamily="2" charset="-122"/>
              </a:defRPr>
            </a:lvl2pPr>
            <a:lvl3pPr marL="1143000" indent="-228600" algn="ctr">
              <a:defRPr kumimoji="1" sz="1600" b="1">
                <a:solidFill>
                  <a:srgbClr val="003399"/>
                </a:solidFill>
                <a:latin typeface="Times New Roman" panose="02020603050405020304" pitchFamily="18" charset="0"/>
                <a:ea typeface="宋体" panose="02010600030101010101" pitchFamily="2" charset="-122"/>
              </a:defRPr>
            </a:lvl3pPr>
            <a:lvl4pPr marL="1600200" indent="-228600" algn="ctr">
              <a:defRPr kumimoji="1" sz="1600" b="1">
                <a:solidFill>
                  <a:srgbClr val="003399"/>
                </a:solidFill>
                <a:latin typeface="Times New Roman" panose="02020603050405020304" pitchFamily="18" charset="0"/>
                <a:ea typeface="宋体" panose="02010600030101010101" pitchFamily="2" charset="-122"/>
              </a:defRPr>
            </a:lvl4pPr>
            <a:lvl5pPr marL="2057400" indent="-228600" algn="ctr">
              <a:defRPr kumimoji="1" sz="1600" b="1">
                <a:solidFill>
                  <a:srgbClr val="003399"/>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9pPr>
          </a:lstStyle>
          <a:p>
            <a:pPr eaLnBrk="1" hangingPunct="1"/>
            <a:r>
              <a:rPr lang="en-US" altLang="zh-CN" sz="1800">
                <a:solidFill>
                  <a:schemeClr val="bg2"/>
                </a:solidFill>
              </a:rPr>
              <a:t>X:=X+1</a:t>
            </a:r>
          </a:p>
        </p:txBody>
      </p:sp>
      <p:sp>
        <p:nvSpPr>
          <p:cNvPr id="62493" name="Line 29">
            <a:extLst>
              <a:ext uri="{FF2B5EF4-FFF2-40B4-BE49-F238E27FC236}">
                <a16:creationId xmlns:a16="http://schemas.microsoft.com/office/drawing/2014/main" id="{A9372E9A-1E6F-4F04-A2F4-E7FFF59BC5F2}"/>
              </a:ext>
            </a:extLst>
          </p:cNvPr>
          <p:cNvSpPr>
            <a:spLocks noChangeShapeType="1"/>
          </p:cNvSpPr>
          <p:nvPr/>
        </p:nvSpPr>
        <p:spPr bwMode="auto">
          <a:xfrm>
            <a:off x="1322388" y="4316413"/>
            <a:ext cx="1587" cy="703262"/>
          </a:xfrm>
          <a:prstGeom prst="line">
            <a:avLst/>
          </a:prstGeom>
          <a:noFill/>
          <a:ln w="19050" cap="sq">
            <a:solidFill>
              <a:schemeClr val="tx1"/>
            </a:solidFill>
            <a:round/>
            <a:headEnd/>
            <a:tailEnd type="triangle" w="med" len="med"/>
          </a:ln>
          <a:effectLst>
            <a:prstShdw prst="shdw17" dist="17961" dir="2700000">
              <a:schemeClr val="tx1">
                <a:gamma/>
                <a:shade val="60000"/>
                <a:invGamma/>
              </a:schemeClr>
            </a:prstShdw>
          </a:effectLst>
          <a:extLst>
            <a:ext uri="{909E8E84-426E-40DD-AFC4-6F175D3DCCD1}">
              <a14:hiddenFill xmlns:a14="http://schemas.microsoft.com/office/drawing/2010/main">
                <a:noFill/>
              </a14:hiddenFill>
            </a:ext>
          </a:extLst>
        </p:spPr>
        <p:txBody>
          <a:bodyPr wrap="none" anchor="ctr"/>
          <a:lstStyle/>
          <a:p>
            <a:pPr algn="ctr" eaLnBrk="1" hangingPunct="1">
              <a:defRPr/>
            </a:pPr>
            <a:endParaRPr lang="zh-CN" altLang="en-US"/>
          </a:p>
        </p:txBody>
      </p:sp>
      <p:sp>
        <p:nvSpPr>
          <p:cNvPr id="62495" name="Line 31">
            <a:extLst>
              <a:ext uri="{FF2B5EF4-FFF2-40B4-BE49-F238E27FC236}">
                <a16:creationId xmlns:a16="http://schemas.microsoft.com/office/drawing/2014/main" id="{48E19E4E-B6B2-4AA1-A9A8-207CE7188836}"/>
              </a:ext>
            </a:extLst>
          </p:cNvPr>
          <p:cNvSpPr>
            <a:spLocks noChangeShapeType="1"/>
          </p:cNvSpPr>
          <p:nvPr/>
        </p:nvSpPr>
        <p:spPr bwMode="auto">
          <a:xfrm>
            <a:off x="3525838" y="3390900"/>
            <a:ext cx="0" cy="633413"/>
          </a:xfrm>
          <a:prstGeom prst="line">
            <a:avLst/>
          </a:prstGeom>
          <a:noFill/>
          <a:ln w="9525" cap="sq">
            <a:solidFill>
              <a:schemeClr val="tx1"/>
            </a:solidFill>
            <a:round/>
            <a:headEnd/>
            <a:tailEnd type="triangle" w="med" len="med"/>
          </a:ln>
          <a:effectLst>
            <a:prstShdw prst="shdw17" dist="17961" dir="2700000">
              <a:schemeClr val="tx1">
                <a:gamma/>
                <a:shade val="60000"/>
                <a:invGamma/>
              </a:schemeClr>
            </a:prstShdw>
          </a:effectLst>
          <a:extLst>
            <a:ext uri="{909E8E84-426E-40DD-AFC4-6F175D3DCCD1}">
              <a14:hiddenFill xmlns:a14="http://schemas.microsoft.com/office/drawing/2010/main">
                <a:noFill/>
              </a14:hiddenFill>
            </a:ext>
          </a:extLst>
        </p:spPr>
        <p:txBody>
          <a:bodyPr wrap="none" anchor="ctr"/>
          <a:lstStyle/>
          <a:p>
            <a:pPr algn="ctr" eaLnBrk="1" hangingPunct="1">
              <a:defRPr/>
            </a:pPr>
            <a:endParaRPr lang="zh-CN" altLang="en-US"/>
          </a:p>
        </p:txBody>
      </p:sp>
      <p:sp>
        <p:nvSpPr>
          <p:cNvPr id="62496" name="Text Box 32">
            <a:extLst>
              <a:ext uri="{FF2B5EF4-FFF2-40B4-BE49-F238E27FC236}">
                <a16:creationId xmlns:a16="http://schemas.microsoft.com/office/drawing/2014/main" id="{209F04EF-30D2-41B3-B96A-DB7BB143EC9B}"/>
              </a:ext>
            </a:extLst>
          </p:cNvPr>
          <p:cNvSpPr txBox="1">
            <a:spLocks noChangeArrowheads="1"/>
          </p:cNvSpPr>
          <p:nvPr/>
        </p:nvSpPr>
        <p:spPr bwMode="auto">
          <a:xfrm>
            <a:off x="787400" y="1303338"/>
            <a:ext cx="361950" cy="519112"/>
          </a:xfrm>
          <a:prstGeom prst="rect">
            <a:avLst/>
          </a:prstGeom>
          <a:noFill/>
          <a:ln>
            <a:noFill/>
          </a:ln>
          <a:effectLst>
            <a:prstShdw prst="shdw17" dist="17961" dir="2700000">
              <a:schemeClr val="tx1">
                <a:gamma/>
                <a:shade val="60000"/>
                <a:invGamma/>
              </a:schemeClr>
            </a:prstShdw>
          </a:effectLst>
          <a:extLst>
            <a:ext uri="{909E8E84-426E-40DD-AFC4-6F175D3DCCD1}">
              <a14:hiddenFill xmlns:a14="http://schemas.microsoft.com/office/drawing/2010/main">
                <a:gradFill rotWithShape="0">
                  <a:gsLst>
                    <a:gs pos="0">
                      <a:schemeClr val="tx1"/>
                    </a:gs>
                    <a:gs pos="100000">
                      <a:schemeClr val="tx1">
                        <a:gamma/>
                        <a:shade val="72941"/>
                        <a:invGamma/>
                      </a:schemeClr>
                    </a:gs>
                  </a:gsLst>
                  <a:lin ang="5400000" scaled="1"/>
                </a:gradFill>
              </a14:hiddenFill>
            </a:ext>
            <a:ext uri="{91240B29-F687-4F45-9708-019B960494DF}">
              <a14:hiddenLine xmlns:a14="http://schemas.microsoft.com/office/drawing/2010/main" w="9525" cap="sq">
                <a:solidFill>
                  <a:schemeClr val="tx1"/>
                </a:solidFill>
                <a:miter lim="800000"/>
                <a:headEnd/>
                <a:tailEnd/>
              </a14:hiddenLine>
            </a:ext>
          </a:extLst>
        </p:spPr>
        <p:txBody>
          <a:bodyPr wrap="none">
            <a:spAutoFit/>
          </a:bodyPr>
          <a:lstStyle/>
          <a:p>
            <a:pPr algn="ctr" eaLnBrk="1" hangingPunct="1">
              <a:defRPr/>
            </a:pPr>
            <a:r>
              <a:rPr lang="en-US" altLang="zh-CN" sz="2800">
                <a:solidFill>
                  <a:schemeClr val="folHlink"/>
                </a:solidFill>
              </a:rPr>
              <a:t>a</a:t>
            </a:r>
          </a:p>
        </p:txBody>
      </p:sp>
      <p:sp>
        <p:nvSpPr>
          <p:cNvPr id="62497" name="Text Box 33">
            <a:extLst>
              <a:ext uri="{FF2B5EF4-FFF2-40B4-BE49-F238E27FC236}">
                <a16:creationId xmlns:a16="http://schemas.microsoft.com/office/drawing/2014/main" id="{A6456497-EB1A-4103-9924-ECD74AAE18EF}"/>
              </a:ext>
            </a:extLst>
          </p:cNvPr>
          <p:cNvSpPr txBox="1">
            <a:spLocks noChangeArrowheads="1"/>
          </p:cNvSpPr>
          <p:nvPr/>
        </p:nvSpPr>
        <p:spPr bwMode="auto">
          <a:xfrm>
            <a:off x="715963" y="2360613"/>
            <a:ext cx="530225" cy="519112"/>
          </a:xfrm>
          <a:prstGeom prst="rect">
            <a:avLst/>
          </a:prstGeom>
          <a:noFill/>
          <a:ln>
            <a:noFill/>
          </a:ln>
          <a:effectLst>
            <a:prstShdw prst="shdw17" dist="17961" dir="2700000">
              <a:schemeClr val="tx1">
                <a:gamma/>
                <a:shade val="60000"/>
                <a:invGamma/>
              </a:schemeClr>
            </a:prstShdw>
          </a:effectLst>
          <a:extLst>
            <a:ext uri="{909E8E84-426E-40DD-AFC4-6F175D3DCCD1}">
              <a14:hiddenFill xmlns:a14="http://schemas.microsoft.com/office/drawing/2010/main">
                <a:gradFill rotWithShape="0">
                  <a:gsLst>
                    <a:gs pos="0">
                      <a:schemeClr val="tx1"/>
                    </a:gs>
                    <a:gs pos="100000">
                      <a:schemeClr val="tx1">
                        <a:gamma/>
                        <a:shade val="72941"/>
                        <a:invGamma/>
                      </a:schemeClr>
                    </a:gs>
                  </a:gsLst>
                  <a:lin ang="5400000" scaled="1"/>
                </a:gradFill>
              </a14:hiddenFill>
            </a:ext>
            <a:ext uri="{91240B29-F687-4F45-9708-019B960494DF}">
              <a14:hiddenLine xmlns:a14="http://schemas.microsoft.com/office/drawing/2010/main" w="9525" cap="sq">
                <a:solidFill>
                  <a:schemeClr val="tx1"/>
                </a:solidFill>
                <a:miter lim="800000"/>
                <a:headEnd/>
                <a:tailEnd/>
              </a14:hiddenLine>
            </a:ext>
          </a:extLst>
        </p:spPr>
        <p:txBody>
          <a:bodyPr>
            <a:spAutoFit/>
          </a:bodyPr>
          <a:lstStyle/>
          <a:p>
            <a:pPr algn="ctr" eaLnBrk="1" hangingPunct="1">
              <a:spcBef>
                <a:spcPct val="50000"/>
              </a:spcBef>
              <a:defRPr/>
            </a:pPr>
            <a:r>
              <a:rPr lang="en-US" altLang="zh-CN" sz="2800">
                <a:solidFill>
                  <a:schemeClr val="folHlink"/>
                </a:solidFill>
              </a:rPr>
              <a:t>b</a:t>
            </a:r>
          </a:p>
        </p:txBody>
      </p:sp>
      <p:sp>
        <p:nvSpPr>
          <p:cNvPr id="62498" name="Text Box 34">
            <a:extLst>
              <a:ext uri="{FF2B5EF4-FFF2-40B4-BE49-F238E27FC236}">
                <a16:creationId xmlns:a16="http://schemas.microsoft.com/office/drawing/2014/main" id="{C9358DBF-80E4-4A1D-A418-D00D063433DB}"/>
              </a:ext>
            </a:extLst>
          </p:cNvPr>
          <p:cNvSpPr txBox="1">
            <a:spLocks noChangeArrowheads="1"/>
          </p:cNvSpPr>
          <p:nvPr/>
        </p:nvSpPr>
        <p:spPr bwMode="auto">
          <a:xfrm>
            <a:off x="2365375" y="1601788"/>
            <a:ext cx="509588" cy="519112"/>
          </a:xfrm>
          <a:prstGeom prst="rect">
            <a:avLst/>
          </a:prstGeom>
          <a:noFill/>
          <a:ln>
            <a:noFill/>
          </a:ln>
          <a:effectLst>
            <a:prstShdw prst="shdw17" dist="17961" dir="2700000">
              <a:schemeClr val="tx1">
                <a:gamma/>
                <a:shade val="60000"/>
                <a:invGamma/>
              </a:schemeClr>
            </a:prstShdw>
          </a:effectLst>
          <a:extLst>
            <a:ext uri="{909E8E84-426E-40DD-AFC4-6F175D3DCCD1}">
              <a14:hiddenFill xmlns:a14="http://schemas.microsoft.com/office/drawing/2010/main">
                <a:gradFill rotWithShape="0">
                  <a:gsLst>
                    <a:gs pos="0">
                      <a:schemeClr val="tx1"/>
                    </a:gs>
                    <a:gs pos="100000">
                      <a:schemeClr val="tx1">
                        <a:gamma/>
                        <a:shade val="72941"/>
                        <a:invGamma/>
                      </a:schemeClr>
                    </a:gs>
                  </a:gsLst>
                  <a:lin ang="5400000" scaled="1"/>
                </a:gradFill>
              </a14:hiddenFill>
            </a:ext>
            <a:ext uri="{91240B29-F687-4F45-9708-019B960494DF}">
              <a14:hiddenLine xmlns:a14="http://schemas.microsoft.com/office/drawing/2010/main" w="9525" cap="sq">
                <a:solidFill>
                  <a:schemeClr val="tx1"/>
                </a:solidFill>
                <a:miter lim="800000"/>
                <a:headEnd/>
                <a:tailEnd/>
              </a14:hiddenLine>
            </a:ext>
          </a:extLst>
        </p:spPr>
        <p:txBody>
          <a:bodyPr>
            <a:spAutoFit/>
          </a:bodyPr>
          <a:lstStyle/>
          <a:p>
            <a:pPr algn="ctr" eaLnBrk="1" hangingPunct="1">
              <a:spcBef>
                <a:spcPct val="50000"/>
              </a:spcBef>
              <a:defRPr/>
            </a:pPr>
            <a:r>
              <a:rPr lang="en-US" altLang="zh-CN" sz="2800">
                <a:solidFill>
                  <a:schemeClr val="folHlink"/>
                </a:solidFill>
              </a:rPr>
              <a:t>c</a:t>
            </a:r>
          </a:p>
        </p:txBody>
      </p:sp>
      <p:sp>
        <p:nvSpPr>
          <p:cNvPr id="62499" name="Text Box 35">
            <a:extLst>
              <a:ext uri="{FF2B5EF4-FFF2-40B4-BE49-F238E27FC236}">
                <a16:creationId xmlns:a16="http://schemas.microsoft.com/office/drawing/2014/main" id="{9572573A-EA4E-47E6-B778-C29336BE87FA}"/>
              </a:ext>
            </a:extLst>
          </p:cNvPr>
          <p:cNvSpPr txBox="1">
            <a:spLocks noChangeArrowheads="1"/>
          </p:cNvSpPr>
          <p:nvPr/>
        </p:nvSpPr>
        <p:spPr bwMode="auto">
          <a:xfrm>
            <a:off x="587375" y="4468813"/>
            <a:ext cx="538163" cy="519112"/>
          </a:xfrm>
          <a:prstGeom prst="rect">
            <a:avLst/>
          </a:prstGeom>
          <a:noFill/>
          <a:ln>
            <a:noFill/>
          </a:ln>
          <a:effectLst>
            <a:prstShdw prst="shdw17" dist="17961" dir="2700000">
              <a:schemeClr val="tx1">
                <a:gamma/>
                <a:shade val="60000"/>
                <a:invGamma/>
              </a:schemeClr>
            </a:prstShdw>
          </a:effectLst>
          <a:extLst>
            <a:ext uri="{909E8E84-426E-40DD-AFC4-6F175D3DCCD1}">
              <a14:hiddenFill xmlns:a14="http://schemas.microsoft.com/office/drawing/2010/main">
                <a:gradFill rotWithShape="0">
                  <a:gsLst>
                    <a:gs pos="0">
                      <a:schemeClr val="tx1"/>
                    </a:gs>
                    <a:gs pos="100000">
                      <a:schemeClr val="tx1">
                        <a:gamma/>
                        <a:shade val="72941"/>
                        <a:invGamma/>
                      </a:schemeClr>
                    </a:gs>
                  </a:gsLst>
                  <a:lin ang="5400000" scaled="1"/>
                </a:gradFill>
              </a14:hiddenFill>
            </a:ext>
            <a:ext uri="{91240B29-F687-4F45-9708-019B960494DF}">
              <a14:hiddenLine xmlns:a14="http://schemas.microsoft.com/office/drawing/2010/main" w="9525" cap="sq">
                <a:solidFill>
                  <a:schemeClr val="tx1"/>
                </a:solidFill>
                <a:miter lim="800000"/>
                <a:headEnd/>
                <a:tailEnd/>
              </a14:hiddenLine>
            </a:ext>
          </a:extLst>
        </p:spPr>
        <p:txBody>
          <a:bodyPr>
            <a:spAutoFit/>
          </a:bodyPr>
          <a:lstStyle/>
          <a:p>
            <a:pPr algn="ctr" eaLnBrk="1" hangingPunct="1">
              <a:defRPr/>
            </a:pPr>
            <a:r>
              <a:rPr lang="en-US" altLang="zh-CN" sz="2800">
                <a:solidFill>
                  <a:schemeClr val="folHlink"/>
                </a:solidFill>
              </a:rPr>
              <a:t>d</a:t>
            </a:r>
          </a:p>
        </p:txBody>
      </p:sp>
      <p:sp>
        <p:nvSpPr>
          <p:cNvPr id="62500" name="Text Box 36">
            <a:extLst>
              <a:ext uri="{FF2B5EF4-FFF2-40B4-BE49-F238E27FC236}">
                <a16:creationId xmlns:a16="http://schemas.microsoft.com/office/drawing/2014/main" id="{A2E78FBF-F9A6-488D-9EDE-0768C1CC7156}"/>
              </a:ext>
            </a:extLst>
          </p:cNvPr>
          <p:cNvSpPr txBox="1">
            <a:spLocks noChangeArrowheads="1"/>
          </p:cNvSpPr>
          <p:nvPr/>
        </p:nvSpPr>
        <p:spPr bwMode="auto">
          <a:xfrm>
            <a:off x="3633788" y="3336925"/>
            <a:ext cx="447675" cy="519113"/>
          </a:xfrm>
          <a:prstGeom prst="rect">
            <a:avLst/>
          </a:prstGeom>
          <a:noFill/>
          <a:ln>
            <a:noFill/>
          </a:ln>
          <a:effectLst>
            <a:prstShdw prst="shdw17" dist="17961" dir="2700000">
              <a:schemeClr val="tx1">
                <a:gamma/>
                <a:shade val="60000"/>
                <a:invGamma/>
              </a:schemeClr>
            </a:prstShdw>
          </a:effectLst>
          <a:extLst>
            <a:ext uri="{909E8E84-426E-40DD-AFC4-6F175D3DCCD1}">
              <a14:hiddenFill xmlns:a14="http://schemas.microsoft.com/office/drawing/2010/main">
                <a:gradFill rotWithShape="0">
                  <a:gsLst>
                    <a:gs pos="0">
                      <a:schemeClr val="tx1"/>
                    </a:gs>
                    <a:gs pos="100000">
                      <a:schemeClr val="tx1">
                        <a:gamma/>
                        <a:shade val="72941"/>
                        <a:invGamma/>
                      </a:schemeClr>
                    </a:gs>
                  </a:gsLst>
                  <a:lin ang="5400000" scaled="1"/>
                </a:gradFill>
              </a14:hiddenFill>
            </a:ext>
            <a:ext uri="{91240B29-F687-4F45-9708-019B960494DF}">
              <a14:hiddenLine xmlns:a14="http://schemas.microsoft.com/office/drawing/2010/main" w="9525" cap="sq">
                <a:solidFill>
                  <a:schemeClr val="tx1"/>
                </a:solidFill>
                <a:miter lim="800000"/>
                <a:headEnd/>
                <a:tailEnd/>
              </a14:hiddenLine>
            </a:ext>
          </a:extLst>
        </p:spPr>
        <p:txBody>
          <a:bodyPr>
            <a:spAutoFit/>
          </a:bodyPr>
          <a:lstStyle/>
          <a:p>
            <a:pPr algn="ctr" eaLnBrk="1" hangingPunct="1">
              <a:spcBef>
                <a:spcPct val="50000"/>
              </a:spcBef>
              <a:defRPr/>
            </a:pPr>
            <a:r>
              <a:rPr lang="en-US" altLang="zh-CN" sz="2800">
                <a:solidFill>
                  <a:schemeClr val="folHlink"/>
                </a:solidFill>
              </a:rPr>
              <a:t>e</a:t>
            </a:r>
          </a:p>
        </p:txBody>
      </p:sp>
      <p:sp>
        <p:nvSpPr>
          <p:cNvPr id="62501" name="Line 37">
            <a:extLst>
              <a:ext uri="{FF2B5EF4-FFF2-40B4-BE49-F238E27FC236}">
                <a16:creationId xmlns:a16="http://schemas.microsoft.com/office/drawing/2014/main" id="{3E0656CF-1B28-473E-A305-6DA42BB47732}"/>
              </a:ext>
            </a:extLst>
          </p:cNvPr>
          <p:cNvSpPr>
            <a:spLocks noChangeShapeType="1"/>
          </p:cNvSpPr>
          <p:nvPr/>
        </p:nvSpPr>
        <p:spPr bwMode="auto">
          <a:xfrm>
            <a:off x="1962150" y="1935163"/>
            <a:ext cx="273050" cy="0"/>
          </a:xfrm>
          <a:prstGeom prst="line">
            <a:avLst/>
          </a:prstGeom>
          <a:noFill/>
          <a:ln w="19050" cap="sq">
            <a:solidFill>
              <a:schemeClr val="tx1"/>
            </a:solidFill>
            <a:round/>
            <a:headEnd/>
            <a:tailEnd type="triangle" w="med" len="med"/>
          </a:ln>
          <a:effectLst>
            <a:prstShdw prst="shdw17" dist="17961" dir="2700000">
              <a:schemeClr val="tx1">
                <a:gamma/>
                <a:shade val="60000"/>
                <a:invGamma/>
              </a:schemeClr>
            </a:prstShdw>
          </a:effectLst>
          <a:extLst>
            <a:ext uri="{909E8E84-426E-40DD-AFC4-6F175D3DCCD1}">
              <a14:hiddenFill xmlns:a14="http://schemas.microsoft.com/office/drawing/2010/main">
                <a:noFill/>
              </a14:hiddenFill>
            </a:ext>
          </a:extLst>
        </p:spPr>
        <p:txBody>
          <a:bodyPr wrap="none" anchor="ctr"/>
          <a:lstStyle/>
          <a:p>
            <a:pPr algn="ctr" eaLnBrk="1" hangingPunct="1">
              <a:defRPr/>
            </a:pPr>
            <a:endParaRPr lang="zh-CN" altLang="en-US"/>
          </a:p>
        </p:txBody>
      </p:sp>
      <p:sp>
        <p:nvSpPr>
          <p:cNvPr id="22549" name="AutoShape 38">
            <a:extLst>
              <a:ext uri="{FF2B5EF4-FFF2-40B4-BE49-F238E27FC236}">
                <a16:creationId xmlns:a16="http://schemas.microsoft.com/office/drawing/2014/main" id="{F738B9CE-8EDB-4D09-8859-3A8167146AC7}"/>
              </a:ext>
            </a:extLst>
          </p:cNvPr>
          <p:cNvSpPr>
            <a:spLocks noChangeArrowheads="1"/>
          </p:cNvSpPr>
          <p:nvPr/>
        </p:nvSpPr>
        <p:spPr bwMode="auto">
          <a:xfrm>
            <a:off x="2193925" y="1758950"/>
            <a:ext cx="1214438" cy="347663"/>
          </a:xfrm>
          <a:prstGeom prst="diamond">
            <a:avLst/>
          </a:prstGeom>
          <a:solidFill>
            <a:srgbClr val="FFFFCC"/>
          </a:solidFill>
          <a:ln w="9525">
            <a:solidFill>
              <a:srgbClr val="A50021"/>
            </a:solidFill>
            <a:miter lim="800000"/>
            <a:headEnd/>
            <a:tailEnd/>
          </a:ln>
          <a:effectLst>
            <a:outerShdw dist="53882" dir="2700000" algn="ctr" rotWithShape="0">
              <a:srgbClr val="A50021"/>
            </a:outerShdw>
          </a:effectLst>
        </p:spPr>
        <p:txBody>
          <a:bodyPr wrap="none" anchor="ctr"/>
          <a:lstStyle>
            <a:lvl1pPr algn="ctr">
              <a:defRPr kumimoji="1" sz="1600" b="1">
                <a:solidFill>
                  <a:srgbClr val="003399"/>
                </a:solidFill>
                <a:latin typeface="Times New Roman" panose="02020603050405020304" pitchFamily="18" charset="0"/>
                <a:ea typeface="宋体" panose="02010600030101010101" pitchFamily="2" charset="-122"/>
              </a:defRPr>
            </a:lvl1pPr>
            <a:lvl2pPr marL="742950" indent="-285750" algn="ctr">
              <a:defRPr kumimoji="1" sz="1600" b="1">
                <a:solidFill>
                  <a:srgbClr val="003399"/>
                </a:solidFill>
                <a:latin typeface="Times New Roman" panose="02020603050405020304" pitchFamily="18" charset="0"/>
                <a:ea typeface="宋体" panose="02010600030101010101" pitchFamily="2" charset="-122"/>
              </a:defRPr>
            </a:lvl2pPr>
            <a:lvl3pPr marL="1143000" indent="-228600" algn="ctr">
              <a:defRPr kumimoji="1" sz="1600" b="1">
                <a:solidFill>
                  <a:srgbClr val="003399"/>
                </a:solidFill>
                <a:latin typeface="Times New Roman" panose="02020603050405020304" pitchFamily="18" charset="0"/>
                <a:ea typeface="宋体" panose="02010600030101010101" pitchFamily="2" charset="-122"/>
              </a:defRPr>
            </a:lvl3pPr>
            <a:lvl4pPr marL="1600200" indent="-228600" algn="ctr">
              <a:defRPr kumimoji="1" sz="1600" b="1">
                <a:solidFill>
                  <a:srgbClr val="003399"/>
                </a:solidFill>
                <a:latin typeface="Times New Roman" panose="02020603050405020304" pitchFamily="18" charset="0"/>
                <a:ea typeface="宋体" panose="02010600030101010101" pitchFamily="2" charset="-122"/>
              </a:defRPr>
            </a:lvl4pPr>
            <a:lvl5pPr marL="2057400" indent="-228600" algn="ctr">
              <a:defRPr kumimoji="1" sz="1600" b="1">
                <a:solidFill>
                  <a:srgbClr val="003399"/>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9pPr>
          </a:lstStyle>
          <a:p>
            <a:pPr eaLnBrk="1" hangingPunct="1">
              <a:lnSpc>
                <a:spcPct val="80000"/>
              </a:lnSpc>
            </a:pPr>
            <a:r>
              <a:rPr lang="en-US" altLang="zh-CN" sz="1800">
                <a:solidFill>
                  <a:schemeClr val="bg2"/>
                </a:solidFill>
              </a:rPr>
              <a:t>B=0</a:t>
            </a:r>
          </a:p>
        </p:txBody>
      </p:sp>
      <p:sp>
        <p:nvSpPr>
          <p:cNvPr id="62503" name="Line 39">
            <a:extLst>
              <a:ext uri="{FF2B5EF4-FFF2-40B4-BE49-F238E27FC236}">
                <a16:creationId xmlns:a16="http://schemas.microsoft.com/office/drawing/2014/main" id="{0BE3407F-522F-45DD-9F91-657A24AEF4BD}"/>
              </a:ext>
            </a:extLst>
          </p:cNvPr>
          <p:cNvSpPr>
            <a:spLocks noChangeShapeType="1"/>
          </p:cNvSpPr>
          <p:nvPr/>
        </p:nvSpPr>
        <p:spPr bwMode="auto">
          <a:xfrm flipH="1">
            <a:off x="1374775" y="2859088"/>
            <a:ext cx="2187575" cy="0"/>
          </a:xfrm>
          <a:prstGeom prst="line">
            <a:avLst/>
          </a:prstGeom>
          <a:noFill/>
          <a:ln w="19050" cap="sq">
            <a:solidFill>
              <a:schemeClr val="tx1"/>
            </a:solidFill>
            <a:round/>
            <a:headEnd/>
            <a:tailEnd type="triangle" w="med" len="med"/>
          </a:ln>
          <a:effectLst>
            <a:prstShdw prst="shdw17" dist="17961" dir="2700000">
              <a:schemeClr val="tx1">
                <a:gamma/>
                <a:shade val="60000"/>
                <a:invGamma/>
              </a:schemeClr>
            </a:prstShdw>
          </a:effectLst>
          <a:extLst>
            <a:ext uri="{909E8E84-426E-40DD-AFC4-6F175D3DCCD1}">
              <a14:hiddenFill xmlns:a14="http://schemas.microsoft.com/office/drawing/2010/main">
                <a:noFill/>
              </a14:hiddenFill>
            </a:ext>
          </a:extLst>
        </p:spPr>
        <p:txBody>
          <a:bodyPr wrap="none" anchor="ctr"/>
          <a:lstStyle/>
          <a:p>
            <a:pPr algn="ctr" eaLnBrk="1" hangingPunct="1">
              <a:defRPr/>
            </a:pPr>
            <a:endParaRPr lang="zh-CN" altLang="en-US"/>
          </a:p>
        </p:txBody>
      </p:sp>
      <p:sp>
        <p:nvSpPr>
          <p:cNvPr id="62504" name="Line 40">
            <a:extLst>
              <a:ext uri="{FF2B5EF4-FFF2-40B4-BE49-F238E27FC236}">
                <a16:creationId xmlns:a16="http://schemas.microsoft.com/office/drawing/2014/main" id="{0BEF07F6-DB42-4572-A954-2D093C348E2D}"/>
              </a:ext>
            </a:extLst>
          </p:cNvPr>
          <p:cNvSpPr>
            <a:spLocks noChangeShapeType="1"/>
          </p:cNvSpPr>
          <p:nvPr/>
        </p:nvSpPr>
        <p:spPr bwMode="auto">
          <a:xfrm flipH="1">
            <a:off x="2819400" y="2082800"/>
            <a:ext cx="1588" cy="368300"/>
          </a:xfrm>
          <a:prstGeom prst="line">
            <a:avLst/>
          </a:prstGeom>
          <a:noFill/>
          <a:ln w="9525" cap="sq">
            <a:solidFill>
              <a:schemeClr val="tx1"/>
            </a:solidFill>
            <a:round/>
            <a:headEnd/>
            <a:tailEnd/>
          </a:ln>
          <a:effectLst>
            <a:prstShdw prst="shdw17" dist="17961" dir="2700000">
              <a:schemeClr val="tx1">
                <a:gamma/>
                <a:shade val="60000"/>
                <a:invGamma/>
              </a:schemeClr>
            </a:prstShdw>
          </a:effectLst>
          <a:extLst>
            <a:ext uri="{909E8E84-426E-40DD-AFC4-6F175D3DCCD1}">
              <a14:hiddenFill xmlns:a14="http://schemas.microsoft.com/office/drawing/2010/main">
                <a:noFill/>
              </a14:hiddenFill>
            </a:ext>
          </a:extLst>
        </p:spPr>
        <p:txBody>
          <a:bodyPr wrap="none" anchor="ctr"/>
          <a:lstStyle/>
          <a:p>
            <a:pPr algn="ctr" eaLnBrk="1" hangingPunct="1">
              <a:defRPr/>
            </a:pPr>
            <a:endParaRPr lang="zh-CN" altLang="en-US"/>
          </a:p>
        </p:txBody>
      </p:sp>
      <p:sp>
        <p:nvSpPr>
          <p:cNvPr id="62505" name="Line 41">
            <a:extLst>
              <a:ext uri="{FF2B5EF4-FFF2-40B4-BE49-F238E27FC236}">
                <a16:creationId xmlns:a16="http://schemas.microsoft.com/office/drawing/2014/main" id="{3712D4F8-4D2F-4548-8699-843339515722}"/>
              </a:ext>
            </a:extLst>
          </p:cNvPr>
          <p:cNvSpPr>
            <a:spLocks noChangeShapeType="1"/>
          </p:cNvSpPr>
          <p:nvPr/>
        </p:nvSpPr>
        <p:spPr bwMode="auto">
          <a:xfrm flipH="1">
            <a:off x="1374775" y="2451100"/>
            <a:ext cx="1446213" cy="0"/>
          </a:xfrm>
          <a:prstGeom prst="line">
            <a:avLst/>
          </a:prstGeom>
          <a:noFill/>
          <a:ln w="19050" cap="sq">
            <a:solidFill>
              <a:schemeClr val="tx1"/>
            </a:solidFill>
            <a:round/>
            <a:headEnd/>
            <a:tailEnd type="triangle" w="med" len="med"/>
          </a:ln>
          <a:effectLst>
            <a:prstShdw prst="shdw17" dist="17961" dir="2700000">
              <a:schemeClr val="tx1">
                <a:gamma/>
                <a:shade val="60000"/>
                <a:invGamma/>
              </a:schemeClr>
            </a:prstShdw>
          </a:effectLst>
          <a:extLst>
            <a:ext uri="{909E8E84-426E-40DD-AFC4-6F175D3DCCD1}">
              <a14:hiddenFill xmlns:a14="http://schemas.microsoft.com/office/drawing/2010/main">
                <a:noFill/>
              </a14:hiddenFill>
            </a:ext>
          </a:extLst>
        </p:spPr>
        <p:txBody>
          <a:bodyPr wrap="none" anchor="ctr"/>
          <a:lstStyle/>
          <a:p>
            <a:pPr algn="ctr" eaLnBrk="1" hangingPunct="1">
              <a:defRPr/>
            </a:pPr>
            <a:endParaRPr lang="zh-CN" altLang="en-US"/>
          </a:p>
        </p:txBody>
      </p:sp>
      <p:sp>
        <p:nvSpPr>
          <p:cNvPr id="62506" name="Line 42">
            <a:extLst>
              <a:ext uri="{FF2B5EF4-FFF2-40B4-BE49-F238E27FC236}">
                <a16:creationId xmlns:a16="http://schemas.microsoft.com/office/drawing/2014/main" id="{783C9A35-3F44-4C2D-912D-2085749EF944}"/>
              </a:ext>
            </a:extLst>
          </p:cNvPr>
          <p:cNvSpPr>
            <a:spLocks noChangeShapeType="1"/>
          </p:cNvSpPr>
          <p:nvPr/>
        </p:nvSpPr>
        <p:spPr bwMode="auto">
          <a:xfrm>
            <a:off x="3579813" y="2611438"/>
            <a:ext cx="0" cy="247650"/>
          </a:xfrm>
          <a:prstGeom prst="line">
            <a:avLst/>
          </a:prstGeom>
          <a:noFill/>
          <a:ln w="19050" cap="sq">
            <a:solidFill>
              <a:schemeClr val="tx1"/>
            </a:solidFill>
            <a:round/>
            <a:headEnd/>
            <a:tailEnd/>
          </a:ln>
          <a:effectLst>
            <a:prstShdw prst="shdw17" dist="17961" dir="2700000">
              <a:schemeClr val="tx1">
                <a:gamma/>
                <a:shade val="60000"/>
                <a:invGamma/>
              </a:schemeClr>
            </a:prstShdw>
          </a:effectLst>
          <a:extLst>
            <a:ext uri="{909E8E84-426E-40DD-AFC4-6F175D3DCCD1}">
              <a14:hiddenFill xmlns:a14="http://schemas.microsoft.com/office/drawing/2010/main">
                <a:noFill/>
              </a14:hiddenFill>
            </a:ext>
          </a:extLst>
        </p:spPr>
        <p:txBody>
          <a:bodyPr wrap="none" anchor="ctr"/>
          <a:lstStyle/>
          <a:p>
            <a:pPr algn="ctr" eaLnBrk="1" hangingPunct="1">
              <a:defRPr/>
            </a:pPr>
            <a:endParaRPr lang="zh-CN" altLang="en-US"/>
          </a:p>
        </p:txBody>
      </p:sp>
      <p:sp>
        <p:nvSpPr>
          <p:cNvPr id="62507" name="Line 43">
            <a:extLst>
              <a:ext uri="{FF2B5EF4-FFF2-40B4-BE49-F238E27FC236}">
                <a16:creationId xmlns:a16="http://schemas.microsoft.com/office/drawing/2014/main" id="{CCDD2660-EBC0-4D3B-AB1D-88501F283F1F}"/>
              </a:ext>
            </a:extLst>
          </p:cNvPr>
          <p:cNvSpPr>
            <a:spLocks noChangeShapeType="1"/>
          </p:cNvSpPr>
          <p:nvPr/>
        </p:nvSpPr>
        <p:spPr bwMode="auto">
          <a:xfrm>
            <a:off x="1357313" y="3562350"/>
            <a:ext cx="0" cy="388938"/>
          </a:xfrm>
          <a:prstGeom prst="line">
            <a:avLst/>
          </a:prstGeom>
          <a:noFill/>
          <a:ln w="19050" cap="sq">
            <a:solidFill>
              <a:schemeClr val="tx1"/>
            </a:solidFill>
            <a:round/>
            <a:headEnd/>
            <a:tailEnd type="triangle" w="med" len="med"/>
          </a:ln>
          <a:effectLst>
            <a:prstShdw prst="shdw17" dist="17961" dir="2700000">
              <a:schemeClr val="tx1">
                <a:gamma/>
                <a:shade val="60000"/>
                <a:invGamma/>
              </a:schemeClr>
            </a:prstShdw>
          </a:effectLst>
          <a:extLst>
            <a:ext uri="{909E8E84-426E-40DD-AFC4-6F175D3DCCD1}">
              <a14:hiddenFill xmlns:a14="http://schemas.microsoft.com/office/drawing/2010/main">
                <a:noFill/>
              </a14:hiddenFill>
            </a:ext>
          </a:extLst>
        </p:spPr>
        <p:txBody>
          <a:bodyPr wrap="none" anchor="ctr"/>
          <a:lstStyle/>
          <a:p>
            <a:pPr algn="ctr" eaLnBrk="1" hangingPunct="1">
              <a:defRPr/>
            </a:pPr>
            <a:endParaRPr lang="zh-CN" altLang="en-US"/>
          </a:p>
        </p:txBody>
      </p:sp>
      <p:sp>
        <p:nvSpPr>
          <p:cNvPr id="22555" name="AutoShape 44">
            <a:extLst>
              <a:ext uri="{FF2B5EF4-FFF2-40B4-BE49-F238E27FC236}">
                <a16:creationId xmlns:a16="http://schemas.microsoft.com/office/drawing/2014/main" id="{5EF68C45-26E8-4775-8751-DE29949DAC17}"/>
              </a:ext>
            </a:extLst>
          </p:cNvPr>
          <p:cNvSpPr>
            <a:spLocks noChangeArrowheads="1"/>
          </p:cNvSpPr>
          <p:nvPr/>
        </p:nvSpPr>
        <p:spPr bwMode="auto">
          <a:xfrm>
            <a:off x="595313" y="3948113"/>
            <a:ext cx="1506537" cy="304800"/>
          </a:xfrm>
          <a:prstGeom prst="diamond">
            <a:avLst/>
          </a:prstGeom>
          <a:solidFill>
            <a:srgbClr val="FFFFCC"/>
          </a:solidFill>
          <a:ln w="9525">
            <a:solidFill>
              <a:srgbClr val="A50021"/>
            </a:solidFill>
            <a:miter lim="800000"/>
            <a:headEnd/>
            <a:tailEnd/>
          </a:ln>
          <a:effectLst>
            <a:outerShdw dist="53882" dir="2700000" algn="ctr" rotWithShape="0">
              <a:srgbClr val="A50021"/>
            </a:outerShdw>
          </a:effectLst>
        </p:spPr>
        <p:txBody>
          <a:bodyPr wrap="none" anchor="ctr"/>
          <a:lstStyle>
            <a:lvl1pPr algn="ctr">
              <a:defRPr kumimoji="1" sz="1600" b="1">
                <a:solidFill>
                  <a:srgbClr val="003399"/>
                </a:solidFill>
                <a:latin typeface="Times New Roman" panose="02020603050405020304" pitchFamily="18" charset="0"/>
                <a:ea typeface="宋体" panose="02010600030101010101" pitchFamily="2" charset="-122"/>
              </a:defRPr>
            </a:lvl1pPr>
            <a:lvl2pPr marL="742950" indent="-285750" algn="ctr">
              <a:defRPr kumimoji="1" sz="1600" b="1">
                <a:solidFill>
                  <a:srgbClr val="003399"/>
                </a:solidFill>
                <a:latin typeface="Times New Roman" panose="02020603050405020304" pitchFamily="18" charset="0"/>
                <a:ea typeface="宋体" panose="02010600030101010101" pitchFamily="2" charset="-122"/>
              </a:defRPr>
            </a:lvl2pPr>
            <a:lvl3pPr marL="1143000" indent="-228600" algn="ctr">
              <a:defRPr kumimoji="1" sz="1600" b="1">
                <a:solidFill>
                  <a:srgbClr val="003399"/>
                </a:solidFill>
                <a:latin typeface="Times New Roman" panose="02020603050405020304" pitchFamily="18" charset="0"/>
                <a:ea typeface="宋体" panose="02010600030101010101" pitchFamily="2" charset="-122"/>
              </a:defRPr>
            </a:lvl3pPr>
            <a:lvl4pPr marL="1600200" indent="-228600" algn="ctr">
              <a:defRPr kumimoji="1" sz="1600" b="1">
                <a:solidFill>
                  <a:srgbClr val="003399"/>
                </a:solidFill>
                <a:latin typeface="Times New Roman" panose="02020603050405020304" pitchFamily="18" charset="0"/>
                <a:ea typeface="宋体" panose="02010600030101010101" pitchFamily="2" charset="-122"/>
              </a:defRPr>
            </a:lvl4pPr>
            <a:lvl5pPr marL="2057400" indent="-228600" algn="ctr">
              <a:defRPr kumimoji="1" sz="1600" b="1">
                <a:solidFill>
                  <a:srgbClr val="003399"/>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9pPr>
          </a:lstStyle>
          <a:p>
            <a:pPr eaLnBrk="1" hangingPunct="1">
              <a:lnSpc>
                <a:spcPct val="80000"/>
              </a:lnSpc>
            </a:pPr>
            <a:r>
              <a:rPr lang="en-US" altLang="zh-CN" sz="1800">
                <a:solidFill>
                  <a:schemeClr val="bg2"/>
                </a:solidFill>
              </a:rPr>
              <a:t>X&gt;1</a:t>
            </a:r>
          </a:p>
        </p:txBody>
      </p:sp>
      <p:sp>
        <p:nvSpPr>
          <p:cNvPr id="62509" name="Line 45">
            <a:extLst>
              <a:ext uri="{FF2B5EF4-FFF2-40B4-BE49-F238E27FC236}">
                <a16:creationId xmlns:a16="http://schemas.microsoft.com/office/drawing/2014/main" id="{9E369BFC-3A3A-495D-8315-C171B23E1C58}"/>
              </a:ext>
            </a:extLst>
          </p:cNvPr>
          <p:cNvSpPr>
            <a:spLocks noChangeShapeType="1"/>
          </p:cNvSpPr>
          <p:nvPr/>
        </p:nvSpPr>
        <p:spPr bwMode="auto">
          <a:xfrm>
            <a:off x="2081213" y="4110038"/>
            <a:ext cx="1022350" cy="0"/>
          </a:xfrm>
          <a:prstGeom prst="line">
            <a:avLst/>
          </a:prstGeom>
          <a:noFill/>
          <a:ln w="19050" cap="sq">
            <a:solidFill>
              <a:schemeClr val="tx1"/>
            </a:solidFill>
            <a:round/>
            <a:headEnd/>
            <a:tailEnd type="triangle" w="med" len="med"/>
          </a:ln>
          <a:effectLst>
            <a:prstShdw prst="shdw17" dist="17961" dir="2700000">
              <a:schemeClr val="tx1">
                <a:gamma/>
                <a:shade val="60000"/>
                <a:invGamma/>
              </a:schemeClr>
            </a:prstShdw>
          </a:effectLst>
          <a:extLst>
            <a:ext uri="{909E8E84-426E-40DD-AFC4-6F175D3DCCD1}">
              <a14:hiddenFill xmlns:a14="http://schemas.microsoft.com/office/drawing/2010/main">
                <a:noFill/>
              </a14:hiddenFill>
            </a:ext>
          </a:extLst>
        </p:spPr>
        <p:txBody>
          <a:bodyPr wrap="none" anchor="ctr"/>
          <a:lstStyle/>
          <a:p>
            <a:pPr algn="ctr" eaLnBrk="1" hangingPunct="1">
              <a:defRPr/>
            </a:pPr>
            <a:endParaRPr lang="zh-CN" altLang="en-US"/>
          </a:p>
        </p:txBody>
      </p:sp>
      <p:sp>
        <p:nvSpPr>
          <p:cNvPr id="62510" name="Line 46">
            <a:extLst>
              <a:ext uri="{FF2B5EF4-FFF2-40B4-BE49-F238E27FC236}">
                <a16:creationId xmlns:a16="http://schemas.microsoft.com/office/drawing/2014/main" id="{B32E30D1-00C5-4272-87C6-73D678725DF8}"/>
              </a:ext>
            </a:extLst>
          </p:cNvPr>
          <p:cNvSpPr>
            <a:spLocks noChangeShapeType="1"/>
          </p:cNvSpPr>
          <p:nvPr/>
        </p:nvSpPr>
        <p:spPr bwMode="auto">
          <a:xfrm>
            <a:off x="3527425" y="4305300"/>
            <a:ext cx="1588" cy="442913"/>
          </a:xfrm>
          <a:prstGeom prst="line">
            <a:avLst/>
          </a:prstGeom>
          <a:noFill/>
          <a:ln w="19050" cap="sq">
            <a:solidFill>
              <a:schemeClr val="tx1"/>
            </a:solidFill>
            <a:round/>
            <a:headEnd/>
            <a:tailEnd/>
          </a:ln>
          <a:effectLst>
            <a:prstShdw prst="shdw17" dist="17961" dir="2700000">
              <a:schemeClr val="tx1">
                <a:gamma/>
                <a:shade val="60000"/>
                <a:invGamma/>
              </a:schemeClr>
            </a:prstShdw>
          </a:effectLst>
          <a:extLst>
            <a:ext uri="{909E8E84-426E-40DD-AFC4-6F175D3DCCD1}">
              <a14:hiddenFill xmlns:a14="http://schemas.microsoft.com/office/drawing/2010/main">
                <a:noFill/>
              </a14:hiddenFill>
            </a:ext>
          </a:extLst>
        </p:spPr>
        <p:txBody>
          <a:bodyPr wrap="none" anchor="ctr"/>
          <a:lstStyle/>
          <a:p>
            <a:pPr algn="ctr" eaLnBrk="1" hangingPunct="1">
              <a:defRPr/>
            </a:pPr>
            <a:endParaRPr lang="zh-CN" altLang="en-US"/>
          </a:p>
        </p:txBody>
      </p:sp>
      <p:sp>
        <p:nvSpPr>
          <p:cNvPr id="62511" name="Line 47">
            <a:extLst>
              <a:ext uri="{FF2B5EF4-FFF2-40B4-BE49-F238E27FC236}">
                <a16:creationId xmlns:a16="http://schemas.microsoft.com/office/drawing/2014/main" id="{532B421D-BF64-41D7-AB20-B0FACD75B538}"/>
              </a:ext>
            </a:extLst>
          </p:cNvPr>
          <p:cNvSpPr>
            <a:spLocks noChangeShapeType="1"/>
          </p:cNvSpPr>
          <p:nvPr/>
        </p:nvSpPr>
        <p:spPr bwMode="auto">
          <a:xfrm flipH="1">
            <a:off x="1322388" y="4727575"/>
            <a:ext cx="2187575" cy="0"/>
          </a:xfrm>
          <a:prstGeom prst="line">
            <a:avLst/>
          </a:prstGeom>
          <a:noFill/>
          <a:ln w="19050" cap="sq">
            <a:solidFill>
              <a:schemeClr val="tx1"/>
            </a:solidFill>
            <a:round/>
            <a:headEnd/>
            <a:tailEnd type="triangle" w="med" len="med"/>
          </a:ln>
          <a:effectLst>
            <a:prstShdw prst="shdw17" dist="17961" dir="2700000">
              <a:schemeClr val="tx1">
                <a:gamma/>
                <a:shade val="60000"/>
                <a:invGamma/>
              </a:schemeClr>
            </a:prstShdw>
          </a:effectLst>
          <a:extLst>
            <a:ext uri="{909E8E84-426E-40DD-AFC4-6F175D3DCCD1}">
              <a14:hiddenFill xmlns:a14="http://schemas.microsoft.com/office/drawing/2010/main">
                <a:noFill/>
              </a14:hiddenFill>
            </a:ext>
          </a:extLst>
        </p:spPr>
        <p:txBody>
          <a:bodyPr wrap="none" anchor="ctr"/>
          <a:lstStyle/>
          <a:p>
            <a:pPr algn="ctr" eaLnBrk="1" hangingPunct="1">
              <a:defRPr/>
            </a:pPr>
            <a:endParaRPr lang="zh-CN" altLang="en-US"/>
          </a:p>
        </p:txBody>
      </p:sp>
      <p:sp>
        <p:nvSpPr>
          <p:cNvPr id="62512" name="Text Box 48">
            <a:extLst>
              <a:ext uri="{FF2B5EF4-FFF2-40B4-BE49-F238E27FC236}">
                <a16:creationId xmlns:a16="http://schemas.microsoft.com/office/drawing/2014/main" id="{1E6E8A1B-646C-44A0-B0FC-63F81E9DC4BB}"/>
              </a:ext>
            </a:extLst>
          </p:cNvPr>
          <p:cNvSpPr txBox="1">
            <a:spLocks noChangeArrowheads="1"/>
          </p:cNvSpPr>
          <p:nvPr/>
        </p:nvSpPr>
        <p:spPr bwMode="auto">
          <a:xfrm>
            <a:off x="1792288" y="1543050"/>
            <a:ext cx="436562" cy="336550"/>
          </a:xfrm>
          <a:prstGeom prst="rect">
            <a:avLst/>
          </a:prstGeom>
          <a:noFill/>
          <a:ln>
            <a:noFill/>
          </a:ln>
          <a:effectLst>
            <a:prstShdw prst="shdw17" dist="17961" dir="2700000">
              <a:schemeClr val="tx1">
                <a:gamma/>
                <a:shade val="60000"/>
                <a:invGamma/>
              </a:schemeClr>
            </a:prstShdw>
          </a:effectLst>
          <a:extLst>
            <a:ext uri="{909E8E84-426E-40DD-AFC4-6F175D3DCCD1}">
              <a14:hiddenFill xmlns:a14="http://schemas.microsoft.com/office/drawing/2010/main">
                <a:gradFill rotWithShape="0">
                  <a:gsLst>
                    <a:gs pos="0">
                      <a:schemeClr val="tx1"/>
                    </a:gs>
                    <a:gs pos="100000">
                      <a:schemeClr val="tx1">
                        <a:gamma/>
                        <a:shade val="72941"/>
                        <a:invGamma/>
                      </a:schemeClr>
                    </a:gs>
                  </a:gsLst>
                  <a:lin ang="5400000" scaled="1"/>
                </a:gradFill>
              </a14:hiddenFill>
            </a:ext>
            <a:ext uri="{91240B29-F687-4F45-9708-019B960494DF}">
              <a14:hiddenLine xmlns:a14="http://schemas.microsoft.com/office/drawing/2010/main" w="9525" cap="sq">
                <a:solidFill>
                  <a:schemeClr val="tx1"/>
                </a:solidFill>
                <a:miter lim="800000"/>
                <a:headEnd/>
                <a:tailEnd/>
              </a14:hiddenLine>
            </a:ext>
          </a:extLst>
        </p:spPr>
        <p:txBody>
          <a:bodyPr anchor="ctr">
            <a:spAutoFit/>
          </a:bodyPr>
          <a:lstStyle/>
          <a:p>
            <a:pPr algn="ctr" eaLnBrk="1" hangingPunct="1">
              <a:defRPr/>
            </a:pPr>
            <a:r>
              <a:rPr lang="en-US" altLang="zh-CN">
                <a:solidFill>
                  <a:schemeClr val="tx1"/>
                </a:solidFill>
              </a:rPr>
              <a:t>Y</a:t>
            </a:r>
            <a:endParaRPr lang="en-US" altLang="zh-CN"/>
          </a:p>
        </p:txBody>
      </p:sp>
      <p:sp>
        <p:nvSpPr>
          <p:cNvPr id="62513" name="Text Box 49">
            <a:extLst>
              <a:ext uri="{FF2B5EF4-FFF2-40B4-BE49-F238E27FC236}">
                <a16:creationId xmlns:a16="http://schemas.microsoft.com/office/drawing/2014/main" id="{4A868D3B-A3FB-481C-A65E-DEB850ED378B}"/>
              </a:ext>
            </a:extLst>
          </p:cNvPr>
          <p:cNvSpPr txBox="1">
            <a:spLocks noChangeArrowheads="1"/>
          </p:cNvSpPr>
          <p:nvPr/>
        </p:nvSpPr>
        <p:spPr bwMode="auto">
          <a:xfrm>
            <a:off x="928688" y="2089150"/>
            <a:ext cx="330200" cy="336550"/>
          </a:xfrm>
          <a:prstGeom prst="rect">
            <a:avLst/>
          </a:prstGeom>
          <a:noFill/>
          <a:ln>
            <a:noFill/>
          </a:ln>
          <a:effectLst>
            <a:prstShdw prst="shdw17" dist="17961" dir="2700000">
              <a:schemeClr val="tx1">
                <a:gamma/>
                <a:shade val="60000"/>
                <a:invGamma/>
              </a:schemeClr>
            </a:prstShdw>
          </a:effectLst>
          <a:extLst>
            <a:ext uri="{909E8E84-426E-40DD-AFC4-6F175D3DCCD1}">
              <a14:hiddenFill xmlns:a14="http://schemas.microsoft.com/office/drawing/2010/main">
                <a:gradFill rotWithShape="0">
                  <a:gsLst>
                    <a:gs pos="0">
                      <a:schemeClr val="tx1"/>
                    </a:gs>
                    <a:gs pos="100000">
                      <a:schemeClr val="tx1">
                        <a:gamma/>
                        <a:shade val="72941"/>
                        <a:invGamma/>
                      </a:schemeClr>
                    </a:gs>
                  </a:gsLst>
                  <a:lin ang="5400000" scaled="1"/>
                </a:gradFill>
              </a14:hiddenFill>
            </a:ext>
            <a:ext uri="{91240B29-F687-4F45-9708-019B960494DF}">
              <a14:hiddenLine xmlns:a14="http://schemas.microsoft.com/office/drawing/2010/main" w="9525" cap="sq">
                <a:solidFill>
                  <a:schemeClr val="tx1"/>
                </a:solidFill>
                <a:miter lim="800000"/>
                <a:headEnd/>
                <a:tailEnd/>
              </a14:hiddenLine>
            </a:ext>
          </a:extLst>
        </p:spPr>
        <p:txBody>
          <a:bodyPr wrap="none" anchor="ctr">
            <a:spAutoFit/>
          </a:bodyPr>
          <a:lstStyle/>
          <a:p>
            <a:pPr algn="ctr" eaLnBrk="1" hangingPunct="1">
              <a:defRPr/>
            </a:pPr>
            <a:r>
              <a:rPr lang="en-US" altLang="zh-CN">
                <a:solidFill>
                  <a:schemeClr val="tx1"/>
                </a:solidFill>
              </a:rPr>
              <a:t>N</a:t>
            </a:r>
            <a:endParaRPr lang="en-US" altLang="zh-CN"/>
          </a:p>
        </p:txBody>
      </p:sp>
      <p:sp>
        <p:nvSpPr>
          <p:cNvPr id="62514" name="Text Box 50">
            <a:extLst>
              <a:ext uri="{FF2B5EF4-FFF2-40B4-BE49-F238E27FC236}">
                <a16:creationId xmlns:a16="http://schemas.microsoft.com/office/drawing/2014/main" id="{2C778C7E-FBDB-4B8F-A242-763FD31B2FDF}"/>
              </a:ext>
            </a:extLst>
          </p:cNvPr>
          <p:cNvSpPr txBox="1">
            <a:spLocks noChangeArrowheads="1"/>
          </p:cNvSpPr>
          <p:nvPr/>
        </p:nvSpPr>
        <p:spPr bwMode="auto">
          <a:xfrm>
            <a:off x="3294063" y="1558925"/>
            <a:ext cx="330200" cy="336550"/>
          </a:xfrm>
          <a:prstGeom prst="rect">
            <a:avLst/>
          </a:prstGeom>
          <a:noFill/>
          <a:ln>
            <a:noFill/>
          </a:ln>
          <a:effectLst>
            <a:prstShdw prst="shdw17" dist="17961" dir="2700000">
              <a:schemeClr val="tx1">
                <a:gamma/>
                <a:shade val="60000"/>
                <a:invGamma/>
              </a:schemeClr>
            </a:prstShdw>
          </a:effectLst>
          <a:extLst>
            <a:ext uri="{909E8E84-426E-40DD-AFC4-6F175D3DCCD1}">
              <a14:hiddenFill xmlns:a14="http://schemas.microsoft.com/office/drawing/2010/main">
                <a:gradFill rotWithShape="0">
                  <a:gsLst>
                    <a:gs pos="0">
                      <a:schemeClr val="tx1"/>
                    </a:gs>
                    <a:gs pos="100000">
                      <a:schemeClr val="tx1">
                        <a:gamma/>
                        <a:shade val="72941"/>
                        <a:invGamma/>
                      </a:schemeClr>
                    </a:gs>
                  </a:gsLst>
                  <a:lin ang="5400000" scaled="1"/>
                </a:gradFill>
              </a14:hiddenFill>
            </a:ext>
            <a:ext uri="{91240B29-F687-4F45-9708-019B960494DF}">
              <a14:hiddenLine xmlns:a14="http://schemas.microsoft.com/office/drawing/2010/main" w="9525" cap="sq">
                <a:solidFill>
                  <a:schemeClr val="tx1"/>
                </a:solidFill>
                <a:miter lim="800000"/>
                <a:headEnd/>
                <a:tailEnd/>
              </a14:hiddenLine>
            </a:ext>
          </a:extLst>
        </p:spPr>
        <p:txBody>
          <a:bodyPr wrap="none" anchor="ctr">
            <a:spAutoFit/>
          </a:bodyPr>
          <a:lstStyle/>
          <a:p>
            <a:pPr algn="ctr" eaLnBrk="1" hangingPunct="1">
              <a:defRPr/>
            </a:pPr>
            <a:r>
              <a:rPr lang="en-US" altLang="zh-CN">
                <a:solidFill>
                  <a:schemeClr val="tx1"/>
                </a:solidFill>
              </a:rPr>
              <a:t>Y</a:t>
            </a:r>
          </a:p>
        </p:txBody>
      </p:sp>
      <p:sp>
        <p:nvSpPr>
          <p:cNvPr id="62515" name="Text Box 51">
            <a:extLst>
              <a:ext uri="{FF2B5EF4-FFF2-40B4-BE49-F238E27FC236}">
                <a16:creationId xmlns:a16="http://schemas.microsoft.com/office/drawing/2014/main" id="{9B820E21-5F50-4091-819E-D157E145C883}"/>
              </a:ext>
            </a:extLst>
          </p:cNvPr>
          <p:cNvSpPr txBox="1">
            <a:spLocks noChangeArrowheads="1"/>
          </p:cNvSpPr>
          <p:nvPr/>
        </p:nvSpPr>
        <p:spPr bwMode="auto">
          <a:xfrm>
            <a:off x="2287588" y="2054225"/>
            <a:ext cx="330200" cy="336550"/>
          </a:xfrm>
          <a:prstGeom prst="rect">
            <a:avLst/>
          </a:prstGeom>
          <a:noFill/>
          <a:ln>
            <a:noFill/>
          </a:ln>
          <a:effectLst>
            <a:prstShdw prst="shdw17" dist="17961" dir="2700000">
              <a:schemeClr val="tx1">
                <a:gamma/>
                <a:shade val="60000"/>
                <a:invGamma/>
              </a:schemeClr>
            </a:prstShdw>
          </a:effectLst>
          <a:extLst>
            <a:ext uri="{909E8E84-426E-40DD-AFC4-6F175D3DCCD1}">
              <a14:hiddenFill xmlns:a14="http://schemas.microsoft.com/office/drawing/2010/main">
                <a:gradFill rotWithShape="0">
                  <a:gsLst>
                    <a:gs pos="0">
                      <a:schemeClr val="tx1"/>
                    </a:gs>
                    <a:gs pos="100000">
                      <a:schemeClr val="tx1">
                        <a:gamma/>
                        <a:shade val="72941"/>
                        <a:invGamma/>
                      </a:schemeClr>
                    </a:gs>
                  </a:gsLst>
                  <a:lin ang="5400000" scaled="1"/>
                </a:gradFill>
              </a14:hiddenFill>
            </a:ext>
            <a:ext uri="{91240B29-F687-4F45-9708-019B960494DF}">
              <a14:hiddenLine xmlns:a14="http://schemas.microsoft.com/office/drawing/2010/main" w="9525" cap="sq">
                <a:solidFill>
                  <a:schemeClr val="tx1"/>
                </a:solidFill>
                <a:miter lim="800000"/>
                <a:headEnd/>
                <a:tailEnd/>
              </a14:hiddenLine>
            </a:ext>
          </a:extLst>
        </p:spPr>
        <p:txBody>
          <a:bodyPr wrap="none" anchor="ctr">
            <a:spAutoFit/>
          </a:bodyPr>
          <a:lstStyle/>
          <a:p>
            <a:pPr algn="ctr" eaLnBrk="1" hangingPunct="1">
              <a:defRPr/>
            </a:pPr>
            <a:r>
              <a:rPr lang="en-US" altLang="zh-CN">
                <a:solidFill>
                  <a:schemeClr val="tx1"/>
                </a:solidFill>
              </a:rPr>
              <a:t>N</a:t>
            </a:r>
          </a:p>
        </p:txBody>
      </p:sp>
      <p:sp>
        <p:nvSpPr>
          <p:cNvPr id="62516" name="Text Box 52">
            <a:extLst>
              <a:ext uri="{FF2B5EF4-FFF2-40B4-BE49-F238E27FC236}">
                <a16:creationId xmlns:a16="http://schemas.microsoft.com/office/drawing/2014/main" id="{CA29E7B8-1155-4E56-A2E8-BCFCE6BFF5C3}"/>
              </a:ext>
            </a:extLst>
          </p:cNvPr>
          <p:cNvSpPr txBox="1">
            <a:spLocks noChangeArrowheads="1"/>
          </p:cNvSpPr>
          <p:nvPr/>
        </p:nvSpPr>
        <p:spPr bwMode="auto">
          <a:xfrm>
            <a:off x="1933575" y="3076575"/>
            <a:ext cx="330200" cy="336550"/>
          </a:xfrm>
          <a:prstGeom prst="rect">
            <a:avLst/>
          </a:prstGeom>
          <a:noFill/>
          <a:ln>
            <a:noFill/>
          </a:ln>
          <a:effectLst>
            <a:prstShdw prst="shdw17" dist="17961" dir="2700000">
              <a:schemeClr val="tx1">
                <a:gamma/>
                <a:shade val="60000"/>
                <a:invGamma/>
              </a:schemeClr>
            </a:prstShdw>
          </a:effectLst>
          <a:extLst>
            <a:ext uri="{909E8E84-426E-40DD-AFC4-6F175D3DCCD1}">
              <a14:hiddenFill xmlns:a14="http://schemas.microsoft.com/office/drawing/2010/main">
                <a:gradFill rotWithShape="0">
                  <a:gsLst>
                    <a:gs pos="0">
                      <a:schemeClr val="tx1"/>
                    </a:gs>
                    <a:gs pos="100000">
                      <a:schemeClr val="tx1">
                        <a:gamma/>
                        <a:shade val="72941"/>
                        <a:invGamma/>
                      </a:schemeClr>
                    </a:gs>
                  </a:gsLst>
                  <a:lin ang="5400000" scaled="1"/>
                </a:gradFill>
              </a14:hiddenFill>
            </a:ext>
            <a:ext uri="{91240B29-F687-4F45-9708-019B960494DF}">
              <a14:hiddenLine xmlns:a14="http://schemas.microsoft.com/office/drawing/2010/main" w="9525" cap="sq">
                <a:solidFill>
                  <a:schemeClr val="tx1"/>
                </a:solidFill>
                <a:miter lim="800000"/>
                <a:headEnd/>
                <a:tailEnd/>
              </a14:hiddenLine>
            </a:ext>
          </a:extLst>
        </p:spPr>
        <p:txBody>
          <a:bodyPr wrap="none" anchor="ctr">
            <a:spAutoFit/>
          </a:bodyPr>
          <a:lstStyle/>
          <a:p>
            <a:pPr algn="ctr" eaLnBrk="1" hangingPunct="1">
              <a:defRPr/>
            </a:pPr>
            <a:r>
              <a:rPr lang="en-US" altLang="zh-CN">
                <a:solidFill>
                  <a:schemeClr val="tx1"/>
                </a:solidFill>
              </a:rPr>
              <a:t>Y</a:t>
            </a:r>
          </a:p>
        </p:txBody>
      </p:sp>
      <p:sp>
        <p:nvSpPr>
          <p:cNvPr id="62517" name="Text Box 53">
            <a:extLst>
              <a:ext uri="{FF2B5EF4-FFF2-40B4-BE49-F238E27FC236}">
                <a16:creationId xmlns:a16="http://schemas.microsoft.com/office/drawing/2014/main" id="{58987079-1E63-47C9-83C9-56DC36088411}"/>
              </a:ext>
            </a:extLst>
          </p:cNvPr>
          <p:cNvSpPr txBox="1">
            <a:spLocks noChangeArrowheads="1"/>
          </p:cNvSpPr>
          <p:nvPr/>
        </p:nvSpPr>
        <p:spPr bwMode="auto">
          <a:xfrm>
            <a:off x="979488" y="3481388"/>
            <a:ext cx="330200" cy="336550"/>
          </a:xfrm>
          <a:prstGeom prst="rect">
            <a:avLst/>
          </a:prstGeom>
          <a:noFill/>
          <a:ln>
            <a:noFill/>
          </a:ln>
          <a:effectLst>
            <a:prstShdw prst="shdw17" dist="17961" dir="2700000">
              <a:schemeClr val="tx1">
                <a:gamma/>
                <a:shade val="60000"/>
                <a:invGamma/>
              </a:schemeClr>
            </a:prstShdw>
          </a:effectLst>
          <a:extLst>
            <a:ext uri="{909E8E84-426E-40DD-AFC4-6F175D3DCCD1}">
              <a14:hiddenFill xmlns:a14="http://schemas.microsoft.com/office/drawing/2010/main">
                <a:gradFill rotWithShape="0">
                  <a:gsLst>
                    <a:gs pos="0">
                      <a:schemeClr val="tx1"/>
                    </a:gs>
                    <a:gs pos="100000">
                      <a:schemeClr val="tx1">
                        <a:gamma/>
                        <a:shade val="72941"/>
                        <a:invGamma/>
                      </a:schemeClr>
                    </a:gs>
                  </a:gsLst>
                  <a:lin ang="5400000" scaled="1"/>
                </a:gradFill>
              </a14:hiddenFill>
            </a:ext>
            <a:ext uri="{91240B29-F687-4F45-9708-019B960494DF}">
              <a14:hiddenLine xmlns:a14="http://schemas.microsoft.com/office/drawing/2010/main" w="9525" cap="sq">
                <a:solidFill>
                  <a:schemeClr val="tx1"/>
                </a:solidFill>
                <a:miter lim="800000"/>
                <a:headEnd/>
                <a:tailEnd/>
              </a14:hiddenLine>
            </a:ext>
          </a:extLst>
        </p:spPr>
        <p:txBody>
          <a:bodyPr wrap="none" anchor="ctr">
            <a:spAutoFit/>
          </a:bodyPr>
          <a:lstStyle/>
          <a:p>
            <a:pPr algn="ctr" eaLnBrk="1" hangingPunct="1">
              <a:defRPr/>
            </a:pPr>
            <a:r>
              <a:rPr lang="en-US" altLang="zh-CN">
                <a:solidFill>
                  <a:schemeClr val="tx1"/>
                </a:solidFill>
              </a:rPr>
              <a:t>N</a:t>
            </a:r>
          </a:p>
        </p:txBody>
      </p:sp>
      <p:sp>
        <p:nvSpPr>
          <p:cNvPr id="62518" name="Text Box 54">
            <a:extLst>
              <a:ext uri="{FF2B5EF4-FFF2-40B4-BE49-F238E27FC236}">
                <a16:creationId xmlns:a16="http://schemas.microsoft.com/office/drawing/2014/main" id="{5179B4F0-FB49-46F0-BB75-963CCF499BBA}"/>
              </a:ext>
            </a:extLst>
          </p:cNvPr>
          <p:cNvSpPr txBox="1">
            <a:spLocks noChangeArrowheads="1"/>
          </p:cNvSpPr>
          <p:nvPr/>
        </p:nvSpPr>
        <p:spPr bwMode="auto">
          <a:xfrm>
            <a:off x="1944688" y="3757613"/>
            <a:ext cx="330200" cy="336550"/>
          </a:xfrm>
          <a:prstGeom prst="rect">
            <a:avLst/>
          </a:prstGeom>
          <a:noFill/>
          <a:ln>
            <a:noFill/>
          </a:ln>
          <a:effectLst>
            <a:prstShdw prst="shdw17" dist="17961" dir="2700000">
              <a:schemeClr val="tx1">
                <a:gamma/>
                <a:shade val="60000"/>
                <a:invGamma/>
              </a:schemeClr>
            </a:prstShdw>
          </a:effectLst>
          <a:extLst>
            <a:ext uri="{909E8E84-426E-40DD-AFC4-6F175D3DCCD1}">
              <a14:hiddenFill xmlns:a14="http://schemas.microsoft.com/office/drawing/2010/main">
                <a:gradFill rotWithShape="0">
                  <a:gsLst>
                    <a:gs pos="0">
                      <a:schemeClr val="tx1"/>
                    </a:gs>
                    <a:gs pos="100000">
                      <a:schemeClr val="tx1">
                        <a:gamma/>
                        <a:shade val="72941"/>
                        <a:invGamma/>
                      </a:schemeClr>
                    </a:gs>
                  </a:gsLst>
                  <a:lin ang="5400000" scaled="1"/>
                </a:gradFill>
              </a14:hiddenFill>
            </a:ext>
            <a:ext uri="{91240B29-F687-4F45-9708-019B960494DF}">
              <a14:hiddenLine xmlns:a14="http://schemas.microsoft.com/office/drawing/2010/main" w="9525" cap="sq">
                <a:solidFill>
                  <a:schemeClr val="tx1"/>
                </a:solidFill>
                <a:miter lim="800000"/>
                <a:headEnd/>
                <a:tailEnd/>
              </a14:hiddenLine>
            </a:ext>
          </a:extLst>
        </p:spPr>
        <p:txBody>
          <a:bodyPr wrap="none" anchor="ctr">
            <a:spAutoFit/>
          </a:bodyPr>
          <a:lstStyle/>
          <a:p>
            <a:pPr algn="ctr" eaLnBrk="1" hangingPunct="1">
              <a:defRPr/>
            </a:pPr>
            <a:r>
              <a:rPr lang="en-US" altLang="zh-CN">
                <a:solidFill>
                  <a:schemeClr val="tx1"/>
                </a:solidFill>
              </a:rPr>
              <a:t>Y</a:t>
            </a:r>
          </a:p>
        </p:txBody>
      </p:sp>
      <p:sp>
        <p:nvSpPr>
          <p:cNvPr id="62519" name="Text Box 55">
            <a:extLst>
              <a:ext uri="{FF2B5EF4-FFF2-40B4-BE49-F238E27FC236}">
                <a16:creationId xmlns:a16="http://schemas.microsoft.com/office/drawing/2014/main" id="{8C7396EA-7123-4C80-A817-0BB22328768F}"/>
              </a:ext>
            </a:extLst>
          </p:cNvPr>
          <p:cNvSpPr txBox="1">
            <a:spLocks noChangeArrowheads="1"/>
          </p:cNvSpPr>
          <p:nvPr/>
        </p:nvSpPr>
        <p:spPr bwMode="auto">
          <a:xfrm>
            <a:off x="990600" y="4249738"/>
            <a:ext cx="330200" cy="336550"/>
          </a:xfrm>
          <a:prstGeom prst="rect">
            <a:avLst/>
          </a:prstGeom>
          <a:noFill/>
          <a:ln>
            <a:noFill/>
          </a:ln>
          <a:effectLst>
            <a:prstShdw prst="shdw17" dist="17961" dir="2700000">
              <a:schemeClr val="tx1">
                <a:gamma/>
                <a:shade val="60000"/>
                <a:invGamma/>
              </a:schemeClr>
            </a:prstShdw>
          </a:effectLst>
          <a:extLst>
            <a:ext uri="{909E8E84-426E-40DD-AFC4-6F175D3DCCD1}">
              <a14:hiddenFill xmlns:a14="http://schemas.microsoft.com/office/drawing/2010/main">
                <a:gradFill rotWithShape="0">
                  <a:gsLst>
                    <a:gs pos="0">
                      <a:schemeClr val="tx1"/>
                    </a:gs>
                    <a:gs pos="100000">
                      <a:schemeClr val="tx1">
                        <a:gamma/>
                        <a:shade val="72941"/>
                        <a:invGamma/>
                      </a:schemeClr>
                    </a:gs>
                  </a:gsLst>
                  <a:lin ang="5400000" scaled="1"/>
                </a:gradFill>
              </a14:hiddenFill>
            </a:ext>
            <a:ext uri="{91240B29-F687-4F45-9708-019B960494DF}">
              <a14:hiddenLine xmlns:a14="http://schemas.microsoft.com/office/drawing/2010/main" w="9525" cap="sq">
                <a:solidFill>
                  <a:schemeClr val="tx1"/>
                </a:solidFill>
                <a:miter lim="800000"/>
                <a:headEnd/>
                <a:tailEnd/>
              </a14:hiddenLine>
            </a:ext>
          </a:extLst>
        </p:spPr>
        <p:txBody>
          <a:bodyPr wrap="none" anchor="ctr">
            <a:spAutoFit/>
          </a:bodyPr>
          <a:lstStyle/>
          <a:p>
            <a:pPr algn="ctr" eaLnBrk="1" hangingPunct="1">
              <a:defRPr/>
            </a:pPr>
            <a:r>
              <a:rPr lang="en-US" altLang="zh-CN">
                <a:solidFill>
                  <a:schemeClr val="tx1"/>
                </a:solidFill>
              </a:rPr>
              <a:t>N</a:t>
            </a:r>
          </a:p>
        </p:txBody>
      </p:sp>
      <p:sp>
        <p:nvSpPr>
          <p:cNvPr id="62520" name="Text Box 56">
            <a:extLst>
              <a:ext uri="{FF2B5EF4-FFF2-40B4-BE49-F238E27FC236}">
                <a16:creationId xmlns:a16="http://schemas.microsoft.com/office/drawing/2014/main" id="{662CF881-C536-4B87-AF25-4A04C5B24289}"/>
              </a:ext>
            </a:extLst>
          </p:cNvPr>
          <p:cNvSpPr txBox="1">
            <a:spLocks noChangeArrowheads="1"/>
          </p:cNvSpPr>
          <p:nvPr/>
        </p:nvSpPr>
        <p:spPr bwMode="auto">
          <a:xfrm>
            <a:off x="649288" y="5127625"/>
            <a:ext cx="3571875" cy="822325"/>
          </a:xfrm>
          <a:prstGeom prst="rect">
            <a:avLst/>
          </a:prstGeom>
          <a:noFill/>
          <a:ln>
            <a:noFill/>
          </a:ln>
          <a:effectLst>
            <a:prstShdw prst="shdw17" dist="17961" dir="2700000">
              <a:schemeClr val="tx1">
                <a:gamma/>
                <a:shade val="60000"/>
                <a:invGamma/>
              </a:schemeClr>
            </a:prstShdw>
          </a:effectLst>
          <a:extLst>
            <a:ext uri="{909E8E84-426E-40DD-AFC4-6F175D3DCCD1}">
              <a14:hiddenFill xmlns:a14="http://schemas.microsoft.com/office/drawing/2010/main">
                <a:gradFill rotWithShape="0">
                  <a:gsLst>
                    <a:gs pos="0">
                      <a:schemeClr val="tx1"/>
                    </a:gs>
                    <a:gs pos="100000">
                      <a:schemeClr val="tx1">
                        <a:gamma/>
                        <a:shade val="72941"/>
                        <a:invGamma/>
                      </a:schemeClr>
                    </a:gs>
                  </a:gsLst>
                  <a:lin ang="5400000" scaled="1"/>
                </a:gradFill>
              </a14:hiddenFill>
            </a:ext>
            <a:ext uri="{91240B29-F687-4F45-9708-019B960494DF}">
              <a14:hiddenLine xmlns:a14="http://schemas.microsoft.com/office/drawing/2010/main" w="9525" cap="sq">
                <a:solidFill>
                  <a:schemeClr val="tx1"/>
                </a:solidFill>
                <a:miter lim="800000"/>
                <a:headEnd/>
                <a:tailEnd/>
              </a14:hiddenLine>
            </a:ext>
          </a:extLst>
        </p:spPr>
        <p:txBody>
          <a:bodyPr wrap="none" anchor="ctr">
            <a:spAutoFit/>
          </a:bodyPr>
          <a:lstStyle/>
          <a:p>
            <a:pPr eaLnBrk="1" hangingPunct="1">
              <a:defRPr/>
            </a:pPr>
            <a:r>
              <a:rPr lang="zh-CN" altLang="en-US" sz="2400">
                <a:solidFill>
                  <a:schemeClr val="tx1"/>
                </a:solidFill>
                <a:ea typeface="楷体_GB2312" pitchFamily="49" charset="-122"/>
              </a:rPr>
              <a:t>编译系统下的执行情况：</a:t>
            </a:r>
          </a:p>
          <a:p>
            <a:pPr eaLnBrk="1" hangingPunct="1">
              <a:defRPr/>
            </a:pPr>
            <a:r>
              <a:rPr lang="zh-CN" altLang="en-US" sz="2400">
                <a:solidFill>
                  <a:schemeClr val="tx1"/>
                </a:solidFill>
                <a:ea typeface="楷体_GB2312" pitchFamily="49" charset="-122"/>
              </a:rPr>
              <a:t>部分路径未被执行。</a:t>
            </a:r>
          </a:p>
        </p:txBody>
      </p:sp>
      <p:sp>
        <p:nvSpPr>
          <p:cNvPr id="62521" name="Text Box 57">
            <a:extLst>
              <a:ext uri="{FF2B5EF4-FFF2-40B4-BE49-F238E27FC236}">
                <a16:creationId xmlns:a16="http://schemas.microsoft.com/office/drawing/2014/main" id="{7CB95852-3ADF-4C7B-B032-A39204E30509}"/>
              </a:ext>
            </a:extLst>
          </p:cNvPr>
          <p:cNvSpPr txBox="1">
            <a:spLocks noChangeArrowheads="1"/>
          </p:cNvSpPr>
          <p:nvPr/>
        </p:nvSpPr>
        <p:spPr bwMode="auto">
          <a:xfrm>
            <a:off x="4530725" y="1630363"/>
            <a:ext cx="4457700" cy="2271712"/>
          </a:xfrm>
          <a:prstGeom prst="rect">
            <a:avLst/>
          </a:prstGeom>
          <a:noFill/>
          <a:ln>
            <a:noFill/>
          </a:ln>
          <a:effectLst>
            <a:prstShdw prst="shdw17" dist="17961" dir="2700000">
              <a:schemeClr val="tx1">
                <a:gamma/>
                <a:shade val="60000"/>
                <a:invGamma/>
              </a:schemeClr>
            </a:prstShdw>
          </a:effectLst>
          <a:extLst>
            <a:ext uri="{909E8E84-426E-40DD-AFC4-6F175D3DCCD1}">
              <a14:hiddenFill xmlns:a14="http://schemas.microsoft.com/office/drawing/2010/main">
                <a:gradFill rotWithShape="0">
                  <a:gsLst>
                    <a:gs pos="0">
                      <a:schemeClr val="tx1"/>
                    </a:gs>
                    <a:gs pos="100000">
                      <a:schemeClr val="tx1">
                        <a:gamma/>
                        <a:shade val="72941"/>
                        <a:invGamma/>
                      </a:schemeClr>
                    </a:gs>
                  </a:gsLst>
                  <a:lin ang="5400000" scaled="1"/>
                </a:gradFill>
              </a14:hiddenFill>
            </a:ext>
            <a:ext uri="{91240B29-F687-4F45-9708-019B960494DF}">
              <a14:hiddenLine xmlns:a14="http://schemas.microsoft.com/office/drawing/2010/main" w="9525" cap="sq">
                <a:solidFill>
                  <a:schemeClr val="tx1"/>
                </a:solidFill>
                <a:miter lim="800000"/>
                <a:headEnd/>
                <a:tailEnd/>
              </a14:hiddenLine>
            </a:ext>
          </a:extLst>
        </p:spPr>
        <p:txBody>
          <a:bodyPr anchor="ctr">
            <a:spAutoFit/>
          </a:bodyPr>
          <a:lstStyle/>
          <a:p>
            <a:pPr eaLnBrk="1" hangingPunct="1">
              <a:spcBef>
                <a:spcPct val="50000"/>
              </a:spcBef>
              <a:defRPr/>
            </a:pPr>
            <a:r>
              <a:rPr lang="zh-CN" altLang="zh-CN" sz="2800">
                <a:solidFill>
                  <a:schemeClr val="folHlink"/>
                </a:solidFill>
                <a:ea typeface="楷体_GB2312" pitchFamily="49" charset="-122"/>
              </a:rPr>
              <a:t>满足以下覆盖情况：</a:t>
            </a:r>
            <a:endParaRPr lang="zh-CN" altLang="zh-CN" sz="2800">
              <a:solidFill>
                <a:schemeClr val="tx1"/>
              </a:solidFill>
              <a:ea typeface="楷体_GB2312" pitchFamily="49" charset="-122"/>
            </a:endParaRPr>
          </a:p>
          <a:p>
            <a:pPr eaLnBrk="1" hangingPunct="1">
              <a:spcBef>
                <a:spcPct val="20000"/>
              </a:spcBef>
              <a:defRPr/>
            </a:pPr>
            <a:r>
              <a:rPr lang="zh-CN" altLang="zh-CN" sz="2400">
                <a:solidFill>
                  <a:schemeClr val="tx1"/>
                </a:solidFill>
              </a:rPr>
              <a:t>① </a:t>
            </a:r>
            <a:r>
              <a:rPr lang="zh-CN" altLang="zh-CN" sz="2400">
                <a:solidFill>
                  <a:schemeClr val="tx1"/>
                </a:solidFill>
                <a:ea typeface="楷体_GB2312" pitchFamily="49" charset="-122"/>
              </a:rPr>
              <a:t>A&gt;1</a:t>
            </a:r>
            <a:r>
              <a:rPr lang="zh-CN" altLang="zh-CN" sz="2400">
                <a:solidFill>
                  <a:schemeClr val="tx1"/>
                </a:solidFill>
              </a:rPr>
              <a:t>, B =0    ② </a:t>
            </a:r>
            <a:r>
              <a:rPr lang="zh-CN" altLang="zh-CN" sz="2400">
                <a:solidFill>
                  <a:schemeClr val="tx1"/>
                </a:solidFill>
                <a:ea typeface="楷体_GB2312" pitchFamily="49" charset="-122"/>
              </a:rPr>
              <a:t>A&gt;1</a:t>
            </a:r>
            <a:r>
              <a:rPr lang="zh-CN" altLang="zh-CN" sz="2400">
                <a:solidFill>
                  <a:schemeClr val="tx1"/>
                </a:solidFill>
              </a:rPr>
              <a:t>, </a:t>
            </a:r>
            <a:r>
              <a:rPr lang="zh-CN" altLang="zh-CN" sz="2400">
                <a:solidFill>
                  <a:schemeClr val="tx1"/>
                </a:solidFill>
                <a:ea typeface="楷体_GB2312" pitchFamily="49" charset="-122"/>
              </a:rPr>
              <a:t>B</a:t>
            </a:r>
            <a:r>
              <a:rPr lang="zh-CN" altLang="zh-CN" sz="2400">
                <a:solidFill>
                  <a:schemeClr val="tx1"/>
                </a:solidFill>
              </a:rPr>
              <a:t>≠</a:t>
            </a:r>
            <a:r>
              <a:rPr lang="zh-CN" altLang="zh-CN" sz="2400">
                <a:solidFill>
                  <a:schemeClr val="tx1"/>
                </a:solidFill>
                <a:ea typeface="楷体_GB2312" pitchFamily="49" charset="-122"/>
              </a:rPr>
              <a:t>0</a:t>
            </a:r>
          </a:p>
          <a:p>
            <a:pPr eaLnBrk="1" hangingPunct="1">
              <a:spcBef>
                <a:spcPct val="20000"/>
              </a:spcBef>
              <a:defRPr/>
            </a:pPr>
            <a:r>
              <a:rPr lang="zh-CN" altLang="zh-CN" sz="2400">
                <a:solidFill>
                  <a:schemeClr val="tx1"/>
                </a:solidFill>
              </a:rPr>
              <a:t>③ </a:t>
            </a:r>
            <a:r>
              <a:rPr lang="zh-CN" altLang="zh-CN" sz="2400">
                <a:solidFill>
                  <a:schemeClr val="tx1"/>
                </a:solidFill>
                <a:ea typeface="楷体_GB2312" pitchFamily="49" charset="-122"/>
              </a:rPr>
              <a:t>A</a:t>
            </a:r>
            <a:r>
              <a:rPr lang="zh-CN" altLang="zh-CN" sz="2400">
                <a:solidFill>
                  <a:schemeClr val="tx1"/>
                </a:solidFill>
              </a:rPr>
              <a:t>≤</a:t>
            </a:r>
            <a:r>
              <a:rPr lang="zh-CN" altLang="zh-CN" sz="2400">
                <a:solidFill>
                  <a:schemeClr val="tx1"/>
                </a:solidFill>
                <a:ea typeface="楷体_GB2312" pitchFamily="49" charset="-122"/>
              </a:rPr>
              <a:t>1,</a:t>
            </a:r>
            <a:r>
              <a:rPr lang="zh-CN" altLang="zh-CN" sz="2400">
                <a:solidFill>
                  <a:schemeClr val="tx1"/>
                </a:solidFill>
              </a:rPr>
              <a:t> B =0 </a:t>
            </a:r>
            <a:r>
              <a:rPr lang="zh-CN" altLang="en-US" sz="2400">
                <a:solidFill>
                  <a:schemeClr val="tx1"/>
                </a:solidFill>
              </a:rPr>
              <a:t> </a:t>
            </a:r>
            <a:r>
              <a:rPr lang="zh-CN" altLang="zh-CN" sz="2400">
                <a:solidFill>
                  <a:schemeClr val="tx1"/>
                </a:solidFill>
              </a:rPr>
              <a:t>④ </a:t>
            </a:r>
            <a:r>
              <a:rPr lang="zh-CN" altLang="zh-CN" sz="2400">
                <a:solidFill>
                  <a:schemeClr val="tx1"/>
                </a:solidFill>
                <a:ea typeface="楷体_GB2312" pitchFamily="49" charset="-122"/>
              </a:rPr>
              <a:t>A</a:t>
            </a:r>
            <a:r>
              <a:rPr lang="zh-CN" altLang="zh-CN" sz="2400">
                <a:solidFill>
                  <a:schemeClr val="tx1"/>
                </a:solidFill>
              </a:rPr>
              <a:t>≤</a:t>
            </a:r>
            <a:r>
              <a:rPr lang="zh-CN" altLang="zh-CN" sz="2400">
                <a:solidFill>
                  <a:schemeClr val="tx1"/>
                </a:solidFill>
                <a:ea typeface="楷体_GB2312" pitchFamily="49" charset="-122"/>
              </a:rPr>
              <a:t>1</a:t>
            </a:r>
            <a:r>
              <a:rPr lang="zh-CN" altLang="zh-CN" sz="2400">
                <a:solidFill>
                  <a:schemeClr val="tx1"/>
                </a:solidFill>
              </a:rPr>
              <a:t>, B≠0 </a:t>
            </a:r>
          </a:p>
          <a:p>
            <a:pPr eaLnBrk="1" hangingPunct="1">
              <a:spcBef>
                <a:spcPct val="20000"/>
              </a:spcBef>
              <a:defRPr/>
            </a:pPr>
            <a:r>
              <a:rPr lang="zh-CN" altLang="zh-CN" sz="2400">
                <a:solidFill>
                  <a:schemeClr val="tx1"/>
                </a:solidFill>
              </a:rPr>
              <a:t>⑤ </a:t>
            </a:r>
            <a:r>
              <a:rPr lang="zh-CN" altLang="zh-CN" sz="2400">
                <a:solidFill>
                  <a:schemeClr val="tx1"/>
                </a:solidFill>
                <a:ea typeface="楷体_GB2312" pitchFamily="49" charset="-122"/>
              </a:rPr>
              <a:t>A=2, </a:t>
            </a:r>
            <a:r>
              <a:rPr lang="zh-CN" altLang="zh-CN" sz="2400">
                <a:solidFill>
                  <a:schemeClr val="tx1"/>
                </a:solidFill>
              </a:rPr>
              <a:t>X&gt;1</a:t>
            </a:r>
            <a:r>
              <a:rPr lang="zh-CN" altLang="zh-CN" sz="2400">
                <a:solidFill>
                  <a:schemeClr val="tx1"/>
                </a:solidFill>
                <a:ea typeface="楷体_GB2312" pitchFamily="49" charset="-122"/>
              </a:rPr>
              <a:t>     </a:t>
            </a:r>
            <a:r>
              <a:rPr lang="zh-CN" altLang="zh-CN" sz="2400">
                <a:solidFill>
                  <a:schemeClr val="tx1"/>
                </a:solidFill>
              </a:rPr>
              <a:t>⑥ </a:t>
            </a:r>
            <a:r>
              <a:rPr lang="zh-CN" altLang="zh-CN" sz="2400">
                <a:solidFill>
                  <a:schemeClr val="tx1"/>
                </a:solidFill>
                <a:ea typeface="楷体_GB2312" pitchFamily="49" charset="-122"/>
              </a:rPr>
              <a:t>A=2,  </a:t>
            </a:r>
            <a:r>
              <a:rPr lang="zh-CN" altLang="zh-CN" sz="2400">
                <a:solidFill>
                  <a:schemeClr val="tx1"/>
                </a:solidFill>
              </a:rPr>
              <a:t>X≤1</a:t>
            </a:r>
            <a:r>
              <a:rPr lang="zh-CN" altLang="zh-CN" sz="2400">
                <a:solidFill>
                  <a:schemeClr val="tx1"/>
                </a:solidFill>
                <a:ea typeface="楷体_GB2312" pitchFamily="49" charset="-122"/>
              </a:rPr>
              <a:t> </a:t>
            </a:r>
          </a:p>
          <a:p>
            <a:pPr eaLnBrk="1" hangingPunct="1">
              <a:spcBef>
                <a:spcPct val="20000"/>
              </a:spcBef>
              <a:defRPr/>
            </a:pPr>
            <a:r>
              <a:rPr lang="zh-CN" altLang="zh-CN" sz="2400">
                <a:solidFill>
                  <a:schemeClr val="tx1"/>
                </a:solidFill>
              </a:rPr>
              <a:t>⑦ </a:t>
            </a:r>
            <a:r>
              <a:rPr lang="zh-CN" altLang="zh-CN" sz="2400">
                <a:solidFill>
                  <a:schemeClr val="tx1"/>
                </a:solidFill>
                <a:ea typeface="楷体_GB2312" pitchFamily="49" charset="-122"/>
              </a:rPr>
              <a:t>A</a:t>
            </a:r>
            <a:r>
              <a:rPr lang="zh-CN" altLang="zh-CN" sz="2400">
                <a:solidFill>
                  <a:schemeClr val="tx1"/>
                </a:solidFill>
              </a:rPr>
              <a:t>≠</a:t>
            </a:r>
            <a:r>
              <a:rPr lang="zh-CN" altLang="zh-CN" sz="2400">
                <a:solidFill>
                  <a:schemeClr val="tx1"/>
                </a:solidFill>
                <a:ea typeface="楷体_GB2312" pitchFamily="49" charset="-122"/>
              </a:rPr>
              <a:t>2, </a:t>
            </a:r>
            <a:r>
              <a:rPr lang="zh-CN" altLang="zh-CN" sz="2400">
                <a:solidFill>
                  <a:schemeClr val="tx1"/>
                </a:solidFill>
              </a:rPr>
              <a:t>X&gt;1</a:t>
            </a:r>
            <a:r>
              <a:rPr lang="zh-CN" altLang="zh-CN" sz="2400">
                <a:solidFill>
                  <a:schemeClr val="tx1"/>
                </a:solidFill>
                <a:ea typeface="楷体_GB2312" pitchFamily="49" charset="-122"/>
              </a:rPr>
              <a:t>   </a:t>
            </a:r>
            <a:r>
              <a:rPr lang="zh-CN" altLang="zh-CN" sz="2400">
                <a:solidFill>
                  <a:schemeClr val="tx1"/>
                </a:solidFill>
              </a:rPr>
              <a:t>⑧ </a:t>
            </a:r>
            <a:r>
              <a:rPr lang="zh-CN" altLang="zh-CN" sz="2400">
                <a:solidFill>
                  <a:schemeClr val="tx1"/>
                </a:solidFill>
                <a:ea typeface="楷体_GB2312" pitchFamily="49" charset="-122"/>
              </a:rPr>
              <a:t>A</a:t>
            </a:r>
            <a:r>
              <a:rPr lang="zh-CN" altLang="zh-CN" sz="2400">
                <a:solidFill>
                  <a:schemeClr val="tx1"/>
                </a:solidFill>
              </a:rPr>
              <a:t>≠</a:t>
            </a:r>
            <a:r>
              <a:rPr lang="zh-CN" altLang="en-US" sz="2400">
                <a:solidFill>
                  <a:schemeClr val="tx1"/>
                </a:solidFill>
                <a:ea typeface="楷体_GB2312" pitchFamily="49" charset="-122"/>
              </a:rPr>
              <a:t>2</a:t>
            </a:r>
            <a:r>
              <a:rPr lang="zh-CN" altLang="zh-CN" sz="2400">
                <a:solidFill>
                  <a:schemeClr val="tx1"/>
                </a:solidFill>
                <a:ea typeface="楷体_GB2312" pitchFamily="49" charset="-122"/>
              </a:rPr>
              <a:t>, </a:t>
            </a:r>
            <a:r>
              <a:rPr lang="zh-CN" altLang="zh-CN" sz="2400">
                <a:solidFill>
                  <a:schemeClr val="tx1"/>
                </a:solidFill>
              </a:rPr>
              <a:t>X≤1</a:t>
            </a:r>
            <a:endParaRPr lang="en-US" altLang="zh-CN" sz="2400">
              <a:solidFill>
                <a:schemeClr val="tx1"/>
              </a:solidFill>
            </a:endParaRPr>
          </a:p>
        </p:txBody>
      </p:sp>
      <p:sp>
        <p:nvSpPr>
          <p:cNvPr id="62522" name="Text Box 58">
            <a:extLst>
              <a:ext uri="{FF2B5EF4-FFF2-40B4-BE49-F238E27FC236}">
                <a16:creationId xmlns:a16="http://schemas.microsoft.com/office/drawing/2014/main" id="{08A88EE6-59A9-47B4-A24B-286A13D365ED}"/>
              </a:ext>
            </a:extLst>
          </p:cNvPr>
          <p:cNvSpPr txBox="1">
            <a:spLocks noChangeArrowheads="1"/>
          </p:cNvSpPr>
          <p:nvPr/>
        </p:nvSpPr>
        <p:spPr bwMode="auto">
          <a:xfrm>
            <a:off x="4572000" y="3986213"/>
            <a:ext cx="4318000" cy="2227262"/>
          </a:xfrm>
          <a:prstGeom prst="rect">
            <a:avLst/>
          </a:prstGeom>
          <a:noFill/>
          <a:ln>
            <a:noFill/>
          </a:ln>
          <a:effectLst>
            <a:prstShdw prst="shdw17" dist="17961" dir="2700000">
              <a:schemeClr val="tx1">
                <a:gamma/>
                <a:shade val="60000"/>
                <a:invGamma/>
              </a:schemeClr>
            </a:prstShdw>
          </a:effectLst>
          <a:extLst>
            <a:ext uri="{909E8E84-426E-40DD-AFC4-6F175D3DCCD1}">
              <a14:hiddenFill xmlns:a14="http://schemas.microsoft.com/office/drawing/2010/main">
                <a:gradFill rotWithShape="0">
                  <a:gsLst>
                    <a:gs pos="0">
                      <a:schemeClr val="tx1"/>
                    </a:gs>
                    <a:gs pos="100000">
                      <a:schemeClr val="tx1">
                        <a:gamma/>
                        <a:shade val="72941"/>
                        <a:invGamma/>
                      </a:schemeClr>
                    </a:gs>
                  </a:gsLst>
                  <a:lin ang="5400000" scaled="1"/>
                </a:gradFill>
              </a14:hiddenFill>
            </a:ext>
            <a:ext uri="{91240B29-F687-4F45-9708-019B960494DF}">
              <a14:hiddenLine xmlns:a14="http://schemas.microsoft.com/office/drawing/2010/main" w="9525" cap="sq">
                <a:solidFill>
                  <a:schemeClr val="tx1"/>
                </a:solidFill>
                <a:miter lim="800000"/>
                <a:headEnd/>
                <a:tailEnd/>
              </a14:hiddenLine>
            </a:ext>
          </a:extLst>
        </p:spPr>
        <p:txBody>
          <a:bodyPr anchor="ctr">
            <a:spAutoFit/>
          </a:bodyPr>
          <a:lstStyle/>
          <a:p>
            <a:pPr eaLnBrk="1" hangingPunct="1">
              <a:spcBef>
                <a:spcPct val="20000"/>
              </a:spcBef>
              <a:defRPr/>
            </a:pPr>
            <a:r>
              <a:rPr lang="zh-CN" altLang="en-US" sz="2800">
                <a:solidFill>
                  <a:schemeClr val="folHlink"/>
                </a:solidFill>
                <a:ea typeface="楷体_GB2312" pitchFamily="49" charset="-122"/>
              </a:rPr>
              <a:t>选择用例：</a:t>
            </a:r>
            <a:endParaRPr lang="zh-CN" altLang="en-US" sz="2800">
              <a:solidFill>
                <a:schemeClr val="tx1"/>
              </a:solidFill>
              <a:ea typeface="楷体_GB2312" pitchFamily="49" charset="-122"/>
            </a:endParaRPr>
          </a:p>
          <a:p>
            <a:pPr eaLnBrk="1" hangingPunct="1">
              <a:defRPr/>
            </a:pPr>
            <a:r>
              <a:rPr lang="zh-CN" altLang="zh-CN" sz="2800">
                <a:solidFill>
                  <a:schemeClr val="tx1"/>
                </a:solidFill>
                <a:latin typeface="楷体_GB2312" pitchFamily="49" charset="-122"/>
                <a:ea typeface="楷体_GB2312" pitchFamily="49" charset="-122"/>
              </a:rPr>
              <a:t>[(2,0,4),(2,0,3)] </a:t>
            </a:r>
            <a:r>
              <a:rPr lang="zh-CN" altLang="zh-CN" sz="2400">
                <a:solidFill>
                  <a:schemeClr val="tx1"/>
                </a:solidFill>
              </a:rPr>
              <a:t>① ⑤</a:t>
            </a:r>
            <a:endParaRPr lang="zh-CN" altLang="zh-CN" sz="2800">
              <a:solidFill>
                <a:schemeClr val="tx1"/>
              </a:solidFill>
              <a:latin typeface="楷体_GB2312" pitchFamily="49" charset="-122"/>
              <a:ea typeface="楷体_GB2312" pitchFamily="49" charset="-122"/>
            </a:endParaRPr>
          </a:p>
          <a:p>
            <a:pPr eaLnBrk="1" hangingPunct="1">
              <a:defRPr/>
            </a:pPr>
            <a:r>
              <a:rPr lang="zh-CN" altLang="zh-CN" sz="2800">
                <a:solidFill>
                  <a:schemeClr val="tx1"/>
                </a:solidFill>
                <a:latin typeface="楷体_GB2312" pitchFamily="49" charset="-122"/>
                <a:ea typeface="楷体_GB2312" pitchFamily="49" charset="-122"/>
              </a:rPr>
              <a:t>[(2,1,1),(2,1,2)] </a:t>
            </a:r>
            <a:r>
              <a:rPr lang="zh-CN" altLang="zh-CN" sz="2400">
                <a:solidFill>
                  <a:schemeClr val="tx1"/>
                </a:solidFill>
              </a:rPr>
              <a:t>② ⑥</a:t>
            </a:r>
            <a:r>
              <a:rPr lang="zh-CN" altLang="zh-CN" sz="2800">
                <a:solidFill>
                  <a:schemeClr val="tx1"/>
                </a:solidFill>
                <a:latin typeface="楷体_GB2312" pitchFamily="49" charset="-122"/>
                <a:ea typeface="楷体_GB2312" pitchFamily="49" charset="-122"/>
              </a:rPr>
              <a:t> [(1,0,3),(1,0,4)] </a:t>
            </a:r>
            <a:r>
              <a:rPr lang="zh-CN" altLang="zh-CN" sz="2400">
                <a:solidFill>
                  <a:schemeClr val="tx1"/>
                </a:solidFill>
              </a:rPr>
              <a:t>③ ⑦</a:t>
            </a:r>
            <a:endParaRPr lang="zh-CN" altLang="zh-CN" sz="2800">
              <a:solidFill>
                <a:schemeClr val="tx1"/>
              </a:solidFill>
              <a:latin typeface="楷体_GB2312" pitchFamily="49" charset="-122"/>
              <a:ea typeface="楷体_GB2312" pitchFamily="49" charset="-122"/>
            </a:endParaRPr>
          </a:p>
          <a:p>
            <a:pPr eaLnBrk="1" hangingPunct="1">
              <a:defRPr/>
            </a:pPr>
            <a:r>
              <a:rPr lang="zh-CN" altLang="zh-CN" sz="2800">
                <a:solidFill>
                  <a:schemeClr val="tx1"/>
                </a:solidFill>
                <a:latin typeface="楷体_GB2312" pitchFamily="49" charset="-122"/>
                <a:ea typeface="楷体_GB2312" pitchFamily="49" charset="-122"/>
              </a:rPr>
              <a:t>[(1,1,1),(1,1,1)] </a:t>
            </a:r>
            <a:r>
              <a:rPr lang="zh-CN" altLang="zh-CN" sz="2400">
                <a:solidFill>
                  <a:schemeClr val="tx1"/>
                </a:solidFill>
              </a:rPr>
              <a:t>④ ⑧</a:t>
            </a:r>
          </a:p>
        </p:txBody>
      </p:sp>
      <p:sp>
        <p:nvSpPr>
          <p:cNvPr id="62523" name="Line 59">
            <a:extLst>
              <a:ext uri="{FF2B5EF4-FFF2-40B4-BE49-F238E27FC236}">
                <a16:creationId xmlns:a16="http://schemas.microsoft.com/office/drawing/2014/main" id="{AEE64484-013B-4EBE-986A-3D6A5672119E}"/>
              </a:ext>
            </a:extLst>
          </p:cNvPr>
          <p:cNvSpPr>
            <a:spLocks noChangeShapeType="1"/>
          </p:cNvSpPr>
          <p:nvPr/>
        </p:nvSpPr>
        <p:spPr bwMode="auto">
          <a:xfrm>
            <a:off x="2822575" y="2133600"/>
            <a:ext cx="0" cy="334963"/>
          </a:xfrm>
          <a:prstGeom prst="line">
            <a:avLst/>
          </a:prstGeom>
          <a:noFill/>
          <a:ln w="19050" cap="sq">
            <a:solidFill>
              <a:srgbClr val="FF6582"/>
            </a:solidFill>
            <a:round/>
            <a:headEnd/>
            <a:tailEnd/>
          </a:ln>
          <a:effectLst>
            <a:prstShdw prst="shdw17" dist="17961" dir="2700000">
              <a:srgbClr val="993D4E"/>
            </a:prst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62524" name="Line 60">
            <a:extLst>
              <a:ext uri="{FF2B5EF4-FFF2-40B4-BE49-F238E27FC236}">
                <a16:creationId xmlns:a16="http://schemas.microsoft.com/office/drawing/2014/main" id="{32E42C51-C311-4B54-BBAA-270625DB67DB}"/>
              </a:ext>
            </a:extLst>
          </p:cNvPr>
          <p:cNvSpPr>
            <a:spLocks noChangeShapeType="1"/>
          </p:cNvSpPr>
          <p:nvPr/>
        </p:nvSpPr>
        <p:spPr bwMode="auto">
          <a:xfrm flipH="1">
            <a:off x="1341438" y="2451100"/>
            <a:ext cx="1463675" cy="0"/>
          </a:xfrm>
          <a:prstGeom prst="line">
            <a:avLst/>
          </a:prstGeom>
          <a:noFill/>
          <a:ln w="19050" cap="sq">
            <a:solidFill>
              <a:srgbClr val="FF6582"/>
            </a:solidFill>
            <a:round/>
            <a:headEnd/>
            <a:tailEnd type="triangle" w="med" len="med"/>
          </a:ln>
          <a:effectLst>
            <a:prstShdw prst="shdw17" dist="17961" dir="2700000">
              <a:srgbClr val="993D4E"/>
            </a:prst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62525" name="Line 61">
            <a:extLst>
              <a:ext uri="{FF2B5EF4-FFF2-40B4-BE49-F238E27FC236}">
                <a16:creationId xmlns:a16="http://schemas.microsoft.com/office/drawing/2014/main" id="{33F6AC18-0E2F-40F1-ABDE-86598BE4E014}"/>
              </a:ext>
            </a:extLst>
          </p:cNvPr>
          <p:cNvSpPr>
            <a:spLocks noChangeShapeType="1"/>
          </p:cNvSpPr>
          <p:nvPr/>
        </p:nvSpPr>
        <p:spPr bwMode="auto">
          <a:xfrm>
            <a:off x="1976438" y="4110038"/>
            <a:ext cx="1128712" cy="0"/>
          </a:xfrm>
          <a:prstGeom prst="line">
            <a:avLst/>
          </a:prstGeom>
          <a:noFill/>
          <a:ln w="19050" cap="sq">
            <a:solidFill>
              <a:srgbClr val="FF6582"/>
            </a:solidFill>
            <a:round/>
            <a:headEnd/>
            <a:tailEnd type="triangle" w="med" len="med"/>
          </a:ln>
          <a:effectLst>
            <a:prstShdw prst="shdw17" dist="17961" dir="2700000">
              <a:srgbClr val="993D4E"/>
            </a:prst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22573" name="Oval 62">
            <a:hlinkClick r:id="" action="ppaction://hlinkshowjump?jump=previousslide"/>
            <a:extLst>
              <a:ext uri="{FF2B5EF4-FFF2-40B4-BE49-F238E27FC236}">
                <a16:creationId xmlns:a16="http://schemas.microsoft.com/office/drawing/2014/main" id="{7DD511F2-7CDA-4A90-A26A-202592EA0E83}"/>
              </a:ext>
            </a:extLst>
          </p:cNvPr>
          <p:cNvSpPr>
            <a:spLocks noChangeArrowheads="1"/>
          </p:cNvSpPr>
          <p:nvPr/>
        </p:nvSpPr>
        <p:spPr bwMode="auto">
          <a:xfrm>
            <a:off x="6353175" y="6386513"/>
            <a:ext cx="747713" cy="323850"/>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kumimoji="1" sz="1600" b="1">
                <a:solidFill>
                  <a:srgbClr val="003399"/>
                </a:solidFill>
                <a:latin typeface="Times New Roman" panose="02020603050405020304" pitchFamily="18" charset="0"/>
                <a:ea typeface="宋体" panose="02010600030101010101" pitchFamily="2" charset="-122"/>
              </a:defRPr>
            </a:lvl1pPr>
            <a:lvl2pPr marL="742950" indent="-285750" algn="ctr">
              <a:defRPr kumimoji="1" sz="1600" b="1">
                <a:solidFill>
                  <a:srgbClr val="003399"/>
                </a:solidFill>
                <a:latin typeface="Times New Roman" panose="02020603050405020304" pitchFamily="18" charset="0"/>
                <a:ea typeface="宋体" panose="02010600030101010101" pitchFamily="2" charset="-122"/>
              </a:defRPr>
            </a:lvl2pPr>
            <a:lvl3pPr marL="1143000" indent="-228600" algn="ctr">
              <a:defRPr kumimoji="1" sz="1600" b="1">
                <a:solidFill>
                  <a:srgbClr val="003399"/>
                </a:solidFill>
                <a:latin typeface="Times New Roman" panose="02020603050405020304" pitchFamily="18" charset="0"/>
                <a:ea typeface="宋体" panose="02010600030101010101" pitchFamily="2" charset="-122"/>
              </a:defRPr>
            </a:lvl3pPr>
            <a:lvl4pPr marL="1600200" indent="-228600" algn="ctr">
              <a:defRPr kumimoji="1" sz="1600" b="1">
                <a:solidFill>
                  <a:srgbClr val="003399"/>
                </a:solidFill>
                <a:latin typeface="Times New Roman" panose="02020603050405020304" pitchFamily="18" charset="0"/>
                <a:ea typeface="宋体" panose="02010600030101010101" pitchFamily="2" charset="-122"/>
              </a:defRPr>
            </a:lvl4pPr>
            <a:lvl5pPr marL="2057400" indent="-228600" algn="ctr">
              <a:defRPr kumimoji="1" sz="1600" b="1">
                <a:solidFill>
                  <a:srgbClr val="003399"/>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2574" name="Oval 63">
            <a:hlinkClick r:id="" action="ppaction://hlinkshowjump?jump=nextslide"/>
            <a:extLst>
              <a:ext uri="{FF2B5EF4-FFF2-40B4-BE49-F238E27FC236}">
                <a16:creationId xmlns:a16="http://schemas.microsoft.com/office/drawing/2014/main" id="{0C9157A5-900E-4D74-9F0B-88C8095B9A3B}"/>
              </a:ext>
            </a:extLst>
          </p:cNvPr>
          <p:cNvSpPr>
            <a:spLocks noChangeArrowheads="1"/>
          </p:cNvSpPr>
          <p:nvPr/>
        </p:nvSpPr>
        <p:spPr bwMode="auto">
          <a:xfrm>
            <a:off x="7219950" y="6391275"/>
            <a:ext cx="781050" cy="314325"/>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kumimoji="1" sz="1600" b="1">
                <a:solidFill>
                  <a:srgbClr val="003399"/>
                </a:solidFill>
                <a:latin typeface="Times New Roman" panose="02020603050405020304" pitchFamily="18" charset="0"/>
                <a:ea typeface="宋体" panose="02010600030101010101" pitchFamily="2" charset="-122"/>
              </a:defRPr>
            </a:lvl1pPr>
            <a:lvl2pPr marL="742950" indent="-285750" algn="ctr">
              <a:defRPr kumimoji="1" sz="1600" b="1">
                <a:solidFill>
                  <a:srgbClr val="003399"/>
                </a:solidFill>
                <a:latin typeface="Times New Roman" panose="02020603050405020304" pitchFamily="18" charset="0"/>
                <a:ea typeface="宋体" panose="02010600030101010101" pitchFamily="2" charset="-122"/>
              </a:defRPr>
            </a:lvl2pPr>
            <a:lvl3pPr marL="1143000" indent="-228600" algn="ctr">
              <a:defRPr kumimoji="1" sz="1600" b="1">
                <a:solidFill>
                  <a:srgbClr val="003399"/>
                </a:solidFill>
                <a:latin typeface="Times New Roman" panose="02020603050405020304" pitchFamily="18" charset="0"/>
                <a:ea typeface="宋体" panose="02010600030101010101" pitchFamily="2" charset="-122"/>
              </a:defRPr>
            </a:lvl3pPr>
            <a:lvl4pPr marL="1600200" indent="-228600" algn="ctr">
              <a:defRPr kumimoji="1" sz="1600" b="1">
                <a:solidFill>
                  <a:srgbClr val="003399"/>
                </a:solidFill>
                <a:latin typeface="Times New Roman" panose="02020603050405020304" pitchFamily="18" charset="0"/>
                <a:ea typeface="宋体" panose="02010600030101010101" pitchFamily="2" charset="-122"/>
              </a:defRPr>
            </a:lvl4pPr>
            <a:lvl5pPr marL="2057400" indent="-228600" algn="ctr">
              <a:defRPr kumimoji="1" sz="1600" b="1">
                <a:solidFill>
                  <a:srgbClr val="003399"/>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2575" name="Oval 64">
            <a:hlinkClick r:id="" action="ppaction://hlinkshowjump?jump=firstslide"/>
            <a:extLst>
              <a:ext uri="{FF2B5EF4-FFF2-40B4-BE49-F238E27FC236}">
                <a16:creationId xmlns:a16="http://schemas.microsoft.com/office/drawing/2014/main" id="{D5619236-F0C2-4AFC-A129-7C5463EEADE2}"/>
              </a:ext>
            </a:extLst>
          </p:cNvPr>
          <p:cNvSpPr>
            <a:spLocks noChangeArrowheads="1"/>
          </p:cNvSpPr>
          <p:nvPr/>
        </p:nvSpPr>
        <p:spPr bwMode="auto">
          <a:xfrm>
            <a:off x="8148638" y="6392863"/>
            <a:ext cx="781050" cy="314325"/>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kumimoji="1" sz="1600" b="1">
                <a:solidFill>
                  <a:srgbClr val="003399"/>
                </a:solidFill>
                <a:latin typeface="Times New Roman" panose="02020603050405020304" pitchFamily="18" charset="0"/>
                <a:ea typeface="宋体" panose="02010600030101010101" pitchFamily="2" charset="-122"/>
              </a:defRPr>
            </a:lvl1pPr>
            <a:lvl2pPr marL="742950" indent="-285750" algn="ctr">
              <a:defRPr kumimoji="1" sz="1600" b="1">
                <a:solidFill>
                  <a:srgbClr val="003399"/>
                </a:solidFill>
                <a:latin typeface="Times New Roman" panose="02020603050405020304" pitchFamily="18" charset="0"/>
                <a:ea typeface="宋体" panose="02010600030101010101" pitchFamily="2" charset="-122"/>
              </a:defRPr>
            </a:lvl2pPr>
            <a:lvl3pPr marL="1143000" indent="-228600" algn="ctr">
              <a:defRPr kumimoji="1" sz="1600" b="1">
                <a:solidFill>
                  <a:srgbClr val="003399"/>
                </a:solidFill>
                <a:latin typeface="Times New Roman" panose="02020603050405020304" pitchFamily="18" charset="0"/>
                <a:ea typeface="宋体" panose="02010600030101010101" pitchFamily="2" charset="-122"/>
              </a:defRPr>
            </a:lvl3pPr>
            <a:lvl4pPr marL="1600200" indent="-228600" algn="ctr">
              <a:defRPr kumimoji="1" sz="1600" b="1">
                <a:solidFill>
                  <a:srgbClr val="003399"/>
                </a:solidFill>
                <a:latin typeface="Times New Roman" panose="02020603050405020304" pitchFamily="18" charset="0"/>
                <a:ea typeface="宋体" panose="02010600030101010101" pitchFamily="2" charset="-122"/>
              </a:defRPr>
            </a:lvl4pPr>
            <a:lvl5pPr marL="2057400" indent="-228600" algn="ctr">
              <a:defRPr kumimoji="1" sz="1600" b="1">
                <a:solidFill>
                  <a:srgbClr val="003399"/>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9pPr>
          </a:lstStyle>
          <a:p>
            <a:pPr eaLnBrk="1" hangingPunct="1"/>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62523"/>
                                        </p:tgtEl>
                                        <p:attrNameLst>
                                          <p:attrName>style.visibility</p:attrName>
                                        </p:attrNameLst>
                                      </p:cBhvr>
                                      <p:to>
                                        <p:strVal val="visible"/>
                                      </p:to>
                                    </p:set>
                                    <p:animEffect transition="in" filter="wipe(up)">
                                      <p:cBhvr>
                                        <p:cTn id="7" dur="500"/>
                                        <p:tgtEl>
                                          <p:spTgt spid="62523"/>
                                        </p:tgtEl>
                                      </p:cBhvr>
                                    </p:animEffect>
                                  </p:childTnLst>
                                </p:cTn>
                              </p:par>
                            </p:childTnLst>
                          </p:cTn>
                        </p:par>
                        <p:par>
                          <p:cTn id="8" fill="hold" nodeType="afterGroup">
                            <p:stCondLst>
                              <p:cond delay="500"/>
                            </p:stCondLst>
                            <p:childTnLst>
                              <p:par>
                                <p:cTn id="9" presetID="22" presetClass="entr" presetSubtype="2" fill="hold" nodeType="afterEffect">
                                  <p:stCondLst>
                                    <p:cond delay="0"/>
                                  </p:stCondLst>
                                  <p:childTnLst>
                                    <p:set>
                                      <p:cBhvr>
                                        <p:cTn id="10" dur="1" fill="hold">
                                          <p:stCondLst>
                                            <p:cond delay="0"/>
                                          </p:stCondLst>
                                        </p:cTn>
                                        <p:tgtEl>
                                          <p:spTgt spid="62524"/>
                                        </p:tgtEl>
                                        <p:attrNameLst>
                                          <p:attrName>style.visibility</p:attrName>
                                        </p:attrNameLst>
                                      </p:cBhvr>
                                      <p:to>
                                        <p:strVal val="visible"/>
                                      </p:to>
                                    </p:set>
                                    <p:animEffect transition="in" filter="wipe(right)">
                                      <p:cBhvr>
                                        <p:cTn id="11" dur="500"/>
                                        <p:tgtEl>
                                          <p:spTgt spid="62524"/>
                                        </p:tgtEl>
                                      </p:cBhvr>
                                    </p:animEffect>
                                  </p:childTnLst>
                                </p:cTn>
                              </p:par>
                            </p:childTnLst>
                          </p:cTn>
                        </p:par>
                        <p:par>
                          <p:cTn id="12" fill="hold" nodeType="afterGroup">
                            <p:stCondLst>
                              <p:cond delay="1000"/>
                            </p:stCondLst>
                            <p:childTnLst>
                              <p:par>
                                <p:cTn id="13" presetID="22" presetClass="entr" presetSubtype="8" fill="hold" nodeType="afterEffect">
                                  <p:stCondLst>
                                    <p:cond delay="0"/>
                                  </p:stCondLst>
                                  <p:childTnLst>
                                    <p:set>
                                      <p:cBhvr>
                                        <p:cTn id="14" dur="1" fill="hold">
                                          <p:stCondLst>
                                            <p:cond delay="0"/>
                                          </p:stCondLst>
                                        </p:cTn>
                                        <p:tgtEl>
                                          <p:spTgt spid="62525"/>
                                        </p:tgtEl>
                                        <p:attrNameLst>
                                          <p:attrName>style.visibility</p:attrName>
                                        </p:attrNameLst>
                                      </p:cBhvr>
                                      <p:to>
                                        <p:strVal val="visible"/>
                                      </p:to>
                                    </p:set>
                                    <p:animEffect transition="in" filter="wipe(left)">
                                      <p:cBhvr>
                                        <p:cTn id="15" dur="500"/>
                                        <p:tgtEl>
                                          <p:spTgt spid="62525"/>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62467"/>
                                        </p:tgtEl>
                                        <p:attrNameLst>
                                          <p:attrName>style.visibility</p:attrName>
                                        </p:attrNameLst>
                                      </p:cBhvr>
                                      <p:to>
                                        <p:strVal val="visible"/>
                                      </p:to>
                                    </p:set>
                                    <p:animEffect transition="in" filter="wipe(left)">
                                      <p:cBhvr>
                                        <p:cTn id="20" dur="500"/>
                                        <p:tgtEl>
                                          <p:spTgt spid="62467"/>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1" fill="hold" grpId="0" nodeType="clickEffect">
                                  <p:stCondLst>
                                    <p:cond delay="0"/>
                                  </p:stCondLst>
                                  <p:childTnLst>
                                    <p:set>
                                      <p:cBhvr>
                                        <p:cTn id="24" dur="1" fill="hold">
                                          <p:stCondLst>
                                            <p:cond delay="0"/>
                                          </p:stCondLst>
                                        </p:cTn>
                                        <p:tgtEl>
                                          <p:spTgt spid="62521"/>
                                        </p:tgtEl>
                                        <p:attrNameLst>
                                          <p:attrName>style.visibility</p:attrName>
                                        </p:attrNameLst>
                                      </p:cBhvr>
                                      <p:to>
                                        <p:strVal val="visible"/>
                                      </p:to>
                                    </p:set>
                                    <p:animEffect transition="in" filter="wipe(up)">
                                      <p:cBhvr>
                                        <p:cTn id="25" dur="500"/>
                                        <p:tgtEl>
                                          <p:spTgt spid="62521"/>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1" fill="hold" grpId="0" nodeType="clickEffect">
                                  <p:stCondLst>
                                    <p:cond delay="0"/>
                                  </p:stCondLst>
                                  <p:childTnLst>
                                    <p:set>
                                      <p:cBhvr>
                                        <p:cTn id="29" dur="1" fill="hold">
                                          <p:stCondLst>
                                            <p:cond delay="0"/>
                                          </p:stCondLst>
                                        </p:cTn>
                                        <p:tgtEl>
                                          <p:spTgt spid="62522"/>
                                        </p:tgtEl>
                                        <p:attrNameLst>
                                          <p:attrName>style.visibility</p:attrName>
                                        </p:attrNameLst>
                                      </p:cBhvr>
                                      <p:to>
                                        <p:strVal val="visible"/>
                                      </p:to>
                                    </p:set>
                                    <p:animEffect transition="in" filter="wipe(up)">
                                      <p:cBhvr>
                                        <p:cTn id="30" dur="500"/>
                                        <p:tgtEl>
                                          <p:spTgt spid="625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7" grpId="0" animBg="1" autoUpdateAnimBg="0"/>
      <p:bldP spid="62521" grpId="0" autoUpdateAnimBg="0"/>
      <p:bldP spid="62522" grpId="0"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85256355-0CE8-4AE1-B5DD-A6F061AA9E3E}"/>
              </a:ext>
            </a:extLst>
          </p:cNvPr>
          <p:cNvSpPr>
            <a:spLocks noGrp="1" noChangeArrowheads="1"/>
          </p:cNvSpPr>
          <p:nvPr>
            <p:ph type="title"/>
          </p:nvPr>
        </p:nvSpPr>
        <p:spPr>
          <a:xfrm>
            <a:off x="762000" y="228600"/>
            <a:ext cx="7772400" cy="914400"/>
          </a:xfrm>
          <a:effectLst>
            <a:outerShdw dist="35921" dir="2700000" algn="ctr" rotWithShape="0">
              <a:schemeClr val="bg2"/>
            </a:outerShdw>
          </a:effectLst>
        </p:spPr>
        <p:txBody>
          <a:bodyPr/>
          <a:lstStyle/>
          <a:p>
            <a:pPr algn="l" eaLnBrk="1" hangingPunct="1">
              <a:defRPr/>
            </a:pPr>
            <a:r>
              <a:rPr lang="zh-CN" altLang="en-US" sz="2800">
                <a:solidFill>
                  <a:srgbClr val="FFFFCC"/>
                </a:solidFill>
                <a:latin typeface="楷体_GB2312" pitchFamily="49" charset="-122"/>
                <a:ea typeface="楷体_GB2312" pitchFamily="49" charset="-122"/>
              </a:rPr>
              <a:t>二、动态测试方法</a:t>
            </a:r>
            <a:r>
              <a:rPr lang="zh-CN" altLang="en-US" sz="2400">
                <a:solidFill>
                  <a:srgbClr val="FFFFCC"/>
                </a:solidFill>
                <a:latin typeface="楷体_GB2312" pitchFamily="49" charset="-122"/>
                <a:ea typeface="楷体_GB2312" pitchFamily="49" charset="-122"/>
              </a:rPr>
              <a:t>（2）</a:t>
            </a:r>
          </a:p>
        </p:txBody>
      </p:sp>
      <p:sp>
        <p:nvSpPr>
          <p:cNvPr id="43035" name="Rectangle 27">
            <a:extLst>
              <a:ext uri="{FF2B5EF4-FFF2-40B4-BE49-F238E27FC236}">
                <a16:creationId xmlns:a16="http://schemas.microsoft.com/office/drawing/2014/main" id="{222FE11C-C942-4AFE-B021-87B869930E30}"/>
              </a:ext>
            </a:extLst>
          </p:cNvPr>
          <p:cNvSpPr>
            <a:spLocks noChangeArrowheads="1"/>
          </p:cNvSpPr>
          <p:nvPr/>
        </p:nvSpPr>
        <p:spPr bwMode="auto">
          <a:xfrm>
            <a:off x="2438400" y="3727450"/>
            <a:ext cx="631825" cy="1905000"/>
          </a:xfrm>
          <a:prstGeom prst="rect">
            <a:avLst/>
          </a:prstGeom>
          <a:solidFill>
            <a:schemeClr val="bg1"/>
          </a:solidFill>
          <a:ln w="9525">
            <a:solidFill>
              <a:schemeClr val="tx1"/>
            </a:solidFill>
            <a:miter lim="800000"/>
            <a:headEnd/>
            <a:tailEnd/>
          </a:ln>
          <a:effectLst>
            <a:outerShdw dist="107763" dir="13500000" algn="ctr" rotWithShape="0">
              <a:schemeClr val="hlink"/>
            </a:outerShdw>
          </a:effectLst>
        </p:spPr>
        <p:txBody>
          <a:bodyPr wrap="none" anchor="ctr"/>
          <a:lstStyle>
            <a:lvl1pPr algn="ctr">
              <a:defRPr kumimoji="1" sz="1600" b="1">
                <a:solidFill>
                  <a:srgbClr val="003399"/>
                </a:solidFill>
                <a:latin typeface="Times New Roman" panose="02020603050405020304" pitchFamily="18" charset="0"/>
                <a:ea typeface="宋体" panose="02010600030101010101" pitchFamily="2" charset="-122"/>
              </a:defRPr>
            </a:lvl1pPr>
            <a:lvl2pPr marL="742950" indent="-285750" algn="ctr">
              <a:defRPr kumimoji="1" sz="1600" b="1">
                <a:solidFill>
                  <a:srgbClr val="003399"/>
                </a:solidFill>
                <a:latin typeface="Times New Roman" panose="02020603050405020304" pitchFamily="18" charset="0"/>
                <a:ea typeface="宋体" panose="02010600030101010101" pitchFamily="2" charset="-122"/>
              </a:defRPr>
            </a:lvl2pPr>
            <a:lvl3pPr marL="1143000" indent="-228600" algn="ctr">
              <a:defRPr kumimoji="1" sz="1600" b="1">
                <a:solidFill>
                  <a:srgbClr val="003399"/>
                </a:solidFill>
                <a:latin typeface="Times New Roman" panose="02020603050405020304" pitchFamily="18" charset="0"/>
                <a:ea typeface="宋体" panose="02010600030101010101" pitchFamily="2" charset="-122"/>
              </a:defRPr>
            </a:lvl3pPr>
            <a:lvl4pPr marL="1600200" indent="-228600" algn="ctr">
              <a:defRPr kumimoji="1" sz="1600" b="1">
                <a:solidFill>
                  <a:srgbClr val="003399"/>
                </a:solidFill>
                <a:latin typeface="Times New Roman" panose="02020603050405020304" pitchFamily="18" charset="0"/>
                <a:ea typeface="宋体" panose="02010600030101010101" pitchFamily="2" charset="-122"/>
              </a:defRPr>
            </a:lvl4pPr>
            <a:lvl5pPr marL="2057400" indent="-228600" algn="ctr">
              <a:defRPr kumimoji="1" sz="1600" b="1">
                <a:solidFill>
                  <a:srgbClr val="003399"/>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9pPr>
          </a:lstStyle>
          <a:p>
            <a:pPr eaLnBrk="1" hangingPunct="1"/>
            <a:r>
              <a:rPr lang="zh-CN" altLang="en-US" sz="2000">
                <a:solidFill>
                  <a:schemeClr val="tx1"/>
                </a:solidFill>
              </a:rPr>
              <a:t>等</a:t>
            </a:r>
          </a:p>
          <a:p>
            <a:pPr eaLnBrk="1" hangingPunct="1"/>
            <a:r>
              <a:rPr lang="zh-CN" altLang="en-US" sz="2000">
                <a:solidFill>
                  <a:schemeClr val="tx1"/>
                </a:solidFill>
              </a:rPr>
              <a:t>价</a:t>
            </a:r>
          </a:p>
          <a:p>
            <a:pPr eaLnBrk="1" hangingPunct="1"/>
            <a:r>
              <a:rPr lang="zh-CN" altLang="en-US" sz="2000">
                <a:solidFill>
                  <a:schemeClr val="tx1"/>
                </a:solidFill>
              </a:rPr>
              <a:t>分</a:t>
            </a:r>
          </a:p>
          <a:p>
            <a:pPr eaLnBrk="1" hangingPunct="1"/>
            <a:r>
              <a:rPr lang="zh-CN" altLang="en-US" sz="2000">
                <a:solidFill>
                  <a:schemeClr val="tx1"/>
                </a:solidFill>
              </a:rPr>
              <a:t>类</a:t>
            </a:r>
          </a:p>
          <a:p>
            <a:pPr eaLnBrk="1" hangingPunct="1"/>
            <a:r>
              <a:rPr lang="zh-CN" altLang="en-US" sz="2000">
                <a:solidFill>
                  <a:schemeClr val="tx1"/>
                </a:solidFill>
              </a:rPr>
              <a:t>法</a:t>
            </a:r>
            <a:endParaRPr lang="zh-CN" altLang="en-US" sz="1800">
              <a:solidFill>
                <a:schemeClr val="tx1"/>
              </a:solidFill>
            </a:endParaRPr>
          </a:p>
        </p:txBody>
      </p:sp>
      <p:sp>
        <p:nvSpPr>
          <p:cNvPr id="43036" name="Rectangle 28">
            <a:extLst>
              <a:ext uri="{FF2B5EF4-FFF2-40B4-BE49-F238E27FC236}">
                <a16:creationId xmlns:a16="http://schemas.microsoft.com/office/drawing/2014/main" id="{2A0F6FBE-7B68-42E9-B712-843909326D90}"/>
              </a:ext>
            </a:extLst>
          </p:cNvPr>
          <p:cNvSpPr>
            <a:spLocks noChangeArrowheads="1"/>
          </p:cNvSpPr>
          <p:nvPr/>
        </p:nvSpPr>
        <p:spPr bwMode="auto">
          <a:xfrm>
            <a:off x="3729038" y="3727450"/>
            <a:ext cx="581025" cy="1905000"/>
          </a:xfrm>
          <a:prstGeom prst="rect">
            <a:avLst/>
          </a:prstGeom>
          <a:solidFill>
            <a:schemeClr val="bg1"/>
          </a:solidFill>
          <a:ln w="9525">
            <a:solidFill>
              <a:schemeClr val="tx1"/>
            </a:solidFill>
            <a:miter lim="800000"/>
            <a:headEnd/>
            <a:tailEnd/>
          </a:ln>
          <a:effectLst>
            <a:outerShdw dist="107763" dir="13500000" algn="ctr" rotWithShape="0">
              <a:schemeClr val="hlink"/>
            </a:outerShdw>
          </a:effectLst>
        </p:spPr>
        <p:txBody>
          <a:bodyPr wrap="none" anchor="ctr"/>
          <a:lstStyle>
            <a:lvl1pPr algn="ctr">
              <a:defRPr kumimoji="1" sz="1600" b="1">
                <a:solidFill>
                  <a:srgbClr val="003399"/>
                </a:solidFill>
                <a:latin typeface="Times New Roman" panose="02020603050405020304" pitchFamily="18" charset="0"/>
                <a:ea typeface="宋体" panose="02010600030101010101" pitchFamily="2" charset="-122"/>
              </a:defRPr>
            </a:lvl1pPr>
            <a:lvl2pPr marL="742950" indent="-285750" algn="ctr">
              <a:defRPr kumimoji="1" sz="1600" b="1">
                <a:solidFill>
                  <a:srgbClr val="003399"/>
                </a:solidFill>
                <a:latin typeface="Times New Roman" panose="02020603050405020304" pitchFamily="18" charset="0"/>
                <a:ea typeface="宋体" panose="02010600030101010101" pitchFamily="2" charset="-122"/>
              </a:defRPr>
            </a:lvl2pPr>
            <a:lvl3pPr marL="1143000" indent="-228600" algn="ctr">
              <a:defRPr kumimoji="1" sz="1600" b="1">
                <a:solidFill>
                  <a:srgbClr val="003399"/>
                </a:solidFill>
                <a:latin typeface="Times New Roman" panose="02020603050405020304" pitchFamily="18" charset="0"/>
                <a:ea typeface="宋体" panose="02010600030101010101" pitchFamily="2" charset="-122"/>
              </a:defRPr>
            </a:lvl3pPr>
            <a:lvl4pPr marL="1600200" indent="-228600" algn="ctr">
              <a:defRPr kumimoji="1" sz="1600" b="1">
                <a:solidFill>
                  <a:srgbClr val="003399"/>
                </a:solidFill>
                <a:latin typeface="Times New Roman" panose="02020603050405020304" pitchFamily="18" charset="0"/>
                <a:ea typeface="宋体" panose="02010600030101010101" pitchFamily="2" charset="-122"/>
              </a:defRPr>
            </a:lvl4pPr>
            <a:lvl5pPr marL="2057400" indent="-228600" algn="ctr">
              <a:defRPr kumimoji="1" sz="1600" b="1">
                <a:solidFill>
                  <a:srgbClr val="003399"/>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9pPr>
          </a:lstStyle>
          <a:p>
            <a:pPr eaLnBrk="1" hangingPunct="1"/>
            <a:r>
              <a:rPr lang="zh-CN" altLang="en-US" sz="2000">
                <a:solidFill>
                  <a:schemeClr val="tx1"/>
                </a:solidFill>
              </a:rPr>
              <a:t>边</a:t>
            </a:r>
          </a:p>
          <a:p>
            <a:pPr eaLnBrk="1" hangingPunct="1"/>
            <a:r>
              <a:rPr lang="zh-CN" altLang="en-US" sz="2000">
                <a:solidFill>
                  <a:schemeClr val="tx1"/>
                </a:solidFill>
              </a:rPr>
              <a:t>值</a:t>
            </a:r>
          </a:p>
          <a:p>
            <a:pPr eaLnBrk="1" hangingPunct="1"/>
            <a:r>
              <a:rPr lang="zh-CN" altLang="en-US" sz="2000">
                <a:solidFill>
                  <a:schemeClr val="tx1"/>
                </a:solidFill>
              </a:rPr>
              <a:t>分</a:t>
            </a:r>
          </a:p>
          <a:p>
            <a:pPr eaLnBrk="1" hangingPunct="1"/>
            <a:r>
              <a:rPr lang="zh-CN" altLang="en-US" sz="2000">
                <a:solidFill>
                  <a:schemeClr val="tx1"/>
                </a:solidFill>
              </a:rPr>
              <a:t>析</a:t>
            </a:r>
          </a:p>
          <a:p>
            <a:pPr eaLnBrk="1" hangingPunct="1"/>
            <a:r>
              <a:rPr lang="zh-CN" altLang="en-US" sz="2000">
                <a:solidFill>
                  <a:schemeClr val="tx1"/>
                </a:solidFill>
              </a:rPr>
              <a:t>法</a:t>
            </a:r>
            <a:endParaRPr lang="zh-CN" altLang="en-US" sz="1800">
              <a:solidFill>
                <a:schemeClr val="tx1"/>
              </a:solidFill>
            </a:endParaRPr>
          </a:p>
        </p:txBody>
      </p:sp>
      <p:sp>
        <p:nvSpPr>
          <p:cNvPr id="43037" name="Rectangle 29">
            <a:extLst>
              <a:ext uri="{FF2B5EF4-FFF2-40B4-BE49-F238E27FC236}">
                <a16:creationId xmlns:a16="http://schemas.microsoft.com/office/drawing/2014/main" id="{CD62CF38-86DF-4F54-BBAC-316FA42DA62B}"/>
              </a:ext>
            </a:extLst>
          </p:cNvPr>
          <p:cNvSpPr>
            <a:spLocks noChangeArrowheads="1"/>
          </p:cNvSpPr>
          <p:nvPr/>
        </p:nvSpPr>
        <p:spPr bwMode="auto">
          <a:xfrm>
            <a:off x="4981575" y="3727450"/>
            <a:ext cx="581025" cy="1905000"/>
          </a:xfrm>
          <a:prstGeom prst="rect">
            <a:avLst/>
          </a:prstGeom>
          <a:solidFill>
            <a:schemeClr val="bg1"/>
          </a:solidFill>
          <a:ln w="9525">
            <a:solidFill>
              <a:schemeClr val="tx1"/>
            </a:solidFill>
            <a:miter lim="800000"/>
            <a:headEnd/>
            <a:tailEnd/>
          </a:ln>
          <a:effectLst>
            <a:outerShdw dist="107763" dir="13500000" algn="ctr" rotWithShape="0">
              <a:schemeClr val="hlink"/>
            </a:outerShdw>
          </a:effectLst>
        </p:spPr>
        <p:txBody>
          <a:bodyPr wrap="none" anchor="ctr"/>
          <a:lstStyle>
            <a:lvl1pPr algn="ctr">
              <a:defRPr kumimoji="1" sz="1600" b="1">
                <a:solidFill>
                  <a:srgbClr val="003399"/>
                </a:solidFill>
                <a:latin typeface="Times New Roman" panose="02020603050405020304" pitchFamily="18" charset="0"/>
                <a:ea typeface="宋体" panose="02010600030101010101" pitchFamily="2" charset="-122"/>
              </a:defRPr>
            </a:lvl1pPr>
            <a:lvl2pPr marL="742950" indent="-285750" algn="ctr">
              <a:defRPr kumimoji="1" sz="1600" b="1">
                <a:solidFill>
                  <a:srgbClr val="003399"/>
                </a:solidFill>
                <a:latin typeface="Times New Roman" panose="02020603050405020304" pitchFamily="18" charset="0"/>
                <a:ea typeface="宋体" panose="02010600030101010101" pitchFamily="2" charset="-122"/>
              </a:defRPr>
            </a:lvl2pPr>
            <a:lvl3pPr marL="1143000" indent="-228600" algn="ctr">
              <a:defRPr kumimoji="1" sz="1600" b="1">
                <a:solidFill>
                  <a:srgbClr val="003399"/>
                </a:solidFill>
                <a:latin typeface="Times New Roman" panose="02020603050405020304" pitchFamily="18" charset="0"/>
                <a:ea typeface="宋体" panose="02010600030101010101" pitchFamily="2" charset="-122"/>
              </a:defRPr>
            </a:lvl3pPr>
            <a:lvl4pPr marL="1600200" indent="-228600" algn="ctr">
              <a:defRPr kumimoji="1" sz="1600" b="1">
                <a:solidFill>
                  <a:srgbClr val="003399"/>
                </a:solidFill>
                <a:latin typeface="Times New Roman" panose="02020603050405020304" pitchFamily="18" charset="0"/>
                <a:ea typeface="宋体" panose="02010600030101010101" pitchFamily="2" charset="-122"/>
              </a:defRPr>
            </a:lvl4pPr>
            <a:lvl5pPr marL="2057400" indent="-228600" algn="ctr">
              <a:defRPr kumimoji="1" sz="1600" b="1">
                <a:solidFill>
                  <a:srgbClr val="003399"/>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9pPr>
          </a:lstStyle>
          <a:p>
            <a:pPr eaLnBrk="1" hangingPunct="1"/>
            <a:r>
              <a:rPr lang="zh-CN" altLang="en-US" sz="2000">
                <a:solidFill>
                  <a:schemeClr val="tx1"/>
                </a:solidFill>
              </a:rPr>
              <a:t>错</a:t>
            </a:r>
          </a:p>
          <a:p>
            <a:pPr eaLnBrk="1" hangingPunct="1"/>
            <a:r>
              <a:rPr lang="zh-CN" altLang="en-US" sz="2000">
                <a:solidFill>
                  <a:schemeClr val="tx1"/>
                </a:solidFill>
              </a:rPr>
              <a:t>误</a:t>
            </a:r>
          </a:p>
          <a:p>
            <a:pPr eaLnBrk="1" hangingPunct="1"/>
            <a:r>
              <a:rPr lang="zh-CN" altLang="en-US" sz="2000">
                <a:solidFill>
                  <a:schemeClr val="tx1"/>
                </a:solidFill>
              </a:rPr>
              <a:t>推</a:t>
            </a:r>
          </a:p>
          <a:p>
            <a:pPr eaLnBrk="1" hangingPunct="1"/>
            <a:r>
              <a:rPr lang="zh-CN" altLang="en-US" sz="2000">
                <a:solidFill>
                  <a:schemeClr val="tx1"/>
                </a:solidFill>
              </a:rPr>
              <a:t>测</a:t>
            </a:r>
          </a:p>
          <a:p>
            <a:pPr eaLnBrk="1" hangingPunct="1"/>
            <a:r>
              <a:rPr lang="zh-CN" altLang="en-US" sz="2000">
                <a:solidFill>
                  <a:schemeClr val="tx1"/>
                </a:solidFill>
              </a:rPr>
              <a:t>法</a:t>
            </a:r>
            <a:endParaRPr lang="zh-CN" altLang="en-US" sz="1800" b="0">
              <a:solidFill>
                <a:schemeClr val="tx1"/>
              </a:solidFill>
            </a:endParaRPr>
          </a:p>
        </p:txBody>
      </p:sp>
      <p:sp>
        <p:nvSpPr>
          <p:cNvPr id="43038" name="Rectangle 30">
            <a:extLst>
              <a:ext uri="{FF2B5EF4-FFF2-40B4-BE49-F238E27FC236}">
                <a16:creationId xmlns:a16="http://schemas.microsoft.com/office/drawing/2014/main" id="{29B47A6D-C6AE-4255-B009-750A8BBC39E5}"/>
              </a:ext>
            </a:extLst>
          </p:cNvPr>
          <p:cNvSpPr>
            <a:spLocks noChangeArrowheads="1"/>
          </p:cNvSpPr>
          <p:nvPr/>
        </p:nvSpPr>
        <p:spPr bwMode="auto">
          <a:xfrm>
            <a:off x="6200775" y="3727450"/>
            <a:ext cx="563563" cy="1905000"/>
          </a:xfrm>
          <a:prstGeom prst="rect">
            <a:avLst/>
          </a:prstGeom>
          <a:solidFill>
            <a:schemeClr val="bg1"/>
          </a:solidFill>
          <a:ln w="9525">
            <a:solidFill>
              <a:schemeClr val="tx1"/>
            </a:solidFill>
            <a:miter lim="800000"/>
            <a:headEnd/>
            <a:tailEnd/>
          </a:ln>
          <a:effectLst>
            <a:outerShdw dist="107763" dir="13500000" algn="ctr" rotWithShape="0">
              <a:schemeClr val="hlink"/>
            </a:outerShdw>
          </a:effectLst>
        </p:spPr>
        <p:txBody>
          <a:bodyPr wrap="none" anchor="ctr"/>
          <a:lstStyle>
            <a:lvl1pPr algn="ctr">
              <a:defRPr kumimoji="1" sz="1600" b="1">
                <a:solidFill>
                  <a:srgbClr val="003399"/>
                </a:solidFill>
                <a:latin typeface="Times New Roman" panose="02020603050405020304" pitchFamily="18" charset="0"/>
                <a:ea typeface="宋体" panose="02010600030101010101" pitchFamily="2" charset="-122"/>
              </a:defRPr>
            </a:lvl1pPr>
            <a:lvl2pPr marL="742950" indent="-285750" algn="ctr">
              <a:defRPr kumimoji="1" sz="1600" b="1">
                <a:solidFill>
                  <a:srgbClr val="003399"/>
                </a:solidFill>
                <a:latin typeface="Times New Roman" panose="02020603050405020304" pitchFamily="18" charset="0"/>
                <a:ea typeface="宋体" panose="02010600030101010101" pitchFamily="2" charset="-122"/>
              </a:defRPr>
            </a:lvl2pPr>
            <a:lvl3pPr marL="1143000" indent="-228600" algn="ctr">
              <a:defRPr kumimoji="1" sz="1600" b="1">
                <a:solidFill>
                  <a:srgbClr val="003399"/>
                </a:solidFill>
                <a:latin typeface="Times New Roman" panose="02020603050405020304" pitchFamily="18" charset="0"/>
                <a:ea typeface="宋体" panose="02010600030101010101" pitchFamily="2" charset="-122"/>
              </a:defRPr>
            </a:lvl3pPr>
            <a:lvl4pPr marL="1600200" indent="-228600" algn="ctr">
              <a:defRPr kumimoji="1" sz="1600" b="1">
                <a:solidFill>
                  <a:srgbClr val="003399"/>
                </a:solidFill>
                <a:latin typeface="Times New Roman" panose="02020603050405020304" pitchFamily="18" charset="0"/>
                <a:ea typeface="宋体" panose="02010600030101010101" pitchFamily="2" charset="-122"/>
              </a:defRPr>
            </a:lvl4pPr>
            <a:lvl5pPr marL="2057400" indent="-228600" algn="ctr">
              <a:defRPr kumimoji="1" sz="1600" b="1">
                <a:solidFill>
                  <a:srgbClr val="003399"/>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9pPr>
          </a:lstStyle>
          <a:p>
            <a:pPr eaLnBrk="1" hangingPunct="1">
              <a:lnSpc>
                <a:spcPct val="110000"/>
              </a:lnSpc>
              <a:spcBef>
                <a:spcPct val="5000"/>
              </a:spcBef>
            </a:pPr>
            <a:r>
              <a:rPr lang="zh-CN" altLang="en-US" sz="2000">
                <a:solidFill>
                  <a:schemeClr val="tx1"/>
                </a:solidFill>
              </a:rPr>
              <a:t>因</a:t>
            </a:r>
          </a:p>
          <a:p>
            <a:pPr eaLnBrk="1" hangingPunct="1">
              <a:lnSpc>
                <a:spcPct val="110000"/>
              </a:lnSpc>
              <a:spcBef>
                <a:spcPct val="5000"/>
              </a:spcBef>
            </a:pPr>
            <a:r>
              <a:rPr lang="zh-CN" altLang="en-US" sz="2000">
                <a:solidFill>
                  <a:schemeClr val="tx1"/>
                </a:solidFill>
              </a:rPr>
              <a:t>果</a:t>
            </a:r>
          </a:p>
          <a:p>
            <a:pPr eaLnBrk="1" hangingPunct="1">
              <a:lnSpc>
                <a:spcPct val="110000"/>
              </a:lnSpc>
              <a:spcBef>
                <a:spcPct val="5000"/>
              </a:spcBef>
            </a:pPr>
            <a:r>
              <a:rPr lang="zh-CN" altLang="en-US" sz="2000">
                <a:solidFill>
                  <a:schemeClr val="tx1"/>
                </a:solidFill>
              </a:rPr>
              <a:t>图</a:t>
            </a:r>
          </a:p>
          <a:p>
            <a:pPr eaLnBrk="1" hangingPunct="1">
              <a:lnSpc>
                <a:spcPct val="110000"/>
              </a:lnSpc>
              <a:spcBef>
                <a:spcPct val="5000"/>
              </a:spcBef>
            </a:pPr>
            <a:r>
              <a:rPr lang="zh-CN" altLang="en-US" sz="2000">
                <a:solidFill>
                  <a:schemeClr val="tx1"/>
                </a:solidFill>
              </a:rPr>
              <a:t>法</a:t>
            </a:r>
            <a:endParaRPr lang="zh-CN" altLang="en-US" sz="2000" b="0">
              <a:solidFill>
                <a:schemeClr val="tx1"/>
              </a:solidFill>
            </a:endParaRPr>
          </a:p>
        </p:txBody>
      </p:sp>
      <p:grpSp>
        <p:nvGrpSpPr>
          <p:cNvPr id="23559" name="Group 44">
            <a:extLst>
              <a:ext uri="{FF2B5EF4-FFF2-40B4-BE49-F238E27FC236}">
                <a16:creationId xmlns:a16="http://schemas.microsoft.com/office/drawing/2014/main" id="{6AC7AB66-22C8-4B1E-9604-1D530BDABFC4}"/>
              </a:ext>
            </a:extLst>
          </p:cNvPr>
          <p:cNvGrpSpPr>
            <a:grpSpLocks/>
          </p:cNvGrpSpPr>
          <p:nvPr/>
        </p:nvGrpSpPr>
        <p:grpSpPr bwMode="auto">
          <a:xfrm>
            <a:off x="6880225" y="661988"/>
            <a:ext cx="1150938" cy="1365250"/>
            <a:chOff x="4334" y="417"/>
            <a:chExt cx="725" cy="860"/>
          </a:xfrm>
        </p:grpSpPr>
        <p:sp>
          <p:nvSpPr>
            <p:cNvPr id="23564" name="Rectangle 34">
              <a:extLst>
                <a:ext uri="{FF2B5EF4-FFF2-40B4-BE49-F238E27FC236}">
                  <a16:creationId xmlns:a16="http://schemas.microsoft.com/office/drawing/2014/main" id="{104A73EE-C690-46FE-96A5-D1F86E477461}"/>
                </a:ext>
              </a:extLst>
            </p:cNvPr>
            <p:cNvSpPr>
              <a:spLocks noChangeArrowheads="1"/>
            </p:cNvSpPr>
            <p:nvPr/>
          </p:nvSpPr>
          <p:spPr bwMode="auto">
            <a:xfrm>
              <a:off x="4345" y="761"/>
              <a:ext cx="578" cy="500"/>
            </a:xfrm>
            <a:prstGeom prst="rect">
              <a:avLst/>
            </a:prstGeom>
            <a:solidFill>
              <a:srgbClr val="4D4D4D"/>
            </a:solidFill>
            <a:ln w="9525">
              <a:miter lim="800000"/>
              <a:headEnd/>
              <a:tailEnd/>
            </a:ln>
            <a:effectLst/>
            <a:scene3d>
              <a:camera prst="legacyPerspectiveTopRight"/>
              <a:lightRig rig="legacyFlat2" dir="t"/>
            </a:scene3d>
            <a:sp3d extrusionH="1801800" prstMaterial="legacyMatte">
              <a:bevelT w="13500" h="13500" prst="angle"/>
              <a:bevelB w="13500" h="13500" prst="angle"/>
              <a:extrusionClr>
                <a:srgbClr val="808080"/>
              </a:extrusionClr>
              <a:contourClr>
                <a:srgbClr val="4D4D4D"/>
              </a:contourClr>
            </a:sp3d>
            <a:extLst>
              <a:ext uri="{AF507438-7753-43E0-B8FC-AC1667EBCBE1}">
                <a14:hiddenEffects xmlns:a14="http://schemas.microsoft.com/office/drawing/2010/main">
                  <a:effectLst>
                    <a:outerShdw dist="17961" dir="2700000" algn="ctr" rotWithShape="0">
                      <a:srgbClr val="2E2E2E"/>
                    </a:outerShdw>
                  </a:effectLst>
                </a14:hiddenEffects>
              </a:ext>
            </a:extLst>
          </p:spPr>
          <p:txBody>
            <a:bodyPr wrap="none" anchor="ctr">
              <a:flatTx/>
            </a:bodyPr>
            <a:lstStyle>
              <a:lvl1pPr algn="ctr">
                <a:defRPr kumimoji="1" sz="1600" b="1">
                  <a:solidFill>
                    <a:srgbClr val="003399"/>
                  </a:solidFill>
                  <a:latin typeface="Times New Roman" panose="02020603050405020304" pitchFamily="18" charset="0"/>
                  <a:ea typeface="宋体" panose="02010600030101010101" pitchFamily="2" charset="-122"/>
                </a:defRPr>
              </a:lvl1pPr>
              <a:lvl2pPr marL="742950" indent="-285750" algn="ctr">
                <a:defRPr kumimoji="1" sz="1600" b="1">
                  <a:solidFill>
                    <a:srgbClr val="003399"/>
                  </a:solidFill>
                  <a:latin typeface="Times New Roman" panose="02020603050405020304" pitchFamily="18" charset="0"/>
                  <a:ea typeface="宋体" panose="02010600030101010101" pitchFamily="2" charset="-122"/>
                </a:defRPr>
              </a:lvl2pPr>
              <a:lvl3pPr marL="1143000" indent="-228600" algn="ctr">
                <a:defRPr kumimoji="1" sz="1600" b="1">
                  <a:solidFill>
                    <a:srgbClr val="003399"/>
                  </a:solidFill>
                  <a:latin typeface="Times New Roman" panose="02020603050405020304" pitchFamily="18" charset="0"/>
                  <a:ea typeface="宋体" panose="02010600030101010101" pitchFamily="2" charset="-122"/>
                </a:defRPr>
              </a:lvl3pPr>
              <a:lvl4pPr marL="1600200" indent="-228600" algn="ctr">
                <a:defRPr kumimoji="1" sz="1600" b="1">
                  <a:solidFill>
                    <a:srgbClr val="003399"/>
                  </a:solidFill>
                  <a:latin typeface="Times New Roman" panose="02020603050405020304" pitchFamily="18" charset="0"/>
                  <a:ea typeface="宋体" panose="02010600030101010101" pitchFamily="2" charset="-122"/>
                </a:defRPr>
              </a:lvl4pPr>
              <a:lvl5pPr marL="2057400" indent="-228600" algn="ctr">
                <a:defRPr kumimoji="1" sz="1600" b="1">
                  <a:solidFill>
                    <a:srgbClr val="003399"/>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3565" name="Line 37">
              <a:extLst>
                <a:ext uri="{FF2B5EF4-FFF2-40B4-BE49-F238E27FC236}">
                  <a16:creationId xmlns:a16="http://schemas.microsoft.com/office/drawing/2014/main" id="{0491622A-4331-407B-9521-82C4650F27B7}"/>
                </a:ext>
              </a:extLst>
            </p:cNvPr>
            <p:cNvSpPr>
              <a:spLocks noChangeShapeType="1"/>
            </p:cNvSpPr>
            <p:nvPr/>
          </p:nvSpPr>
          <p:spPr bwMode="auto">
            <a:xfrm flipV="1">
              <a:off x="4812" y="417"/>
              <a:ext cx="245" cy="244"/>
            </a:xfrm>
            <a:prstGeom prst="line">
              <a:avLst/>
            </a:prstGeom>
            <a:noFill/>
            <a:ln w="57150" cap="sq">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rgbClr val="999999"/>
                    </a:outerShdw>
                  </a:effectLst>
                </a14:hiddenEffects>
              </a:ext>
            </a:extLst>
          </p:spPr>
          <p:txBody>
            <a:bodyPr wrap="none" anchor="ctr"/>
            <a:lstStyle/>
            <a:p>
              <a:endParaRPr lang="zh-CN" altLang="en-US"/>
            </a:p>
          </p:txBody>
        </p:sp>
        <p:sp>
          <p:nvSpPr>
            <p:cNvPr id="23566" name="Rectangle 38">
              <a:extLst>
                <a:ext uri="{FF2B5EF4-FFF2-40B4-BE49-F238E27FC236}">
                  <a16:creationId xmlns:a16="http://schemas.microsoft.com/office/drawing/2014/main" id="{3DA33A91-BA63-4CD5-AD9A-DD2A38FF4E88}"/>
                </a:ext>
              </a:extLst>
            </p:cNvPr>
            <p:cNvSpPr>
              <a:spLocks noChangeArrowheads="1"/>
            </p:cNvSpPr>
            <p:nvPr/>
          </p:nvSpPr>
          <p:spPr bwMode="auto">
            <a:xfrm>
              <a:off x="4345" y="776"/>
              <a:ext cx="576" cy="501"/>
            </a:xfrm>
            <a:prstGeom prst="rect">
              <a:avLst/>
            </a:prstGeom>
            <a:noFill/>
            <a:ln w="9525" cap="sq">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7961" dir="2700000" algn="ctr" rotWithShape="0">
                      <a:srgbClr val="999999"/>
                    </a:outerShdw>
                  </a:effectLst>
                </a14:hiddenEffects>
              </a:ext>
            </a:extLst>
          </p:spPr>
          <p:txBody>
            <a:bodyPr wrap="none" anchor="ctr"/>
            <a:lstStyle>
              <a:lvl1pPr algn="ctr">
                <a:defRPr kumimoji="1" sz="1600" b="1">
                  <a:solidFill>
                    <a:srgbClr val="003399"/>
                  </a:solidFill>
                  <a:latin typeface="Times New Roman" panose="02020603050405020304" pitchFamily="18" charset="0"/>
                  <a:ea typeface="宋体" panose="02010600030101010101" pitchFamily="2" charset="-122"/>
                </a:defRPr>
              </a:lvl1pPr>
              <a:lvl2pPr marL="742950" indent="-285750" algn="ctr">
                <a:defRPr kumimoji="1" sz="1600" b="1">
                  <a:solidFill>
                    <a:srgbClr val="003399"/>
                  </a:solidFill>
                  <a:latin typeface="Times New Roman" panose="02020603050405020304" pitchFamily="18" charset="0"/>
                  <a:ea typeface="宋体" panose="02010600030101010101" pitchFamily="2" charset="-122"/>
                </a:defRPr>
              </a:lvl2pPr>
              <a:lvl3pPr marL="1143000" indent="-228600" algn="ctr">
                <a:defRPr kumimoji="1" sz="1600" b="1">
                  <a:solidFill>
                    <a:srgbClr val="003399"/>
                  </a:solidFill>
                  <a:latin typeface="Times New Roman" panose="02020603050405020304" pitchFamily="18" charset="0"/>
                  <a:ea typeface="宋体" panose="02010600030101010101" pitchFamily="2" charset="-122"/>
                </a:defRPr>
              </a:lvl3pPr>
              <a:lvl4pPr marL="1600200" indent="-228600" algn="ctr">
                <a:defRPr kumimoji="1" sz="1600" b="1">
                  <a:solidFill>
                    <a:srgbClr val="003399"/>
                  </a:solidFill>
                  <a:latin typeface="Times New Roman" panose="02020603050405020304" pitchFamily="18" charset="0"/>
                  <a:ea typeface="宋体" panose="02010600030101010101" pitchFamily="2" charset="-122"/>
                </a:defRPr>
              </a:lvl4pPr>
              <a:lvl5pPr marL="2057400" indent="-228600" algn="ctr">
                <a:defRPr kumimoji="1" sz="1600" b="1">
                  <a:solidFill>
                    <a:srgbClr val="003399"/>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3567" name="Line 39">
              <a:extLst>
                <a:ext uri="{FF2B5EF4-FFF2-40B4-BE49-F238E27FC236}">
                  <a16:creationId xmlns:a16="http://schemas.microsoft.com/office/drawing/2014/main" id="{C4446747-0C88-47EB-A3DB-63CA5EC47DD7}"/>
                </a:ext>
              </a:extLst>
            </p:cNvPr>
            <p:cNvSpPr>
              <a:spLocks noChangeShapeType="1"/>
            </p:cNvSpPr>
            <p:nvPr/>
          </p:nvSpPr>
          <p:spPr bwMode="auto">
            <a:xfrm flipH="1">
              <a:off x="4921" y="1027"/>
              <a:ext cx="137" cy="250"/>
            </a:xfrm>
            <a:prstGeom prst="line">
              <a:avLst/>
            </a:prstGeom>
            <a:noFill/>
            <a:ln w="952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rgbClr val="999999"/>
                    </a:outerShdw>
                  </a:effectLst>
                </a14:hiddenEffects>
              </a:ext>
            </a:extLst>
          </p:spPr>
          <p:txBody>
            <a:bodyPr wrap="none" anchor="ctr"/>
            <a:lstStyle/>
            <a:p>
              <a:endParaRPr lang="zh-CN" altLang="en-US"/>
            </a:p>
          </p:txBody>
        </p:sp>
        <p:sp>
          <p:nvSpPr>
            <p:cNvPr id="23568" name="Line 40">
              <a:extLst>
                <a:ext uri="{FF2B5EF4-FFF2-40B4-BE49-F238E27FC236}">
                  <a16:creationId xmlns:a16="http://schemas.microsoft.com/office/drawing/2014/main" id="{7EBB0E69-083F-4562-866A-4BB8ACC7B7D5}"/>
                </a:ext>
              </a:extLst>
            </p:cNvPr>
            <p:cNvSpPr>
              <a:spLocks noChangeShapeType="1"/>
            </p:cNvSpPr>
            <p:nvPr/>
          </p:nvSpPr>
          <p:spPr bwMode="auto">
            <a:xfrm flipH="1">
              <a:off x="4909" y="626"/>
              <a:ext cx="150" cy="150"/>
            </a:xfrm>
            <a:prstGeom prst="line">
              <a:avLst/>
            </a:prstGeom>
            <a:noFill/>
            <a:ln w="952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rgbClr val="999999"/>
                    </a:outerShdw>
                  </a:effectLst>
                </a14:hiddenEffects>
              </a:ext>
            </a:extLst>
          </p:spPr>
          <p:txBody>
            <a:bodyPr wrap="none" anchor="ctr"/>
            <a:lstStyle/>
            <a:p>
              <a:endParaRPr lang="zh-CN" altLang="en-US"/>
            </a:p>
          </p:txBody>
        </p:sp>
        <p:sp>
          <p:nvSpPr>
            <p:cNvPr id="23569" name="Line 41">
              <a:extLst>
                <a:ext uri="{FF2B5EF4-FFF2-40B4-BE49-F238E27FC236}">
                  <a16:creationId xmlns:a16="http://schemas.microsoft.com/office/drawing/2014/main" id="{7D465B35-0D8C-4B32-9F1F-BBA37D2A699A}"/>
                </a:ext>
              </a:extLst>
            </p:cNvPr>
            <p:cNvSpPr>
              <a:spLocks noChangeShapeType="1"/>
            </p:cNvSpPr>
            <p:nvPr/>
          </p:nvSpPr>
          <p:spPr bwMode="auto">
            <a:xfrm flipH="1">
              <a:off x="4357" y="601"/>
              <a:ext cx="251" cy="175"/>
            </a:xfrm>
            <a:prstGeom prst="line">
              <a:avLst/>
            </a:prstGeom>
            <a:noFill/>
            <a:ln w="952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rgbClr val="999999"/>
                    </a:outerShdw>
                  </a:effectLst>
                </a14:hiddenEffects>
              </a:ext>
            </a:extLst>
          </p:spPr>
          <p:txBody>
            <a:bodyPr wrap="none" anchor="ctr"/>
            <a:lstStyle/>
            <a:p>
              <a:endParaRPr lang="zh-CN" altLang="en-US"/>
            </a:p>
          </p:txBody>
        </p:sp>
        <p:sp>
          <p:nvSpPr>
            <p:cNvPr id="23570" name="Line 42">
              <a:extLst>
                <a:ext uri="{FF2B5EF4-FFF2-40B4-BE49-F238E27FC236}">
                  <a16:creationId xmlns:a16="http://schemas.microsoft.com/office/drawing/2014/main" id="{EB816936-EABD-479F-9EB2-64756BA78B73}"/>
                </a:ext>
              </a:extLst>
            </p:cNvPr>
            <p:cNvSpPr>
              <a:spLocks noChangeShapeType="1"/>
            </p:cNvSpPr>
            <p:nvPr/>
          </p:nvSpPr>
          <p:spPr bwMode="auto">
            <a:xfrm>
              <a:off x="5059" y="626"/>
              <a:ext cx="0" cy="426"/>
            </a:xfrm>
            <a:prstGeom prst="line">
              <a:avLst/>
            </a:prstGeom>
            <a:noFill/>
            <a:ln w="952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rgbClr val="999999"/>
                    </a:outerShdw>
                  </a:effectLst>
                </a14:hiddenEffects>
              </a:ext>
            </a:extLst>
          </p:spPr>
          <p:txBody>
            <a:bodyPr wrap="none" anchor="ctr"/>
            <a:lstStyle/>
            <a:p>
              <a:endParaRPr lang="zh-CN" altLang="en-US"/>
            </a:p>
          </p:txBody>
        </p:sp>
        <p:sp>
          <p:nvSpPr>
            <p:cNvPr id="23571" name="Line 43">
              <a:extLst>
                <a:ext uri="{FF2B5EF4-FFF2-40B4-BE49-F238E27FC236}">
                  <a16:creationId xmlns:a16="http://schemas.microsoft.com/office/drawing/2014/main" id="{D1852497-409F-48EA-99FB-8193CF9091E2}"/>
                </a:ext>
              </a:extLst>
            </p:cNvPr>
            <p:cNvSpPr>
              <a:spLocks noChangeShapeType="1"/>
            </p:cNvSpPr>
            <p:nvPr/>
          </p:nvSpPr>
          <p:spPr bwMode="auto">
            <a:xfrm>
              <a:off x="4621" y="626"/>
              <a:ext cx="425" cy="0"/>
            </a:xfrm>
            <a:prstGeom prst="line">
              <a:avLst/>
            </a:prstGeom>
            <a:noFill/>
            <a:ln w="952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rgbClr val="999999"/>
                    </a:outerShdw>
                  </a:effectLst>
                </a14:hiddenEffects>
              </a:ext>
            </a:extLst>
          </p:spPr>
          <p:txBody>
            <a:bodyPr wrap="none" anchor="ctr"/>
            <a:lstStyle/>
            <a:p>
              <a:endParaRPr lang="zh-CN" altLang="en-US"/>
            </a:p>
          </p:txBody>
        </p:sp>
        <p:sp>
          <p:nvSpPr>
            <p:cNvPr id="23572" name="Line 35">
              <a:extLst>
                <a:ext uri="{FF2B5EF4-FFF2-40B4-BE49-F238E27FC236}">
                  <a16:creationId xmlns:a16="http://schemas.microsoft.com/office/drawing/2014/main" id="{D16B5F54-F881-4F65-806D-EAF5575EBE33}"/>
                </a:ext>
              </a:extLst>
            </p:cNvPr>
            <p:cNvSpPr>
              <a:spLocks noChangeShapeType="1"/>
            </p:cNvSpPr>
            <p:nvPr/>
          </p:nvSpPr>
          <p:spPr bwMode="auto">
            <a:xfrm>
              <a:off x="4334" y="429"/>
              <a:ext cx="356" cy="266"/>
            </a:xfrm>
            <a:prstGeom prst="line">
              <a:avLst/>
            </a:prstGeom>
            <a:noFill/>
            <a:ln w="57150" cap="sq">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rgbClr val="999999"/>
                    </a:outerShdw>
                  </a:effectLst>
                </a14:hiddenEffects>
              </a:ext>
            </a:extLst>
          </p:spPr>
          <p:txBody>
            <a:bodyPr wrap="none" anchor="ctr"/>
            <a:lstStyle/>
            <a:p>
              <a:endParaRPr lang="zh-CN" altLang="en-US"/>
            </a:p>
          </p:txBody>
        </p:sp>
      </p:grpSp>
      <p:sp>
        <p:nvSpPr>
          <p:cNvPr id="23560" name="Text Box 45">
            <a:extLst>
              <a:ext uri="{FF2B5EF4-FFF2-40B4-BE49-F238E27FC236}">
                <a16:creationId xmlns:a16="http://schemas.microsoft.com/office/drawing/2014/main" id="{C40C4897-1313-41A5-8F01-7870479C6C19}"/>
              </a:ext>
            </a:extLst>
          </p:cNvPr>
          <p:cNvSpPr txBox="1">
            <a:spLocks noChangeArrowheads="1"/>
          </p:cNvSpPr>
          <p:nvPr/>
        </p:nvSpPr>
        <p:spPr bwMode="auto">
          <a:xfrm>
            <a:off x="284163" y="1096963"/>
            <a:ext cx="6157912" cy="2592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sq">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009999"/>
                  </a:outerShdw>
                </a:effectLst>
              </a14:hiddenEffects>
            </a:ext>
          </a:extLst>
        </p:spPr>
        <p:txBody>
          <a:bodyPr>
            <a:spAutoFit/>
          </a:bodyPr>
          <a:lstStyle>
            <a:lvl1pPr algn="ctr">
              <a:defRPr kumimoji="1" sz="1600" b="1">
                <a:solidFill>
                  <a:srgbClr val="003399"/>
                </a:solidFill>
                <a:latin typeface="Times New Roman" panose="02020603050405020304" pitchFamily="18" charset="0"/>
                <a:ea typeface="宋体" panose="02010600030101010101" pitchFamily="2" charset="-122"/>
              </a:defRPr>
            </a:lvl1pPr>
            <a:lvl2pPr algn="ctr">
              <a:defRPr kumimoji="1" sz="1600" b="1">
                <a:solidFill>
                  <a:srgbClr val="003399"/>
                </a:solidFill>
                <a:latin typeface="Times New Roman" panose="02020603050405020304" pitchFamily="18" charset="0"/>
                <a:ea typeface="宋体" panose="02010600030101010101" pitchFamily="2" charset="-122"/>
              </a:defRPr>
            </a:lvl2pPr>
            <a:lvl3pPr marL="1143000" indent="-228600" algn="ctr">
              <a:defRPr kumimoji="1" sz="1600" b="1">
                <a:solidFill>
                  <a:srgbClr val="003399"/>
                </a:solidFill>
                <a:latin typeface="Times New Roman" panose="02020603050405020304" pitchFamily="18" charset="0"/>
                <a:ea typeface="宋体" panose="02010600030101010101" pitchFamily="2" charset="-122"/>
              </a:defRPr>
            </a:lvl3pPr>
            <a:lvl4pPr marL="1600200" indent="-228600" algn="ctr">
              <a:defRPr kumimoji="1" sz="1600" b="1">
                <a:solidFill>
                  <a:srgbClr val="003399"/>
                </a:solidFill>
                <a:latin typeface="Times New Roman" panose="02020603050405020304" pitchFamily="18" charset="0"/>
                <a:ea typeface="宋体" panose="02010600030101010101" pitchFamily="2" charset="-122"/>
              </a:defRPr>
            </a:lvl4pPr>
            <a:lvl5pPr marL="2057400" indent="-228600" algn="ctr">
              <a:defRPr kumimoji="1" sz="1600" b="1">
                <a:solidFill>
                  <a:srgbClr val="003399"/>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9pPr>
          </a:lstStyle>
          <a:p>
            <a:pPr lvl="1" algn="l" eaLnBrk="1" hangingPunct="1">
              <a:lnSpc>
                <a:spcPct val="125000"/>
              </a:lnSpc>
            </a:pPr>
            <a:r>
              <a:rPr lang="zh-CN" altLang="en-US" sz="2800" dirty="0">
                <a:solidFill>
                  <a:schemeClr val="tx1"/>
                </a:solidFill>
                <a:latin typeface="黑体" panose="02010609060101010101" pitchFamily="49" charset="-122"/>
                <a:ea typeface="黑体" panose="02010609060101010101" pitchFamily="49" charset="-122"/>
              </a:rPr>
              <a:t>(2)黑盒法</a:t>
            </a:r>
          </a:p>
          <a:p>
            <a:pPr lvl="1" algn="l" eaLnBrk="1" hangingPunct="1">
              <a:lnSpc>
                <a:spcPct val="125000"/>
              </a:lnSpc>
            </a:pPr>
            <a:r>
              <a:rPr lang="zh-CN" altLang="en-US" sz="2800" b="0" dirty="0">
                <a:solidFill>
                  <a:schemeClr val="tx1"/>
                </a:solidFill>
                <a:latin typeface="宋体" panose="02010600030101010101" pitchFamily="2" charset="-122"/>
              </a:rPr>
              <a:t>   </a:t>
            </a:r>
            <a:r>
              <a:rPr lang="zh-CN" altLang="en-US" sz="2800" dirty="0">
                <a:solidFill>
                  <a:schemeClr val="tx1"/>
                </a:solidFill>
                <a:latin typeface="楷体_GB2312" pitchFamily="49" charset="-122"/>
                <a:ea typeface="楷体_GB2312" pitchFamily="49" charset="-122"/>
              </a:rPr>
              <a:t>不考虑程序的内部结构与特性，只根据程序功能或程序的外部特性设计测试用例。</a:t>
            </a:r>
            <a:endParaRPr lang="zh-CN" altLang="en-US" sz="2800" b="0" dirty="0">
              <a:solidFill>
                <a:schemeClr val="tx1"/>
              </a:solidFill>
            </a:endParaRPr>
          </a:p>
          <a:p>
            <a:pPr eaLnBrk="1" hangingPunct="1">
              <a:spcBef>
                <a:spcPct val="50000"/>
              </a:spcBef>
            </a:pPr>
            <a:endParaRPr lang="zh-CN" altLang="en-US" dirty="0"/>
          </a:p>
        </p:txBody>
      </p:sp>
      <p:sp>
        <p:nvSpPr>
          <p:cNvPr id="23561" name="Oval 47">
            <a:hlinkClick r:id="" action="ppaction://hlinkshowjump?jump=previousslide"/>
            <a:extLst>
              <a:ext uri="{FF2B5EF4-FFF2-40B4-BE49-F238E27FC236}">
                <a16:creationId xmlns:a16="http://schemas.microsoft.com/office/drawing/2014/main" id="{C2BA44A4-6F81-4916-A293-6CD7BFB90686}"/>
              </a:ext>
            </a:extLst>
          </p:cNvPr>
          <p:cNvSpPr>
            <a:spLocks noChangeArrowheads="1"/>
          </p:cNvSpPr>
          <p:nvPr/>
        </p:nvSpPr>
        <p:spPr bwMode="auto">
          <a:xfrm>
            <a:off x="6353175" y="6386513"/>
            <a:ext cx="747713" cy="323850"/>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kumimoji="1" sz="1600" b="1">
                <a:solidFill>
                  <a:srgbClr val="003399"/>
                </a:solidFill>
                <a:latin typeface="Times New Roman" panose="02020603050405020304" pitchFamily="18" charset="0"/>
                <a:ea typeface="宋体" panose="02010600030101010101" pitchFamily="2" charset="-122"/>
              </a:defRPr>
            </a:lvl1pPr>
            <a:lvl2pPr marL="742950" indent="-285750" algn="ctr">
              <a:defRPr kumimoji="1" sz="1600" b="1">
                <a:solidFill>
                  <a:srgbClr val="003399"/>
                </a:solidFill>
                <a:latin typeface="Times New Roman" panose="02020603050405020304" pitchFamily="18" charset="0"/>
                <a:ea typeface="宋体" panose="02010600030101010101" pitchFamily="2" charset="-122"/>
              </a:defRPr>
            </a:lvl2pPr>
            <a:lvl3pPr marL="1143000" indent="-228600" algn="ctr">
              <a:defRPr kumimoji="1" sz="1600" b="1">
                <a:solidFill>
                  <a:srgbClr val="003399"/>
                </a:solidFill>
                <a:latin typeface="Times New Roman" panose="02020603050405020304" pitchFamily="18" charset="0"/>
                <a:ea typeface="宋体" panose="02010600030101010101" pitchFamily="2" charset="-122"/>
              </a:defRPr>
            </a:lvl3pPr>
            <a:lvl4pPr marL="1600200" indent="-228600" algn="ctr">
              <a:defRPr kumimoji="1" sz="1600" b="1">
                <a:solidFill>
                  <a:srgbClr val="003399"/>
                </a:solidFill>
                <a:latin typeface="Times New Roman" panose="02020603050405020304" pitchFamily="18" charset="0"/>
                <a:ea typeface="宋体" panose="02010600030101010101" pitchFamily="2" charset="-122"/>
              </a:defRPr>
            </a:lvl4pPr>
            <a:lvl5pPr marL="2057400" indent="-228600" algn="ctr">
              <a:defRPr kumimoji="1" sz="1600" b="1">
                <a:solidFill>
                  <a:srgbClr val="003399"/>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3562" name="Oval 48">
            <a:hlinkClick r:id="" action="ppaction://hlinkshowjump?jump=nextslide"/>
            <a:extLst>
              <a:ext uri="{FF2B5EF4-FFF2-40B4-BE49-F238E27FC236}">
                <a16:creationId xmlns:a16="http://schemas.microsoft.com/office/drawing/2014/main" id="{27C635E9-7A1D-48B7-A3D5-2B926DA8DE71}"/>
              </a:ext>
            </a:extLst>
          </p:cNvPr>
          <p:cNvSpPr>
            <a:spLocks noChangeArrowheads="1"/>
          </p:cNvSpPr>
          <p:nvPr/>
        </p:nvSpPr>
        <p:spPr bwMode="auto">
          <a:xfrm>
            <a:off x="7219950" y="6391275"/>
            <a:ext cx="781050" cy="314325"/>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kumimoji="1" sz="1600" b="1">
                <a:solidFill>
                  <a:srgbClr val="003399"/>
                </a:solidFill>
                <a:latin typeface="Times New Roman" panose="02020603050405020304" pitchFamily="18" charset="0"/>
                <a:ea typeface="宋体" panose="02010600030101010101" pitchFamily="2" charset="-122"/>
              </a:defRPr>
            </a:lvl1pPr>
            <a:lvl2pPr marL="742950" indent="-285750" algn="ctr">
              <a:defRPr kumimoji="1" sz="1600" b="1">
                <a:solidFill>
                  <a:srgbClr val="003399"/>
                </a:solidFill>
                <a:latin typeface="Times New Roman" panose="02020603050405020304" pitchFamily="18" charset="0"/>
                <a:ea typeface="宋体" panose="02010600030101010101" pitchFamily="2" charset="-122"/>
              </a:defRPr>
            </a:lvl2pPr>
            <a:lvl3pPr marL="1143000" indent="-228600" algn="ctr">
              <a:defRPr kumimoji="1" sz="1600" b="1">
                <a:solidFill>
                  <a:srgbClr val="003399"/>
                </a:solidFill>
                <a:latin typeface="Times New Roman" panose="02020603050405020304" pitchFamily="18" charset="0"/>
                <a:ea typeface="宋体" panose="02010600030101010101" pitchFamily="2" charset="-122"/>
              </a:defRPr>
            </a:lvl3pPr>
            <a:lvl4pPr marL="1600200" indent="-228600" algn="ctr">
              <a:defRPr kumimoji="1" sz="1600" b="1">
                <a:solidFill>
                  <a:srgbClr val="003399"/>
                </a:solidFill>
                <a:latin typeface="Times New Roman" panose="02020603050405020304" pitchFamily="18" charset="0"/>
                <a:ea typeface="宋体" panose="02010600030101010101" pitchFamily="2" charset="-122"/>
              </a:defRPr>
            </a:lvl4pPr>
            <a:lvl5pPr marL="2057400" indent="-228600" algn="ctr">
              <a:defRPr kumimoji="1" sz="1600" b="1">
                <a:solidFill>
                  <a:srgbClr val="003399"/>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3563" name="Oval 49">
            <a:hlinkClick r:id="" action="ppaction://hlinkshowjump?jump=firstslide"/>
            <a:extLst>
              <a:ext uri="{FF2B5EF4-FFF2-40B4-BE49-F238E27FC236}">
                <a16:creationId xmlns:a16="http://schemas.microsoft.com/office/drawing/2014/main" id="{FC0D6365-5B6B-4D87-ACC3-143917467CDB}"/>
              </a:ext>
            </a:extLst>
          </p:cNvPr>
          <p:cNvSpPr>
            <a:spLocks noChangeArrowheads="1"/>
          </p:cNvSpPr>
          <p:nvPr/>
        </p:nvSpPr>
        <p:spPr bwMode="auto">
          <a:xfrm>
            <a:off x="8148638" y="6392863"/>
            <a:ext cx="781050" cy="314325"/>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kumimoji="1" sz="1600" b="1">
                <a:solidFill>
                  <a:srgbClr val="003399"/>
                </a:solidFill>
                <a:latin typeface="Times New Roman" panose="02020603050405020304" pitchFamily="18" charset="0"/>
                <a:ea typeface="宋体" panose="02010600030101010101" pitchFamily="2" charset="-122"/>
              </a:defRPr>
            </a:lvl1pPr>
            <a:lvl2pPr marL="742950" indent="-285750" algn="ctr">
              <a:defRPr kumimoji="1" sz="1600" b="1">
                <a:solidFill>
                  <a:srgbClr val="003399"/>
                </a:solidFill>
                <a:latin typeface="Times New Roman" panose="02020603050405020304" pitchFamily="18" charset="0"/>
                <a:ea typeface="宋体" panose="02010600030101010101" pitchFamily="2" charset="-122"/>
              </a:defRPr>
            </a:lvl2pPr>
            <a:lvl3pPr marL="1143000" indent="-228600" algn="ctr">
              <a:defRPr kumimoji="1" sz="1600" b="1">
                <a:solidFill>
                  <a:srgbClr val="003399"/>
                </a:solidFill>
                <a:latin typeface="Times New Roman" panose="02020603050405020304" pitchFamily="18" charset="0"/>
                <a:ea typeface="宋体" panose="02010600030101010101" pitchFamily="2" charset="-122"/>
              </a:defRPr>
            </a:lvl3pPr>
            <a:lvl4pPr marL="1600200" indent="-228600" algn="ctr">
              <a:defRPr kumimoji="1" sz="1600" b="1">
                <a:solidFill>
                  <a:srgbClr val="003399"/>
                </a:solidFill>
                <a:latin typeface="Times New Roman" panose="02020603050405020304" pitchFamily="18" charset="0"/>
                <a:ea typeface="宋体" panose="02010600030101010101" pitchFamily="2" charset="-122"/>
              </a:defRPr>
            </a:lvl4pPr>
            <a:lvl5pPr marL="2057400" indent="-228600" algn="ctr">
              <a:defRPr kumimoji="1" sz="1600" b="1">
                <a:solidFill>
                  <a:srgbClr val="003399"/>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9pPr>
          </a:lstStyle>
          <a:p>
            <a:pPr eaLnBrk="1" hangingPunct="1"/>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4" fill="hold" grpId="0" nodeType="clickEffect">
                                  <p:stCondLst>
                                    <p:cond delay="0"/>
                                  </p:stCondLst>
                                  <p:childTnLst>
                                    <p:set>
                                      <p:cBhvr>
                                        <p:cTn id="6" dur="1" fill="hold">
                                          <p:stCondLst>
                                            <p:cond delay="0"/>
                                          </p:stCondLst>
                                        </p:cTn>
                                        <p:tgtEl>
                                          <p:spTgt spid="43035"/>
                                        </p:tgtEl>
                                        <p:attrNameLst>
                                          <p:attrName>style.visibility</p:attrName>
                                        </p:attrNameLst>
                                      </p:cBhvr>
                                      <p:to>
                                        <p:strVal val="visible"/>
                                      </p:to>
                                    </p:set>
                                    <p:anim calcmode="lin" valueType="num">
                                      <p:cBhvr>
                                        <p:cTn id="7" dur="500" fill="hold"/>
                                        <p:tgtEl>
                                          <p:spTgt spid="43035"/>
                                        </p:tgtEl>
                                        <p:attrNameLst>
                                          <p:attrName>ppt_x</p:attrName>
                                        </p:attrNameLst>
                                      </p:cBhvr>
                                      <p:tavLst>
                                        <p:tav tm="0">
                                          <p:val>
                                            <p:strVal val="#ppt_x"/>
                                          </p:val>
                                        </p:tav>
                                        <p:tav tm="100000">
                                          <p:val>
                                            <p:strVal val="#ppt_x"/>
                                          </p:val>
                                        </p:tav>
                                      </p:tavLst>
                                    </p:anim>
                                    <p:anim calcmode="lin" valueType="num">
                                      <p:cBhvr>
                                        <p:cTn id="8" dur="500" fill="hold"/>
                                        <p:tgtEl>
                                          <p:spTgt spid="43035"/>
                                        </p:tgtEl>
                                        <p:attrNameLst>
                                          <p:attrName>ppt_y</p:attrName>
                                        </p:attrNameLst>
                                      </p:cBhvr>
                                      <p:tavLst>
                                        <p:tav tm="0">
                                          <p:val>
                                            <p:strVal val="#ppt_y+#ppt_h/2"/>
                                          </p:val>
                                        </p:tav>
                                        <p:tav tm="100000">
                                          <p:val>
                                            <p:strVal val="#ppt_y"/>
                                          </p:val>
                                        </p:tav>
                                      </p:tavLst>
                                    </p:anim>
                                    <p:anim calcmode="lin" valueType="num">
                                      <p:cBhvr>
                                        <p:cTn id="9" dur="500" fill="hold"/>
                                        <p:tgtEl>
                                          <p:spTgt spid="43035"/>
                                        </p:tgtEl>
                                        <p:attrNameLst>
                                          <p:attrName>ppt_w</p:attrName>
                                        </p:attrNameLst>
                                      </p:cBhvr>
                                      <p:tavLst>
                                        <p:tav tm="0">
                                          <p:val>
                                            <p:strVal val="#ppt_w"/>
                                          </p:val>
                                        </p:tav>
                                        <p:tav tm="100000">
                                          <p:val>
                                            <p:strVal val="#ppt_w"/>
                                          </p:val>
                                        </p:tav>
                                      </p:tavLst>
                                    </p:anim>
                                    <p:anim calcmode="lin" valueType="num">
                                      <p:cBhvr>
                                        <p:cTn id="10" dur="500" fill="hold"/>
                                        <p:tgtEl>
                                          <p:spTgt spid="43035"/>
                                        </p:tgtEl>
                                        <p:attrNameLst>
                                          <p:attrName>ppt_h</p:attrName>
                                        </p:attrNameLst>
                                      </p:cBhvr>
                                      <p:tavLst>
                                        <p:tav tm="0">
                                          <p:val>
                                            <p:fltVal val="0"/>
                                          </p:val>
                                        </p:tav>
                                        <p:tav tm="100000">
                                          <p:val>
                                            <p:strVal val="#ppt_h"/>
                                          </p:val>
                                        </p:tav>
                                      </p:tavLst>
                                    </p:anim>
                                  </p:childTnLst>
                                </p:cTn>
                              </p:par>
                            </p:childTnLst>
                          </p:cTn>
                        </p:par>
                        <p:par>
                          <p:cTn id="11" fill="hold" nodeType="afterGroup">
                            <p:stCondLst>
                              <p:cond delay="500"/>
                            </p:stCondLst>
                            <p:childTnLst>
                              <p:par>
                                <p:cTn id="12" presetID="17" presetClass="entr" presetSubtype="4" fill="hold" grpId="0" nodeType="afterEffect">
                                  <p:stCondLst>
                                    <p:cond delay="0"/>
                                  </p:stCondLst>
                                  <p:childTnLst>
                                    <p:set>
                                      <p:cBhvr>
                                        <p:cTn id="13" dur="1" fill="hold">
                                          <p:stCondLst>
                                            <p:cond delay="0"/>
                                          </p:stCondLst>
                                        </p:cTn>
                                        <p:tgtEl>
                                          <p:spTgt spid="43036"/>
                                        </p:tgtEl>
                                        <p:attrNameLst>
                                          <p:attrName>style.visibility</p:attrName>
                                        </p:attrNameLst>
                                      </p:cBhvr>
                                      <p:to>
                                        <p:strVal val="visible"/>
                                      </p:to>
                                    </p:set>
                                    <p:anim calcmode="lin" valueType="num">
                                      <p:cBhvr>
                                        <p:cTn id="14" dur="500" fill="hold"/>
                                        <p:tgtEl>
                                          <p:spTgt spid="43036"/>
                                        </p:tgtEl>
                                        <p:attrNameLst>
                                          <p:attrName>ppt_x</p:attrName>
                                        </p:attrNameLst>
                                      </p:cBhvr>
                                      <p:tavLst>
                                        <p:tav tm="0">
                                          <p:val>
                                            <p:strVal val="#ppt_x"/>
                                          </p:val>
                                        </p:tav>
                                        <p:tav tm="100000">
                                          <p:val>
                                            <p:strVal val="#ppt_x"/>
                                          </p:val>
                                        </p:tav>
                                      </p:tavLst>
                                    </p:anim>
                                    <p:anim calcmode="lin" valueType="num">
                                      <p:cBhvr>
                                        <p:cTn id="15" dur="500" fill="hold"/>
                                        <p:tgtEl>
                                          <p:spTgt spid="43036"/>
                                        </p:tgtEl>
                                        <p:attrNameLst>
                                          <p:attrName>ppt_y</p:attrName>
                                        </p:attrNameLst>
                                      </p:cBhvr>
                                      <p:tavLst>
                                        <p:tav tm="0">
                                          <p:val>
                                            <p:strVal val="#ppt_y+#ppt_h/2"/>
                                          </p:val>
                                        </p:tav>
                                        <p:tav tm="100000">
                                          <p:val>
                                            <p:strVal val="#ppt_y"/>
                                          </p:val>
                                        </p:tav>
                                      </p:tavLst>
                                    </p:anim>
                                    <p:anim calcmode="lin" valueType="num">
                                      <p:cBhvr>
                                        <p:cTn id="16" dur="500" fill="hold"/>
                                        <p:tgtEl>
                                          <p:spTgt spid="43036"/>
                                        </p:tgtEl>
                                        <p:attrNameLst>
                                          <p:attrName>ppt_w</p:attrName>
                                        </p:attrNameLst>
                                      </p:cBhvr>
                                      <p:tavLst>
                                        <p:tav tm="0">
                                          <p:val>
                                            <p:strVal val="#ppt_w"/>
                                          </p:val>
                                        </p:tav>
                                        <p:tav tm="100000">
                                          <p:val>
                                            <p:strVal val="#ppt_w"/>
                                          </p:val>
                                        </p:tav>
                                      </p:tavLst>
                                    </p:anim>
                                    <p:anim calcmode="lin" valueType="num">
                                      <p:cBhvr>
                                        <p:cTn id="17" dur="500" fill="hold"/>
                                        <p:tgtEl>
                                          <p:spTgt spid="43036"/>
                                        </p:tgtEl>
                                        <p:attrNameLst>
                                          <p:attrName>ppt_h</p:attrName>
                                        </p:attrNameLst>
                                      </p:cBhvr>
                                      <p:tavLst>
                                        <p:tav tm="0">
                                          <p:val>
                                            <p:fltVal val="0"/>
                                          </p:val>
                                        </p:tav>
                                        <p:tav tm="100000">
                                          <p:val>
                                            <p:strVal val="#ppt_h"/>
                                          </p:val>
                                        </p:tav>
                                      </p:tavLst>
                                    </p:anim>
                                  </p:childTnLst>
                                </p:cTn>
                              </p:par>
                            </p:childTnLst>
                          </p:cTn>
                        </p:par>
                        <p:par>
                          <p:cTn id="18" fill="hold" nodeType="afterGroup">
                            <p:stCondLst>
                              <p:cond delay="1000"/>
                            </p:stCondLst>
                            <p:childTnLst>
                              <p:par>
                                <p:cTn id="19" presetID="17" presetClass="entr" presetSubtype="4" fill="hold" grpId="0" nodeType="afterEffect">
                                  <p:stCondLst>
                                    <p:cond delay="0"/>
                                  </p:stCondLst>
                                  <p:childTnLst>
                                    <p:set>
                                      <p:cBhvr>
                                        <p:cTn id="20" dur="1" fill="hold">
                                          <p:stCondLst>
                                            <p:cond delay="0"/>
                                          </p:stCondLst>
                                        </p:cTn>
                                        <p:tgtEl>
                                          <p:spTgt spid="43037"/>
                                        </p:tgtEl>
                                        <p:attrNameLst>
                                          <p:attrName>style.visibility</p:attrName>
                                        </p:attrNameLst>
                                      </p:cBhvr>
                                      <p:to>
                                        <p:strVal val="visible"/>
                                      </p:to>
                                    </p:set>
                                    <p:anim calcmode="lin" valueType="num">
                                      <p:cBhvr>
                                        <p:cTn id="21" dur="500" fill="hold"/>
                                        <p:tgtEl>
                                          <p:spTgt spid="43037"/>
                                        </p:tgtEl>
                                        <p:attrNameLst>
                                          <p:attrName>ppt_x</p:attrName>
                                        </p:attrNameLst>
                                      </p:cBhvr>
                                      <p:tavLst>
                                        <p:tav tm="0">
                                          <p:val>
                                            <p:strVal val="#ppt_x"/>
                                          </p:val>
                                        </p:tav>
                                        <p:tav tm="100000">
                                          <p:val>
                                            <p:strVal val="#ppt_x"/>
                                          </p:val>
                                        </p:tav>
                                      </p:tavLst>
                                    </p:anim>
                                    <p:anim calcmode="lin" valueType="num">
                                      <p:cBhvr>
                                        <p:cTn id="22" dur="500" fill="hold"/>
                                        <p:tgtEl>
                                          <p:spTgt spid="43037"/>
                                        </p:tgtEl>
                                        <p:attrNameLst>
                                          <p:attrName>ppt_y</p:attrName>
                                        </p:attrNameLst>
                                      </p:cBhvr>
                                      <p:tavLst>
                                        <p:tav tm="0">
                                          <p:val>
                                            <p:strVal val="#ppt_y+#ppt_h/2"/>
                                          </p:val>
                                        </p:tav>
                                        <p:tav tm="100000">
                                          <p:val>
                                            <p:strVal val="#ppt_y"/>
                                          </p:val>
                                        </p:tav>
                                      </p:tavLst>
                                    </p:anim>
                                    <p:anim calcmode="lin" valueType="num">
                                      <p:cBhvr>
                                        <p:cTn id="23" dur="500" fill="hold"/>
                                        <p:tgtEl>
                                          <p:spTgt spid="43037"/>
                                        </p:tgtEl>
                                        <p:attrNameLst>
                                          <p:attrName>ppt_w</p:attrName>
                                        </p:attrNameLst>
                                      </p:cBhvr>
                                      <p:tavLst>
                                        <p:tav tm="0">
                                          <p:val>
                                            <p:strVal val="#ppt_w"/>
                                          </p:val>
                                        </p:tav>
                                        <p:tav tm="100000">
                                          <p:val>
                                            <p:strVal val="#ppt_w"/>
                                          </p:val>
                                        </p:tav>
                                      </p:tavLst>
                                    </p:anim>
                                    <p:anim calcmode="lin" valueType="num">
                                      <p:cBhvr>
                                        <p:cTn id="24" dur="500" fill="hold"/>
                                        <p:tgtEl>
                                          <p:spTgt spid="43037"/>
                                        </p:tgtEl>
                                        <p:attrNameLst>
                                          <p:attrName>ppt_h</p:attrName>
                                        </p:attrNameLst>
                                      </p:cBhvr>
                                      <p:tavLst>
                                        <p:tav tm="0">
                                          <p:val>
                                            <p:fltVal val="0"/>
                                          </p:val>
                                        </p:tav>
                                        <p:tav tm="100000">
                                          <p:val>
                                            <p:strVal val="#ppt_h"/>
                                          </p:val>
                                        </p:tav>
                                      </p:tavLst>
                                    </p:anim>
                                  </p:childTnLst>
                                </p:cTn>
                              </p:par>
                            </p:childTnLst>
                          </p:cTn>
                        </p:par>
                        <p:par>
                          <p:cTn id="25" fill="hold" nodeType="afterGroup">
                            <p:stCondLst>
                              <p:cond delay="1500"/>
                            </p:stCondLst>
                            <p:childTnLst>
                              <p:par>
                                <p:cTn id="26" presetID="17" presetClass="entr" presetSubtype="4" fill="hold" grpId="0" nodeType="afterEffect">
                                  <p:stCondLst>
                                    <p:cond delay="0"/>
                                  </p:stCondLst>
                                  <p:childTnLst>
                                    <p:set>
                                      <p:cBhvr>
                                        <p:cTn id="27" dur="1" fill="hold">
                                          <p:stCondLst>
                                            <p:cond delay="0"/>
                                          </p:stCondLst>
                                        </p:cTn>
                                        <p:tgtEl>
                                          <p:spTgt spid="43038"/>
                                        </p:tgtEl>
                                        <p:attrNameLst>
                                          <p:attrName>style.visibility</p:attrName>
                                        </p:attrNameLst>
                                      </p:cBhvr>
                                      <p:to>
                                        <p:strVal val="visible"/>
                                      </p:to>
                                    </p:set>
                                    <p:anim calcmode="lin" valueType="num">
                                      <p:cBhvr>
                                        <p:cTn id="28" dur="500" fill="hold"/>
                                        <p:tgtEl>
                                          <p:spTgt spid="43038"/>
                                        </p:tgtEl>
                                        <p:attrNameLst>
                                          <p:attrName>ppt_x</p:attrName>
                                        </p:attrNameLst>
                                      </p:cBhvr>
                                      <p:tavLst>
                                        <p:tav tm="0">
                                          <p:val>
                                            <p:strVal val="#ppt_x"/>
                                          </p:val>
                                        </p:tav>
                                        <p:tav tm="100000">
                                          <p:val>
                                            <p:strVal val="#ppt_x"/>
                                          </p:val>
                                        </p:tav>
                                      </p:tavLst>
                                    </p:anim>
                                    <p:anim calcmode="lin" valueType="num">
                                      <p:cBhvr>
                                        <p:cTn id="29" dur="500" fill="hold"/>
                                        <p:tgtEl>
                                          <p:spTgt spid="43038"/>
                                        </p:tgtEl>
                                        <p:attrNameLst>
                                          <p:attrName>ppt_y</p:attrName>
                                        </p:attrNameLst>
                                      </p:cBhvr>
                                      <p:tavLst>
                                        <p:tav tm="0">
                                          <p:val>
                                            <p:strVal val="#ppt_y+#ppt_h/2"/>
                                          </p:val>
                                        </p:tav>
                                        <p:tav tm="100000">
                                          <p:val>
                                            <p:strVal val="#ppt_y"/>
                                          </p:val>
                                        </p:tav>
                                      </p:tavLst>
                                    </p:anim>
                                    <p:anim calcmode="lin" valueType="num">
                                      <p:cBhvr>
                                        <p:cTn id="30" dur="500" fill="hold"/>
                                        <p:tgtEl>
                                          <p:spTgt spid="43038"/>
                                        </p:tgtEl>
                                        <p:attrNameLst>
                                          <p:attrName>ppt_w</p:attrName>
                                        </p:attrNameLst>
                                      </p:cBhvr>
                                      <p:tavLst>
                                        <p:tav tm="0">
                                          <p:val>
                                            <p:strVal val="#ppt_w"/>
                                          </p:val>
                                        </p:tav>
                                        <p:tav tm="100000">
                                          <p:val>
                                            <p:strVal val="#ppt_w"/>
                                          </p:val>
                                        </p:tav>
                                      </p:tavLst>
                                    </p:anim>
                                    <p:anim calcmode="lin" valueType="num">
                                      <p:cBhvr>
                                        <p:cTn id="31" dur="500" fill="hold"/>
                                        <p:tgtEl>
                                          <p:spTgt spid="43038"/>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35" grpId="0" animBg="1" autoUpdateAnimBg="0"/>
      <p:bldP spid="43036" grpId="0" animBg="1" autoUpdateAnimBg="0"/>
      <p:bldP spid="43037" grpId="0" animBg="1" autoUpdateAnimBg="0"/>
      <p:bldP spid="43038" grpId="0" animBg="1"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showMasterSp="0" showMasterPhAnim="0">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0CDC2992-854E-4F49-93E5-B9774521128C}"/>
              </a:ext>
            </a:extLst>
          </p:cNvPr>
          <p:cNvSpPr>
            <a:spLocks noGrp="1" noChangeArrowheads="1"/>
          </p:cNvSpPr>
          <p:nvPr>
            <p:ph type="title"/>
          </p:nvPr>
        </p:nvSpPr>
        <p:spPr>
          <a:xfrm>
            <a:off x="762000" y="228600"/>
            <a:ext cx="7772400" cy="914400"/>
          </a:xfrm>
          <a:effectLst>
            <a:outerShdw dist="35921" dir="2700000" algn="ctr" rotWithShape="0">
              <a:schemeClr val="bg2"/>
            </a:outerShdw>
          </a:effectLst>
        </p:spPr>
        <p:txBody>
          <a:bodyPr/>
          <a:lstStyle/>
          <a:p>
            <a:pPr algn="l" eaLnBrk="1" hangingPunct="1">
              <a:defRPr/>
            </a:pPr>
            <a:r>
              <a:rPr lang="zh-CN" altLang="en-US" sz="2800" dirty="0">
                <a:solidFill>
                  <a:schemeClr val="folHlink"/>
                </a:solidFill>
                <a:ea typeface="楷体_GB2312" pitchFamily="49" charset="-122"/>
              </a:rPr>
              <a:t>1</a:t>
            </a:r>
            <a:r>
              <a:rPr lang="en-US" altLang="zh-CN" sz="2800" dirty="0">
                <a:solidFill>
                  <a:schemeClr val="folHlink"/>
                </a:solidFill>
                <a:ea typeface="楷体_GB2312" pitchFamily="49" charset="-122"/>
              </a:rPr>
              <a:t>. </a:t>
            </a:r>
            <a:r>
              <a:rPr lang="zh-CN" altLang="en-US" sz="2800" dirty="0">
                <a:solidFill>
                  <a:schemeClr val="folHlink"/>
                </a:solidFill>
                <a:ea typeface="楷体_GB2312" pitchFamily="49" charset="-122"/>
              </a:rPr>
              <a:t>等价分类法</a:t>
            </a:r>
            <a:endParaRPr lang="zh-CN" altLang="en-US" sz="2800" dirty="0">
              <a:ea typeface="楷体_GB2312" pitchFamily="49" charset="-122"/>
            </a:endParaRPr>
          </a:p>
        </p:txBody>
      </p:sp>
      <p:sp>
        <p:nvSpPr>
          <p:cNvPr id="53251" name="Rectangle 3">
            <a:extLst>
              <a:ext uri="{FF2B5EF4-FFF2-40B4-BE49-F238E27FC236}">
                <a16:creationId xmlns:a16="http://schemas.microsoft.com/office/drawing/2014/main" id="{F1DD21E2-7F15-460A-B3F6-1EEB0A790F24}"/>
              </a:ext>
            </a:extLst>
          </p:cNvPr>
          <p:cNvSpPr>
            <a:spLocks noGrp="1" noChangeArrowheads="1"/>
          </p:cNvSpPr>
          <p:nvPr>
            <p:ph type="body" idx="1"/>
          </p:nvPr>
        </p:nvSpPr>
        <p:spPr>
          <a:xfrm>
            <a:off x="1119188" y="1306513"/>
            <a:ext cx="7616825" cy="1382712"/>
          </a:xfrm>
        </p:spPr>
        <p:txBody>
          <a:bodyPr/>
          <a:lstStyle/>
          <a:p>
            <a:pPr eaLnBrk="1" hangingPunct="1"/>
            <a:r>
              <a:rPr lang="zh-CN" altLang="en-US" dirty="0">
                <a:solidFill>
                  <a:schemeClr val="folHlink"/>
                </a:solidFill>
                <a:ea typeface="黑体" panose="02010609060101010101" pitchFamily="49" charset="-122"/>
              </a:rPr>
              <a:t>基本思想：</a:t>
            </a:r>
            <a:r>
              <a:rPr lang="zh-CN" altLang="en-US" sz="2600" dirty="0"/>
              <a:t>根据程序的</a:t>
            </a:r>
            <a:r>
              <a:rPr lang="en-US" altLang="zh-CN" sz="2600" dirty="0"/>
              <a:t>I/O</a:t>
            </a:r>
            <a:r>
              <a:rPr lang="zh-CN" altLang="en-US" sz="2600" dirty="0"/>
              <a:t>特性，将程序的定义域划分为有限个等价区段 —“</a:t>
            </a:r>
            <a:r>
              <a:rPr lang="zh-CN" altLang="en-US" sz="2600" dirty="0">
                <a:solidFill>
                  <a:schemeClr val="folHlink"/>
                </a:solidFill>
              </a:rPr>
              <a:t>等价类</a:t>
            </a:r>
            <a:r>
              <a:rPr lang="zh-CN" altLang="en-US" sz="2600" dirty="0"/>
              <a:t>”，从等价类中选择出的用例，具有“</a:t>
            </a:r>
            <a:r>
              <a:rPr lang="zh-CN" altLang="en-US" sz="2600" dirty="0">
                <a:solidFill>
                  <a:schemeClr val="folHlink"/>
                </a:solidFill>
              </a:rPr>
              <a:t>代表性</a:t>
            </a:r>
            <a:r>
              <a:rPr lang="zh-CN" altLang="en-US" sz="2600" dirty="0"/>
              <a:t>”。</a:t>
            </a:r>
          </a:p>
        </p:txBody>
      </p:sp>
      <p:sp>
        <p:nvSpPr>
          <p:cNvPr id="24580" name="Rectangle 9">
            <a:extLst>
              <a:ext uri="{FF2B5EF4-FFF2-40B4-BE49-F238E27FC236}">
                <a16:creationId xmlns:a16="http://schemas.microsoft.com/office/drawing/2014/main" id="{59A33F76-AD83-4565-B212-55269B96BD3E}"/>
              </a:ext>
            </a:extLst>
          </p:cNvPr>
          <p:cNvSpPr>
            <a:spLocks noChangeArrowheads="1"/>
          </p:cNvSpPr>
          <p:nvPr/>
        </p:nvSpPr>
        <p:spPr bwMode="auto">
          <a:xfrm>
            <a:off x="7086600" y="6324600"/>
            <a:ext cx="6096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kumimoji="1" sz="1600" b="1">
                <a:solidFill>
                  <a:srgbClr val="003399"/>
                </a:solidFill>
                <a:latin typeface="Times New Roman" panose="02020603050405020304" pitchFamily="18" charset="0"/>
                <a:ea typeface="宋体" panose="02010600030101010101" pitchFamily="2" charset="-122"/>
              </a:defRPr>
            </a:lvl1pPr>
            <a:lvl2pPr marL="742950" indent="-285750" algn="ctr">
              <a:defRPr kumimoji="1" sz="1600" b="1">
                <a:solidFill>
                  <a:srgbClr val="003399"/>
                </a:solidFill>
                <a:latin typeface="Times New Roman" panose="02020603050405020304" pitchFamily="18" charset="0"/>
                <a:ea typeface="宋体" panose="02010600030101010101" pitchFamily="2" charset="-122"/>
              </a:defRPr>
            </a:lvl2pPr>
            <a:lvl3pPr marL="1143000" indent="-228600" algn="ctr">
              <a:defRPr kumimoji="1" sz="1600" b="1">
                <a:solidFill>
                  <a:srgbClr val="003399"/>
                </a:solidFill>
                <a:latin typeface="Times New Roman" panose="02020603050405020304" pitchFamily="18" charset="0"/>
                <a:ea typeface="宋体" panose="02010600030101010101" pitchFamily="2" charset="-122"/>
              </a:defRPr>
            </a:lvl3pPr>
            <a:lvl4pPr marL="1600200" indent="-228600" algn="ctr">
              <a:defRPr kumimoji="1" sz="1600" b="1">
                <a:solidFill>
                  <a:srgbClr val="003399"/>
                </a:solidFill>
                <a:latin typeface="Times New Roman" panose="02020603050405020304" pitchFamily="18" charset="0"/>
                <a:ea typeface="宋体" panose="02010600030101010101" pitchFamily="2" charset="-122"/>
              </a:defRPr>
            </a:lvl4pPr>
            <a:lvl5pPr marL="2057400" indent="-228600" algn="ctr">
              <a:defRPr kumimoji="1" sz="1600" b="1">
                <a:solidFill>
                  <a:srgbClr val="003399"/>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53265" name="Rectangle 17">
            <a:extLst>
              <a:ext uri="{FF2B5EF4-FFF2-40B4-BE49-F238E27FC236}">
                <a16:creationId xmlns:a16="http://schemas.microsoft.com/office/drawing/2014/main" id="{EF5B5D00-7FB4-417C-BE6B-B61B16120230}"/>
              </a:ext>
            </a:extLst>
          </p:cNvPr>
          <p:cNvSpPr>
            <a:spLocks noChangeArrowheads="1"/>
          </p:cNvSpPr>
          <p:nvPr/>
        </p:nvSpPr>
        <p:spPr bwMode="auto">
          <a:xfrm>
            <a:off x="1055688" y="3282950"/>
            <a:ext cx="7518400" cy="2824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accent2"/>
              </a:buClr>
              <a:buSzPct val="80000"/>
              <a:buFont typeface="Wingdings" panose="05000000000000000000" pitchFamily="2" charset="2"/>
              <a:defRPr kumimoji="1" sz="2800" b="1">
                <a:solidFill>
                  <a:schemeClr val="tx1"/>
                </a:solidFill>
                <a:latin typeface="Times New Roman" panose="02020603050405020304" pitchFamily="18" charset="0"/>
                <a:ea typeface="楷体_GB2312" pitchFamily="49" charset="-122"/>
              </a:defRPr>
            </a:lvl1pPr>
            <a:lvl2pPr marL="742950" indent="-285750">
              <a:spcBef>
                <a:spcPct val="20000"/>
              </a:spcBef>
              <a:buClr>
                <a:schemeClr val="tx1"/>
              </a:buClr>
              <a:buSzPct val="90000"/>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defRPr kumimoji="1" sz="28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400" dirty="0">
                <a:solidFill>
                  <a:schemeClr val="folHlink"/>
                </a:solidFill>
                <a:ea typeface="黑体" panose="02010609060101010101" pitchFamily="49" charset="-122"/>
              </a:rPr>
              <a:t>等价类分为：</a:t>
            </a:r>
            <a:endParaRPr lang="zh-CN" altLang="en-US" sz="2400" dirty="0"/>
          </a:p>
          <a:p>
            <a:pPr eaLnBrk="1" hangingPunct="1"/>
            <a:r>
              <a:rPr lang="zh-CN" altLang="en-US" sz="2600" dirty="0">
                <a:solidFill>
                  <a:schemeClr val="folHlink"/>
                </a:solidFill>
              </a:rPr>
              <a:t>有效等价类</a:t>
            </a:r>
            <a:r>
              <a:rPr lang="zh-CN" altLang="en-US" sz="2600" dirty="0"/>
              <a:t> — 对于程序的规格说明，是合理的、有意义的输入数据构成的集合。</a:t>
            </a:r>
          </a:p>
          <a:p>
            <a:pPr eaLnBrk="1" hangingPunct="1"/>
            <a:r>
              <a:rPr lang="zh-CN" altLang="en-US" sz="2600" dirty="0">
                <a:solidFill>
                  <a:schemeClr val="folHlink"/>
                </a:solidFill>
              </a:rPr>
              <a:t>无效等价类</a:t>
            </a:r>
            <a:r>
              <a:rPr lang="zh-CN" altLang="en-US" sz="2600" dirty="0"/>
              <a:t> —对于程序的规格说明，是不合理的、没有意义的输入数据构成的集合。</a:t>
            </a:r>
          </a:p>
        </p:txBody>
      </p:sp>
      <p:graphicFrame>
        <p:nvGraphicFramePr>
          <p:cNvPr id="53266" name="Object 18">
            <a:extLst>
              <a:ext uri="{FF2B5EF4-FFF2-40B4-BE49-F238E27FC236}">
                <a16:creationId xmlns:a16="http://schemas.microsoft.com/office/drawing/2014/main" id="{0CC10B22-8A0D-4CB1-BD51-E1C4895DD704}"/>
              </a:ext>
            </a:extLst>
          </p:cNvPr>
          <p:cNvGraphicFramePr>
            <a:graphicFrameLocks noChangeAspect="1"/>
          </p:cNvGraphicFramePr>
          <p:nvPr/>
        </p:nvGraphicFramePr>
        <p:xfrm>
          <a:off x="731838" y="1489075"/>
          <a:ext cx="160337" cy="160338"/>
        </p:xfrm>
        <a:graphic>
          <a:graphicData uri="http://schemas.openxmlformats.org/presentationml/2006/ole">
            <mc:AlternateContent xmlns:mc="http://schemas.openxmlformats.org/markup-compatibility/2006">
              <mc:Choice xmlns:v="urn:schemas-microsoft-com:vml" Requires="v">
                <p:oleObj spid="_x0000_s24595" name="Clip" r:id="rId4" imgW="142555" imgH="142555" progId="MS_ClipArt_Gallery.2">
                  <p:embed/>
                </p:oleObj>
              </mc:Choice>
              <mc:Fallback>
                <p:oleObj name="Clip" r:id="rId4" imgW="142555" imgH="142555" progId="MS_ClipArt_Gallery.2">
                  <p:embed/>
                  <p:pic>
                    <p:nvPicPr>
                      <p:cNvPr id="0" name="Object 1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1838" y="1489075"/>
                        <a:ext cx="160337" cy="160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3267" name="Object 19">
            <a:extLst>
              <a:ext uri="{FF2B5EF4-FFF2-40B4-BE49-F238E27FC236}">
                <a16:creationId xmlns:a16="http://schemas.microsoft.com/office/drawing/2014/main" id="{83EFDB05-2079-42B5-8E70-E0624B6D0F19}"/>
              </a:ext>
            </a:extLst>
          </p:cNvPr>
          <p:cNvGraphicFramePr>
            <a:graphicFrameLocks noChangeAspect="1"/>
          </p:cNvGraphicFramePr>
          <p:nvPr/>
        </p:nvGraphicFramePr>
        <p:xfrm>
          <a:off x="744538" y="3429000"/>
          <a:ext cx="177800" cy="177800"/>
        </p:xfrm>
        <a:graphic>
          <a:graphicData uri="http://schemas.openxmlformats.org/presentationml/2006/ole">
            <mc:AlternateContent xmlns:mc="http://schemas.openxmlformats.org/markup-compatibility/2006">
              <mc:Choice xmlns:v="urn:schemas-microsoft-com:vml" Requires="v">
                <p:oleObj spid="_x0000_s24596" name="Clip" r:id="rId6" imgW="142555" imgH="142555" progId="MS_ClipArt_Gallery.2">
                  <p:embed/>
                </p:oleObj>
              </mc:Choice>
              <mc:Fallback>
                <p:oleObj name="Clip" r:id="rId6" imgW="142555" imgH="142555" progId="MS_ClipArt_Gallery.2">
                  <p:embed/>
                  <p:pic>
                    <p:nvPicPr>
                      <p:cNvPr id="0" name="Object 1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44538" y="3429000"/>
                        <a:ext cx="177800" cy="177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4584" name="Oval 27">
            <a:hlinkClick r:id="" action="ppaction://hlinkshowjump?jump=previousslide"/>
            <a:extLst>
              <a:ext uri="{FF2B5EF4-FFF2-40B4-BE49-F238E27FC236}">
                <a16:creationId xmlns:a16="http://schemas.microsoft.com/office/drawing/2014/main" id="{31CD52AB-CC37-4A93-8545-A2229C9683D1}"/>
              </a:ext>
            </a:extLst>
          </p:cNvPr>
          <p:cNvSpPr>
            <a:spLocks noChangeArrowheads="1"/>
          </p:cNvSpPr>
          <p:nvPr/>
        </p:nvSpPr>
        <p:spPr bwMode="auto">
          <a:xfrm>
            <a:off x="6353175" y="6386513"/>
            <a:ext cx="747713" cy="323850"/>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kumimoji="1" sz="1600" b="1">
                <a:solidFill>
                  <a:srgbClr val="003399"/>
                </a:solidFill>
                <a:latin typeface="Times New Roman" panose="02020603050405020304" pitchFamily="18" charset="0"/>
                <a:ea typeface="宋体" panose="02010600030101010101" pitchFamily="2" charset="-122"/>
              </a:defRPr>
            </a:lvl1pPr>
            <a:lvl2pPr marL="742950" indent="-285750" algn="ctr">
              <a:defRPr kumimoji="1" sz="1600" b="1">
                <a:solidFill>
                  <a:srgbClr val="003399"/>
                </a:solidFill>
                <a:latin typeface="Times New Roman" panose="02020603050405020304" pitchFamily="18" charset="0"/>
                <a:ea typeface="宋体" panose="02010600030101010101" pitchFamily="2" charset="-122"/>
              </a:defRPr>
            </a:lvl2pPr>
            <a:lvl3pPr marL="1143000" indent="-228600" algn="ctr">
              <a:defRPr kumimoji="1" sz="1600" b="1">
                <a:solidFill>
                  <a:srgbClr val="003399"/>
                </a:solidFill>
                <a:latin typeface="Times New Roman" panose="02020603050405020304" pitchFamily="18" charset="0"/>
                <a:ea typeface="宋体" panose="02010600030101010101" pitchFamily="2" charset="-122"/>
              </a:defRPr>
            </a:lvl3pPr>
            <a:lvl4pPr marL="1600200" indent="-228600" algn="ctr">
              <a:defRPr kumimoji="1" sz="1600" b="1">
                <a:solidFill>
                  <a:srgbClr val="003399"/>
                </a:solidFill>
                <a:latin typeface="Times New Roman" panose="02020603050405020304" pitchFamily="18" charset="0"/>
                <a:ea typeface="宋体" panose="02010600030101010101" pitchFamily="2" charset="-122"/>
              </a:defRPr>
            </a:lvl4pPr>
            <a:lvl5pPr marL="2057400" indent="-228600" algn="ctr">
              <a:defRPr kumimoji="1" sz="1600" b="1">
                <a:solidFill>
                  <a:srgbClr val="003399"/>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4585" name="Oval 28">
            <a:hlinkClick r:id="" action="ppaction://hlinkshowjump?jump=nextslide"/>
            <a:extLst>
              <a:ext uri="{FF2B5EF4-FFF2-40B4-BE49-F238E27FC236}">
                <a16:creationId xmlns:a16="http://schemas.microsoft.com/office/drawing/2014/main" id="{C7944AEA-B24A-4029-A6BE-1808EB27D0CF}"/>
              </a:ext>
            </a:extLst>
          </p:cNvPr>
          <p:cNvSpPr>
            <a:spLocks noChangeArrowheads="1"/>
          </p:cNvSpPr>
          <p:nvPr/>
        </p:nvSpPr>
        <p:spPr bwMode="auto">
          <a:xfrm>
            <a:off x="7219950" y="6391275"/>
            <a:ext cx="781050" cy="314325"/>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kumimoji="1" sz="1600" b="1">
                <a:solidFill>
                  <a:srgbClr val="003399"/>
                </a:solidFill>
                <a:latin typeface="Times New Roman" panose="02020603050405020304" pitchFamily="18" charset="0"/>
                <a:ea typeface="宋体" panose="02010600030101010101" pitchFamily="2" charset="-122"/>
              </a:defRPr>
            </a:lvl1pPr>
            <a:lvl2pPr marL="742950" indent="-285750" algn="ctr">
              <a:defRPr kumimoji="1" sz="1600" b="1">
                <a:solidFill>
                  <a:srgbClr val="003399"/>
                </a:solidFill>
                <a:latin typeface="Times New Roman" panose="02020603050405020304" pitchFamily="18" charset="0"/>
                <a:ea typeface="宋体" panose="02010600030101010101" pitchFamily="2" charset="-122"/>
              </a:defRPr>
            </a:lvl2pPr>
            <a:lvl3pPr marL="1143000" indent="-228600" algn="ctr">
              <a:defRPr kumimoji="1" sz="1600" b="1">
                <a:solidFill>
                  <a:srgbClr val="003399"/>
                </a:solidFill>
                <a:latin typeface="Times New Roman" panose="02020603050405020304" pitchFamily="18" charset="0"/>
                <a:ea typeface="宋体" panose="02010600030101010101" pitchFamily="2" charset="-122"/>
              </a:defRPr>
            </a:lvl3pPr>
            <a:lvl4pPr marL="1600200" indent="-228600" algn="ctr">
              <a:defRPr kumimoji="1" sz="1600" b="1">
                <a:solidFill>
                  <a:srgbClr val="003399"/>
                </a:solidFill>
                <a:latin typeface="Times New Roman" panose="02020603050405020304" pitchFamily="18" charset="0"/>
                <a:ea typeface="宋体" panose="02010600030101010101" pitchFamily="2" charset="-122"/>
              </a:defRPr>
            </a:lvl4pPr>
            <a:lvl5pPr marL="2057400" indent="-228600" algn="ctr">
              <a:defRPr kumimoji="1" sz="1600" b="1">
                <a:solidFill>
                  <a:srgbClr val="003399"/>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4586" name="Oval 29">
            <a:hlinkClick r:id="" action="ppaction://hlinkshowjump?jump=firstslide"/>
            <a:extLst>
              <a:ext uri="{FF2B5EF4-FFF2-40B4-BE49-F238E27FC236}">
                <a16:creationId xmlns:a16="http://schemas.microsoft.com/office/drawing/2014/main" id="{7592E609-A6BF-43E5-9E5B-F3472E148049}"/>
              </a:ext>
            </a:extLst>
          </p:cNvPr>
          <p:cNvSpPr>
            <a:spLocks noChangeArrowheads="1"/>
          </p:cNvSpPr>
          <p:nvPr/>
        </p:nvSpPr>
        <p:spPr bwMode="auto">
          <a:xfrm>
            <a:off x="8148638" y="6392863"/>
            <a:ext cx="781050" cy="314325"/>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kumimoji="1" sz="1600" b="1">
                <a:solidFill>
                  <a:srgbClr val="003399"/>
                </a:solidFill>
                <a:latin typeface="Times New Roman" panose="02020603050405020304" pitchFamily="18" charset="0"/>
                <a:ea typeface="宋体" panose="02010600030101010101" pitchFamily="2" charset="-122"/>
              </a:defRPr>
            </a:lvl1pPr>
            <a:lvl2pPr marL="742950" indent="-285750" algn="ctr">
              <a:defRPr kumimoji="1" sz="1600" b="1">
                <a:solidFill>
                  <a:srgbClr val="003399"/>
                </a:solidFill>
                <a:latin typeface="Times New Roman" panose="02020603050405020304" pitchFamily="18" charset="0"/>
                <a:ea typeface="宋体" panose="02010600030101010101" pitchFamily="2" charset="-122"/>
              </a:defRPr>
            </a:lvl2pPr>
            <a:lvl3pPr marL="1143000" indent="-228600" algn="ctr">
              <a:defRPr kumimoji="1" sz="1600" b="1">
                <a:solidFill>
                  <a:srgbClr val="003399"/>
                </a:solidFill>
                <a:latin typeface="Times New Roman" panose="02020603050405020304" pitchFamily="18" charset="0"/>
                <a:ea typeface="宋体" panose="02010600030101010101" pitchFamily="2" charset="-122"/>
              </a:defRPr>
            </a:lvl3pPr>
            <a:lvl4pPr marL="1600200" indent="-228600" algn="ctr">
              <a:defRPr kumimoji="1" sz="1600" b="1">
                <a:solidFill>
                  <a:srgbClr val="003399"/>
                </a:solidFill>
                <a:latin typeface="Times New Roman" panose="02020603050405020304" pitchFamily="18" charset="0"/>
                <a:ea typeface="宋体" panose="02010600030101010101" pitchFamily="2" charset="-122"/>
              </a:defRPr>
            </a:lvl4pPr>
            <a:lvl5pPr marL="2057400" indent="-228600" algn="ctr">
              <a:defRPr kumimoji="1" sz="1600" b="1">
                <a:solidFill>
                  <a:srgbClr val="003399"/>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9pPr>
          </a:lstStyle>
          <a:p>
            <a:pPr eaLnBrk="1" hangingPunct="1"/>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afterEffect">
                                  <p:stCondLst>
                                    <p:cond delay="0"/>
                                  </p:stCondLst>
                                  <p:childTnLst>
                                    <p:set>
                                      <p:cBhvr>
                                        <p:cTn id="6" dur="1" fill="hold">
                                          <p:stCondLst>
                                            <p:cond delay="499"/>
                                          </p:stCondLst>
                                        </p:cTn>
                                        <p:tgtEl>
                                          <p:spTgt spid="53266"/>
                                        </p:tgtEl>
                                        <p:attrNameLst>
                                          <p:attrName>style.visibility</p:attrName>
                                        </p:attrNameLst>
                                      </p:cBhvr>
                                      <p:to>
                                        <p:strVal val="visible"/>
                                      </p:to>
                                    </p:set>
                                  </p:childTnLst>
                                </p:cTn>
                              </p:par>
                            </p:childTnLst>
                          </p:cTn>
                        </p:par>
                        <p:par>
                          <p:cTn id="7" fill="hold" nodeType="afterGroup">
                            <p:stCondLst>
                              <p:cond delay="500"/>
                            </p:stCondLst>
                            <p:childTnLst>
                              <p:par>
                                <p:cTn id="8" presetID="22" presetClass="entr" presetSubtype="8" fill="hold" grpId="0" nodeType="afterEffect">
                                  <p:stCondLst>
                                    <p:cond delay="0"/>
                                  </p:stCondLst>
                                  <p:childTnLst>
                                    <p:set>
                                      <p:cBhvr>
                                        <p:cTn id="9" dur="1" fill="hold">
                                          <p:stCondLst>
                                            <p:cond delay="0"/>
                                          </p:stCondLst>
                                        </p:cTn>
                                        <p:tgtEl>
                                          <p:spTgt spid="53251">
                                            <p:txEl>
                                              <p:pRg st="0" end="0"/>
                                            </p:txEl>
                                          </p:spTgt>
                                        </p:tgtEl>
                                        <p:attrNameLst>
                                          <p:attrName>style.visibility</p:attrName>
                                        </p:attrNameLst>
                                      </p:cBhvr>
                                      <p:to>
                                        <p:strVal val="visible"/>
                                      </p:to>
                                    </p:set>
                                    <p:animEffect transition="in" filter="wipe(left)">
                                      <p:cBhvr>
                                        <p:cTn id="10" dur="500"/>
                                        <p:tgtEl>
                                          <p:spTgt spid="53251">
                                            <p:txEl>
                                              <p:pRg st="0" end="0"/>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53267"/>
                                        </p:tgtEl>
                                        <p:attrNameLst>
                                          <p:attrName>style.visibility</p:attrName>
                                        </p:attrNameLst>
                                      </p:cBhvr>
                                      <p:to>
                                        <p:strVal val="visible"/>
                                      </p:to>
                                    </p:set>
                                  </p:childTnLst>
                                </p:cTn>
                              </p:par>
                            </p:childTnLst>
                          </p:cTn>
                        </p:par>
                        <p:par>
                          <p:cTn id="15" fill="hold" nodeType="afterGroup">
                            <p:stCondLst>
                              <p:cond delay="500"/>
                            </p:stCondLst>
                            <p:childTnLst>
                              <p:par>
                                <p:cTn id="16" presetID="22" presetClass="entr" presetSubtype="8" fill="hold" grpId="0" nodeType="afterEffect">
                                  <p:stCondLst>
                                    <p:cond delay="0"/>
                                  </p:stCondLst>
                                  <p:childTnLst>
                                    <p:set>
                                      <p:cBhvr>
                                        <p:cTn id="17" dur="1" fill="hold">
                                          <p:stCondLst>
                                            <p:cond delay="0"/>
                                          </p:stCondLst>
                                        </p:cTn>
                                        <p:tgtEl>
                                          <p:spTgt spid="53265">
                                            <p:txEl>
                                              <p:pRg st="0" end="0"/>
                                            </p:txEl>
                                          </p:spTgt>
                                        </p:tgtEl>
                                        <p:attrNameLst>
                                          <p:attrName>style.visibility</p:attrName>
                                        </p:attrNameLst>
                                      </p:cBhvr>
                                      <p:to>
                                        <p:strVal val="visible"/>
                                      </p:to>
                                    </p:set>
                                    <p:animEffect transition="in" filter="wipe(left)">
                                      <p:cBhvr>
                                        <p:cTn id="18" dur="500"/>
                                        <p:tgtEl>
                                          <p:spTgt spid="53265">
                                            <p:txEl>
                                              <p:pRg st="0" end="0"/>
                                            </p:txEl>
                                          </p:spTgt>
                                        </p:tgtEl>
                                      </p:cBhvr>
                                    </p:animEffect>
                                  </p:childTnLst>
                                </p:cTn>
                              </p:par>
                            </p:childTnLst>
                          </p:cTn>
                        </p:par>
                        <p:par>
                          <p:cTn id="19" fill="hold" nodeType="afterGroup">
                            <p:stCondLst>
                              <p:cond delay="1000"/>
                            </p:stCondLst>
                            <p:childTnLst>
                              <p:par>
                                <p:cTn id="20" presetID="22" presetClass="entr" presetSubtype="8" fill="hold" grpId="0" nodeType="afterEffect">
                                  <p:stCondLst>
                                    <p:cond delay="0"/>
                                  </p:stCondLst>
                                  <p:childTnLst>
                                    <p:set>
                                      <p:cBhvr>
                                        <p:cTn id="21" dur="1" fill="hold">
                                          <p:stCondLst>
                                            <p:cond delay="0"/>
                                          </p:stCondLst>
                                        </p:cTn>
                                        <p:tgtEl>
                                          <p:spTgt spid="53265">
                                            <p:txEl>
                                              <p:pRg st="1" end="1"/>
                                            </p:txEl>
                                          </p:spTgt>
                                        </p:tgtEl>
                                        <p:attrNameLst>
                                          <p:attrName>style.visibility</p:attrName>
                                        </p:attrNameLst>
                                      </p:cBhvr>
                                      <p:to>
                                        <p:strVal val="visible"/>
                                      </p:to>
                                    </p:set>
                                    <p:animEffect transition="in" filter="wipe(left)">
                                      <p:cBhvr>
                                        <p:cTn id="22" dur="500"/>
                                        <p:tgtEl>
                                          <p:spTgt spid="53265">
                                            <p:txEl>
                                              <p:pRg st="1" end="1"/>
                                            </p:txEl>
                                          </p:spTgt>
                                        </p:tgtEl>
                                      </p:cBhvr>
                                    </p:animEffect>
                                  </p:childTnLst>
                                </p:cTn>
                              </p:par>
                            </p:childTnLst>
                          </p:cTn>
                        </p:par>
                        <p:par>
                          <p:cTn id="23" fill="hold" nodeType="afterGroup">
                            <p:stCondLst>
                              <p:cond delay="1500"/>
                            </p:stCondLst>
                            <p:childTnLst>
                              <p:par>
                                <p:cTn id="24" presetID="22" presetClass="entr" presetSubtype="8" fill="hold" grpId="0" nodeType="afterEffect">
                                  <p:stCondLst>
                                    <p:cond delay="0"/>
                                  </p:stCondLst>
                                  <p:childTnLst>
                                    <p:set>
                                      <p:cBhvr>
                                        <p:cTn id="25" dur="1" fill="hold">
                                          <p:stCondLst>
                                            <p:cond delay="0"/>
                                          </p:stCondLst>
                                        </p:cTn>
                                        <p:tgtEl>
                                          <p:spTgt spid="53265">
                                            <p:txEl>
                                              <p:pRg st="2" end="2"/>
                                            </p:txEl>
                                          </p:spTgt>
                                        </p:tgtEl>
                                        <p:attrNameLst>
                                          <p:attrName>style.visibility</p:attrName>
                                        </p:attrNameLst>
                                      </p:cBhvr>
                                      <p:to>
                                        <p:strVal val="visible"/>
                                      </p:to>
                                    </p:set>
                                    <p:animEffect transition="in" filter="wipe(left)">
                                      <p:cBhvr>
                                        <p:cTn id="26" dur="500"/>
                                        <p:tgtEl>
                                          <p:spTgt spid="5326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1" grpId="0" build="p" autoUpdateAnimBg="0" advAuto="0"/>
      <p:bldP spid="53265" grpId="0" build="p" autoUpdateAnimBg="0" advAuto="0"/>
    </p:bldLst>
  </p:timing>
</p:sld>
</file>

<file path=ppt/slides/slide23.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00354" name="Rectangle 2">
            <a:extLst>
              <a:ext uri="{FF2B5EF4-FFF2-40B4-BE49-F238E27FC236}">
                <a16:creationId xmlns:a16="http://schemas.microsoft.com/office/drawing/2014/main" id="{3AB191D9-39D1-472F-8A08-25A70D6D107B}"/>
              </a:ext>
            </a:extLst>
          </p:cNvPr>
          <p:cNvSpPr>
            <a:spLocks noChangeArrowheads="1"/>
          </p:cNvSpPr>
          <p:nvPr/>
        </p:nvSpPr>
        <p:spPr bwMode="auto">
          <a:xfrm>
            <a:off x="762000" y="228600"/>
            <a:ext cx="38100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lvl1pPr algn="l">
              <a:defRPr kumimoji="1" sz="2400">
                <a:solidFill>
                  <a:schemeClr val="tx1"/>
                </a:solidFill>
                <a:latin typeface="Times New Roman" panose="02020603050405020304" pitchFamily="18" charset="0"/>
                <a:ea typeface="宋体" panose="02010600030101010101" pitchFamily="2" charset="-122"/>
              </a:defRPr>
            </a:lvl1pPr>
            <a:lvl2pPr algn="l">
              <a:defRPr kumimoji="1" sz="2400">
                <a:solidFill>
                  <a:schemeClr val="tx1"/>
                </a:solidFill>
                <a:latin typeface="Times New Roman" panose="02020603050405020304" pitchFamily="18" charset="0"/>
                <a:ea typeface="宋体" panose="02010600030101010101" pitchFamily="2" charset="-122"/>
              </a:defRPr>
            </a:lvl2pPr>
            <a:lvl3pPr algn="l">
              <a:defRPr kumimoji="1" sz="2400">
                <a:solidFill>
                  <a:schemeClr val="tx1"/>
                </a:solidFill>
                <a:latin typeface="Times New Roman" panose="02020603050405020304" pitchFamily="18" charset="0"/>
                <a:ea typeface="宋体" panose="02010600030101010101" pitchFamily="2" charset="-122"/>
              </a:defRPr>
            </a:lvl3pPr>
            <a:lvl4pPr algn="l">
              <a:defRPr kumimoji="1" sz="2400">
                <a:solidFill>
                  <a:schemeClr val="tx1"/>
                </a:solidFill>
                <a:latin typeface="Times New Roman" panose="02020603050405020304" pitchFamily="18" charset="0"/>
                <a:ea typeface="宋体" panose="02010600030101010101" pitchFamily="2" charset="-122"/>
              </a:defRPr>
            </a:lvl4pPr>
            <a:lvl5pPr algn="l">
              <a:defRPr kumimoji="1" sz="2400">
                <a:solidFill>
                  <a:schemeClr val="tx1"/>
                </a:solidFill>
                <a:latin typeface="Times New Roman" panose="02020603050405020304" pitchFamily="18" charset="0"/>
                <a:ea typeface="宋体" panose="02010600030101010101" pitchFamily="2" charset="-122"/>
              </a:defRPr>
            </a:lvl5pPr>
            <a:lvl6pPr marL="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9144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1371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18288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defRPr/>
            </a:pPr>
            <a:r>
              <a:rPr lang="zh-CN" altLang="en-US" sz="2800" dirty="0">
                <a:solidFill>
                  <a:srgbClr val="FFFF99"/>
                </a:solidFill>
                <a:effectLst>
                  <a:outerShdw blurRad="38100" dist="38100" dir="2700000" algn="tl">
                    <a:srgbClr val="000000"/>
                  </a:outerShdw>
                </a:effectLst>
                <a:latin typeface="宋体" panose="02010600030101010101" pitchFamily="2" charset="-122"/>
              </a:rPr>
              <a:t>等价分类法步骤</a:t>
            </a:r>
            <a:endParaRPr lang="zh-CN" altLang="en-US" sz="2800" dirty="0">
              <a:solidFill>
                <a:schemeClr val="tx2"/>
              </a:solidFill>
              <a:effectLst>
                <a:outerShdw blurRad="38100" dist="38100" dir="2700000" algn="tl">
                  <a:srgbClr val="000000"/>
                </a:outerShdw>
              </a:effectLst>
              <a:latin typeface="宋体" panose="02010600030101010101" pitchFamily="2" charset="-122"/>
            </a:endParaRPr>
          </a:p>
        </p:txBody>
      </p:sp>
      <p:sp>
        <p:nvSpPr>
          <p:cNvPr id="100355" name="Rectangle 3">
            <a:extLst>
              <a:ext uri="{FF2B5EF4-FFF2-40B4-BE49-F238E27FC236}">
                <a16:creationId xmlns:a16="http://schemas.microsoft.com/office/drawing/2014/main" id="{32FB1B98-2085-401A-8B90-8350897F17DA}"/>
              </a:ext>
            </a:extLst>
          </p:cNvPr>
          <p:cNvSpPr>
            <a:spLocks noChangeArrowheads="1"/>
          </p:cNvSpPr>
          <p:nvPr/>
        </p:nvSpPr>
        <p:spPr bwMode="auto">
          <a:xfrm>
            <a:off x="409575" y="1412875"/>
            <a:ext cx="8516938" cy="2517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accent2"/>
              </a:buClr>
              <a:buSzPct val="80000"/>
              <a:buFont typeface="Wingdings" panose="05000000000000000000" pitchFamily="2" charset="2"/>
              <a:tabLst>
                <a:tab pos="0" algn="l"/>
              </a:tabLst>
              <a:defRPr kumimoji="1" sz="2800" b="1">
                <a:solidFill>
                  <a:schemeClr val="tx1"/>
                </a:solidFill>
                <a:latin typeface="Times New Roman" panose="02020603050405020304" pitchFamily="18" charset="0"/>
                <a:ea typeface="楷体_GB2312" pitchFamily="49" charset="-122"/>
              </a:defRPr>
            </a:lvl1pPr>
            <a:lvl2pPr marL="190500">
              <a:spcBef>
                <a:spcPct val="20000"/>
              </a:spcBef>
              <a:buClr>
                <a:schemeClr val="tx1"/>
              </a:buClr>
              <a:buSzPct val="90000"/>
              <a:tabLst>
                <a:tab pos="0" algn="l"/>
              </a:tabLst>
              <a:defRPr kumimoji="1" sz="2800">
                <a:solidFill>
                  <a:schemeClr val="tx1"/>
                </a:solidFill>
                <a:latin typeface="Times New Roman" panose="02020603050405020304" pitchFamily="18" charset="0"/>
                <a:ea typeface="宋体" panose="02010600030101010101" pitchFamily="2" charset="-122"/>
              </a:defRPr>
            </a:lvl2pPr>
            <a:lvl3pPr marL="1181100" indent="-228600">
              <a:spcBef>
                <a:spcPct val="20000"/>
              </a:spcBef>
              <a:buClr>
                <a:schemeClr val="accent1"/>
              </a:buClr>
              <a:buSzPct val="60000"/>
              <a:buFont typeface="Wingdings" panose="05000000000000000000" pitchFamily="2" charset="2"/>
              <a:tabLst>
                <a:tab pos="0" algn="l"/>
              </a:tabLst>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tabLst>
                <a:tab pos="0" algn="l"/>
              </a:tabLst>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tabLst>
                <a:tab pos="0" algn="l"/>
              </a:tabLst>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tabLst>
                <a:tab pos="0" algn="l"/>
              </a:tabLs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tabLst>
                <a:tab pos="0" algn="l"/>
              </a:tabLs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tabLst>
                <a:tab pos="0" algn="l"/>
              </a:tabLs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tabLst>
                <a:tab pos="0" algn="l"/>
              </a:tabLst>
              <a:defRPr kumimoji="1" sz="2800">
                <a:solidFill>
                  <a:schemeClr val="tx1"/>
                </a:solidFill>
                <a:latin typeface="Times New Roman" panose="02020603050405020304" pitchFamily="18" charset="0"/>
                <a:ea typeface="宋体" panose="02010600030101010101" pitchFamily="2" charset="-122"/>
              </a:defRPr>
            </a:lvl9pPr>
          </a:lstStyle>
          <a:p>
            <a:pPr lvl="1" algn="just" eaLnBrk="1" hangingPunct="1">
              <a:spcBef>
                <a:spcPct val="0"/>
              </a:spcBef>
              <a:buClrTx/>
              <a:buSzTx/>
            </a:pPr>
            <a:r>
              <a:rPr lang="zh-CN" altLang="en-US" sz="2000" dirty="0">
                <a:latin typeface="宋体" panose="02010600030101010101" pitchFamily="2" charset="-122"/>
              </a:rPr>
              <a:t>     </a:t>
            </a:r>
            <a:r>
              <a:rPr lang="zh-CN" altLang="en-US" sz="2600" dirty="0">
                <a:latin typeface="楷体_GB2312" pitchFamily="49" charset="-122"/>
                <a:ea typeface="楷体_GB2312" pitchFamily="49" charset="-122"/>
              </a:rPr>
              <a:t>应按照输入条件（如输入值的范围，值的个数，值的集合，输入条件必须如何）划分为有效等价类和无效等价类。</a:t>
            </a:r>
          </a:p>
          <a:p>
            <a:pPr lvl="1" algn="just" eaLnBrk="1" hangingPunct="1">
              <a:spcBef>
                <a:spcPct val="0"/>
              </a:spcBef>
              <a:buClrTx/>
              <a:buSzTx/>
            </a:pPr>
            <a:r>
              <a:rPr lang="zh-CN" altLang="en-US" sz="2600" dirty="0">
                <a:latin typeface="楷体_GB2312" pitchFamily="49" charset="-122"/>
                <a:ea typeface="楷体_GB2312" pitchFamily="49" charset="-122"/>
              </a:rPr>
              <a:t>例如：每个学生可选修1-3门课程</a:t>
            </a:r>
          </a:p>
          <a:p>
            <a:pPr lvl="1" algn="just" eaLnBrk="1" hangingPunct="1">
              <a:spcBef>
                <a:spcPct val="0"/>
              </a:spcBef>
              <a:buClrTx/>
              <a:buSzTx/>
            </a:pPr>
            <a:r>
              <a:rPr lang="zh-CN" altLang="en-US" sz="2600" dirty="0">
                <a:latin typeface="楷体_GB2312" pitchFamily="49" charset="-122"/>
                <a:ea typeface="楷体_GB2312" pitchFamily="49" charset="-122"/>
              </a:rPr>
              <a:t>可以划分一个有效等价类：选修1-3门课程。</a:t>
            </a:r>
          </a:p>
          <a:p>
            <a:pPr lvl="1" algn="just" eaLnBrk="1" hangingPunct="1">
              <a:spcBef>
                <a:spcPct val="0"/>
              </a:spcBef>
              <a:buClrTx/>
              <a:buSzTx/>
            </a:pPr>
            <a:r>
              <a:rPr lang="zh-CN" altLang="en-US" sz="2600" dirty="0">
                <a:latin typeface="楷体_GB2312" pitchFamily="49" charset="-122"/>
                <a:ea typeface="楷体_GB2312" pitchFamily="49" charset="-122"/>
              </a:rPr>
              <a:t>可以划分两个无效等价类：未选修课，选修课超过3门。</a:t>
            </a:r>
          </a:p>
        </p:txBody>
      </p:sp>
      <p:sp>
        <p:nvSpPr>
          <p:cNvPr id="100356" name="Rectangle 4">
            <a:extLst>
              <a:ext uri="{FF2B5EF4-FFF2-40B4-BE49-F238E27FC236}">
                <a16:creationId xmlns:a16="http://schemas.microsoft.com/office/drawing/2014/main" id="{1A2C2616-9530-43D0-8B9F-A077A7C61402}"/>
              </a:ext>
            </a:extLst>
          </p:cNvPr>
          <p:cNvSpPr>
            <a:spLocks noChangeArrowheads="1"/>
          </p:cNvSpPr>
          <p:nvPr/>
        </p:nvSpPr>
        <p:spPr bwMode="auto">
          <a:xfrm>
            <a:off x="627063" y="914400"/>
            <a:ext cx="7812087" cy="571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a:spcBef>
                <a:spcPct val="20000"/>
              </a:spcBef>
              <a:buClr>
                <a:schemeClr val="accent2"/>
              </a:buClr>
              <a:buSzPct val="80000"/>
              <a:buFont typeface="Wingdings" panose="05000000000000000000" pitchFamily="2" charset="2"/>
              <a:defRPr kumimoji="1" sz="2800" b="1">
                <a:solidFill>
                  <a:schemeClr val="tx1"/>
                </a:solidFill>
                <a:latin typeface="Times New Roman" panose="02020603050405020304" pitchFamily="18" charset="0"/>
                <a:ea typeface="楷体_GB2312" pitchFamily="49" charset="-122"/>
              </a:defRPr>
            </a:lvl1pPr>
            <a:lvl2pPr marL="742950" indent="-285750" algn="l">
              <a:spcBef>
                <a:spcPct val="20000"/>
              </a:spcBef>
              <a:buClr>
                <a:schemeClr val="tx1"/>
              </a:buClr>
              <a:buSzPct val="90000"/>
              <a:defRPr kumimoji="1" sz="2800">
                <a:solidFill>
                  <a:schemeClr val="tx1"/>
                </a:solidFill>
                <a:latin typeface="Times New Roman" panose="02020603050405020304" pitchFamily="18" charset="0"/>
                <a:ea typeface="宋体" panose="02010600030101010101" pitchFamily="2" charset="-122"/>
              </a:defRPr>
            </a:lvl2pPr>
            <a:lvl3pPr marL="1143000" indent="-228600" algn="l">
              <a:spcBef>
                <a:spcPct val="20000"/>
              </a:spcBef>
              <a:buClr>
                <a:schemeClr val="accent1"/>
              </a:buClr>
              <a:buSzPct val="60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Clr>
                <a:schemeClr val="tx1"/>
              </a:buClr>
              <a:defRPr kumimoji="1" sz="28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Clr>
                <a:schemeClr val="accent1"/>
              </a:buClr>
              <a:defRPr kumimoji="1" sz="28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Clr>
                <a:schemeClr val="accent1"/>
              </a:buClr>
              <a:defRPr kumimoji="1" sz="28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Clr>
                <a:schemeClr val="accent1"/>
              </a:buClr>
              <a:defRPr kumimoji="1" sz="28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Clr>
                <a:schemeClr val="accent1"/>
              </a:buClr>
              <a:defRPr kumimoji="1" sz="28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Clr>
                <a:schemeClr val="accent1"/>
              </a:buClr>
              <a:defRPr kumimoji="1" sz="2800">
                <a:solidFill>
                  <a:schemeClr val="tx1"/>
                </a:solidFill>
                <a:latin typeface="Times New Roman" panose="02020603050405020304" pitchFamily="18" charset="0"/>
                <a:ea typeface="宋体" panose="02010600030101010101" pitchFamily="2" charset="-122"/>
              </a:defRPr>
            </a:lvl9pPr>
          </a:lstStyle>
          <a:p>
            <a:pPr algn="just" eaLnBrk="1" hangingPunct="1">
              <a:defRPr/>
            </a:pPr>
            <a:r>
              <a:rPr lang="zh-CN" altLang="en-US">
                <a:effectLst>
                  <a:outerShdw blurRad="38100" dist="38100" dir="2700000" algn="tl">
                    <a:srgbClr val="000000"/>
                  </a:outerShdw>
                </a:effectLst>
                <a:latin typeface="宋体" panose="02010600030101010101" pitchFamily="2" charset="-122"/>
              </a:rPr>
              <a:t>① 划分</a:t>
            </a:r>
            <a:r>
              <a:rPr lang="zh-CN" altLang="en-US">
                <a:effectLst>
                  <a:outerShdw blurRad="38100" dist="38100" dir="2700000" algn="tl">
                    <a:srgbClr val="000000"/>
                  </a:outerShdw>
                </a:effectLst>
              </a:rPr>
              <a:t>“</a:t>
            </a:r>
            <a:r>
              <a:rPr lang="zh-CN" altLang="en-US">
                <a:effectLst>
                  <a:outerShdw blurRad="38100" dist="38100" dir="2700000" algn="tl">
                    <a:srgbClr val="000000"/>
                  </a:outerShdw>
                </a:effectLst>
                <a:latin typeface="宋体" panose="02010600030101010101" pitchFamily="2" charset="-122"/>
              </a:rPr>
              <a:t>等价类</a:t>
            </a:r>
            <a:r>
              <a:rPr lang="zh-CN" altLang="en-US">
                <a:effectLst>
                  <a:outerShdw blurRad="38100" dist="38100" dir="2700000" algn="tl">
                    <a:srgbClr val="000000"/>
                  </a:outerShdw>
                </a:effectLst>
              </a:rPr>
              <a:t>”</a:t>
            </a:r>
            <a:r>
              <a:rPr lang="zh-CN" altLang="en-US">
                <a:latin typeface="宋体" panose="02010600030101010101" pitchFamily="2" charset="-122"/>
              </a:rPr>
              <a:t> 　　　</a:t>
            </a:r>
            <a:r>
              <a:rPr lang="zh-CN" altLang="en-US" sz="2400">
                <a:latin typeface="宋体" panose="02010600030101010101" pitchFamily="2" charset="-122"/>
              </a:rPr>
              <a:t>	</a:t>
            </a:r>
          </a:p>
        </p:txBody>
      </p:sp>
      <p:sp>
        <p:nvSpPr>
          <p:cNvPr id="100357" name="AutoShape 5">
            <a:extLst>
              <a:ext uri="{FF2B5EF4-FFF2-40B4-BE49-F238E27FC236}">
                <a16:creationId xmlns:a16="http://schemas.microsoft.com/office/drawing/2014/main" id="{E227DF57-624E-4B04-A185-9EB6CDF2AD6A}"/>
              </a:ext>
            </a:extLst>
          </p:cNvPr>
          <p:cNvSpPr>
            <a:spLocks noChangeArrowheads="1"/>
          </p:cNvSpPr>
          <p:nvPr/>
        </p:nvSpPr>
        <p:spPr bwMode="auto">
          <a:xfrm>
            <a:off x="5118100" y="228600"/>
            <a:ext cx="2120900" cy="1001713"/>
          </a:xfrm>
          <a:prstGeom prst="roundRect">
            <a:avLst>
              <a:gd name="adj" fmla="val 16667"/>
            </a:avLst>
          </a:prstGeom>
          <a:solidFill>
            <a:srgbClr val="FFFF99"/>
          </a:solidFill>
          <a:ln w="9525" cap="sq">
            <a:solidFill>
              <a:schemeClr val="hlink"/>
            </a:solidFill>
            <a:round/>
            <a:headEnd/>
            <a:tailEnd/>
          </a:ln>
          <a:effectLst>
            <a:prstShdw prst="shdw17" dist="17961" dir="2700000">
              <a:schemeClr val="hlink">
                <a:gamma/>
                <a:shade val="60000"/>
                <a:invGamma/>
              </a:schemeClr>
            </a:prstShdw>
          </a:effectLst>
        </p:spPr>
        <p:txBody>
          <a:bodyPr wrap="none" anchor="ctr"/>
          <a:lstStyle/>
          <a:p>
            <a:pPr algn="just" eaLnBrk="1" hangingPunct="1">
              <a:defRPr/>
            </a:pPr>
            <a:r>
              <a:rPr lang="zh-CN" altLang="en-US" sz="2000">
                <a:latin typeface="宋体" panose="02010600030101010101" pitchFamily="2" charset="-122"/>
              </a:rPr>
              <a:t>显然，关键是</a:t>
            </a:r>
          </a:p>
          <a:p>
            <a:pPr algn="just" eaLnBrk="1" hangingPunct="1">
              <a:defRPr/>
            </a:pPr>
            <a:r>
              <a:rPr lang="zh-CN" altLang="en-US" sz="2000">
                <a:latin typeface="宋体" panose="02010600030101010101" pitchFamily="2" charset="-122"/>
              </a:rPr>
              <a:t>如何划分等价类</a:t>
            </a:r>
          </a:p>
        </p:txBody>
      </p:sp>
      <p:sp>
        <p:nvSpPr>
          <p:cNvPr id="100358" name="AutoShape 6">
            <a:extLst>
              <a:ext uri="{FF2B5EF4-FFF2-40B4-BE49-F238E27FC236}">
                <a16:creationId xmlns:a16="http://schemas.microsoft.com/office/drawing/2014/main" id="{F3B4DAFA-8A9F-4800-B93C-D2C206F97071}"/>
              </a:ext>
            </a:extLst>
          </p:cNvPr>
          <p:cNvSpPr>
            <a:spLocks noChangeArrowheads="1"/>
          </p:cNvSpPr>
          <p:nvPr/>
        </p:nvSpPr>
        <p:spPr bwMode="auto">
          <a:xfrm>
            <a:off x="4468813" y="792163"/>
            <a:ext cx="658812" cy="485775"/>
          </a:xfrm>
          <a:prstGeom prst="leftArrow">
            <a:avLst>
              <a:gd name="adj1" fmla="val 50000"/>
              <a:gd name="adj2" fmla="val 33905"/>
            </a:avLst>
          </a:prstGeom>
          <a:solidFill>
            <a:schemeClr val="hlink"/>
          </a:solidFill>
          <a:ln w="9525" cap="sq">
            <a:solidFill>
              <a:srgbClr val="FFFFCC"/>
            </a:solidFill>
            <a:miter lim="800000"/>
            <a:headEnd/>
            <a:tailEnd/>
          </a:ln>
          <a:effectLst>
            <a:prstShdw prst="shdw17" dist="17961" dir="2700000">
              <a:srgbClr val="99997A"/>
            </a:prstShdw>
          </a:effectLst>
        </p:spPr>
        <p:txBody>
          <a:bodyPr wrap="none" anchor="ctr"/>
          <a:lstStyle>
            <a:lvl1pPr algn="ctr">
              <a:defRPr kumimoji="1" sz="1600" b="1">
                <a:solidFill>
                  <a:srgbClr val="003399"/>
                </a:solidFill>
                <a:latin typeface="Times New Roman" panose="02020603050405020304" pitchFamily="18" charset="0"/>
                <a:ea typeface="宋体" panose="02010600030101010101" pitchFamily="2" charset="-122"/>
              </a:defRPr>
            </a:lvl1pPr>
            <a:lvl2pPr marL="742950" indent="-285750" algn="ctr">
              <a:defRPr kumimoji="1" sz="1600" b="1">
                <a:solidFill>
                  <a:srgbClr val="003399"/>
                </a:solidFill>
                <a:latin typeface="Times New Roman" panose="02020603050405020304" pitchFamily="18" charset="0"/>
                <a:ea typeface="宋体" panose="02010600030101010101" pitchFamily="2" charset="-122"/>
              </a:defRPr>
            </a:lvl2pPr>
            <a:lvl3pPr marL="1143000" indent="-228600" algn="ctr">
              <a:defRPr kumimoji="1" sz="1600" b="1">
                <a:solidFill>
                  <a:srgbClr val="003399"/>
                </a:solidFill>
                <a:latin typeface="Times New Roman" panose="02020603050405020304" pitchFamily="18" charset="0"/>
                <a:ea typeface="宋体" panose="02010600030101010101" pitchFamily="2" charset="-122"/>
              </a:defRPr>
            </a:lvl3pPr>
            <a:lvl4pPr marL="1600200" indent="-228600" algn="ctr">
              <a:defRPr kumimoji="1" sz="1600" b="1">
                <a:solidFill>
                  <a:srgbClr val="003399"/>
                </a:solidFill>
                <a:latin typeface="Times New Roman" panose="02020603050405020304" pitchFamily="18" charset="0"/>
                <a:ea typeface="宋体" panose="02010600030101010101" pitchFamily="2" charset="-122"/>
              </a:defRPr>
            </a:lvl4pPr>
            <a:lvl5pPr marL="2057400" indent="-228600" algn="ctr">
              <a:defRPr kumimoji="1" sz="1600" b="1">
                <a:solidFill>
                  <a:srgbClr val="003399"/>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0359" name="AutoShape 7">
            <a:extLst>
              <a:ext uri="{FF2B5EF4-FFF2-40B4-BE49-F238E27FC236}">
                <a16:creationId xmlns:a16="http://schemas.microsoft.com/office/drawing/2014/main" id="{769E5950-7F1A-494B-873B-CA053E6EDA4C}"/>
              </a:ext>
            </a:extLst>
          </p:cNvPr>
          <p:cNvSpPr>
            <a:spLocks noChangeArrowheads="1"/>
          </p:cNvSpPr>
          <p:nvPr/>
        </p:nvSpPr>
        <p:spPr bwMode="auto">
          <a:xfrm>
            <a:off x="4144963" y="820738"/>
            <a:ext cx="1066800" cy="485775"/>
          </a:xfrm>
          <a:prstGeom prst="leftArrow">
            <a:avLst>
              <a:gd name="adj1" fmla="val 50000"/>
              <a:gd name="adj2" fmla="val 54902"/>
            </a:avLst>
          </a:prstGeom>
          <a:solidFill>
            <a:schemeClr val="hlink"/>
          </a:solidFill>
          <a:ln w="9525" cap="sq">
            <a:solidFill>
              <a:srgbClr val="FFFFCC"/>
            </a:solidFill>
            <a:miter lim="800000"/>
            <a:headEnd/>
            <a:tailEnd/>
          </a:ln>
          <a:effectLst>
            <a:prstShdw prst="shdw17" dist="17961" dir="2700000">
              <a:srgbClr val="99997A"/>
            </a:prstShdw>
          </a:effectLst>
        </p:spPr>
        <p:txBody>
          <a:bodyPr wrap="none" anchor="ctr"/>
          <a:lstStyle>
            <a:lvl1pPr algn="ctr">
              <a:defRPr kumimoji="1" sz="1600" b="1">
                <a:solidFill>
                  <a:srgbClr val="003399"/>
                </a:solidFill>
                <a:latin typeface="Times New Roman" panose="02020603050405020304" pitchFamily="18" charset="0"/>
                <a:ea typeface="宋体" panose="02010600030101010101" pitchFamily="2" charset="-122"/>
              </a:defRPr>
            </a:lvl1pPr>
            <a:lvl2pPr marL="742950" indent="-285750" algn="ctr">
              <a:defRPr kumimoji="1" sz="1600" b="1">
                <a:solidFill>
                  <a:srgbClr val="003399"/>
                </a:solidFill>
                <a:latin typeface="Times New Roman" panose="02020603050405020304" pitchFamily="18" charset="0"/>
                <a:ea typeface="宋体" panose="02010600030101010101" pitchFamily="2" charset="-122"/>
              </a:defRPr>
            </a:lvl2pPr>
            <a:lvl3pPr marL="1143000" indent="-228600" algn="ctr">
              <a:defRPr kumimoji="1" sz="1600" b="1">
                <a:solidFill>
                  <a:srgbClr val="003399"/>
                </a:solidFill>
                <a:latin typeface="Times New Roman" panose="02020603050405020304" pitchFamily="18" charset="0"/>
                <a:ea typeface="宋体" panose="02010600030101010101" pitchFamily="2" charset="-122"/>
              </a:defRPr>
            </a:lvl3pPr>
            <a:lvl4pPr marL="1600200" indent="-228600" algn="ctr">
              <a:defRPr kumimoji="1" sz="1600" b="1">
                <a:solidFill>
                  <a:srgbClr val="003399"/>
                </a:solidFill>
                <a:latin typeface="Times New Roman" panose="02020603050405020304" pitchFamily="18" charset="0"/>
                <a:ea typeface="宋体" panose="02010600030101010101" pitchFamily="2" charset="-122"/>
              </a:defRPr>
            </a:lvl4pPr>
            <a:lvl5pPr marL="2057400" indent="-228600" algn="ctr">
              <a:defRPr kumimoji="1" sz="1600" b="1">
                <a:solidFill>
                  <a:srgbClr val="003399"/>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0360" name="AutoShape 8">
            <a:extLst>
              <a:ext uri="{FF2B5EF4-FFF2-40B4-BE49-F238E27FC236}">
                <a16:creationId xmlns:a16="http://schemas.microsoft.com/office/drawing/2014/main" id="{B982B3E0-C02A-4D0A-81C8-733437B4B897}"/>
              </a:ext>
            </a:extLst>
          </p:cNvPr>
          <p:cNvSpPr>
            <a:spLocks noChangeArrowheads="1"/>
          </p:cNvSpPr>
          <p:nvPr/>
        </p:nvSpPr>
        <p:spPr bwMode="auto">
          <a:xfrm>
            <a:off x="3886200" y="885825"/>
            <a:ext cx="1249363" cy="485775"/>
          </a:xfrm>
          <a:prstGeom prst="leftArrow">
            <a:avLst>
              <a:gd name="adj1" fmla="val 50000"/>
              <a:gd name="adj2" fmla="val 64297"/>
            </a:avLst>
          </a:prstGeom>
          <a:solidFill>
            <a:schemeClr val="hlink"/>
          </a:solidFill>
          <a:ln w="9525" cap="sq">
            <a:solidFill>
              <a:srgbClr val="FFFFCC"/>
            </a:solidFill>
            <a:miter lim="800000"/>
            <a:headEnd/>
            <a:tailEnd/>
          </a:ln>
          <a:effectLst>
            <a:prstShdw prst="shdw17" dist="17961" dir="2700000">
              <a:srgbClr val="99997A"/>
            </a:prstShdw>
          </a:effectLst>
        </p:spPr>
        <p:txBody>
          <a:bodyPr wrap="none" anchor="ctr"/>
          <a:lstStyle>
            <a:lvl1pPr algn="ctr">
              <a:defRPr kumimoji="1" sz="1600" b="1">
                <a:solidFill>
                  <a:srgbClr val="003399"/>
                </a:solidFill>
                <a:latin typeface="Times New Roman" panose="02020603050405020304" pitchFamily="18" charset="0"/>
                <a:ea typeface="宋体" panose="02010600030101010101" pitchFamily="2" charset="-122"/>
              </a:defRPr>
            </a:lvl1pPr>
            <a:lvl2pPr marL="742950" indent="-285750" algn="ctr">
              <a:defRPr kumimoji="1" sz="1600" b="1">
                <a:solidFill>
                  <a:srgbClr val="003399"/>
                </a:solidFill>
                <a:latin typeface="Times New Roman" panose="02020603050405020304" pitchFamily="18" charset="0"/>
                <a:ea typeface="宋体" panose="02010600030101010101" pitchFamily="2" charset="-122"/>
              </a:defRPr>
            </a:lvl2pPr>
            <a:lvl3pPr marL="1143000" indent="-228600" algn="ctr">
              <a:defRPr kumimoji="1" sz="1600" b="1">
                <a:solidFill>
                  <a:srgbClr val="003399"/>
                </a:solidFill>
                <a:latin typeface="Times New Roman" panose="02020603050405020304" pitchFamily="18" charset="0"/>
                <a:ea typeface="宋体" panose="02010600030101010101" pitchFamily="2" charset="-122"/>
              </a:defRPr>
            </a:lvl3pPr>
            <a:lvl4pPr marL="1600200" indent="-228600" algn="ctr">
              <a:defRPr kumimoji="1" sz="1600" b="1">
                <a:solidFill>
                  <a:srgbClr val="003399"/>
                </a:solidFill>
                <a:latin typeface="Times New Roman" panose="02020603050405020304" pitchFamily="18" charset="0"/>
                <a:ea typeface="宋体" panose="02010600030101010101" pitchFamily="2" charset="-122"/>
              </a:defRPr>
            </a:lvl4pPr>
            <a:lvl5pPr marL="2057400" indent="-228600" algn="ctr">
              <a:defRPr kumimoji="1" sz="1600" b="1">
                <a:solidFill>
                  <a:srgbClr val="003399"/>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0361" name="AutoShape 9">
            <a:extLst>
              <a:ext uri="{FF2B5EF4-FFF2-40B4-BE49-F238E27FC236}">
                <a16:creationId xmlns:a16="http://schemas.microsoft.com/office/drawing/2014/main" id="{C7FEBA28-73F2-4C4B-B6E7-4BCC026B9177}"/>
              </a:ext>
            </a:extLst>
          </p:cNvPr>
          <p:cNvSpPr>
            <a:spLocks noChangeArrowheads="1"/>
          </p:cNvSpPr>
          <p:nvPr/>
        </p:nvSpPr>
        <p:spPr bwMode="auto">
          <a:xfrm>
            <a:off x="3657600" y="901700"/>
            <a:ext cx="1477963" cy="433388"/>
          </a:xfrm>
          <a:prstGeom prst="leftArrow">
            <a:avLst>
              <a:gd name="adj1" fmla="val 50000"/>
              <a:gd name="adj2" fmla="val 85256"/>
            </a:avLst>
          </a:prstGeom>
          <a:solidFill>
            <a:schemeClr val="hlink"/>
          </a:solidFill>
          <a:ln w="9525" cap="sq">
            <a:solidFill>
              <a:srgbClr val="FFFFCC"/>
            </a:solidFill>
            <a:miter lim="800000"/>
            <a:headEnd/>
            <a:tailEnd/>
          </a:ln>
          <a:effectLst>
            <a:prstShdw prst="shdw17" dist="17961" dir="2700000">
              <a:srgbClr val="99997A"/>
            </a:prstShdw>
          </a:effectLst>
        </p:spPr>
        <p:txBody>
          <a:bodyPr wrap="none" anchor="ctr"/>
          <a:lstStyle>
            <a:lvl1pPr algn="ctr">
              <a:defRPr kumimoji="1" sz="1600" b="1">
                <a:solidFill>
                  <a:srgbClr val="003399"/>
                </a:solidFill>
                <a:latin typeface="Times New Roman" panose="02020603050405020304" pitchFamily="18" charset="0"/>
                <a:ea typeface="宋体" panose="02010600030101010101" pitchFamily="2" charset="-122"/>
              </a:defRPr>
            </a:lvl1pPr>
            <a:lvl2pPr marL="742950" indent="-285750" algn="ctr">
              <a:defRPr kumimoji="1" sz="1600" b="1">
                <a:solidFill>
                  <a:srgbClr val="003399"/>
                </a:solidFill>
                <a:latin typeface="Times New Roman" panose="02020603050405020304" pitchFamily="18" charset="0"/>
                <a:ea typeface="宋体" panose="02010600030101010101" pitchFamily="2" charset="-122"/>
              </a:defRPr>
            </a:lvl2pPr>
            <a:lvl3pPr marL="1143000" indent="-228600" algn="ctr">
              <a:defRPr kumimoji="1" sz="1600" b="1">
                <a:solidFill>
                  <a:srgbClr val="003399"/>
                </a:solidFill>
                <a:latin typeface="Times New Roman" panose="02020603050405020304" pitchFamily="18" charset="0"/>
                <a:ea typeface="宋体" panose="02010600030101010101" pitchFamily="2" charset="-122"/>
              </a:defRPr>
            </a:lvl3pPr>
            <a:lvl4pPr marL="1600200" indent="-228600" algn="ctr">
              <a:defRPr kumimoji="1" sz="1600" b="1">
                <a:solidFill>
                  <a:srgbClr val="003399"/>
                </a:solidFill>
                <a:latin typeface="Times New Roman" panose="02020603050405020304" pitchFamily="18" charset="0"/>
                <a:ea typeface="宋体" panose="02010600030101010101" pitchFamily="2" charset="-122"/>
              </a:defRPr>
            </a:lvl4pPr>
            <a:lvl5pPr marL="2057400" indent="-228600" algn="ctr">
              <a:defRPr kumimoji="1" sz="1600" b="1">
                <a:solidFill>
                  <a:srgbClr val="003399"/>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0362" name="Rectangle 10">
            <a:extLst>
              <a:ext uri="{FF2B5EF4-FFF2-40B4-BE49-F238E27FC236}">
                <a16:creationId xmlns:a16="http://schemas.microsoft.com/office/drawing/2014/main" id="{AEBBCCFC-C72A-44F0-9D7E-0D4AF86CA565}"/>
              </a:ext>
            </a:extLst>
          </p:cNvPr>
          <p:cNvSpPr>
            <a:spLocks noChangeArrowheads="1"/>
          </p:cNvSpPr>
          <p:nvPr/>
        </p:nvSpPr>
        <p:spPr bwMode="auto">
          <a:xfrm>
            <a:off x="425450" y="4554538"/>
            <a:ext cx="8497888" cy="172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accent2"/>
              </a:buClr>
              <a:buSzPct val="80000"/>
              <a:buFont typeface="Wingdings" panose="05000000000000000000" pitchFamily="2" charset="2"/>
              <a:defRPr kumimoji="1" sz="2800" b="1">
                <a:solidFill>
                  <a:schemeClr val="tx1"/>
                </a:solidFill>
                <a:latin typeface="Times New Roman" panose="02020603050405020304" pitchFamily="18" charset="0"/>
                <a:ea typeface="楷体_GB2312" pitchFamily="49" charset="-122"/>
              </a:defRPr>
            </a:lvl1pPr>
            <a:lvl2pPr marL="179388">
              <a:spcBef>
                <a:spcPct val="20000"/>
              </a:spcBef>
              <a:buClr>
                <a:schemeClr val="tx1"/>
              </a:buClr>
              <a:buSzPct val="90000"/>
              <a:defRPr kumimoji="1" sz="2800">
                <a:solidFill>
                  <a:schemeClr val="tx1"/>
                </a:solidFill>
                <a:latin typeface="Times New Roman" panose="02020603050405020304" pitchFamily="18" charset="0"/>
                <a:ea typeface="宋体" panose="02010600030101010101" pitchFamily="2" charset="-122"/>
              </a:defRPr>
            </a:lvl2pPr>
            <a:lvl3pPr marL="1150938" indent="-228600">
              <a:spcBef>
                <a:spcPct val="20000"/>
              </a:spcBef>
              <a:buClr>
                <a:schemeClr val="accent1"/>
              </a:buClr>
              <a:buSzPct val="60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defRPr kumimoji="1" sz="2800">
                <a:solidFill>
                  <a:schemeClr val="tx1"/>
                </a:solidFill>
                <a:latin typeface="Times New Roman" panose="02020603050405020304" pitchFamily="18" charset="0"/>
                <a:ea typeface="宋体" panose="02010600030101010101" pitchFamily="2" charset="-122"/>
              </a:defRPr>
            </a:lvl9pPr>
          </a:lstStyle>
          <a:p>
            <a:pPr lvl="1" algn="just" eaLnBrk="1" hangingPunct="1"/>
            <a:r>
              <a:rPr lang="en-US" altLang="zh-CN" sz="2600">
                <a:latin typeface="楷体_GB2312" pitchFamily="49" charset="-122"/>
                <a:ea typeface="楷体_GB2312" pitchFamily="49" charset="-122"/>
              </a:rPr>
              <a:t>A </a:t>
            </a:r>
            <a:r>
              <a:rPr lang="zh-CN" altLang="en-US" sz="2600">
                <a:latin typeface="楷体_GB2312" pitchFamily="49" charset="-122"/>
                <a:ea typeface="楷体_GB2312" pitchFamily="49" charset="-122"/>
              </a:rPr>
              <a:t>为每个等价类编号；</a:t>
            </a:r>
          </a:p>
          <a:p>
            <a:pPr lvl="1" algn="just" eaLnBrk="1" hangingPunct="1"/>
            <a:r>
              <a:rPr lang="en-US" altLang="zh-CN" sz="2600">
                <a:latin typeface="楷体_GB2312" pitchFamily="49" charset="-122"/>
                <a:ea typeface="楷体_GB2312" pitchFamily="49" charset="-122"/>
              </a:rPr>
              <a:t>B </a:t>
            </a:r>
            <a:r>
              <a:rPr lang="zh-CN" altLang="en-US" sz="2600">
                <a:latin typeface="楷体_GB2312" pitchFamily="49" charset="-122"/>
                <a:ea typeface="楷体_GB2312" pitchFamily="49" charset="-122"/>
              </a:rPr>
              <a:t>使一个测试用例尽可能覆盖多个有效等价类</a:t>
            </a:r>
          </a:p>
          <a:p>
            <a:pPr lvl="1" algn="just" eaLnBrk="1" hangingPunct="1"/>
            <a:r>
              <a:rPr lang="en-US" altLang="zh-CN" sz="2600">
                <a:latin typeface="楷体_GB2312" pitchFamily="49" charset="-122"/>
                <a:ea typeface="楷体_GB2312" pitchFamily="49" charset="-122"/>
              </a:rPr>
              <a:t>C </a:t>
            </a:r>
            <a:r>
              <a:rPr lang="zh-CN" altLang="en-US" sz="2600">
                <a:latin typeface="楷体_GB2312" pitchFamily="49" charset="-122"/>
                <a:ea typeface="楷体_GB2312" pitchFamily="49" charset="-122"/>
              </a:rPr>
              <a:t>特别要注意</a:t>
            </a:r>
            <a:r>
              <a:rPr lang="en-US" altLang="zh-CN" sz="2600">
                <a:latin typeface="楷体_GB2312" pitchFamily="49" charset="-122"/>
                <a:ea typeface="楷体_GB2312" pitchFamily="49" charset="-122"/>
              </a:rPr>
              <a:t>:</a:t>
            </a:r>
            <a:r>
              <a:rPr lang="zh-CN" altLang="en-US" sz="2600">
                <a:latin typeface="楷体_GB2312" pitchFamily="49" charset="-122"/>
                <a:ea typeface="楷体_GB2312" pitchFamily="49" charset="-122"/>
              </a:rPr>
              <a:t>一个测试用例只能覆盖一个无效等价类。</a:t>
            </a:r>
          </a:p>
        </p:txBody>
      </p:sp>
      <p:sp>
        <p:nvSpPr>
          <p:cNvPr id="100363" name="Text Box 11">
            <a:extLst>
              <a:ext uri="{FF2B5EF4-FFF2-40B4-BE49-F238E27FC236}">
                <a16:creationId xmlns:a16="http://schemas.microsoft.com/office/drawing/2014/main" id="{53735B0F-6517-4201-968F-048312F6FABD}"/>
              </a:ext>
            </a:extLst>
          </p:cNvPr>
          <p:cNvSpPr txBox="1">
            <a:spLocks noChangeArrowheads="1"/>
          </p:cNvSpPr>
          <p:nvPr/>
        </p:nvSpPr>
        <p:spPr bwMode="auto">
          <a:xfrm>
            <a:off x="493713" y="3957638"/>
            <a:ext cx="4168775" cy="519112"/>
          </a:xfrm>
          <a:prstGeom prst="rect">
            <a:avLst/>
          </a:prstGeom>
          <a:noFill/>
          <a:ln>
            <a:noFill/>
          </a:ln>
          <a:effectLst>
            <a:prstShdw prst="shdw17" dist="17961" dir="2700000">
              <a:schemeClr val="tx1">
                <a:gamma/>
                <a:shade val="60000"/>
                <a:invGamma/>
              </a:schemeClr>
            </a:prstShdw>
          </a:effectLst>
          <a:extLst>
            <a:ext uri="{909E8E84-426E-40DD-AFC4-6F175D3DCCD1}">
              <a14:hiddenFill xmlns:a14="http://schemas.microsoft.com/office/drawing/2010/main">
                <a:gradFill rotWithShape="0">
                  <a:gsLst>
                    <a:gs pos="0">
                      <a:schemeClr val="tx1"/>
                    </a:gs>
                    <a:gs pos="100000">
                      <a:schemeClr val="tx1">
                        <a:gamma/>
                        <a:shade val="72941"/>
                        <a:invGamma/>
                      </a:schemeClr>
                    </a:gs>
                  </a:gsLst>
                  <a:lin ang="5400000" scaled="1"/>
                </a:gradFill>
              </a14:hiddenFill>
            </a:ext>
            <a:ext uri="{91240B29-F687-4F45-9708-019B960494DF}">
              <a14:hiddenLine xmlns:a14="http://schemas.microsoft.com/office/drawing/2010/main" w="9525" cap="sq">
                <a:solidFill>
                  <a:schemeClr val="tx1"/>
                </a:solidFill>
                <a:miter lim="800000"/>
                <a:headEnd/>
                <a:tailEnd/>
              </a14:hiddenLine>
            </a:ext>
          </a:extLst>
        </p:spPr>
        <p:txBody>
          <a:bodyPr anchor="ctr">
            <a:spAutoFit/>
          </a:bodyPr>
          <a:lstStyle>
            <a:lvl1pPr algn="l">
              <a:defRPr kumimoji="1" sz="2400">
                <a:solidFill>
                  <a:schemeClr val="tx1"/>
                </a:solidFill>
                <a:latin typeface="Times New Roman" panose="02020603050405020304" pitchFamily="18" charset="0"/>
                <a:ea typeface="宋体" panose="02010600030101010101" pitchFamily="2" charset="-122"/>
              </a:defRPr>
            </a:lvl1pPr>
            <a:lvl2pPr marL="179388" algn="l">
              <a:defRPr kumimoji="1" sz="2400">
                <a:solidFill>
                  <a:schemeClr val="tx1"/>
                </a:solidFill>
                <a:latin typeface="Times New Roman" panose="02020603050405020304" pitchFamily="18" charset="0"/>
                <a:ea typeface="宋体" panose="02010600030101010101" pitchFamily="2" charset="-122"/>
              </a:defRPr>
            </a:lvl2pPr>
            <a:lvl3pPr algn="l">
              <a:defRPr kumimoji="1" sz="2400">
                <a:solidFill>
                  <a:schemeClr val="tx1"/>
                </a:solidFill>
                <a:latin typeface="Times New Roman" panose="02020603050405020304" pitchFamily="18" charset="0"/>
                <a:ea typeface="宋体" panose="02010600030101010101" pitchFamily="2" charset="-122"/>
              </a:defRPr>
            </a:lvl3pPr>
            <a:lvl4pPr algn="l">
              <a:defRPr kumimoji="1" sz="2400">
                <a:solidFill>
                  <a:schemeClr val="tx1"/>
                </a:solidFill>
                <a:latin typeface="Times New Roman" panose="02020603050405020304" pitchFamily="18" charset="0"/>
                <a:ea typeface="宋体" panose="02010600030101010101" pitchFamily="2" charset="-122"/>
              </a:defRPr>
            </a:lvl4pPr>
            <a:lvl5pPr algn="l">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1" algn="just" eaLnBrk="1" hangingPunct="1">
              <a:defRPr/>
            </a:pPr>
            <a:r>
              <a:rPr lang="zh-CN" altLang="en-US" sz="2800">
                <a:effectLst>
                  <a:outerShdw blurRad="38100" dist="38100" dir="2700000" algn="tl">
                    <a:srgbClr val="000000"/>
                  </a:outerShdw>
                </a:effectLst>
                <a:latin typeface="楷体_GB2312" pitchFamily="49" charset="-122"/>
                <a:ea typeface="楷体_GB2312" pitchFamily="49" charset="-122"/>
              </a:rPr>
              <a:t>② 选择测试用例</a:t>
            </a:r>
            <a:endParaRPr lang="zh-CN" altLang="en-US" sz="2800">
              <a:solidFill>
                <a:srgbClr val="003399"/>
              </a:solidFill>
              <a:effectLst>
                <a:outerShdw blurRad="38100" dist="38100" dir="2700000" algn="tl">
                  <a:srgbClr val="000000"/>
                </a:outerShdw>
              </a:effectLst>
              <a:latin typeface="楷体_GB2312" pitchFamily="49" charset="-122"/>
              <a:ea typeface="楷体_GB2312" pitchFamily="49" charset="-122"/>
            </a:endParaRPr>
          </a:p>
        </p:txBody>
      </p:sp>
      <p:sp>
        <p:nvSpPr>
          <p:cNvPr id="25612" name="Rectangle 13">
            <a:extLst>
              <a:ext uri="{FF2B5EF4-FFF2-40B4-BE49-F238E27FC236}">
                <a16:creationId xmlns:a16="http://schemas.microsoft.com/office/drawing/2014/main" id="{DA3906E6-3D01-47C0-A1CF-0B56EDDBB4AC}"/>
              </a:ext>
            </a:extLst>
          </p:cNvPr>
          <p:cNvSpPr>
            <a:spLocks noGrp="1" noChangeArrowheads="1"/>
          </p:cNvSpPr>
          <p:nvPr>
            <p:ph type="title" idx="4294967295"/>
          </p:nvPr>
        </p:nvSpPr>
        <p:spPr>
          <a:xfrm>
            <a:off x="7467600" y="0"/>
            <a:ext cx="1676400" cy="685800"/>
          </a:xfrm>
          <a:noFill/>
        </p:spPr>
        <p:txBody>
          <a:bodyPr/>
          <a:lstStyle/>
          <a:p>
            <a:pPr eaLnBrk="1" hangingPunct="1"/>
            <a:r>
              <a:rPr lang="zh-CN" altLang="en-US" sz="700">
                <a:solidFill>
                  <a:srgbClr val="003399"/>
                </a:solidFill>
                <a:effectLst/>
                <a:latin typeface="宋体" panose="02010600030101010101" pitchFamily="2" charset="-122"/>
              </a:rPr>
              <a:t>等价分类法步骤</a:t>
            </a:r>
            <a:endParaRPr lang="zh-CN" altLang="en-US" sz="700">
              <a:solidFill>
                <a:srgbClr val="003399"/>
              </a:solidFill>
              <a:effectLst/>
            </a:endParaRPr>
          </a:p>
        </p:txBody>
      </p:sp>
      <p:sp>
        <p:nvSpPr>
          <p:cNvPr id="100366" name="Line 14">
            <a:extLst>
              <a:ext uri="{FF2B5EF4-FFF2-40B4-BE49-F238E27FC236}">
                <a16:creationId xmlns:a16="http://schemas.microsoft.com/office/drawing/2014/main" id="{0D2E7688-A4BA-4354-BF29-9DD70CBCF07B}"/>
              </a:ext>
            </a:extLst>
          </p:cNvPr>
          <p:cNvSpPr>
            <a:spLocks noChangeShapeType="1"/>
          </p:cNvSpPr>
          <p:nvPr/>
        </p:nvSpPr>
        <p:spPr bwMode="auto">
          <a:xfrm flipV="1">
            <a:off x="2916238" y="5976938"/>
            <a:ext cx="5581650" cy="14287"/>
          </a:xfrm>
          <a:prstGeom prst="line">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14" name="Oval 15">
            <a:hlinkClick r:id="" action="ppaction://hlinkshowjump?jump=previousslide"/>
            <a:extLst>
              <a:ext uri="{FF2B5EF4-FFF2-40B4-BE49-F238E27FC236}">
                <a16:creationId xmlns:a16="http://schemas.microsoft.com/office/drawing/2014/main" id="{E015C498-8265-4516-A0E0-5BDDB70DCAF2}"/>
              </a:ext>
            </a:extLst>
          </p:cNvPr>
          <p:cNvSpPr>
            <a:spLocks noChangeArrowheads="1"/>
          </p:cNvSpPr>
          <p:nvPr/>
        </p:nvSpPr>
        <p:spPr bwMode="auto">
          <a:xfrm>
            <a:off x="6343650" y="6400800"/>
            <a:ext cx="742950" cy="323850"/>
          </a:xfrm>
          <a:prstGeom prst="ellipse">
            <a:avLst/>
          </a:prstGeom>
          <a:noFill/>
          <a:ln>
            <a:noFill/>
          </a:ln>
          <a:effectLst/>
          <a:extLst>
            <a:ext uri="{909E8E84-426E-40DD-AFC4-6F175D3DCCD1}">
              <a14:hiddenFill xmlns:a14="http://schemas.microsoft.com/office/drawing/2010/main">
                <a:solidFill>
                  <a:srgbClr val="3366CC"/>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kumimoji="1" sz="1600" b="1">
                <a:solidFill>
                  <a:srgbClr val="003399"/>
                </a:solidFill>
                <a:latin typeface="Times New Roman" panose="02020603050405020304" pitchFamily="18" charset="0"/>
                <a:ea typeface="宋体" panose="02010600030101010101" pitchFamily="2" charset="-122"/>
              </a:defRPr>
            </a:lvl1pPr>
            <a:lvl2pPr marL="742950" indent="-285750" algn="ctr">
              <a:defRPr kumimoji="1" sz="1600" b="1">
                <a:solidFill>
                  <a:srgbClr val="003399"/>
                </a:solidFill>
                <a:latin typeface="Times New Roman" panose="02020603050405020304" pitchFamily="18" charset="0"/>
                <a:ea typeface="宋体" panose="02010600030101010101" pitchFamily="2" charset="-122"/>
              </a:defRPr>
            </a:lvl2pPr>
            <a:lvl3pPr marL="1143000" indent="-228600" algn="ctr">
              <a:defRPr kumimoji="1" sz="1600" b="1">
                <a:solidFill>
                  <a:srgbClr val="003399"/>
                </a:solidFill>
                <a:latin typeface="Times New Roman" panose="02020603050405020304" pitchFamily="18" charset="0"/>
                <a:ea typeface="宋体" panose="02010600030101010101" pitchFamily="2" charset="-122"/>
              </a:defRPr>
            </a:lvl3pPr>
            <a:lvl4pPr marL="1600200" indent="-228600" algn="ctr">
              <a:defRPr kumimoji="1" sz="1600" b="1">
                <a:solidFill>
                  <a:srgbClr val="003399"/>
                </a:solidFill>
                <a:latin typeface="Times New Roman" panose="02020603050405020304" pitchFamily="18" charset="0"/>
                <a:ea typeface="宋体" panose="02010600030101010101" pitchFamily="2" charset="-122"/>
              </a:defRPr>
            </a:lvl4pPr>
            <a:lvl5pPr marL="2057400" indent="-228600" algn="ctr">
              <a:defRPr kumimoji="1" sz="1600" b="1">
                <a:solidFill>
                  <a:srgbClr val="003399"/>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5615" name="Oval 16">
            <a:hlinkClick r:id="" action="ppaction://hlinkshowjump?jump=nextslide"/>
            <a:extLst>
              <a:ext uri="{FF2B5EF4-FFF2-40B4-BE49-F238E27FC236}">
                <a16:creationId xmlns:a16="http://schemas.microsoft.com/office/drawing/2014/main" id="{EBE30024-D1F2-4B92-B059-6A4262B3D7BF}"/>
              </a:ext>
            </a:extLst>
          </p:cNvPr>
          <p:cNvSpPr>
            <a:spLocks noChangeArrowheads="1"/>
          </p:cNvSpPr>
          <p:nvPr/>
        </p:nvSpPr>
        <p:spPr bwMode="auto">
          <a:xfrm>
            <a:off x="7258050" y="6400800"/>
            <a:ext cx="742950" cy="323850"/>
          </a:xfrm>
          <a:prstGeom prst="ellipse">
            <a:avLst/>
          </a:prstGeom>
          <a:noFill/>
          <a:ln>
            <a:noFill/>
          </a:ln>
          <a:effectLst/>
          <a:extLst>
            <a:ext uri="{909E8E84-426E-40DD-AFC4-6F175D3DCCD1}">
              <a14:hiddenFill xmlns:a14="http://schemas.microsoft.com/office/drawing/2010/main">
                <a:solidFill>
                  <a:srgbClr val="3366CC"/>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kumimoji="1" sz="1600" b="1">
                <a:solidFill>
                  <a:srgbClr val="003399"/>
                </a:solidFill>
                <a:latin typeface="Times New Roman" panose="02020603050405020304" pitchFamily="18" charset="0"/>
                <a:ea typeface="宋体" panose="02010600030101010101" pitchFamily="2" charset="-122"/>
              </a:defRPr>
            </a:lvl1pPr>
            <a:lvl2pPr marL="742950" indent="-285750" algn="ctr">
              <a:defRPr kumimoji="1" sz="1600" b="1">
                <a:solidFill>
                  <a:srgbClr val="003399"/>
                </a:solidFill>
                <a:latin typeface="Times New Roman" panose="02020603050405020304" pitchFamily="18" charset="0"/>
                <a:ea typeface="宋体" panose="02010600030101010101" pitchFamily="2" charset="-122"/>
              </a:defRPr>
            </a:lvl2pPr>
            <a:lvl3pPr marL="1143000" indent="-228600" algn="ctr">
              <a:defRPr kumimoji="1" sz="1600" b="1">
                <a:solidFill>
                  <a:srgbClr val="003399"/>
                </a:solidFill>
                <a:latin typeface="Times New Roman" panose="02020603050405020304" pitchFamily="18" charset="0"/>
                <a:ea typeface="宋体" panose="02010600030101010101" pitchFamily="2" charset="-122"/>
              </a:defRPr>
            </a:lvl3pPr>
            <a:lvl4pPr marL="1600200" indent="-228600" algn="ctr">
              <a:defRPr kumimoji="1" sz="1600" b="1">
                <a:solidFill>
                  <a:srgbClr val="003399"/>
                </a:solidFill>
                <a:latin typeface="Times New Roman" panose="02020603050405020304" pitchFamily="18" charset="0"/>
                <a:ea typeface="宋体" panose="02010600030101010101" pitchFamily="2" charset="-122"/>
              </a:defRPr>
            </a:lvl4pPr>
            <a:lvl5pPr marL="2057400" indent="-228600" algn="ctr">
              <a:defRPr kumimoji="1" sz="1600" b="1">
                <a:solidFill>
                  <a:srgbClr val="003399"/>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5616" name="Oval 17">
            <a:hlinkClick r:id="rId3" action="ppaction://hlinksldjump"/>
            <a:extLst>
              <a:ext uri="{FF2B5EF4-FFF2-40B4-BE49-F238E27FC236}">
                <a16:creationId xmlns:a16="http://schemas.microsoft.com/office/drawing/2014/main" id="{28B0DF55-AAC7-41E4-9024-F035CE23AEAE}"/>
              </a:ext>
            </a:extLst>
          </p:cNvPr>
          <p:cNvSpPr>
            <a:spLocks noChangeArrowheads="1"/>
          </p:cNvSpPr>
          <p:nvPr/>
        </p:nvSpPr>
        <p:spPr bwMode="auto">
          <a:xfrm>
            <a:off x="8134350" y="6400800"/>
            <a:ext cx="742950" cy="323850"/>
          </a:xfrm>
          <a:prstGeom prst="ellipse">
            <a:avLst/>
          </a:prstGeom>
          <a:noFill/>
          <a:ln>
            <a:noFill/>
          </a:ln>
          <a:effectLst/>
          <a:extLst>
            <a:ext uri="{909E8E84-426E-40DD-AFC4-6F175D3DCCD1}">
              <a14:hiddenFill xmlns:a14="http://schemas.microsoft.com/office/drawing/2010/main">
                <a:solidFill>
                  <a:srgbClr val="3366CC"/>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kumimoji="1" sz="1600" b="1">
                <a:solidFill>
                  <a:srgbClr val="003399"/>
                </a:solidFill>
                <a:latin typeface="Times New Roman" panose="02020603050405020304" pitchFamily="18" charset="0"/>
                <a:ea typeface="宋体" panose="02010600030101010101" pitchFamily="2" charset="-122"/>
              </a:defRPr>
            </a:lvl1pPr>
            <a:lvl2pPr marL="742950" indent="-285750" algn="ctr">
              <a:defRPr kumimoji="1" sz="1600" b="1">
                <a:solidFill>
                  <a:srgbClr val="003399"/>
                </a:solidFill>
                <a:latin typeface="Times New Roman" panose="02020603050405020304" pitchFamily="18" charset="0"/>
                <a:ea typeface="宋体" panose="02010600030101010101" pitchFamily="2" charset="-122"/>
              </a:defRPr>
            </a:lvl2pPr>
            <a:lvl3pPr marL="1143000" indent="-228600" algn="ctr">
              <a:defRPr kumimoji="1" sz="1600" b="1">
                <a:solidFill>
                  <a:srgbClr val="003399"/>
                </a:solidFill>
                <a:latin typeface="Times New Roman" panose="02020603050405020304" pitchFamily="18" charset="0"/>
                <a:ea typeface="宋体" panose="02010600030101010101" pitchFamily="2" charset="-122"/>
              </a:defRPr>
            </a:lvl3pPr>
            <a:lvl4pPr marL="1600200" indent="-228600" algn="ctr">
              <a:defRPr kumimoji="1" sz="1600" b="1">
                <a:solidFill>
                  <a:srgbClr val="003399"/>
                </a:solidFill>
                <a:latin typeface="Times New Roman" panose="02020603050405020304" pitchFamily="18" charset="0"/>
                <a:ea typeface="宋体" panose="02010600030101010101" pitchFamily="2" charset="-122"/>
              </a:defRPr>
            </a:lvl4pPr>
            <a:lvl5pPr marL="2057400" indent="-228600" algn="ctr">
              <a:defRPr kumimoji="1" sz="1600" b="1">
                <a:solidFill>
                  <a:srgbClr val="003399"/>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5617" name="Oval 18">
            <a:hlinkClick r:id="" action="ppaction://hlinkshowjump?jump=previousslide"/>
            <a:extLst>
              <a:ext uri="{FF2B5EF4-FFF2-40B4-BE49-F238E27FC236}">
                <a16:creationId xmlns:a16="http://schemas.microsoft.com/office/drawing/2014/main" id="{8B7ED8AF-DE32-4A64-8C6C-63E5A0536131}"/>
              </a:ext>
            </a:extLst>
          </p:cNvPr>
          <p:cNvSpPr>
            <a:spLocks noChangeArrowheads="1"/>
          </p:cNvSpPr>
          <p:nvPr/>
        </p:nvSpPr>
        <p:spPr bwMode="auto">
          <a:xfrm>
            <a:off x="6353175" y="6386513"/>
            <a:ext cx="747713" cy="323850"/>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kumimoji="1" sz="1600" b="1">
                <a:solidFill>
                  <a:srgbClr val="003399"/>
                </a:solidFill>
                <a:latin typeface="Times New Roman" panose="02020603050405020304" pitchFamily="18" charset="0"/>
                <a:ea typeface="宋体" panose="02010600030101010101" pitchFamily="2" charset="-122"/>
              </a:defRPr>
            </a:lvl1pPr>
            <a:lvl2pPr marL="742950" indent="-285750" algn="ctr">
              <a:defRPr kumimoji="1" sz="1600" b="1">
                <a:solidFill>
                  <a:srgbClr val="003399"/>
                </a:solidFill>
                <a:latin typeface="Times New Roman" panose="02020603050405020304" pitchFamily="18" charset="0"/>
                <a:ea typeface="宋体" panose="02010600030101010101" pitchFamily="2" charset="-122"/>
              </a:defRPr>
            </a:lvl2pPr>
            <a:lvl3pPr marL="1143000" indent="-228600" algn="ctr">
              <a:defRPr kumimoji="1" sz="1600" b="1">
                <a:solidFill>
                  <a:srgbClr val="003399"/>
                </a:solidFill>
                <a:latin typeface="Times New Roman" panose="02020603050405020304" pitchFamily="18" charset="0"/>
                <a:ea typeface="宋体" panose="02010600030101010101" pitchFamily="2" charset="-122"/>
              </a:defRPr>
            </a:lvl3pPr>
            <a:lvl4pPr marL="1600200" indent="-228600" algn="ctr">
              <a:defRPr kumimoji="1" sz="1600" b="1">
                <a:solidFill>
                  <a:srgbClr val="003399"/>
                </a:solidFill>
                <a:latin typeface="Times New Roman" panose="02020603050405020304" pitchFamily="18" charset="0"/>
                <a:ea typeface="宋体" panose="02010600030101010101" pitchFamily="2" charset="-122"/>
              </a:defRPr>
            </a:lvl4pPr>
            <a:lvl5pPr marL="2057400" indent="-228600" algn="ctr">
              <a:defRPr kumimoji="1" sz="1600" b="1">
                <a:solidFill>
                  <a:srgbClr val="003399"/>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5618" name="Oval 19">
            <a:hlinkClick r:id="" action="ppaction://hlinkshowjump?jump=nextslide"/>
            <a:extLst>
              <a:ext uri="{FF2B5EF4-FFF2-40B4-BE49-F238E27FC236}">
                <a16:creationId xmlns:a16="http://schemas.microsoft.com/office/drawing/2014/main" id="{78FE10CB-98E6-459D-A253-E74390806E7E}"/>
              </a:ext>
            </a:extLst>
          </p:cNvPr>
          <p:cNvSpPr>
            <a:spLocks noChangeArrowheads="1"/>
          </p:cNvSpPr>
          <p:nvPr/>
        </p:nvSpPr>
        <p:spPr bwMode="auto">
          <a:xfrm>
            <a:off x="7219950" y="6391275"/>
            <a:ext cx="781050" cy="314325"/>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kumimoji="1" sz="1600" b="1">
                <a:solidFill>
                  <a:srgbClr val="003399"/>
                </a:solidFill>
                <a:latin typeface="Times New Roman" panose="02020603050405020304" pitchFamily="18" charset="0"/>
                <a:ea typeface="宋体" panose="02010600030101010101" pitchFamily="2" charset="-122"/>
              </a:defRPr>
            </a:lvl1pPr>
            <a:lvl2pPr marL="742950" indent="-285750" algn="ctr">
              <a:defRPr kumimoji="1" sz="1600" b="1">
                <a:solidFill>
                  <a:srgbClr val="003399"/>
                </a:solidFill>
                <a:latin typeface="Times New Roman" panose="02020603050405020304" pitchFamily="18" charset="0"/>
                <a:ea typeface="宋体" panose="02010600030101010101" pitchFamily="2" charset="-122"/>
              </a:defRPr>
            </a:lvl2pPr>
            <a:lvl3pPr marL="1143000" indent="-228600" algn="ctr">
              <a:defRPr kumimoji="1" sz="1600" b="1">
                <a:solidFill>
                  <a:srgbClr val="003399"/>
                </a:solidFill>
                <a:latin typeface="Times New Roman" panose="02020603050405020304" pitchFamily="18" charset="0"/>
                <a:ea typeface="宋体" panose="02010600030101010101" pitchFamily="2" charset="-122"/>
              </a:defRPr>
            </a:lvl3pPr>
            <a:lvl4pPr marL="1600200" indent="-228600" algn="ctr">
              <a:defRPr kumimoji="1" sz="1600" b="1">
                <a:solidFill>
                  <a:srgbClr val="003399"/>
                </a:solidFill>
                <a:latin typeface="Times New Roman" panose="02020603050405020304" pitchFamily="18" charset="0"/>
                <a:ea typeface="宋体" panose="02010600030101010101" pitchFamily="2" charset="-122"/>
              </a:defRPr>
            </a:lvl4pPr>
            <a:lvl5pPr marL="2057400" indent="-228600" algn="ctr">
              <a:defRPr kumimoji="1" sz="1600" b="1">
                <a:solidFill>
                  <a:srgbClr val="003399"/>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5619" name="Oval 20">
            <a:hlinkClick r:id="" action="ppaction://hlinkshowjump?jump=firstslide"/>
            <a:extLst>
              <a:ext uri="{FF2B5EF4-FFF2-40B4-BE49-F238E27FC236}">
                <a16:creationId xmlns:a16="http://schemas.microsoft.com/office/drawing/2014/main" id="{0D27369C-9A0C-464D-BE86-C3BB961D5A31}"/>
              </a:ext>
            </a:extLst>
          </p:cNvPr>
          <p:cNvSpPr>
            <a:spLocks noChangeArrowheads="1"/>
          </p:cNvSpPr>
          <p:nvPr/>
        </p:nvSpPr>
        <p:spPr bwMode="auto">
          <a:xfrm>
            <a:off x="8148638" y="6392863"/>
            <a:ext cx="781050" cy="314325"/>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kumimoji="1" sz="1600" b="1">
                <a:solidFill>
                  <a:srgbClr val="003399"/>
                </a:solidFill>
                <a:latin typeface="Times New Roman" panose="02020603050405020304" pitchFamily="18" charset="0"/>
                <a:ea typeface="宋体" panose="02010600030101010101" pitchFamily="2" charset="-122"/>
              </a:defRPr>
            </a:lvl1pPr>
            <a:lvl2pPr marL="742950" indent="-285750" algn="ctr">
              <a:defRPr kumimoji="1" sz="1600" b="1">
                <a:solidFill>
                  <a:srgbClr val="003399"/>
                </a:solidFill>
                <a:latin typeface="Times New Roman" panose="02020603050405020304" pitchFamily="18" charset="0"/>
                <a:ea typeface="宋体" panose="02010600030101010101" pitchFamily="2" charset="-122"/>
              </a:defRPr>
            </a:lvl2pPr>
            <a:lvl3pPr marL="1143000" indent="-228600" algn="ctr">
              <a:defRPr kumimoji="1" sz="1600" b="1">
                <a:solidFill>
                  <a:srgbClr val="003399"/>
                </a:solidFill>
                <a:latin typeface="Times New Roman" panose="02020603050405020304" pitchFamily="18" charset="0"/>
                <a:ea typeface="宋体" panose="02010600030101010101" pitchFamily="2" charset="-122"/>
              </a:defRPr>
            </a:lvl3pPr>
            <a:lvl4pPr marL="1600200" indent="-228600" algn="ctr">
              <a:defRPr kumimoji="1" sz="1600" b="1">
                <a:solidFill>
                  <a:srgbClr val="003399"/>
                </a:solidFill>
                <a:latin typeface="Times New Roman" panose="02020603050405020304" pitchFamily="18" charset="0"/>
                <a:ea typeface="宋体" panose="02010600030101010101" pitchFamily="2" charset="-122"/>
              </a:defRPr>
            </a:lvl4pPr>
            <a:lvl5pPr marL="2057400" indent="-228600" algn="ctr">
              <a:defRPr kumimoji="1" sz="1600" b="1">
                <a:solidFill>
                  <a:srgbClr val="003399"/>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9pPr>
          </a:lstStyle>
          <a:p>
            <a:pPr eaLnBrk="1" hangingPunct="1"/>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00356"/>
                                        </p:tgtEl>
                                        <p:attrNameLst>
                                          <p:attrName>style.visibility</p:attrName>
                                        </p:attrNameLst>
                                      </p:cBhvr>
                                      <p:to>
                                        <p:strVal val="visible"/>
                                      </p:to>
                                    </p:set>
                                    <p:animEffect transition="in" filter="wipe(up)">
                                      <p:cBhvr>
                                        <p:cTn id="7" dur="500"/>
                                        <p:tgtEl>
                                          <p:spTgt spid="100356"/>
                                        </p:tgtEl>
                                      </p:cBhvr>
                                    </p:animEffect>
                                  </p:childTnLst>
                                </p:cTn>
                              </p:par>
                            </p:childTnLst>
                          </p:cTn>
                        </p:par>
                        <p:par>
                          <p:cTn id="8" fill="hold" nodeType="afterGroup">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100355"/>
                                        </p:tgtEl>
                                        <p:attrNameLst>
                                          <p:attrName>style.visibility</p:attrName>
                                        </p:attrNameLst>
                                      </p:cBhvr>
                                      <p:to>
                                        <p:strVal val="visible"/>
                                      </p:to>
                                    </p:set>
                                    <p:animEffect transition="in" filter="wipe(up)">
                                      <p:cBhvr>
                                        <p:cTn id="11" dur="500"/>
                                        <p:tgtEl>
                                          <p:spTgt spid="100355"/>
                                        </p:tgtEl>
                                      </p:cBhvr>
                                    </p:animEffect>
                                  </p:childTnLst>
                                </p:cTn>
                              </p:par>
                            </p:childTnLst>
                          </p:cTn>
                        </p:par>
                        <p:par>
                          <p:cTn id="12" fill="hold" nodeType="afterGroup">
                            <p:stCondLst>
                              <p:cond delay="1000"/>
                            </p:stCondLst>
                            <p:childTnLst>
                              <p:par>
                                <p:cTn id="13" presetID="22" presetClass="entr" presetSubtype="1" fill="hold" grpId="0" nodeType="afterEffect">
                                  <p:stCondLst>
                                    <p:cond delay="18000"/>
                                  </p:stCondLst>
                                  <p:childTnLst>
                                    <p:set>
                                      <p:cBhvr>
                                        <p:cTn id="14" dur="1" fill="hold">
                                          <p:stCondLst>
                                            <p:cond delay="0"/>
                                          </p:stCondLst>
                                        </p:cTn>
                                        <p:tgtEl>
                                          <p:spTgt spid="100363"/>
                                        </p:tgtEl>
                                        <p:attrNameLst>
                                          <p:attrName>style.visibility</p:attrName>
                                        </p:attrNameLst>
                                      </p:cBhvr>
                                      <p:to>
                                        <p:strVal val="visible"/>
                                      </p:to>
                                    </p:set>
                                    <p:animEffect transition="in" filter="wipe(up)">
                                      <p:cBhvr>
                                        <p:cTn id="15" dur="500"/>
                                        <p:tgtEl>
                                          <p:spTgt spid="100363"/>
                                        </p:tgtEl>
                                      </p:cBhvr>
                                    </p:animEffect>
                                  </p:childTnLst>
                                </p:cTn>
                              </p:par>
                            </p:childTnLst>
                          </p:cTn>
                        </p:par>
                        <p:par>
                          <p:cTn id="16" fill="hold" nodeType="afterGroup">
                            <p:stCondLst>
                              <p:cond delay="19500"/>
                            </p:stCondLst>
                            <p:childTnLst>
                              <p:par>
                                <p:cTn id="17" presetID="22" presetClass="entr" presetSubtype="1" fill="hold" grpId="0" nodeType="afterEffect">
                                  <p:stCondLst>
                                    <p:cond delay="0"/>
                                  </p:stCondLst>
                                  <p:childTnLst>
                                    <p:set>
                                      <p:cBhvr>
                                        <p:cTn id="18" dur="1" fill="hold">
                                          <p:stCondLst>
                                            <p:cond delay="0"/>
                                          </p:stCondLst>
                                        </p:cTn>
                                        <p:tgtEl>
                                          <p:spTgt spid="100362"/>
                                        </p:tgtEl>
                                        <p:attrNameLst>
                                          <p:attrName>style.visibility</p:attrName>
                                        </p:attrNameLst>
                                      </p:cBhvr>
                                      <p:to>
                                        <p:strVal val="visible"/>
                                      </p:to>
                                    </p:set>
                                    <p:animEffect transition="in" filter="wipe(up)">
                                      <p:cBhvr>
                                        <p:cTn id="19" dur="500"/>
                                        <p:tgtEl>
                                          <p:spTgt spid="100362"/>
                                        </p:tgtEl>
                                      </p:cBhvr>
                                    </p:animEffect>
                                  </p:childTnLst>
                                </p:cTn>
                              </p:par>
                            </p:childTnLst>
                          </p:cTn>
                        </p:par>
                        <p:par>
                          <p:cTn id="20" fill="hold" nodeType="afterGroup">
                            <p:stCondLst>
                              <p:cond delay="20000"/>
                            </p:stCondLst>
                            <p:childTnLst>
                              <p:par>
                                <p:cTn id="21" presetID="22" presetClass="entr" presetSubtype="8" fill="hold" nodeType="afterEffect">
                                  <p:stCondLst>
                                    <p:cond delay="2000"/>
                                  </p:stCondLst>
                                  <p:childTnLst>
                                    <p:set>
                                      <p:cBhvr>
                                        <p:cTn id="22" dur="1" fill="hold">
                                          <p:stCondLst>
                                            <p:cond delay="0"/>
                                          </p:stCondLst>
                                        </p:cTn>
                                        <p:tgtEl>
                                          <p:spTgt spid="100366"/>
                                        </p:tgtEl>
                                        <p:attrNameLst>
                                          <p:attrName>style.visibility</p:attrName>
                                        </p:attrNameLst>
                                      </p:cBhvr>
                                      <p:to>
                                        <p:strVal val="visible"/>
                                      </p:to>
                                    </p:set>
                                    <p:animEffect transition="in" filter="wipe(left)">
                                      <p:cBhvr>
                                        <p:cTn id="23" dur="500"/>
                                        <p:tgtEl>
                                          <p:spTgt spid="100366"/>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100357"/>
                                        </p:tgtEl>
                                        <p:attrNameLst>
                                          <p:attrName>style.visibility</p:attrName>
                                        </p:attrNameLst>
                                      </p:cBhvr>
                                      <p:to>
                                        <p:strVal val="visible"/>
                                      </p:to>
                                    </p:set>
                                    <p:animEffect transition="in" filter="dissolve">
                                      <p:cBhvr>
                                        <p:cTn id="28" dur="500"/>
                                        <p:tgtEl>
                                          <p:spTgt spid="100357"/>
                                        </p:tgtEl>
                                      </p:cBhvr>
                                    </p:animEffect>
                                  </p:childTnLst>
                                </p:cTn>
                              </p:par>
                            </p:childTnLst>
                          </p:cTn>
                        </p:par>
                        <p:par>
                          <p:cTn id="29" fill="hold" nodeType="afterGroup">
                            <p:stCondLst>
                              <p:cond delay="500"/>
                            </p:stCondLst>
                            <p:childTnLst>
                              <p:par>
                                <p:cTn id="30" presetID="22" presetClass="entr" presetSubtype="2" fill="hold" grpId="0" nodeType="afterEffect">
                                  <p:stCondLst>
                                    <p:cond delay="0"/>
                                  </p:stCondLst>
                                  <p:childTnLst>
                                    <p:set>
                                      <p:cBhvr>
                                        <p:cTn id="31" dur="1" fill="hold">
                                          <p:stCondLst>
                                            <p:cond delay="0"/>
                                          </p:stCondLst>
                                        </p:cTn>
                                        <p:tgtEl>
                                          <p:spTgt spid="100358"/>
                                        </p:tgtEl>
                                        <p:attrNameLst>
                                          <p:attrName>style.visibility</p:attrName>
                                        </p:attrNameLst>
                                      </p:cBhvr>
                                      <p:to>
                                        <p:strVal val="visible"/>
                                      </p:to>
                                    </p:set>
                                    <p:animEffect transition="in" filter="wipe(right)">
                                      <p:cBhvr>
                                        <p:cTn id="32" dur="500"/>
                                        <p:tgtEl>
                                          <p:spTgt spid="100358"/>
                                        </p:tgtEl>
                                      </p:cBhvr>
                                    </p:animEffect>
                                  </p:childTnLst>
                                  <p:subTnLst>
                                    <p:set>
                                      <p:cBhvr override="childStyle">
                                        <p:cTn dur="1" fill="hold" display="0" masterRel="sameClick" afterEffect="1">
                                          <p:stCondLst>
                                            <p:cond evt="end" delay="0">
                                              <p:tn val="30"/>
                                            </p:cond>
                                          </p:stCondLst>
                                        </p:cTn>
                                        <p:tgtEl>
                                          <p:spTgt spid="100358"/>
                                        </p:tgtEl>
                                        <p:attrNameLst>
                                          <p:attrName>style.visibility</p:attrName>
                                        </p:attrNameLst>
                                      </p:cBhvr>
                                      <p:to>
                                        <p:strVal val="hidden"/>
                                      </p:to>
                                    </p:set>
                                  </p:subTnLst>
                                </p:cTn>
                              </p:par>
                            </p:childTnLst>
                          </p:cTn>
                        </p:par>
                        <p:par>
                          <p:cTn id="33" fill="hold" nodeType="afterGroup">
                            <p:stCondLst>
                              <p:cond delay="1000"/>
                            </p:stCondLst>
                            <p:childTnLst>
                              <p:par>
                                <p:cTn id="34" presetID="22" presetClass="entr" presetSubtype="2" fill="hold" grpId="0" nodeType="afterEffect">
                                  <p:stCondLst>
                                    <p:cond delay="0"/>
                                  </p:stCondLst>
                                  <p:childTnLst>
                                    <p:set>
                                      <p:cBhvr>
                                        <p:cTn id="35" dur="1" fill="hold">
                                          <p:stCondLst>
                                            <p:cond delay="0"/>
                                          </p:stCondLst>
                                        </p:cTn>
                                        <p:tgtEl>
                                          <p:spTgt spid="100359"/>
                                        </p:tgtEl>
                                        <p:attrNameLst>
                                          <p:attrName>style.visibility</p:attrName>
                                        </p:attrNameLst>
                                      </p:cBhvr>
                                      <p:to>
                                        <p:strVal val="visible"/>
                                      </p:to>
                                    </p:set>
                                    <p:animEffect transition="in" filter="wipe(right)">
                                      <p:cBhvr>
                                        <p:cTn id="36" dur="500"/>
                                        <p:tgtEl>
                                          <p:spTgt spid="100359"/>
                                        </p:tgtEl>
                                      </p:cBhvr>
                                    </p:animEffect>
                                  </p:childTnLst>
                                  <p:subTnLst>
                                    <p:set>
                                      <p:cBhvr override="childStyle">
                                        <p:cTn dur="1" fill="hold" display="0" masterRel="sameClick" afterEffect="1">
                                          <p:stCondLst>
                                            <p:cond evt="end" delay="0">
                                              <p:tn val="34"/>
                                            </p:cond>
                                          </p:stCondLst>
                                        </p:cTn>
                                        <p:tgtEl>
                                          <p:spTgt spid="100359"/>
                                        </p:tgtEl>
                                        <p:attrNameLst>
                                          <p:attrName>style.visibility</p:attrName>
                                        </p:attrNameLst>
                                      </p:cBhvr>
                                      <p:to>
                                        <p:strVal val="hidden"/>
                                      </p:to>
                                    </p:set>
                                  </p:subTnLst>
                                </p:cTn>
                              </p:par>
                            </p:childTnLst>
                          </p:cTn>
                        </p:par>
                        <p:par>
                          <p:cTn id="37" fill="hold" nodeType="afterGroup">
                            <p:stCondLst>
                              <p:cond delay="1500"/>
                            </p:stCondLst>
                            <p:childTnLst>
                              <p:par>
                                <p:cTn id="38" presetID="22" presetClass="entr" presetSubtype="2" fill="hold" grpId="0" nodeType="afterEffect">
                                  <p:stCondLst>
                                    <p:cond delay="0"/>
                                  </p:stCondLst>
                                  <p:childTnLst>
                                    <p:set>
                                      <p:cBhvr>
                                        <p:cTn id="39" dur="1" fill="hold">
                                          <p:stCondLst>
                                            <p:cond delay="0"/>
                                          </p:stCondLst>
                                        </p:cTn>
                                        <p:tgtEl>
                                          <p:spTgt spid="100360"/>
                                        </p:tgtEl>
                                        <p:attrNameLst>
                                          <p:attrName>style.visibility</p:attrName>
                                        </p:attrNameLst>
                                      </p:cBhvr>
                                      <p:to>
                                        <p:strVal val="visible"/>
                                      </p:to>
                                    </p:set>
                                    <p:animEffect transition="in" filter="wipe(right)">
                                      <p:cBhvr>
                                        <p:cTn id="40" dur="500"/>
                                        <p:tgtEl>
                                          <p:spTgt spid="100360"/>
                                        </p:tgtEl>
                                      </p:cBhvr>
                                    </p:animEffect>
                                  </p:childTnLst>
                                  <p:subTnLst>
                                    <p:set>
                                      <p:cBhvr override="childStyle">
                                        <p:cTn dur="1" fill="hold" display="0" masterRel="sameClick" afterEffect="1">
                                          <p:stCondLst>
                                            <p:cond evt="end" delay="0">
                                              <p:tn val="38"/>
                                            </p:cond>
                                          </p:stCondLst>
                                        </p:cTn>
                                        <p:tgtEl>
                                          <p:spTgt spid="100360"/>
                                        </p:tgtEl>
                                        <p:attrNameLst>
                                          <p:attrName>style.visibility</p:attrName>
                                        </p:attrNameLst>
                                      </p:cBhvr>
                                      <p:to>
                                        <p:strVal val="hidden"/>
                                      </p:to>
                                    </p:set>
                                  </p:subTnLst>
                                </p:cTn>
                              </p:par>
                            </p:childTnLst>
                          </p:cTn>
                        </p:par>
                        <p:par>
                          <p:cTn id="41" fill="hold" nodeType="afterGroup">
                            <p:stCondLst>
                              <p:cond delay="2000"/>
                            </p:stCondLst>
                            <p:childTnLst>
                              <p:par>
                                <p:cTn id="42" presetID="22" presetClass="entr" presetSubtype="2" fill="hold" grpId="0" nodeType="afterEffect">
                                  <p:stCondLst>
                                    <p:cond delay="0"/>
                                  </p:stCondLst>
                                  <p:childTnLst>
                                    <p:set>
                                      <p:cBhvr>
                                        <p:cTn id="43" dur="1" fill="hold">
                                          <p:stCondLst>
                                            <p:cond delay="0"/>
                                          </p:stCondLst>
                                        </p:cTn>
                                        <p:tgtEl>
                                          <p:spTgt spid="100361"/>
                                        </p:tgtEl>
                                        <p:attrNameLst>
                                          <p:attrName>style.visibility</p:attrName>
                                        </p:attrNameLst>
                                      </p:cBhvr>
                                      <p:to>
                                        <p:strVal val="visible"/>
                                      </p:to>
                                    </p:set>
                                    <p:animEffect transition="in" filter="wipe(right)">
                                      <p:cBhvr>
                                        <p:cTn id="44" dur="500"/>
                                        <p:tgtEl>
                                          <p:spTgt spid="1003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355" grpId="0" autoUpdateAnimBg="0"/>
      <p:bldP spid="100356" grpId="0" autoUpdateAnimBg="0"/>
      <p:bldP spid="100357" grpId="0" animBg="1" autoUpdateAnimBg="0"/>
      <p:bldP spid="100358" grpId="0" animBg="1"/>
      <p:bldP spid="100359" grpId="0" animBg="1"/>
      <p:bldP spid="100360" grpId="0" animBg="1"/>
      <p:bldP spid="100361" grpId="0" animBg="1"/>
      <p:bldP spid="100362" grpId="0" autoUpdateAnimBg="0"/>
      <p:bldP spid="100363" grpId="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showMasterSp="0" showMasterPhAnim="0">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4D6330E5-BDDA-4A23-AF75-41AC094FC1A5}"/>
              </a:ext>
            </a:extLst>
          </p:cNvPr>
          <p:cNvSpPr>
            <a:spLocks noGrp="1" noChangeArrowheads="1"/>
          </p:cNvSpPr>
          <p:nvPr>
            <p:ph type="title"/>
          </p:nvPr>
        </p:nvSpPr>
        <p:spPr>
          <a:xfrm>
            <a:off x="762000" y="76200"/>
            <a:ext cx="7772400" cy="914400"/>
          </a:xfrm>
          <a:effectLst>
            <a:outerShdw dist="35921" dir="2700000" algn="ctr" rotWithShape="0">
              <a:schemeClr val="bg2"/>
            </a:outerShdw>
          </a:effectLst>
        </p:spPr>
        <p:txBody>
          <a:bodyPr/>
          <a:lstStyle/>
          <a:p>
            <a:pPr algn="l" eaLnBrk="1" hangingPunct="1">
              <a:defRPr/>
            </a:pPr>
            <a:r>
              <a:rPr lang="zh-CN" altLang="en-US" sz="2800" dirty="0">
                <a:solidFill>
                  <a:schemeClr val="folHlink"/>
                </a:solidFill>
                <a:ea typeface="楷体_GB2312" pitchFamily="49" charset="-122"/>
              </a:rPr>
              <a:t>2</a:t>
            </a:r>
            <a:r>
              <a:rPr lang="en-US" altLang="zh-CN" sz="2800" dirty="0">
                <a:solidFill>
                  <a:schemeClr val="folHlink"/>
                </a:solidFill>
                <a:ea typeface="楷体_GB2312" pitchFamily="49" charset="-122"/>
              </a:rPr>
              <a:t>. </a:t>
            </a:r>
            <a:r>
              <a:rPr lang="zh-CN" altLang="en-US" sz="2800" dirty="0">
                <a:solidFill>
                  <a:schemeClr val="folHlink"/>
                </a:solidFill>
                <a:ea typeface="楷体_GB2312" pitchFamily="49" charset="-122"/>
              </a:rPr>
              <a:t>边值分析法</a:t>
            </a:r>
            <a:endParaRPr lang="zh-CN" altLang="zh-CN" sz="2800" dirty="0">
              <a:ea typeface="楷体_GB2312" pitchFamily="49" charset="-122"/>
            </a:endParaRPr>
          </a:p>
        </p:txBody>
      </p:sp>
      <p:sp>
        <p:nvSpPr>
          <p:cNvPr id="51203" name="Rectangle 3">
            <a:extLst>
              <a:ext uri="{FF2B5EF4-FFF2-40B4-BE49-F238E27FC236}">
                <a16:creationId xmlns:a16="http://schemas.microsoft.com/office/drawing/2014/main" id="{44C4D3FA-3455-4ECF-95DA-D92251C706FB}"/>
              </a:ext>
            </a:extLst>
          </p:cNvPr>
          <p:cNvSpPr>
            <a:spLocks noGrp="1" noChangeArrowheads="1"/>
          </p:cNvSpPr>
          <p:nvPr>
            <p:ph type="body" idx="1"/>
          </p:nvPr>
        </p:nvSpPr>
        <p:spPr>
          <a:xfrm>
            <a:off x="685800" y="838200"/>
            <a:ext cx="7942263" cy="1447800"/>
          </a:xfrm>
        </p:spPr>
        <p:txBody>
          <a:bodyPr/>
          <a:lstStyle/>
          <a:p>
            <a:pPr eaLnBrk="1" hangingPunct="1"/>
            <a:r>
              <a:rPr lang="zh-CN" altLang="en-US" dirty="0">
                <a:latin typeface="楷体_GB2312" pitchFamily="49" charset="-122"/>
              </a:rPr>
              <a:t> </a:t>
            </a:r>
            <a:r>
              <a:rPr lang="zh-CN" altLang="en-US" dirty="0">
                <a:solidFill>
                  <a:srgbClr val="FFFF99"/>
                </a:solidFill>
                <a:latin typeface="楷体_GB2312" pitchFamily="49" charset="-122"/>
              </a:rPr>
              <a:t>基本思想：</a:t>
            </a:r>
            <a:r>
              <a:rPr lang="zh-CN" altLang="en-US" dirty="0">
                <a:latin typeface="楷体_GB2312" pitchFamily="49" charset="-122"/>
              </a:rPr>
              <a:t> 选择等价类的边缘值作为测试用例，让每个等价类的边界都得到测试，选择测试用例既考虑</a:t>
            </a:r>
            <a:r>
              <a:rPr lang="zh-CN" altLang="en-US" dirty="0">
                <a:solidFill>
                  <a:srgbClr val="FFFF99"/>
                </a:solidFill>
                <a:latin typeface="楷体_GB2312" pitchFamily="49" charset="-122"/>
              </a:rPr>
              <a:t>输入</a:t>
            </a:r>
            <a:r>
              <a:rPr lang="zh-CN" altLang="en-US" dirty="0">
                <a:latin typeface="楷体_GB2312" pitchFamily="49" charset="-122"/>
              </a:rPr>
              <a:t>亦考虑</a:t>
            </a:r>
            <a:r>
              <a:rPr lang="zh-CN" altLang="en-US" dirty="0">
                <a:solidFill>
                  <a:srgbClr val="FFFF99"/>
                </a:solidFill>
                <a:latin typeface="楷体_GB2312" pitchFamily="49" charset="-122"/>
              </a:rPr>
              <a:t>输出</a:t>
            </a:r>
            <a:r>
              <a:rPr lang="zh-CN" altLang="en-US" dirty="0">
                <a:latin typeface="楷体_GB2312" pitchFamily="49" charset="-122"/>
              </a:rPr>
              <a:t>。</a:t>
            </a:r>
          </a:p>
        </p:txBody>
      </p:sp>
      <p:sp>
        <p:nvSpPr>
          <p:cNvPr id="51217" name="Rectangle 17">
            <a:extLst>
              <a:ext uri="{FF2B5EF4-FFF2-40B4-BE49-F238E27FC236}">
                <a16:creationId xmlns:a16="http://schemas.microsoft.com/office/drawing/2014/main" id="{2D9FCA61-86CC-4882-B0FB-1ECE8DA3F6B6}"/>
              </a:ext>
            </a:extLst>
          </p:cNvPr>
          <p:cNvSpPr>
            <a:spLocks noChangeArrowheads="1"/>
          </p:cNvSpPr>
          <p:nvPr/>
        </p:nvSpPr>
        <p:spPr bwMode="auto">
          <a:xfrm>
            <a:off x="685800" y="2209800"/>
            <a:ext cx="7942263" cy="144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accent2"/>
              </a:buClr>
              <a:buSzPct val="80000"/>
              <a:buFont typeface="Wingdings" panose="05000000000000000000" pitchFamily="2" charset="2"/>
              <a:defRPr kumimoji="1" sz="2800" b="1">
                <a:solidFill>
                  <a:schemeClr val="tx1"/>
                </a:solidFill>
                <a:latin typeface="Times New Roman" panose="02020603050405020304" pitchFamily="18" charset="0"/>
                <a:ea typeface="楷体_GB2312" pitchFamily="49" charset="-122"/>
              </a:defRPr>
            </a:lvl1pPr>
            <a:lvl2pPr marL="742950" indent="-285750">
              <a:spcBef>
                <a:spcPct val="20000"/>
              </a:spcBef>
              <a:buClr>
                <a:schemeClr val="tx1"/>
              </a:buClr>
              <a:buSzPct val="90000"/>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defRPr kumimoji="1" sz="28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dirty="0">
                <a:latin typeface="楷体_GB2312" pitchFamily="49" charset="-122"/>
              </a:rPr>
              <a:t> </a:t>
            </a:r>
            <a:r>
              <a:rPr lang="zh-CN" altLang="en-US" dirty="0">
                <a:solidFill>
                  <a:srgbClr val="FFFF99"/>
                </a:solidFill>
                <a:latin typeface="楷体_GB2312" pitchFamily="49" charset="-122"/>
              </a:rPr>
              <a:t>分析步骤：</a:t>
            </a:r>
            <a:r>
              <a:rPr lang="zh-CN" altLang="en-US" dirty="0">
                <a:latin typeface="楷体_GB2312" pitchFamily="49" charset="-122"/>
              </a:rPr>
              <a:t> </a:t>
            </a:r>
          </a:p>
          <a:p>
            <a:pPr eaLnBrk="1" hangingPunct="1">
              <a:lnSpc>
                <a:spcPct val="90000"/>
              </a:lnSpc>
            </a:pPr>
            <a:r>
              <a:rPr lang="zh-CN" altLang="zh-CN" dirty="0">
                <a:latin typeface="楷体_GB2312" pitchFamily="49" charset="-122"/>
              </a:rPr>
              <a:t>	</a:t>
            </a:r>
            <a:r>
              <a:rPr lang="en-US" altLang="zh-CN" dirty="0">
                <a:latin typeface="楷体_GB2312" pitchFamily="49" charset="-122"/>
              </a:rPr>
              <a:t>A </a:t>
            </a:r>
            <a:r>
              <a:rPr lang="zh-CN" altLang="en-US" dirty="0">
                <a:latin typeface="楷体_GB2312" pitchFamily="49" charset="-122"/>
              </a:rPr>
              <a:t>先划分等价类。</a:t>
            </a:r>
          </a:p>
          <a:p>
            <a:pPr eaLnBrk="1" hangingPunct="1">
              <a:lnSpc>
                <a:spcPct val="90000"/>
              </a:lnSpc>
            </a:pPr>
            <a:r>
              <a:rPr lang="zh-CN" altLang="en-US" dirty="0">
                <a:latin typeface="楷体_GB2312" pitchFamily="49" charset="-122"/>
              </a:rPr>
              <a:t>	</a:t>
            </a:r>
            <a:r>
              <a:rPr lang="en-US" altLang="zh-CN" dirty="0">
                <a:latin typeface="楷体_GB2312" pitchFamily="49" charset="-122"/>
              </a:rPr>
              <a:t>B </a:t>
            </a:r>
            <a:r>
              <a:rPr lang="zh-CN" altLang="en-US" dirty="0">
                <a:latin typeface="楷体_GB2312" pitchFamily="49" charset="-122"/>
              </a:rPr>
              <a:t>选择测试用例，测试等价类边界。</a:t>
            </a:r>
          </a:p>
        </p:txBody>
      </p:sp>
      <p:sp>
        <p:nvSpPr>
          <p:cNvPr id="51219" name="Rectangle 19">
            <a:extLst>
              <a:ext uri="{FF2B5EF4-FFF2-40B4-BE49-F238E27FC236}">
                <a16:creationId xmlns:a16="http://schemas.microsoft.com/office/drawing/2014/main" id="{3B28EC75-E382-4702-8AC0-C6B1E316631C}"/>
              </a:ext>
            </a:extLst>
          </p:cNvPr>
          <p:cNvSpPr>
            <a:spLocks noChangeArrowheads="1"/>
          </p:cNvSpPr>
          <p:nvPr/>
        </p:nvSpPr>
        <p:spPr bwMode="auto">
          <a:xfrm>
            <a:off x="685800" y="3733800"/>
            <a:ext cx="7696200" cy="243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accent2"/>
              </a:buClr>
              <a:buSzPct val="80000"/>
              <a:buFont typeface="Wingdings" panose="05000000000000000000" pitchFamily="2" charset="2"/>
              <a:defRPr kumimoji="1" sz="2800" b="1">
                <a:solidFill>
                  <a:schemeClr val="tx1"/>
                </a:solidFill>
                <a:latin typeface="Times New Roman" panose="02020603050405020304" pitchFamily="18" charset="0"/>
                <a:ea typeface="楷体_GB2312" pitchFamily="49" charset="-122"/>
              </a:defRPr>
            </a:lvl1pPr>
            <a:lvl2pPr marL="742950" indent="-285750">
              <a:spcBef>
                <a:spcPct val="20000"/>
              </a:spcBef>
              <a:buClr>
                <a:schemeClr val="tx1"/>
              </a:buClr>
              <a:buSzPct val="90000"/>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defRPr kumimoji="1" sz="28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dirty="0">
                <a:solidFill>
                  <a:srgbClr val="FFFF99"/>
                </a:solidFill>
                <a:latin typeface="楷体_GB2312" pitchFamily="49" charset="-122"/>
              </a:rPr>
              <a:t> 边界</a:t>
            </a:r>
            <a:r>
              <a:rPr lang="zh-CN" altLang="zh-CN" dirty="0">
                <a:solidFill>
                  <a:srgbClr val="FFFF99"/>
                </a:solidFill>
                <a:latin typeface="楷体_GB2312" pitchFamily="49" charset="-122"/>
              </a:rPr>
              <a:t>选择原则：</a:t>
            </a:r>
            <a:r>
              <a:rPr lang="zh-CN" altLang="zh-CN" dirty="0">
                <a:latin typeface="楷体_GB2312" pitchFamily="49" charset="-122"/>
              </a:rPr>
              <a:t> </a:t>
            </a:r>
          </a:p>
          <a:p>
            <a:pPr eaLnBrk="1" hangingPunct="1">
              <a:lnSpc>
                <a:spcPct val="90000"/>
              </a:lnSpc>
            </a:pPr>
            <a:r>
              <a:rPr lang="zh-CN" altLang="zh-CN" dirty="0">
                <a:latin typeface="楷体_GB2312" pitchFamily="49" charset="-122"/>
              </a:rPr>
              <a:t>	</a:t>
            </a:r>
            <a:r>
              <a:rPr lang="en-US" altLang="zh-CN" dirty="0">
                <a:latin typeface="楷体_GB2312" pitchFamily="49" charset="-122"/>
              </a:rPr>
              <a:t>A </a:t>
            </a:r>
            <a:r>
              <a:rPr lang="zh-CN" altLang="en-US" dirty="0">
                <a:latin typeface="楷体_GB2312" pitchFamily="49" charset="-122"/>
              </a:rPr>
              <a:t>按照输入值范围的边界。</a:t>
            </a:r>
          </a:p>
          <a:p>
            <a:pPr eaLnBrk="1" hangingPunct="1">
              <a:lnSpc>
                <a:spcPct val="90000"/>
              </a:lnSpc>
            </a:pPr>
            <a:r>
              <a:rPr lang="zh-CN" altLang="zh-CN" dirty="0">
                <a:latin typeface="楷体_GB2312" pitchFamily="49" charset="-122"/>
              </a:rPr>
              <a:t>	</a:t>
            </a:r>
            <a:r>
              <a:rPr lang="en-US" altLang="zh-CN" dirty="0">
                <a:latin typeface="楷体_GB2312" pitchFamily="49" charset="-122"/>
              </a:rPr>
              <a:t>B </a:t>
            </a:r>
            <a:r>
              <a:rPr lang="zh-CN" altLang="en-US" dirty="0">
                <a:latin typeface="楷体_GB2312" pitchFamily="49" charset="-122"/>
              </a:rPr>
              <a:t>按照输入/输出值个数的边界。</a:t>
            </a:r>
          </a:p>
          <a:p>
            <a:pPr eaLnBrk="1" hangingPunct="1">
              <a:lnSpc>
                <a:spcPct val="90000"/>
              </a:lnSpc>
            </a:pPr>
            <a:r>
              <a:rPr lang="zh-CN" altLang="zh-CN" dirty="0">
                <a:latin typeface="楷体_GB2312" pitchFamily="49" charset="-122"/>
              </a:rPr>
              <a:t>	</a:t>
            </a:r>
            <a:r>
              <a:rPr lang="en-US" altLang="zh-CN" dirty="0">
                <a:latin typeface="楷体_GB2312" pitchFamily="49" charset="-122"/>
              </a:rPr>
              <a:t>C </a:t>
            </a:r>
            <a:r>
              <a:rPr lang="zh-CN" altLang="en-US" dirty="0">
                <a:latin typeface="楷体_GB2312" pitchFamily="49" charset="-122"/>
              </a:rPr>
              <a:t>输出值域的边界。</a:t>
            </a:r>
          </a:p>
          <a:p>
            <a:pPr eaLnBrk="1" hangingPunct="1">
              <a:lnSpc>
                <a:spcPct val="90000"/>
              </a:lnSpc>
            </a:pPr>
            <a:r>
              <a:rPr lang="zh-CN" altLang="zh-CN" dirty="0">
                <a:latin typeface="楷体_GB2312" pitchFamily="49" charset="-122"/>
              </a:rPr>
              <a:t>	</a:t>
            </a:r>
            <a:r>
              <a:rPr lang="en-US" altLang="zh-CN" dirty="0">
                <a:latin typeface="楷体_GB2312" pitchFamily="49" charset="-122"/>
              </a:rPr>
              <a:t>D </a:t>
            </a:r>
            <a:r>
              <a:rPr lang="zh-CN" altLang="en-US" dirty="0">
                <a:latin typeface="楷体_GB2312" pitchFamily="49" charset="-122"/>
              </a:rPr>
              <a:t>输入/输出有序集的边界。</a:t>
            </a:r>
          </a:p>
        </p:txBody>
      </p:sp>
      <p:graphicFrame>
        <p:nvGraphicFramePr>
          <p:cNvPr id="51221" name="Object 21">
            <a:extLst>
              <a:ext uri="{FF2B5EF4-FFF2-40B4-BE49-F238E27FC236}">
                <a16:creationId xmlns:a16="http://schemas.microsoft.com/office/drawing/2014/main" id="{AAEB4D37-79E1-42C8-873E-455C94095292}"/>
              </a:ext>
            </a:extLst>
          </p:cNvPr>
          <p:cNvGraphicFramePr>
            <a:graphicFrameLocks noChangeAspect="1"/>
          </p:cNvGraphicFramePr>
          <p:nvPr/>
        </p:nvGraphicFramePr>
        <p:xfrm>
          <a:off x="685800" y="1074738"/>
          <a:ext cx="152400" cy="152400"/>
        </p:xfrm>
        <a:graphic>
          <a:graphicData uri="http://schemas.openxmlformats.org/presentationml/2006/ole">
            <mc:AlternateContent xmlns:mc="http://schemas.openxmlformats.org/markup-compatibility/2006">
              <mc:Choice xmlns:v="urn:schemas-microsoft-com:vml" Requires="v">
                <p:oleObj spid="_x0000_s26648" name="Clip" r:id="rId4" imgW="142555" imgH="142555" progId="MS_ClipArt_Gallery.2">
                  <p:embed/>
                </p:oleObj>
              </mc:Choice>
              <mc:Fallback>
                <p:oleObj name="Clip" r:id="rId4" imgW="142555" imgH="142555" progId="MS_ClipArt_Gallery.2">
                  <p:embed/>
                  <p:pic>
                    <p:nvPicPr>
                      <p:cNvPr id="0" name="Object 2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5800" y="1074738"/>
                        <a:ext cx="152400" cy="152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222" name="Object 22">
            <a:extLst>
              <a:ext uri="{FF2B5EF4-FFF2-40B4-BE49-F238E27FC236}">
                <a16:creationId xmlns:a16="http://schemas.microsoft.com/office/drawing/2014/main" id="{4EC4D1B6-DCB7-407B-9C01-CA540503CC68}"/>
              </a:ext>
            </a:extLst>
          </p:cNvPr>
          <p:cNvGraphicFramePr>
            <a:graphicFrameLocks noChangeAspect="1"/>
          </p:cNvGraphicFramePr>
          <p:nvPr/>
        </p:nvGraphicFramePr>
        <p:xfrm>
          <a:off x="685800" y="2438400"/>
          <a:ext cx="152400" cy="152400"/>
        </p:xfrm>
        <a:graphic>
          <a:graphicData uri="http://schemas.openxmlformats.org/presentationml/2006/ole">
            <mc:AlternateContent xmlns:mc="http://schemas.openxmlformats.org/markup-compatibility/2006">
              <mc:Choice xmlns:v="urn:schemas-microsoft-com:vml" Requires="v">
                <p:oleObj spid="_x0000_s26649" name="Clip" r:id="rId6" imgW="142555" imgH="142555" progId="MS_ClipArt_Gallery.2">
                  <p:embed/>
                </p:oleObj>
              </mc:Choice>
              <mc:Fallback>
                <p:oleObj name="Clip" r:id="rId6" imgW="142555" imgH="142555" progId="MS_ClipArt_Gallery.2">
                  <p:embed/>
                  <p:pic>
                    <p:nvPicPr>
                      <p:cNvPr id="0" name="Object 2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5800" y="2438400"/>
                        <a:ext cx="152400" cy="152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223" name="Object 23">
            <a:extLst>
              <a:ext uri="{FF2B5EF4-FFF2-40B4-BE49-F238E27FC236}">
                <a16:creationId xmlns:a16="http://schemas.microsoft.com/office/drawing/2014/main" id="{3EF53D6D-F6B3-4772-AD70-27C5C64BE66E}"/>
              </a:ext>
            </a:extLst>
          </p:cNvPr>
          <p:cNvGraphicFramePr>
            <a:graphicFrameLocks noChangeAspect="1"/>
          </p:cNvGraphicFramePr>
          <p:nvPr/>
        </p:nvGraphicFramePr>
        <p:xfrm>
          <a:off x="685800" y="3962400"/>
          <a:ext cx="152400" cy="152400"/>
        </p:xfrm>
        <a:graphic>
          <a:graphicData uri="http://schemas.openxmlformats.org/presentationml/2006/ole">
            <mc:AlternateContent xmlns:mc="http://schemas.openxmlformats.org/markup-compatibility/2006">
              <mc:Choice xmlns:v="urn:schemas-microsoft-com:vml" Requires="v">
                <p:oleObj spid="_x0000_s26650" name="Clip" r:id="rId7" imgW="142555" imgH="142555" progId="MS_ClipArt_Gallery.2">
                  <p:embed/>
                </p:oleObj>
              </mc:Choice>
              <mc:Fallback>
                <p:oleObj name="Clip" r:id="rId7" imgW="142555" imgH="142555" progId="MS_ClipArt_Gallery.2">
                  <p:embed/>
                  <p:pic>
                    <p:nvPicPr>
                      <p:cNvPr id="0" name="Object 2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5800" y="3962400"/>
                        <a:ext cx="152400" cy="152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633" name="Oval 24">
            <a:hlinkClick r:id="" action="ppaction://hlinkshowjump?jump=previousslide"/>
            <a:extLst>
              <a:ext uri="{FF2B5EF4-FFF2-40B4-BE49-F238E27FC236}">
                <a16:creationId xmlns:a16="http://schemas.microsoft.com/office/drawing/2014/main" id="{8DD58732-3590-4DC3-AF06-C500C93573A6}"/>
              </a:ext>
            </a:extLst>
          </p:cNvPr>
          <p:cNvSpPr>
            <a:spLocks noChangeArrowheads="1"/>
          </p:cNvSpPr>
          <p:nvPr/>
        </p:nvSpPr>
        <p:spPr bwMode="auto">
          <a:xfrm>
            <a:off x="6353175" y="6386513"/>
            <a:ext cx="747713" cy="323850"/>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kumimoji="1" sz="1600" b="1">
                <a:solidFill>
                  <a:srgbClr val="003399"/>
                </a:solidFill>
                <a:latin typeface="Times New Roman" panose="02020603050405020304" pitchFamily="18" charset="0"/>
                <a:ea typeface="宋体" panose="02010600030101010101" pitchFamily="2" charset="-122"/>
              </a:defRPr>
            </a:lvl1pPr>
            <a:lvl2pPr marL="742950" indent="-285750" algn="ctr">
              <a:defRPr kumimoji="1" sz="1600" b="1">
                <a:solidFill>
                  <a:srgbClr val="003399"/>
                </a:solidFill>
                <a:latin typeface="Times New Roman" panose="02020603050405020304" pitchFamily="18" charset="0"/>
                <a:ea typeface="宋体" panose="02010600030101010101" pitchFamily="2" charset="-122"/>
              </a:defRPr>
            </a:lvl2pPr>
            <a:lvl3pPr marL="1143000" indent="-228600" algn="ctr">
              <a:defRPr kumimoji="1" sz="1600" b="1">
                <a:solidFill>
                  <a:srgbClr val="003399"/>
                </a:solidFill>
                <a:latin typeface="Times New Roman" panose="02020603050405020304" pitchFamily="18" charset="0"/>
                <a:ea typeface="宋体" panose="02010600030101010101" pitchFamily="2" charset="-122"/>
              </a:defRPr>
            </a:lvl3pPr>
            <a:lvl4pPr marL="1600200" indent="-228600" algn="ctr">
              <a:defRPr kumimoji="1" sz="1600" b="1">
                <a:solidFill>
                  <a:srgbClr val="003399"/>
                </a:solidFill>
                <a:latin typeface="Times New Roman" panose="02020603050405020304" pitchFamily="18" charset="0"/>
                <a:ea typeface="宋体" panose="02010600030101010101" pitchFamily="2" charset="-122"/>
              </a:defRPr>
            </a:lvl4pPr>
            <a:lvl5pPr marL="2057400" indent="-228600" algn="ctr">
              <a:defRPr kumimoji="1" sz="1600" b="1">
                <a:solidFill>
                  <a:srgbClr val="003399"/>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6634" name="Oval 25">
            <a:hlinkClick r:id="" action="ppaction://hlinkshowjump?jump=nextslide"/>
            <a:extLst>
              <a:ext uri="{FF2B5EF4-FFF2-40B4-BE49-F238E27FC236}">
                <a16:creationId xmlns:a16="http://schemas.microsoft.com/office/drawing/2014/main" id="{F418C011-4106-45D9-8366-EF810EB3C5B9}"/>
              </a:ext>
            </a:extLst>
          </p:cNvPr>
          <p:cNvSpPr>
            <a:spLocks noChangeArrowheads="1"/>
          </p:cNvSpPr>
          <p:nvPr/>
        </p:nvSpPr>
        <p:spPr bwMode="auto">
          <a:xfrm>
            <a:off x="7219950" y="6391275"/>
            <a:ext cx="781050" cy="314325"/>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kumimoji="1" sz="1600" b="1">
                <a:solidFill>
                  <a:srgbClr val="003399"/>
                </a:solidFill>
                <a:latin typeface="Times New Roman" panose="02020603050405020304" pitchFamily="18" charset="0"/>
                <a:ea typeface="宋体" panose="02010600030101010101" pitchFamily="2" charset="-122"/>
              </a:defRPr>
            </a:lvl1pPr>
            <a:lvl2pPr marL="742950" indent="-285750" algn="ctr">
              <a:defRPr kumimoji="1" sz="1600" b="1">
                <a:solidFill>
                  <a:srgbClr val="003399"/>
                </a:solidFill>
                <a:latin typeface="Times New Roman" panose="02020603050405020304" pitchFamily="18" charset="0"/>
                <a:ea typeface="宋体" panose="02010600030101010101" pitchFamily="2" charset="-122"/>
              </a:defRPr>
            </a:lvl2pPr>
            <a:lvl3pPr marL="1143000" indent="-228600" algn="ctr">
              <a:defRPr kumimoji="1" sz="1600" b="1">
                <a:solidFill>
                  <a:srgbClr val="003399"/>
                </a:solidFill>
                <a:latin typeface="Times New Roman" panose="02020603050405020304" pitchFamily="18" charset="0"/>
                <a:ea typeface="宋体" panose="02010600030101010101" pitchFamily="2" charset="-122"/>
              </a:defRPr>
            </a:lvl3pPr>
            <a:lvl4pPr marL="1600200" indent="-228600" algn="ctr">
              <a:defRPr kumimoji="1" sz="1600" b="1">
                <a:solidFill>
                  <a:srgbClr val="003399"/>
                </a:solidFill>
                <a:latin typeface="Times New Roman" panose="02020603050405020304" pitchFamily="18" charset="0"/>
                <a:ea typeface="宋体" panose="02010600030101010101" pitchFamily="2" charset="-122"/>
              </a:defRPr>
            </a:lvl4pPr>
            <a:lvl5pPr marL="2057400" indent="-228600" algn="ctr">
              <a:defRPr kumimoji="1" sz="1600" b="1">
                <a:solidFill>
                  <a:srgbClr val="003399"/>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6635" name="Oval 26">
            <a:hlinkClick r:id="" action="ppaction://hlinkshowjump?jump=firstslide"/>
            <a:extLst>
              <a:ext uri="{FF2B5EF4-FFF2-40B4-BE49-F238E27FC236}">
                <a16:creationId xmlns:a16="http://schemas.microsoft.com/office/drawing/2014/main" id="{FA70C721-2D78-4377-9739-B5FE5AAF0316}"/>
              </a:ext>
            </a:extLst>
          </p:cNvPr>
          <p:cNvSpPr>
            <a:spLocks noChangeArrowheads="1"/>
          </p:cNvSpPr>
          <p:nvPr/>
        </p:nvSpPr>
        <p:spPr bwMode="auto">
          <a:xfrm>
            <a:off x="8148638" y="6392863"/>
            <a:ext cx="781050" cy="314325"/>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kumimoji="1" sz="1600" b="1">
                <a:solidFill>
                  <a:srgbClr val="003399"/>
                </a:solidFill>
                <a:latin typeface="Times New Roman" panose="02020603050405020304" pitchFamily="18" charset="0"/>
                <a:ea typeface="宋体" panose="02010600030101010101" pitchFamily="2" charset="-122"/>
              </a:defRPr>
            </a:lvl1pPr>
            <a:lvl2pPr marL="742950" indent="-285750" algn="ctr">
              <a:defRPr kumimoji="1" sz="1600" b="1">
                <a:solidFill>
                  <a:srgbClr val="003399"/>
                </a:solidFill>
                <a:latin typeface="Times New Roman" panose="02020603050405020304" pitchFamily="18" charset="0"/>
                <a:ea typeface="宋体" panose="02010600030101010101" pitchFamily="2" charset="-122"/>
              </a:defRPr>
            </a:lvl2pPr>
            <a:lvl3pPr marL="1143000" indent="-228600" algn="ctr">
              <a:defRPr kumimoji="1" sz="1600" b="1">
                <a:solidFill>
                  <a:srgbClr val="003399"/>
                </a:solidFill>
                <a:latin typeface="Times New Roman" panose="02020603050405020304" pitchFamily="18" charset="0"/>
                <a:ea typeface="宋体" panose="02010600030101010101" pitchFamily="2" charset="-122"/>
              </a:defRPr>
            </a:lvl3pPr>
            <a:lvl4pPr marL="1600200" indent="-228600" algn="ctr">
              <a:defRPr kumimoji="1" sz="1600" b="1">
                <a:solidFill>
                  <a:srgbClr val="003399"/>
                </a:solidFill>
                <a:latin typeface="Times New Roman" panose="02020603050405020304" pitchFamily="18" charset="0"/>
                <a:ea typeface="宋体" panose="02010600030101010101" pitchFamily="2" charset="-122"/>
              </a:defRPr>
            </a:lvl4pPr>
            <a:lvl5pPr marL="2057400" indent="-228600" algn="ctr">
              <a:defRPr kumimoji="1" sz="1600" b="1">
                <a:solidFill>
                  <a:srgbClr val="003399"/>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9pPr>
          </a:lstStyle>
          <a:p>
            <a:pPr eaLnBrk="1" hangingPunct="1"/>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afterEffect">
                                  <p:stCondLst>
                                    <p:cond delay="0"/>
                                  </p:stCondLst>
                                  <p:childTnLst>
                                    <p:set>
                                      <p:cBhvr>
                                        <p:cTn id="6" dur="1" fill="hold">
                                          <p:stCondLst>
                                            <p:cond delay="499"/>
                                          </p:stCondLst>
                                        </p:cTn>
                                        <p:tgtEl>
                                          <p:spTgt spid="51221"/>
                                        </p:tgtEl>
                                        <p:attrNameLst>
                                          <p:attrName>style.visibility</p:attrName>
                                        </p:attrNameLst>
                                      </p:cBhvr>
                                      <p:to>
                                        <p:strVal val="visible"/>
                                      </p:to>
                                    </p:set>
                                  </p:childTnLst>
                                </p:cTn>
                              </p:par>
                            </p:childTnLst>
                          </p:cTn>
                        </p:par>
                        <p:par>
                          <p:cTn id="7" fill="hold" nodeType="afterGroup">
                            <p:stCondLst>
                              <p:cond delay="500"/>
                            </p:stCondLst>
                            <p:childTnLst>
                              <p:par>
                                <p:cTn id="8" presetID="22" presetClass="entr" presetSubtype="8" fill="hold" grpId="0" nodeType="afterEffect">
                                  <p:stCondLst>
                                    <p:cond delay="0"/>
                                  </p:stCondLst>
                                  <p:childTnLst>
                                    <p:set>
                                      <p:cBhvr>
                                        <p:cTn id="9" dur="1" fill="hold">
                                          <p:stCondLst>
                                            <p:cond delay="0"/>
                                          </p:stCondLst>
                                        </p:cTn>
                                        <p:tgtEl>
                                          <p:spTgt spid="51203">
                                            <p:txEl>
                                              <p:pRg st="0" end="0"/>
                                            </p:txEl>
                                          </p:spTgt>
                                        </p:tgtEl>
                                        <p:attrNameLst>
                                          <p:attrName>style.visibility</p:attrName>
                                        </p:attrNameLst>
                                      </p:cBhvr>
                                      <p:to>
                                        <p:strVal val="visible"/>
                                      </p:to>
                                    </p:set>
                                    <p:animEffect transition="in" filter="wipe(left)">
                                      <p:cBhvr>
                                        <p:cTn id="10" dur="500"/>
                                        <p:tgtEl>
                                          <p:spTgt spid="51203">
                                            <p:txEl>
                                              <p:pRg st="0" end="0"/>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51222"/>
                                        </p:tgtEl>
                                        <p:attrNameLst>
                                          <p:attrName>style.visibility</p:attrName>
                                        </p:attrNameLst>
                                      </p:cBhvr>
                                      <p:to>
                                        <p:strVal val="visible"/>
                                      </p:to>
                                    </p:set>
                                  </p:childTnLst>
                                </p:cTn>
                              </p:par>
                            </p:childTnLst>
                          </p:cTn>
                        </p:par>
                        <p:par>
                          <p:cTn id="15" fill="hold" nodeType="afterGroup">
                            <p:stCondLst>
                              <p:cond delay="500"/>
                            </p:stCondLst>
                            <p:childTnLst>
                              <p:par>
                                <p:cTn id="16" presetID="22" presetClass="entr" presetSubtype="8" fill="hold" grpId="0" nodeType="afterEffect">
                                  <p:stCondLst>
                                    <p:cond delay="0"/>
                                  </p:stCondLst>
                                  <p:childTnLst>
                                    <p:set>
                                      <p:cBhvr>
                                        <p:cTn id="17" dur="1" fill="hold">
                                          <p:stCondLst>
                                            <p:cond delay="0"/>
                                          </p:stCondLst>
                                        </p:cTn>
                                        <p:tgtEl>
                                          <p:spTgt spid="51217">
                                            <p:txEl>
                                              <p:pRg st="0" end="0"/>
                                            </p:txEl>
                                          </p:spTgt>
                                        </p:tgtEl>
                                        <p:attrNameLst>
                                          <p:attrName>style.visibility</p:attrName>
                                        </p:attrNameLst>
                                      </p:cBhvr>
                                      <p:to>
                                        <p:strVal val="visible"/>
                                      </p:to>
                                    </p:set>
                                    <p:animEffect transition="in" filter="wipe(left)">
                                      <p:cBhvr>
                                        <p:cTn id="18" dur="500"/>
                                        <p:tgtEl>
                                          <p:spTgt spid="51217">
                                            <p:txEl>
                                              <p:pRg st="0" end="0"/>
                                            </p:txEl>
                                          </p:spTgt>
                                        </p:tgtEl>
                                      </p:cBhvr>
                                    </p:animEffect>
                                  </p:childTnLst>
                                </p:cTn>
                              </p:par>
                            </p:childTnLst>
                          </p:cTn>
                        </p:par>
                        <p:par>
                          <p:cTn id="19" fill="hold" nodeType="afterGroup">
                            <p:stCondLst>
                              <p:cond delay="1000"/>
                            </p:stCondLst>
                            <p:childTnLst>
                              <p:par>
                                <p:cTn id="20" presetID="22" presetClass="entr" presetSubtype="8" fill="hold" grpId="0" nodeType="afterEffect">
                                  <p:stCondLst>
                                    <p:cond delay="0"/>
                                  </p:stCondLst>
                                  <p:childTnLst>
                                    <p:set>
                                      <p:cBhvr>
                                        <p:cTn id="21" dur="1" fill="hold">
                                          <p:stCondLst>
                                            <p:cond delay="0"/>
                                          </p:stCondLst>
                                        </p:cTn>
                                        <p:tgtEl>
                                          <p:spTgt spid="51217">
                                            <p:txEl>
                                              <p:pRg st="1" end="1"/>
                                            </p:txEl>
                                          </p:spTgt>
                                        </p:tgtEl>
                                        <p:attrNameLst>
                                          <p:attrName>style.visibility</p:attrName>
                                        </p:attrNameLst>
                                      </p:cBhvr>
                                      <p:to>
                                        <p:strVal val="visible"/>
                                      </p:to>
                                    </p:set>
                                    <p:animEffect transition="in" filter="wipe(left)">
                                      <p:cBhvr>
                                        <p:cTn id="22" dur="500"/>
                                        <p:tgtEl>
                                          <p:spTgt spid="51217">
                                            <p:txEl>
                                              <p:pRg st="1" end="1"/>
                                            </p:txEl>
                                          </p:spTgt>
                                        </p:tgtEl>
                                      </p:cBhvr>
                                    </p:animEffect>
                                  </p:childTnLst>
                                </p:cTn>
                              </p:par>
                            </p:childTnLst>
                          </p:cTn>
                        </p:par>
                        <p:par>
                          <p:cTn id="23" fill="hold" nodeType="afterGroup">
                            <p:stCondLst>
                              <p:cond delay="1500"/>
                            </p:stCondLst>
                            <p:childTnLst>
                              <p:par>
                                <p:cTn id="24" presetID="22" presetClass="entr" presetSubtype="8" fill="hold" grpId="0" nodeType="afterEffect">
                                  <p:stCondLst>
                                    <p:cond delay="0"/>
                                  </p:stCondLst>
                                  <p:childTnLst>
                                    <p:set>
                                      <p:cBhvr>
                                        <p:cTn id="25" dur="1" fill="hold">
                                          <p:stCondLst>
                                            <p:cond delay="0"/>
                                          </p:stCondLst>
                                        </p:cTn>
                                        <p:tgtEl>
                                          <p:spTgt spid="51217">
                                            <p:txEl>
                                              <p:pRg st="2" end="2"/>
                                            </p:txEl>
                                          </p:spTgt>
                                        </p:tgtEl>
                                        <p:attrNameLst>
                                          <p:attrName>style.visibility</p:attrName>
                                        </p:attrNameLst>
                                      </p:cBhvr>
                                      <p:to>
                                        <p:strVal val="visible"/>
                                      </p:to>
                                    </p:set>
                                    <p:animEffect transition="in" filter="wipe(left)">
                                      <p:cBhvr>
                                        <p:cTn id="26" dur="500"/>
                                        <p:tgtEl>
                                          <p:spTgt spid="51217">
                                            <p:txEl>
                                              <p:pRg st="2" end="2"/>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499"/>
                                          </p:stCondLst>
                                        </p:cTn>
                                        <p:tgtEl>
                                          <p:spTgt spid="51223"/>
                                        </p:tgtEl>
                                        <p:attrNameLst>
                                          <p:attrName>style.visibility</p:attrName>
                                        </p:attrNameLst>
                                      </p:cBhvr>
                                      <p:to>
                                        <p:strVal val="visible"/>
                                      </p:to>
                                    </p:set>
                                  </p:childTnLst>
                                </p:cTn>
                              </p:par>
                            </p:childTnLst>
                          </p:cTn>
                        </p:par>
                        <p:par>
                          <p:cTn id="31" fill="hold" nodeType="afterGroup">
                            <p:stCondLst>
                              <p:cond delay="500"/>
                            </p:stCondLst>
                            <p:childTnLst>
                              <p:par>
                                <p:cTn id="32" presetID="22" presetClass="entr" presetSubtype="8" fill="hold" grpId="0" nodeType="afterEffect">
                                  <p:stCondLst>
                                    <p:cond delay="0"/>
                                  </p:stCondLst>
                                  <p:childTnLst>
                                    <p:set>
                                      <p:cBhvr>
                                        <p:cTn id="33" dur="1" fill="hold">
                                          <p:stCondLst>
                                            <p:cond delay="0"/>
                                          </p:stCondLst>
                                        </p:cTn>
                                        <p:tgtEl>
                                          <p:spTgt spid="51219">
                                            <p:txEl>
                                              <p:pRg st="0" end="0"/>
                                            </p:txEl>
                                          </p:spTgt>
                                        </p:tgtEl>
                                        <p:attrNameLst>
                                          <p:attrName>style.visibility</p:attrName>
                                        </p:attrNameLst>
                                      </p:cBhvr>
                                      <p:to>
                                        <p:strVal val="visible"/>
                                      </p:to>
                                    </p:set>
                                    <p:animEffect transition="in" filter="wipe(left)">
                                      <p:cBhvr>
                                        <p:cTn id="34" dur="500"/>
                                        <p:tgtEl>
                                          <p:spTgt spid="51219">
                                            <p:txEl>
                                              <p:pRg st="0" end="0"/>
                                            </p:txEl>
                                          </p:spTgt>
                                        </p:tgtEl>
                                      </p:cBhvr>
                                    </p:animEffect>
                                  </p:childTnLst>
                                </p:cTn>
                              </p:par>
                            </p:childTnLst>
                          </p:cTn>
                        </p:par>
                        <p:par>
                          <p:cTn id="35" fill="hold" nodeType="afterGroup">
                            <p:stCondLst>
                              <p:cond delay="1000"/>
                            </p:stCondLst>
                            <p:childTnLst>
                              <p:par>
                                <p:cTn id="36" presetID="22" presetClass="entr" presetSubtype="8" fill="hold" grpId="0" nodeType="afterEffect">
                                  <p:stCondLst>
                                    <p:cond delay="0"/>
                                  </p:stCondLst>
                                  <p:childTnLst>
                                    <p:set>
                                      <p:cBhvr>
                                        <p:cTn id="37" dur="1" fill="hold">
                                          <p:stCondLst>
                                            <p:cond delay="0"/>
                                          </p:stCondLst>
                                        </p:cTn>
                                        <p:tgtEl>
                                          <p:spTgt spid="51219">
                                            <p:txEl>
                                              <p:pRg st="1" end="1"/>
                                            </p:txEl>
                                          </p:spTgt>
                                        </p:tgtEl>
                                        <p:attrNameLst>
                                          <p:attrName>style.visibility</p:attrName>
                                        </p:attrNameLst>
                                      </p:cBhvr>
                                      <p:to>
                                        <p:strVal val="visible"/>
                                      </p:to>
                                    </p:set>
                                    <p:animEffect transition="in" filter="wipe(left)">
                                      <p:cBhvr>
                                        <p:cTn id="38" dur="500"/>
                                        <p:tgtEl>
                                          <p:spTgt spid="51219">
                                            <p:txEl>
                                              <p:pRg st="1" end="1"/>
                                            </p:txEl>
                                          </p:spTgt>
                                        </p:tgtEl>
                                      </p:cBhvr>
                                    </p:animEffect>
                                  </p:childTnLst>
                                </p:cTn>
                              </p:par>
                            </p:childTnLst>
                          </p:cTn>
                        </p:par>
                        <p:par>
                          <p:cTn id="39" fill="hold" nodeType="afterGroup">
                            <p:stCondLst>
                              <p:cond delay="1500"/>
                            </p:stCondLst>
                            <p:childTnLst>
                              <p:par>
                                <p:cTn id="40" presetID="22" presetClass="entr" presetSubtype="8" fill="hold" grpId="0" nodeType="afterEffect">
                                  <p:stCondLst>
                                    <p:cond delay="0"/>
                                  </p:stCondLst>
                                  <p:childTnLst>
                                    <p:set>
                                      <p:cBhvr>
                                        <p:cTn id="41" dur="1" fill="hold">
                                          <p:stCondLst>
                                            <p:cond delay="0"/>
                                          </p:stCondLst>
                                        </p:cTn>
                                        <p:tgtEl>
                                          <p:spTgt spid="51219">
                                            <p:txEl>
                                              <p:pRg st="2" end="2"/>
                                            </p:txEl>
                                          </p:spTgt>
                                        </p:tgtEl>
                                        <p:attrNameLst>
                                          <p:attrName>style.visibility</p:attrName>
                                        </p:attrNameLst>
                                      </p:cBhvr>
                                      <p:to>
                                        <p:strVal val="visible"/>
                                      </p:to>
                                    </p:set>
                                    <p:animEffect transition="in" filter="wipe(left)">
                                      <p:cBhvr>
                                        <p:cTn id="42" dur="500"/>
                                        <p:tgtEl>
                                          <p:spTgt spid="51219">
                                            <p:txEl>
                                              <p:pRg st="2" end="2"/>
                                            </p:txEl>
                                          </p:spTgt>
                                        </p:tgtEl>
                                      </p:cBhvr>
                                    </p:animEffect>
                                  </p:childTnLst>
                                </p:cTn>
                              </p:par>
                            </p:childTnLst>
                          </p:cTn>
                        </p:par>
                        <p:par>
                          <p:cTn id="43" fill="hold" nodeType="afterGroup">
                            <p:stCondLst>
                              <p:cond delay="2000"/>
                            </p:stCondLst>
                            <p:childTnLst>
                              <p:par>
                                <p:cTn id="44" presetID="22" presetClass="entr" presetSubtype="8" fill="hold" grpId="0" nodeType="afterEffect">
                                  <p:stCondLst>
                                    <p:cond delay="0"/>
                                  </p:stCondLst>
                                  <p:childTnLst>
                                    <p:set>
                                      <p:cBhvr>
                                        <p:cTn id="45" dur="1" fill="hold">
                                          <p:stCondLst>
                                            <p:cond delay="0"/>
                                          </p:stCondLst>
                                        </p:cTn>
                                        <p:tgtEl>
                                          <p:spTgt spid="51219">
                                            <p:txEl>
                                              <p:pRg st="3" end="3"/>
                                            </p:txEl>
                                          </p:spTgt>
                                        </p:tgtEl>
                                        <p:attrNameLst>
                                          <p:attrName>style.visibility</p:attrName>
                                        </p:attrNameLst>
                                      </p:cBhvr>
                                      <p:to>
                                        <p:strVal val="visible"/>
                                      </p:to>
                                    </p:set>
                                    <p:animEffect transition="in" filter="wipe(left)">
                                      <p:cBhvr>
                                        <p:cTn id="46" dur="500"/>
                                        <p:tgtEl>
                                          <p:spTgt spid="51219">
                                            <p:txEl>
                                              <p:pRg st="3" end="3"/>
                                            </p:txEl>
                                          </p:spTgt>
                                        </p:tgtEl>
                                      </p:cBhvr>
                                    </p:animEffect>
                                  </p:childTnLst>
                                </p:cTn>
                              </p:par>
                            </p:childTnLst>
                          </p:cTn>
                        </p:par>
                        <p:par>
                          <p:cTn id="47" fill="hold" nodeType="afterGroup">
                            <p:stCondLst>
                              <p:cond delay="2500"/>
                            </p:stCondLst>
                            <p:childTnLst>
                              <p:par>
                                <p:cTn id="48" presetID="22" presetClass="entr" presetSubtype="8" fill="hold" grpId="0" nodeType="afterEffect">
                                  <p:stCondLst>
                                    <p:cond delay="0"/>
                                  </p:stCondLst>
                                  <p:childTnLst>
                                    <p:set>
                                      <p:cBhvr>
                                        <p:cTn id="49" dur="1" fill="hold">
                                          <p:stCondLst>
                                            <p:cond delay="0"/>
                                          </p:stCondLst>
                                        </p:cTn>
                                        <p:tgtEl>
                                          <p:spTgt spid="51219">
                                            <p:txEl>
                                              <p:pRg st="4" end="4"/>
                                            </p:txEl>
                                          </p:spTgt>
                                        </p:tgtEl>
                                        <p:attrNameLst>
                                          <p:attrName>style.visibility</p:attrName>
                                        </p:attrNameLst>
                                      </p:cBhvr>
                                      <p:to>
                                        <p:strVal val="visible"/>
                                      </p:to>
                                    </p:set>
                                    <p:animEffect transition="in" filter="wipe(left)">
                                      <p:cBhvr>
                                        <p:cTn id="50" dur="500"/>
                                        <p:tgtEl>
                                          <p:spTgt spid="5121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3" grpId="0" build="p" autoUpdateAnimBg="0" advAuto="0"/>
      <p:bldP spid="51217" grpId="0" build="p" autoUpdateAnimBg="0" advAuto="0"/>
      <p:bldP spid="51219" grpId="0" build="p" autoUpdateAnimBg="0" advAuto="0"/>
    </p:bldLst>
  </p:timing>
</p:sld>
</file>

<file path=ppt/slides/slide25.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01381" name="Rectangle 5">
            <a:extLst>
              <a:ext uri="{FF2B5EF4-FFF2-40B4-BE49-F238E27FC236}">
                <a16:creationId xmlns:a16="http://schemas.microsoft.com/office/drawing/2014/main" id="{F738E6C9-5C6E-474F-8454-84B4B30AFDF9}"/>
              </a:ext>
            </a:extLst>
          </p:cNvPr>
          <p:cNvSpPr>
            <a:spLocks noChangeArrowheads="1"/>
          </p:cNvSpPr>
          <p:nvPr/>
        </p:nvSpPr>
        <p:spPr bwMode="auto">
          <a:xfrm>
            <a:off x="420688" y="928688"/>
            <a:ext cx="8399462" cy="5162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indent="95250" algn="l">
              <a:spcBef>
                <a:spcPct val="20000"/>
              </a:spcBef>
              <a:buClr>
                <a:schemeClr val="accent2"/>
              </a:buClr>
              <a:buSzPct val="80000"/>
              <a:buFont typeface="Wingdings" panose="05000000000000000000" pitchFamily="2" charset="2"/>
              <a:defRPr kumimoji="1" sz="2800" b="1">
                <a:solidFill>
                  <a:schemeClr val="tx1"/>
                </a:solidFill>
                <a:latin typeface="Times New Roman" panose="02020603050405020304" pitchFamily="18" charset="0"/>
                <a:ea typeface="楷体_GB2312" pitchFamily="49" charset="-122"/>
              </a:defRPr>
            </a:lvl1pPr>
            <a:lvl2pPr marL="952500" indent="-285750" algn="l">
              <a:spcBef>
                <a:spcPct val="20000"/>
              </a:spcBef>
              <a:buClr>
                <a:schemeClr val="tx1"/>
              </a:buClr>
              <a:buSzPct val="90000"/>
              <a:defRPr kumimoji="1" sz="2800">
                <a:solidFill>
                  <a:schemeClr val="tx1"/>
                </a:solidFill>
                <a:latin typeface="Times New Roman" panose="02020603050405020304" pitchFamily="18" charset="0"/>
                <a:ea typeface="宋体" panose="02010600030101010101" pitchFamily="2" charset="-122"/>
              </a:defRPr>
            </a:lvl2pPr>
            <a:lvl3pPr marL="1371600" indent="-228600" algn="l">
              <a:spcBef>
                <a:spcPct val="20000"/>
              </a:spcBef>
              <a:buClr>
                <a:schemeClr val="accent1"/>
              </a:buClr>
              <a:buSzPct val="60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3pPr>
            <a:lvl4pPr marL="1790700" indent="-228600" algn="l">
              <a:spcBef>
                <a:spcPct val="20000"/>
              </a:spcBef>
              <a:buClr>
                <a:schemeClr val="tx1"/>
              </a:buClr>
              <a:defRPr kumimoji="1" sz="2800">
                <a:solidFill>
                  <a:schemeClr val="tx1"/>
                </a:solidFill>
                <a:latin typeface="Times New Roman" panose="02020603050405020304" pitchFamily="18" charset="0"/>
                <a:ea typeface="宋体" panose="02010600030101010101" pitchFamily="2" charset="-122"/>
              </a:defRPr>
            </a:lvl4pPr>
            <a:lvl5pPr marL="2209800" indent="-228600" algn="l">
              <a:spcBef>
                <a:spcPct val="20000"/>
              </a:spcBef>
              <a:buClr>
                <a:schemeClr val="accent1"/>
              </a:buClr>
              <a:defRPr kumimoji="1" sz="2800">
                <a:solidFill>
                  <a:schemeClr val="tx1"/>
                </a:solidFill>
                <a:latin typeface="Times New Roman" panose="02020603050405020304" pitchFamily="18" charset="0"/>
                <a:ea typeface="宋体" panose="02010600030101010101" pitchFamily="2" charset="-122"/>
              </a:defRPr>
            </a:lvl5pPr>
            <a:lvl6pPr marL="2667000" indent="-228600" fontAlgn="base">
              <a:spcBef>
                <a:spcPct val="20000"/>
              </a:spcBef>
              <a:spcAft>
                <a:spcPct val="0"/>
              </a:spcAft>
              <a:buClr>
                <a:schemeClr val="accent1"/>
              </a:buClr>
              <a:defRPr kumimoji="1" sz="2800">
                <a:solidFill>
                  <a:schemeClr val="tx1"/>
                </a:solidFill>
                <a:latin typeface="Times New Roman" panose="02020603050405020304" pitchFamily="18" charset="0"/>
                <a:ea typeface="宋体" panose="02010600030101010101" pitchFamily="2" charset="-122"/>
              </a:defRPr>
            </a:lvl6pPr>
            <a:lvl7pPr marL="3124200" indent="-228600" fontAlgn="base">
              <a:spcBef>
                <a:spcPct val="20000"/>
              </a:spcBef>
              <a:spcAft>
                <a:spcPct val="0"/>
              </a:spcAft>
              <a:buClr>
                <a:schemeClr val="accent1"/>
              </a:buClr>
              <a:defRPr kumimoji="1" sz="2800">
                <a:solidFill>
                  <a:schemeClr val="tx1"/>
                </a:solidFill>
                <a:latin typeface="Times New Roman" panose="02020603050405020304" pitchFamily="18" charset="0"/>
                <a:ea typeface="宋体" panose="02010600030101010101" pitchFamily="2" charset="-122"/>
              </a:defRPr>
            </a:lvl7pPr>
            <a:lvl8pPr marL="3581400" indent="-228600" fontAlgn="base">
              <a:spcBef>
                <a:spcPct val="20000"/>
              </a:spcBef>
              <a:spcAft>
                <a:spcPct val="0"/>
              </a:spcAft>
              <a:buClr>
                <a:schemeClr val="accent1"/>
              </a:buClr>
              <a:defRPr kumimoji="1" sz="2800">
                <a:solidFill>
                  <a:schemeClr val="tx1"/>
                </a:solidFill>
                <a:latin typeface="Times New Roman" panose="02020603050405020304" pitchFamily="18" charset="0"/>
                <a:ea typeface="宋体" panose="02010600030101010101" pitchFamily="2" charset="-122"/>
              </a:defRPr>
            </a:lvl8pPr>
            <a:lvl9pPr marL="4038600" indent="-228600" fontAlgn="base">
              <a:spcBef>
                <a:spcPct val="20000"/>
              </a:spcBef>
              <a:spcAft>
                <a:spcPct val="0"/>
              </a:spcAft>
              <a:buClr>
                <a:schemeClr val="accent1"/>
              </a:buClr>
              <a:defRPr kumimoji="1" sz="28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10000"/>
              </a:lnSpc>
              <a:spcBef>
                <a:spcPct val="0"/>
              </a:spcBef>
              <a:defRPr/>
            </a:pPr>
            <a:r>
              <a:rPr lang="en-US" altLang="zh-CN" sz="2400">
                <a:solidFill>
                  <a:srgbClr val="FFFF99"/>
                </a:solidFill>
                <a:effectLst>
                  <a:outerShdw blurRad="38100" dist="38100" dir="2700000" algn="tl">
                    <a:srgbClr val="000000"/>
                  </a:outerShdw>
                </a:effectLst>
                <a:latin typeface="宋体" panose="02010600030101010101" pitchFamily="2" charset="-122"/>
              </a:rPr>
              <a:t> </a:t>
            </a:r>
            <a:r>
              <a:rPr lang="en-US" altLang="zh-CN" sz="2600">
                <a:solidFill>
                  <a:srgbClr val="FFFF99"/>
                </a:solidFill>
                <a:effectLst>
                  <a:outerShdw blurRad="38100" dist="38100" dir="2700000" algn="tl">
                    <a:srgbClr val="000000"/>
                  </a:outerShdw>
                </a:effectLst>
                <a:latin typeface="宋体" panose="02010600030101010101" pitchFamily="2" charset="-122"/>
              </a:rPr>
              <a:t>A </a:t>
            </a:r>
            <a:r>
              <a:rPr lang="zh-CN" altLang="en-US" sz="2600">
                <a:solidFill>
                  <a:srgbClr val="FFFF99"/>
                </a:solidFill>
                <a:latin typeface="宋体" panose="02010600030101010101" pitchFamily="2" charset="-122"/>
              </a:rPr>
              <a:t>按照输入值范围的边界。</a:t>
            </a:r>
          </a:p>
          <a:p>
            <a:pPr algn="just" eaLnBrk="1" hangingPunct="1">
              <a:lnSpc>
                <a:spcPct val="110000"/>
              </a:lnSpc>
              <a:spcBef>
                <a:spcPct val="0"/>
              </a:spcBef>
              <a:defRPr/>
            </a:pPr>
            <a:r>
              <a:rPr lang="zh-CN" altLang="en-US" sz="2600">
                <a:latin typeface="宋体" panose="02010600030101010101" pitchFamily="2" charset="-122"/>
              </a:rPr>
              <a:t>   例如：输入值的范围是-1.0至1.0，则可选择用例</a:t>
            </a:r>
            <a:r>
              <a:rPr lang="en-US" altLang="zh-CN" sz="2600">
                <a:latin typeface="宋体" panose="02010600030101010101" pitchFamily="2" charset="-122"/>
              </a:rPr>
              <a:t>: </a:t>
            </a:r>
          </a:p>
          <a:p>
            <a:pPr algn="just" eaLnBrk="1" hangingPunct="1">
              <a:lnSpc>
                <a:spcPct val="110000"/>
              </a:lnSpc>
              <a:spcBef>
                <a:spcPct val="0"/>
              </a:spcBef>
              <a:defRPr/>
            </a:pPr>
            <a:r>
              <a:rPr lang="zh-CN" altLang="en-US" sz="2600"/>
              <a:t>–</a:t>
            </a:r>
            <a:r>
              <a:rPr lang="zh-CN" altLang="en-US" sz="2600">
                <a:latin typeface="宋体" panose="02010600030101010101" pitchFamily="2" charset="-122"/>
              </a:rPr>
              <a:t>1.0、1.0、-1.001、1.001。</a:t>
            </a:r>
          </a:p>
          <a:p>
            <a:pPr algn="just" eaLnBrk="1" hangingPunct="1">
              <a:lnSpc>
                <a:spcPct val="110000"/>
              </a:lnSpc>
              <a:spcBef>
                <a:spcPct val="0"/>
              </a:spcBef>
              <a:defRPr/>
            </a:pPr>
            <a:r>
              <a:rPr lang="zh-CN" altLang="en-US" sz="2600">
                <a:solidFill>
                  <a:srgbClr val="FFFF99"/>
                </a:solidFill>
                <a:effectLst>
                  <a:outerShdw blurRad="38100" dist="38100" dir="2700000" algn="tl">
                    <a:srgbClr val="000000"/>
                  </a:outerShdw>
                </a:effectLst>
                <a:latin typeface="宋体" panose="02010600030101010101" pitchFamily="2" charset="-122"/>
              </a:rPr>
              <a:t> </a:t>
            </a:r>
            <a:r>
              <a:rPr lang="en-US" altLang="zh-CN" sz="2600">
                <a:solidFill>
                  <a:srgbClr val="FFFF99"/>
                </a:solidFill>
                <a:effectLst>
                  <a:outerShdw blurRad="38100" dist="38100" dir="2700000" algn="tl">
                    <a:srgbClr val="000000"/>
                  </a:outerShdw>
                </a:effectLst>
                <a:latin typeface="宋体" panose="02010600030101010101" pitchFamily="2" charset="-122"/>
              </a:rPr>
              <a:t>B </a:t>
            </a:r>
            <a:r>
              <a:rPr lang="zh-CN" altLang="en-US" sz="2600">
                <a:solidFill>
                  <a:srgbClr val="FFFF99"/>
                </a:solidFill>
                <a:latin typeface="宋体" panose="02010600030101010101" pitchFamily="2" charset="-122"/>
              </a:rPr>
              <a:t>按照输入/输出值个数的边界。</a:t>
            </a:r>
          </a:p>
          <a:p>
            <a:pPr algn="just" eaLnBrk="1" hangingPunct="1">
              <a:lnSpc>
                <a:spcPct val="110000"/>
              </a:lnSpc>
              <a:spcBef>
                <a:spcPct val="0"/>
              </a:spcBef>
              <a:defRPr/>
            </a:pPr>
            <a:r>
              <a:rPr lang="zh-CN" altLang="en-US" sz="2600">
                <a:solidFill>
                  <a:srgbClr val="FFFF99"/>
                </a:solidFill>
                <a:latin typeface="宋体" panose="02010600030101010101" pitchFamily="2" charset="-122"/>
              </a:rPr>
              <a:t>   </a:t>
            </a:r>
            <a:r>
              <a:rPr lang="zh-CN" altLang="en-US" sz="2600">
                <a:latin typeface="宋体" panose="02010600030101010101" pitchFamily="2" charset="-122"/>
              </a:rPr>
              <a:t>例如：输入文件可有1-255个记录，则 设计用例：文件的记录数为 0个、1个、255个、256个。</a:t>
            </a:r>
          </a:p>
          <a:p>
            <a:pPr algn="just" eaLnBrk="1" hangingPunct="1">
              <a:lnSpc>
                <a:spcPct val="110000"/>
              </a:lnSpc>
              <a:spcBef>
                <a:spcPct val="0"/>
              </a:spcBef>
              <a:defRPr/>
            </a:pPr>
            <a:r>
              <a:rPr lang="zh-CN" altLang="en-US" sz="2600">
                <a:solidFill>
                  <a:srgbClr val="FFFF99"/>
                </a:solidFill>
                <a:effectLst>
                  <a:outerShdw blurRad="38100" dist="38100" dir="2700000" algn="tl">
                    <a:srgbClr val="000000"/>
                  </a:outerShdw>
                </a:effectLst>
                <a:latin typeface="宋体" panose="02010600030101010101" pitchFamily="2" charset="-122"/>
              </a:rPr>
              <a:t> </a:t>
            </a:r>
            <a:r>
              <a:rPr lang="en-US" altLang="zh-CN" sz="2600">
                <a:solidFill>
                  <a:srgbClr val="FFFF99"/>
                </a:solidFill>
                <a:effectLst>
                  <a:outerShdw blurRad="38100" dist="38100" dir="2700000" algn="tl">
                    <a:srgbClr val="000000"/>
                  </a:outerShdw>
                </a:effectLst>
                <a:latin typeface="宋体" panose="02010600030101010101" pitchFamily="2" charset="-122"/>
              </a:rPr>
              <a:t>C </a:t>
            </a:r>
            <a:r>
              <a:rPr lang="zh-CN" altLang="en-US" sz="2600">
                <a:solidFill>
                  <a:srgbClr val="FFFF99"/>
                </a:solidFill>
                <a:latin typeface="宋体" panose="02010600030101010101" pitchFamily="2" charset="-122"/>
              </a:rPr>
              <a:t>输出值域的边界。</a:t>
            </a:r>
          </a:p>
          <a:p>
            <a:pPr algn="just" eaLnBrk="1" hangingPunct="1">
              <a:lnSpc>
                <a:spcPct val="110000"/>
              </a:lnSpc>
              <a:spcBef>
                <a:spcPct val="0"/>
              </a:spcBef>
              <a:defRPr/>
            </a:pPr>
            <a:r>
              <a:rPr lang="zh-CN" altLang="en-US" sz="2600">
                <a:solidFill>
                  <a:srgbClr val="FFFF99"/>
                </a:solidFill>
                <a:latin typeface="宋体" panose="02010600030101010101" pitchFamily="2" charset="-122"/>
              </a:rPr>
              <a:t>   </a:t>
            </a:r>
            <a:r>
              <a:rPr lang="zh-CN" altLang="en-US" sz="2600">
                <a:latin typeface="宋体" panose="02010600030101010101" pitchFamily="2" charset="-122"/>
              </a:rPr>
              <a:t>例如：检索文献摘要，最多4篇。设计用例：可检索0篇、1篇、4篇，和5篇（错误）。</a:t>
            </a:r>
          </a:p>
          <a:p>
            <a:pPr algn="just" eaLnBrk="1" hangingPunct="1">
              <a:lnSpc>
                <a:spcPct val="110000"/>
              </a:lnSpc>
              <a:spcBef>
                <a:spcPct val="0"/>
              </a:spcBef>
              <a:defRPr/>
            </a:pPr>
            <a:r>
              <a:rPr lang="zh-CN" altLang="en-US" sz="2600">
                <a:solidFill>
                  <a:srgbClr val="FFFF99"/>
                </a:solidFill>
                <a:latin typeface="宋体" panose="02010600030101010101" pitchFamily="2" charset="-122"/>
              </a:rPr>
              <a:t> </a:t>
            </a:r>
            <a:r>
              <a:rPr lang="en-US" altLang="zh-CN" sz="2600">
                <a:solidFill>
                  <a:srgbClr val="FFFF99"/>
                </a:solidFill>
                <a:latin typeface="宋体" panose="02010600030101010101" pitchFamily="2" charset="-122"/>
              </a:rPr>
              <a:t>D </a:t>
            </a:r>
            <a:r>
              <a:rPr lang="zh-CN" altLang="en-US" sz="2600">
                <a:solidFill>
                  <a:srgbClr val="FFFF99"/>
                </a:solidFill>
                <a:latin typeface="宋体" panose="02010600030101010101" pitchFamily="2" charset="-122"/>
              </a:rPr>
              <a:t>输入/输出有序集（</a:t>
            </a:r>
            <a:r>
              <a:rPr lang="zh-CN" altLang="en-US" sz="2600">
                <a:latin typeface="宋体" panose="02010600030101010101" pitchFamily="2" charset="-122"/>
              </a:rPr>
              <a:t>如顺序文件、线性表）</a:t>
            </a:r>
            <a:r>
              <a:rPr lang="zh-CN" altLang="en-US" sz="2600">
                <a:solidFill>
                  <a:srgbClr val="FFFF99"/>
                </a:solidFill>
                <a:latin typeface="宋体" panose="02010600030101010101" pitchFamily="2" charset="-122"/>
              </a:rPr>
              <a:t>的边界。</a:t>
            </a:r>
          </a:p>
          <a:p>
            <a:pPr algn="just" eaLnBrk="1" hangingPunct="1">
              <a:lnSpc>
                <a:spcPct val="110000"/>
              </a:lnSpc>
              <a:spcBef>
                <a:spcPct val="0"/>
              </a:spcBef>
              <a:defRPr/>
            </a:pPr>
            <a:r>
              <a:rPr lang="zh-CN" altLang="en-US" sz="2600">
                <a:solidFill>
                  <a:srgbClr val="FFFF99"/>
                </a:solidFill>
                <a:latin typeface="宋体" panose="02010600030101010101" pitchFamily="2" charset="-122"/>
              </a:rPr>
              <a:t>   </a:t>
            </a:r>
            <a:r>
              <a:rPr lang="zh-CN" altLang="en-US" sz="2600">
                <a:latin typeface="宋体" panose="02010600030101010101" pitchFamily="2" charset="-122"/>
              </a:rPr>
              <a:t>应选择第一个元素和最后一个元素。</a:t>
            </a:r>
          </a:p>
        </p:txBody>
      </p:sp>
      <p:sp>
        <p:nvSpPr>
          <p:cNvPr id="101385" name="Rectangle 9">
            <a:extLst>
              <a:ext uri="{FF2B5EF4-FFF2-40B4-BE49-F238E27FC236}">
                <a16:creationId xmlns:a16="http://schemas.microsoft.com/office/drawing/2014/main" id="{F6C21BBC-828C-4E4C-A0E0-E1CA17BE96AA}"/>
              </a:ext>
            </a:extLst>
          </p:cNvPr>
          <p:cNvSpPr>
            <a:spLocks noGrp="1" noChangeArrowheads="1"/>
          </p:cNvSpPr>
          <p:nvPr>
            <p:ph type="title" idx="4294967295"/>
          </p:nvPr>
        </p:nvSpPr>
        <p:spPr>
          <a:xfrm>
            <a:off x="381000" y="228600"/>
            <a:ext cx="5105400" cy="609600"/>
          </a:xfrm>
        </p:spPr>
        <p:txBody>
          <a:bodyPr/>
          <a:lstStyle/>
          <a:p>
            <a:pPr algn="l" eaLnBrk="1" hangingPunct="1">
              <a:defRPr/>
            </a:pPr>
            <a:r>
              <a:rPr lang="zh-CN" altLang="en-US" sz="2800">
                <a:solidFill>
                  <a:srgbClr val="FFFF99"/>
                </a:solidFill>
                <a:latin typeface="华文新魏" panose="02010800040101010101" pitchFamily="2" charset="-122"/>
                <a:ea typeface="华文新魏" panose="02010800040101010101" pitchFamily="2" charset="-122"/>
              </a:rPr>
              <a:t>边值分析法举例</a:t>
            </a:r>
            <a:endParaRPr lang="zh-CN" altLang="en-US" sz="2800"/>
          </a:p>
        </p:txBody>
      </p:sp>
      <p:sp>
        <p:nvSpPr>
          <p:cNvPr id="27652" name="Oval 10">
            <a:hlinkClick r:id="" action="ppaction://hlinkshowjump?jump=previousslide"/>
            <a:extLst>
              <a:ext uri="{FF2B5EF4-FFF2-40B4-BE49-F238E27FC236}">
                <a16:creationId xmlns:a16="http://schemas.microsoft.com/office/drawing/2014/main" id="{386F32BD-3F5D-44F8-9D6C-130C7950D220}"/>
              </a:ext>
            </a:extLst>
          </p:cNvPr>
          <p:cNvSpPr>
            <a:spLocks noChangeArrowheads="1"/>
          </p:cNvSpPr>
          <p:nvPr/>
        </p:nvSpPr>
        <p:spPr bwMode="auto">
          <a:xfrm>
            <a:off x="6343650" y="6400800"/>
            <a:ext cx="742950" cy="323850"/>
          </a:xfrm>
          <a:prstGeom prst="ellipse">
            <a:avLst/>
          </a:prstGeom>
          <a:noFill/>
          <a:ln>
            <a:noFill/>
          </a:ln>
          <a:effectLst/>
          <a:extLst>
            <a:ext uri="{909E8E84-426E-40DD-AFC4-6F175D3DCCD1}">
              <a14:hiddenFill xmlns:a14="http://schemas.microsoft.com/office/drawing/2010/main">
                <a:solidFill>
                  <a:srgbClr val="3366CC"/>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kumimoji="1" sz="1600" b="1">
                <a:solidFill>
                  <a:srgbClr val="003399"/>
                </a:solidFill>
                <a:latin typeface="Times New Roman" panose="02020603050405020304" pitchFamily="18" charset="0"/>
                <a:ea typeface="宋体" panose="02010600030101010101" pitchFamily="2" charset="-122"/>
              </a:defRPr>
            </a:lvl1pPr>
            <a:lvl2pPr marL="742950" indent="-285750" algn="ctr">
              <a:defRPr kumimoji="1" sz="1600" b="1">
                <a:solidFill>
                  <a:srgbClr val="003399"/>
                </a:solidFill>
                <a:latin typeface="Times New Roman" panose="02020603050405020304" pitchFamily="18" charset="0"/>
                <a:ea typeface="宋体" panose="02010600030101010101" pitchFamily="2" charset="-122"/>
              </a:defRPr>
            </a:lvl2pPr>
            <a:lvl3pPr marL="1143000" indent="-228600" algn="ctr">
              <a:defRPr kumimoji="1" sz="1600" b="1">
                <a:solidFill>
                  <a:srgbClr val="003399"/>
                </a:solidFill>
                <a:latin typeface="Times New Roman" panose="02020603050405020304" pitchFamily="18" charset="0"/>
                <a:ea typeface="宋体" panose="02010600030101010101" pitchFamily="2" charset="-122"/>
              </a:defRPr>
            </a:lvl3pPr>
            <a:lvl4pPr marL="1600200" indent="-228600" algn="ctr">
              <a:defRPr kumimoji="1" sz="1600" b="1">
                <a:solidFill>
                  <a:srgbClr val="003399"/>
                </a:solidFill>
                <a:latin typeface="Times New Roman" panose="02020603050405020304" pitchFamily="18" charset="0"/>
                <a:ea typeface="宋体" panose="02010600030101010101" pitchFamily="2" charset="-122"/>
              </a:defRPr>
            </a:lvl4pPr>
            <a:lvl5pPr marL="2057400" indent="-228600" algn="ctr">
              <a:defRPr kumimoji="1" sz="1600" b="1">
                <a:solidFill>
                  <a:srgbClr val="003399"/>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7653" name="Oval 11">
            <a:hlinkClick r:id="" action="ppaction://hlinkshowjump?jump=nextslide"/>
            <a:extLst>
              <a:ext uri="{FF2B5EF4-FFF2-40B4-BE49-F238E27FC236}">
                <a16:creationId xmlns:a16="http://schemas.microsoft.com/office/drawing/2014/main" id="{7305DC33-4529-4064-B1B4-9C34D520C6AE}"/>
              </a:ext>
            </a:extLst>
          </p:cNvPr>
          <p:cNvSpPr>
            <a:spLocks noChangeArrowheads="1"/>
          </p:cNvSpPr>
          <p:nvPr/>
        </p:nvSpPr>
        <p:spPr bwMode="auto">
          <a:xfrm>
            <a:off x="7258050" y="6400800"/>
            <a:ext cx="742950" cy="323850"/>
          </a:xfrm>
          <a:prstGeom prst="ellipse">
            <a:avLst/>
          </a:prstGeom>
          <a:noFill/>
          <a:ln>
            <a:noFill/>
          </a:ln>
          <a:effectLst/>
          <a:extLst>
            <a:ext uri="{909E8E84-426E-40DD-AFC4-6F175D3DCCD1}">
              <a14:hiddenFill xmlns:a14="http://schemas.microsoft.com/office/drawing/2010/main">
                <a:solidFill>
                  <a:srgbClr val="3366CC"/>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kumimoji="1" sz="1600" b="1">
                <a:solidFill>
                  <a:srgbClr val="003399"/>
                </a:solidFill>
                <a:latin typeface="Times New Roman" panose="02020603050405020304" pitchFamily="18" charset="0"/>
                <a:ea typeface="宋体" panose="02010600030101010101" pitchFamily="2" charset="-122"/>
              </a:defRPr>
            </a:lvl1pPr>
            <a:lvl2pPr marL="742950" indent="-285750" algn="ctr">
              <a:defRPr kumimoji="1" sz="1600" b="1">
                <a:solidFill>
                  <a:srgbClr val="003399"/>
                </a:solidFill>
                <a:latin typeface="Times New Roman" panose="02020603050405020304" pitchFamily="18" charset="0"/>
                <a:ea typeface="宋体" panose="02010600030101010101" pitchFamily="2" charset="-122"/>
              </a:defRPr>
            </a:lvl2pPr>
            <a:lvl3pPr marL="1143000" indent="-228600" algn="ctr">
              <a:defRPr kumimoji="1" sz="1600" b="1">
                <a:solidFill>
                  <a:srgbClr val="003399"/>
                </a:solidFill>
                <a:latin typeface="Times New Roman" panose="02020603050405020304" pitchFamily="18" charset="0"/>
                <a:ea typeface="宋体" panose="02010600030101010101" pitchFamily="2" charset="-122"/>
              </a:defRPr>
            </a:lvl3pPr>
            <a:lvl4pPr marL="1600200" indent="-228600" algn="ctr">
              <a:defRPr kumimoji="1" sz="1600" b="1">
                <a:solidFill>
                  <a:srgbClr val="003399"/>
                </a:solidFill>
                <a:latin typeface="Times New Roman" panose="02020603050405020304" pitchFamily="18" charset="0"/>
                <a:ea typeface="宋体" panose="02010600030101010101" pitchFamily="2" charset="-122"/>
              </a:defRPr>
            </a:lvl4pPr>
            <a:lvl5pPr marL="2057400" indent="-228600" algn="ctr">
              <a:defRPr kumimoji="1" sz="1600" b="1">
                <a:solidFill>
                  <a:srgbClr val="003399"/>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7654" name="Oval 12">
            <a:hlinkClick r:id="rId3" action="ppaction://hlinksldjump"/>
            <a:extLst>
              <a:ext uri="{FF2B5EF4-FFF2-40B4-BE49-F238E27FC236}">
                <a16:creationId xmlns:a16="http://schemas.microsoft.com/office/drawing/2014/main" id="{55B9F240-C52D-4F60-B31B-9B7F1E07DE52}"/>
              </a:ext>
            </a:extLst>
          </p:cNvPr>
          <p:cNvSpPr>
            <a:spLocks noChangeArrowheads="1"/>
          </p:cNvSpPr>
          <p:nvPr/>
        </p:nvSpPr>
        <p:spPr bwMode="auto">
          <a:xfrm>
            <a:off x="8134350" y="6400800"/>
            <a:ext cx="742950" cy="323850"/>
          </a:xfrm>
          <a:prstGeom prst="ellipse">
            <a:avLst/>
          </a:prstGeom>
          <a:noFill/>
          <a:ln>
            <a:noFill/>
          </a:ln>
          <a:effectLst/>
          <a:extLst>
            <a:ext uri="{909E8E84-426E-40DD-AFC4-6F175D3DCCD1}">
              <a14:hiddenFill xmlns:a14="http://schemas.microsoft.com/office/drawing/2010/main">
                <a:solidFill>
                  <a:srgbClr val="3366CC"/>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kumimoji="1" sz="1600" b="1">
                <a:solidFill>
                  <a:srgbClr val="003399"/>
                </a:solidFill>
                <a:latin typeface="Times New Roman" panose="02020603050405020304" pitchFamily="18" charset="0"/>
                <a:ea typeface="宋体" panose="02010600030101010101" pitchFamily="2" charset="-122"/>
              </a:defRPr>
            </a:lvl1pPr>
            <a:lvl2pPr marL="742950" indent="-285750" algn="ctr">
              <a:defRPr kumimoji="1" sz="1600" b="1">
                <a:solidFill>
                  <a:srgbClr val="003399"/>
                </a:solidFill>
                <a:latin typeface="Times New Roman" panose="02020603050405020304" pitchFamily="18" charset="0"/>
                <a:ea typeface="宋体" panose="02010600030101010101" pitchFamily="2" charset="-122"/>
              </a:defRPr>
            </a:lvl2pPr>
            <a:lvl3pPr marL="1143000" indent="-228600" algn="ctr">
              <a:defRPr kumimoji="1" sz="1600" b="1">
                <a:solidFill>
                  <a:srgbClr val="003399"/>
                </a:solidFill>
                <a:latin typeface="Times New Roman" panose="02020603050405020304" pitchFamily="18" charset="0"/>
                <a:ea typeface="宋体" panose="02010600030101010101" pitchFamily="2" charset="-122"/>
              </a:defRPr>
            </a:lvl3pPr>
            <a:lvl4pPr marL="1600200" indent="-228600" algn="ctr">
              <a:defRPr kumimoji="1" sz="1600" b="1">
                <a:solidFill>
                  <a:srgbClr val="003399"/>
                </a:solidFill>
                <a:latin typeface="Times New Roman" panose="02020603050405020304" pitchFamily="18" charset="0"/>
                <a:ea typeface="宋体" panose="02010600030101010101" pitchFamily="2" charset="-122"/>
              </a:defRPr>
            </a:lvl4pPr>
            <a:lvl5pPr marL="2057400" indent="-228600" algn="ctr">
              <a:defRPr kumimoji="1" sz="1600" b="1">
                <a:solidFill>
                  <a:srgbClr val="003399"/>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7655" name="Oval 13">
            <a:hlinkClick r:id="" action="ppaction://hlinkshowjump?jump=previousslide"/>
            <a:extLst>
              <a:ext uri="{FF2B5EF4-FFF2-40B4-BE49-F238E27FC236}">
                <a16:creationId xmlns:a16="http://schemas.microsoft.com/office/drawing/2014/main" id="{E9007815-4AF6-48A5-B9FC-FFF3C05D39DC}"/>
              </a:ext>
            </a:extLst>
          </p:cNvPr>
          <p:cNvSpPr>
            <a:spLocks noChangeArrowheads="1"/>
          </p:cNvSpPr>
          <p:nvPr/>
        </p:nvSpPr>
        <p:spPr bwMode="auto">
          <a:xfrm>
            <a:off x="6353175" y="6386513"/>
            <a:ext cx="747713" cy="323850"/>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kumimoji="1" sz="1600" b="1">
                <a:solidFill>
                  <a:srgbClr val="003399"/>
                </a:solidFill>
                <a:latin typeface="Times New Roman" panose="02020603050405020304" pitchFamily="18" charset="0"/>
                <a:ea typeface="宋体" panose="02010600030101010101" pitchFamily="2" charset="-122"/>
              </a:defRPr>
            </a:lvl1pPr>
            <a:lvl2pPr marL="742950" indent="-285750" algn="ctr">
              <a:defRPr kumimoji="1" sz="1600" b="1">
                <a:solidFill>
                  <a:srgbClr val="003399"/>
                </a:solidFill>
                <a:latin typeface="Times New Roman" panose="02020603050405020304" pitchFamily="18" charset="0"/>
                <a:ea typeface="宋体" panose="02010600030101010101" pitchFamily="2" charset="-122"/>
              </a:defRPr>
            </a:lvl2pPr>
            <a:lvl3pPr marL="1143000" indent="-228600" algn="ctr">
              <a:defRPr kumimoji="1" sz="1600" b="1">
                <a:solidFill>
                  <a:srgbClr val="003399"/>
                </a:solidFill>
                <a:latin typeface="Times New Roman" panose="02020603050405020304" pitchFamily="18" charset="0"/>
                <a:ea typeface="宋体" panose="02010600030101010101" pitchFamily="2" charset="-122"/>
              </a:defRPr>
            </a:lvl3pPr>
            <a:lvl4pPr marL="1600200" indent="-228600" algn="ctr">
              <a:defRPr kumimoji="1" sz="1600" b="1">
                <a:solidFill>
                  <a:srgbClr val="003399"/>
                </a:solidFill>
                <a:latin typeface="Times New Roman" panose="02020603050405020304" pitchFamily="18" charset="0"/>
                <a:ea typeface="宋体" panose="02010600030101010101" pitchFamily="2" charset="-122"/>
              </a:defRPr>
            </a:lvl4pPr>
            <a:lvl5pPr marL="2057400" indent="-228600" algn="ctr">
              <a:defRPr kumimoji="1" sz="1600" b="1">
                <a:solidFill>
                  <a:srgbClr val="003399"/>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7656" name="Oval 14">
            <a:hlinkClick r:id="" action="ppaction://hlinkshowjump?jump=nextslide"/>
            <a:extLst>
              <a:ext uri="{FF2B5EF4-FFF2-40B4-BE49-F238E27FC236}">
                <a16:creationId xmlns:a16="http://schemas.microsoft.com/office/drawing/2014/main" id="{3E591319-2601-43D6-9ACA-40392AF1C7DC}"/>
              </a:ext>
            </a:extLst>
          </p:cNvPr>
          <p:cNvSpPr>
            <a:spLocks noChangeArrowheads="1"/>
          </p:cNvSpPr>
          <p:nvPr/>
        </p:nvSpPr>
        <p:spPr bwMode="auto">
          <a:xfrm>
            <a:off x="7219950" y="6391275"/>
            <a:ext cx="781050" cy="314325"/>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kumimoji="1" sz="1600" b="1">
                <a:solidFill>
                  <a:srgbClr val="003399"/>
                </a:solidFill>
                <a:latin typeface="Times New Roman" panose="02020603050405020304" pitchFamily="18" charset="0"/>
                <a:ea typeface="宋体" panose="02010600030101010101" pitchFamily="2" charset="-122"/>
              </a:defRPr>
            </a:lvl1pPr>
            <a:lvl2pPr marL="742950" indent="-285750" algn="ctr">
              <a:defRPr kumimoji="1" sz="1600" b="1">
                <a:solidFill>
                  <a:srgbClr val="003399"/>
                </a:solidFill>
                <a:latin typeface="Times New Roman" panose="02020603050405020304" pitchFamily="18" charset="0"/>
                <a:ea typeface="宋体" panose="02010600030101010101" pitchFamily="2" charset="-122"/>
              </a:defRPr>
            </a:lvl2pPr>
            <a:lvl3pPr marL="1143000" indent="-228600" algn="ctr">
              <a:defRPr kumimoji="1" sz="1600" b="1">
                <a:solidFill>
                  <a:srgbClr val="003399"/>
                </a:solidFill>
                <a:latin typeface="Times New Roman" panose="02020603050405020304" pitchFamily="18" charset="0"/>
                <a:ea typeface="宋体" panose="02010600030101010101" pitchFamily="2" charset="-122"/>
              </a:defRPr>
            </a:lvl3pPr>
            <a:lvl4pPr marL="1600200" indent="-228600" algn="ctr">
              <a:defRPr kumimoji="1" sz="1600" b="1">
                <a:solidFill>
                  <a:srgbClr val="003399"/>
                </a:solidFill>
                <a:latin typeface="Times New Roman" panose="02020603050405020304" pitchFamily="18" charset="0"/>
                <a:ea typeface="宋体" panose="02010600030101010101" pitchFamily="2" charset="-122"/>
              </a:defRPr>
            </a:lvl4pPr>
            <a:lvl5pPr marL="2057400" indent="-228600" algn="ctr">
              <a:defRPr kumimoji="1" sz="1600" b="1">
                <a:solidFill>
                  <a:srgbClr val="003399"/>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7657" name="Oval 15">
            <a:hlinkClick r:id="" action="ppaction://hlinkshowjump?jump=firstslide"/>
            <a:extLst>
              <a:ext uri="{FF2B5EF4-FFF2-40B4-BE49-F238E27FC236}">
                <a16:creationId xmlns:a16="http://schemas.microsoft.com/office/drawing/2014/main" id="{AC024380-91CB-4EB1-BFB8-DC366CB2AF89}"/>
              </a:ext>
            </a:extLst>
          </p:cNvPr>
          <p:cNvSpPr>
            <a:spLocks noChangeArrowheads="1"/>
          </p:cNvSpPr>
          <p:nvPr/>
        </p:nvSpPr>
        <p:spPr bwMode="auto">
          <a:xfrm>
            <a:off x="8148638" y="6392863"/>
            <a:ext cx="781050" cy="314325"/>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kumimoji="1" sz="1600" b="1">
                <a:solidFill>
                  <a:srgbClr val="003399"/>
                </a:solidFill>
                <a:latin typeface="Times New Roman" panose="02020603050405020304" pitchFamily="18" charset="0"/>
                <a:ea typeface="宋体" panose="02010600030101010101" pitchFamily="2" charset="-122"/>
              </a:defRPr>
            </a:lvl1pPr>
            <a:lvl2pPr marL="742950" indent="-285750" algn="ctr">
              <a:defRPr kumimoji="1" sz="1600" b="1">
                <a:solidFill>
                  <a:srgbClr val="003399"/>
                </a:solidFill>
                <a:latin typeface="Times New Roman" panose="02020603050405020304" pitchFamily="18" charset="0"/>
                <a:ea typeface="宋体" panose="02010600030101010101" pitchFamily="2" charset="-122"/>
              </a:defRPr>
            </a:lvl2pPr>
            <a:lvl3pPr marL="1143000" indent="-228600" algn="ctr">
              <a:defRPr kumimoji="1" sz="1600" b="1">
                <a:solidFill>
                  <a:srgbClr val="003399"/>
                </a:solidFill>
                <a:latin typeface="Times New Roman" panose="02020603050405020304" pitchFamily="18" charset="0"/>
                <a:ea typeface="宋体" panose="02010600030101010101" pitchFamily="2" charset="-122"/>
              </a:defRPr>
            </a:lvl3pPr>
            <a:lvl4pPr marL="1600200" indent="-228600" algn="ctr">
              <a:defRPr kumimoji="1" sz="1600" b="1">
                <a:solidFill>
                  <a:srgbClr val="003399"/>
                </a:solidFill>
                <a:latin typeface="Times New Roman" panose="02020603050405020304" pitchFamily="18" charset="0"/>
                <a:ea typeface="宋体" panose="02010600030101010101" pitchFamily="2" charset="-122"/>
              </a:defRPr>
            </a:lvl4pPr>
            <a:lvl5pPr marL="2057400" indent="-228600" algn="ctr">
              <a:defRPr kumimoji="1" sz="1600" b="1">
                <a:solidFill>
                  <a:srgbClr val="003399"/>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9pPr>
          </a:lstStyle>
          <a:p>
            <a:pPr eaLnBrk="1" hangingPunct="1"/>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01381"/>
                                        </p:tgtEl>
                                        <p:attrNameLst>
                                          <p:attrName>style.visibility</p:attrName>
                                        </p:attrNameLst>
                                      </p:cBhvr>
                                      <p:to>
                                        <p:strVal val="visible"/>
                                      </p:to>
                                    </p:set>
                                    <p:animEffect transition="in" filter="wipe(up)">
                                      <p:cBhvr>
                                        <p:cTn id="7" dur="500"/>
                                        <p:tgtEl>
                                          <p:spTgt spid="1013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381" grpId="0"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99330" name="Rectangle 2">
            <a:extLst>
              <a:ext uri="{FF2B5EF4-FFF2-40B4-BE49-F238E27FC236}">
                <a16:creationId xmlns:a16="http://schemas.microsoft.com/office/drawing/2014/main" id="{478EE5D1-46B5-49FE-B8D3-514EE31C5F93}"/>
              </a:ext>
            </a:extLst>
          </p:cNvPr>
          <p:cNvSpPr>
            <a:spLocks noGrp="1" noChangeArrowheads="1"/>
          </p:cNvSpPr>
          <p:nvPr>
            <p:ph type="title"/>
          </p:nvPr>
        </p:nvSpPr>
        <p:spPr>
          <a:xfrm>
            <a:off x="762000" y="76200"/>
            <a:ext cx="7772400" cy="723900"/>
          </a:xfrm>
          <a:effectLst>
            <a:outerShdw dist="35921" dir="2700000" algn="ctr" rotWithShape="0">
              <a:schemeClr val="bg2"/>
            </a:outerShdw>
          </a:effectLst>
        </p:spPr>
        <p:txBody>
          <a:bodyPr/>
          <a:lstStyle/>
          <a:p>
            <a:pPr algn="l" eaLnBrk="1" hangingPunct="1">
              <a:defRPr/>
            </a:pPr>
            <a:r>
              <a:rPr lang="zh-CN" altLang="en-US" sz="2800">
                <a:solidFill>
                  <a:schemeClr val="folHlink"/>
                </a:solidFill>
                <a:ea typeface="楷体_GB2312" pitchFamily="49" charset="-122"/>
              </a:rPr>
              <a:t>黑盒法应用实例</a:t>
            </a:r>
            <a:endParaRPr lang="zh-CN" altLang="zh-CN" sz="2800">
              <a:ea typeface="楷体_GB2312" pitchFamily="49" charset="-122"/>
            </a:endParaRPr>
          </a:p>
        </p:txBody>
      </p:sp>
      <p:sp>
        <p:nvSpPr>
          <p:cNvPr id="28675" name="Rectangle 17">
            <a:extLst>
              <a:ext uri="{FF2B5EF4-FFF2-40B4-BE49-F238E27FC236}">
                <a16:creationId xmlns:a16="http://schemas.microsoft.com/office/drawing/2014/main" id="{D8007AE4-4AAD-4931-9BCB-951330A1C6C7}"/>
              </a:ext>
            </a:extLst>
          </p:cNvPr>
          <p:cNvSpPr>
            <a:spLocks noChangeArrowheads="1"/>
          </p:cNvSpPr>
          <p:nvPr/>
        </p:nvSpPr>
        <p:spPr bwMode="auto">
          <a:xfrm>
            <a:off x="95250" y="666750"/>
            <a:ext cx="9144000" cy="184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SzPct val="80000"/>
              <a:buFont typeface="Wingdings" panose="05000000000000000000" pitchFamily="2" charset="2"/>
              <a:defRPr kumimoji="1" sz="2800" b="1">
                <a:solidFill>
                  <a:schemeClr val="tx1"/>
                </a:solidFill>
                <a:latin typeface="Times New Roman" panose="02020603050405020304" pitchFamily="18" charset="0"/>
                <a:ea typeface="楷体_GB2312" pitchFamily="49" charset="-122"/>
              </a:defRPr>
            </a:lvl1pPr>
            <a:lvl2pPr marL="1047750" indent="-285750">
              <a:spcBef>
                <a:spcPct val="20000"/>
              </a:spcBef>
              <a:buClr>
                <a:schemeClr val="tx1"/>
              </a:buClr>
              <a:buSzPct val="90000"/>
              <a:defRPr kumimoji="1" sz="2800">
                <a:solidFill>
                  <a:schemeClr val="tx1"/>
                </a:solidFill>
                <a:latin typeface="Times New Roman" panose="02020603050405020304" pitchFamily="18" charset="0"/>
                <a:ea typeface="宋体" panose="02010600030101010101" pitchFamily="2" charset="-122"/>
              </a:defRPr>
            </a:lvl2pPr>
            <a:lvl3pPr marL="1466850" indent="-228600">
              <a:spcBef>
                <a:spcPct val="20000"/>
              </a:spcBef>
              <a:buClr>
                <a:schemeClr val="accent1"/>
              </a:buClr>
              <a:buSzPct val="60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3pPr>
            <a:lvl4pPr marL="1885950" indent="-228600">
              <a:spcBef>
                <a:spcPct val="20000"/>
              </a:spcBef>
              <a:buClr>
                <a:schemeClr val="tx1"/>
              </a:buClr>
              <a:defRPr kumimoji="1" sz="2800">
                <a:solidFill>
                  <a:schemeClr val="tx1"/>
                </a:solidFill>
                <a:latin typeface="Times New Roman" panose="02020603050405020304" pitchFamily="18" charset="0"/>
                <a:ea typeface="宋体" panose="02010600030101010101" pitchFamily="2" charset="-122"/>
              </a:defRPr>
            </a:lvl4pPr>
            <a:lvl5pPr marL="2305050" indent="-228600">
              <a:spcBef>
                <a:spcPct val="20000"/>
              </a:spcBef>
              <a:buClr>
                <a:schemeClr val="accent1"/>
              </a:buClr>
              <a:defRPr kumimoji="1" sz="2800">
                <a:solidFill>
                  <a:schemeClr val="tx1"/>
                </a:solidFill>
                <a:latin typeface="Times New Roman" panose="02020603050405020304" pitchFamily="18" charset="0"/>
                <a:ea typeface="宋体" panose="02010600030101010101" pitchFamily="2" charset="-122"/>
              </a:defRPr>
            </a:lvl5pPr>
            <a:lvl6pPr marL="2762250" indent="-228600" eaLnBrk="0" fontAlgn="base" hangingPunct="0">
              <a:spcBef>
                <a:spcPct val="20000"/>
              </a:spcBef>
              <a:spcAft>
                <a:spcPct val="0"/>
              </a:spcAft>
              <a:buClr>
                <a:schemeClr val="accent1"/>
              </a:buClr>
              <a:defRPr kumimoji="1" sz="2800">
                <a:solidFill>
                  <a:schemeClr val="tx1"/>
                </a:solidFill>
                <a:latin typeface="Times New Roman" panose="02020603050405020304" pitchFamily="18" charset="0"/>
                <a:ea typeface="宋体" panose="02010600030101010101" pitchFamily="2" charset="-122"/>
              </a:defRPr>
            </a:lvl6pPr>
            <a:lvl7pPr marL="3219450" indent="-228600" eaLnBrk="0" fontAlgn="base" hangingPunct="0">
              <a:spcBef>
                <a:spcPct val="20000"/>
              </a:spcBef>
              <a:spcAft>
                <a:spcPct val="0"/>
              </a:spcAft>
              <a:buClr>
                <a:schemeClr val="accent1"/>
              </a:buClr>
              <a:defRPr kumimoji="1" sz="2800">
                <a:solidFill>
                  <a:schemeClr val="tx1"/>
                </a:solidFill>
                <a:latin typeface="Times New Roman" panose="02020603050405020304" pitchFamily="18" charset="0"/>
                <a:ea typeface="宋体" panose="02010600030101010101" pitchFamily="2" charset="-122"/>
              </a:defRPr>
            </a:lvl7pPr>
            <a:lvl8pPr marL="3676650" indent="-228600" eaLnBrk="0" fontAlgn="base" hangingPunct="0">
              <a:spcBef>
                <a:spcPct val="20000"/>
              </a:spcBef>
              <a:spcAft>
                <a:spcPct val="0"/>
              </a:spcAft>
              <a:buClr>
                <a:schemeClr val="accent1"/>
              </a:buClr>
              <a:defRPr kumimoji="1" sz="2800">
                <a:solidFill>
                  <a:schemeClr val="tx1"/>
                </a:solidFill>
                <a:latin typeface="Times New Roman" panose="02020603050405020304" pitchFamily="18" charset="0"/>
                <a:ea typeface="宋体" panose="02010600030101010101" pitchFamily="2" charset="-122"/>
              </a:defRPr>
            </a:lvl8pPr>
            <a:lvl9pPr marL="4133850" indent="-228600" eaLnBrk="0" fontAlgn="base" hangingPunct="0">
              <a:spcBef>
                <a:spcPct val="20000"/>
              </a:spcBef>
              <a:spcAft>
                <a:spcPct val="0"/>
              </a:spcAft>
              <a:buClr>
                <a:schemeClr val="accent1"/>
              </a:buClr>
              <a:defRPr kumimoji="1" sz="28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400">
                <a:latin typeface="楷体_GB2312" pitchFamily="49" charset="-122"/>
              </a:rPr>
              <a:t> </a:t>
            </a:r>
            <a:r>
              <a:rPr lang="zh-CN" altLang="en-US" sz="2200">
                <a:latin typeface="宋体" panose="02010600030101010101" pitchFamily="2" charset="-122"/>
                <a:ea typeface="宋体" panose="02010600030101010101" pitchFamily="2" charset="-122"/>
              </a:rPr>
              <a:t>对</a:t>
            </a:r>
            <a:r>
              <a:rPr lang="en-US" altLang="zh-CN" sz="2200">
                <a:ea typeface="宋体" panose="02010600030101010101" pitchFamily="2" charset="-122"/>
              </a:rPr>
              <a:t>FORTRAN</a:t>
            </a:r>
            <a:r>
              <a:rPr lang="zh-CN" altLang="en-US" sz="2200">
                <a:latin typeface="宋体" panose="02010600030101010101" pitchFamily="2" charset="-122"/>
                <a:ea typeface="宋体" panose="02010600030101010101" pitchFamily="2" charset="-122"/>
              </a:rPr>
              <a:t>编译系统中的</a:t>
            </a:r>
            <a:r>
              <a:rPr lang="en-US" altLang="zh-CN" sz="2200">
                <a:ea typeface="宋体" panose="02010600030101010101" pitchFamily="2" charset="-122"/>
              </a:rPr>
              <a:t>DIMENSION</a:t>
            </a:r>
            <a:r>
              <a:rPr lang="zh-CN" altLang="en-US" sz="2200">
                <a:latin typeface="宋体" panose="02010600030101010101" pitchFamily="2" charset="-122"/>
                <a:ea typeface="宋体" panose="02010600030101010101" pitchFamily="2" charset="-122"/>
              </a:rPr>
              <a:t>语句进行测试。</a:t>
            </a:r>
          </a:p>
          <a:p>
            <a:pPr eaLnBrk="1" hangingPunct="1"/>
            <a:r>
              <a:rPr lang="zh-CN" altLang="en-US" sz="2200">
                <a:latin typeface="宋体" panose="02010600030101010101" pitchFamily="2" charset="-122"/>
                <a:ea typeface="宋体" panose="02010600030101010101" pitchFamily="2" charset="-122"/>
              </a:rPr>
              <a:t>语句格式为：</a:t>
            </a:r>
            <a:r>
              <a:rPr lang="en-US" altLang="zh-CN" sz="2200">
                <a:ea typeface="宋体" panose="02010600030101010101" pitchFamily="2" charset="-122"/>
              </a:rPr>
              <a:t>DIMENSION </a:t>
            </a:r>
            <a:r>
              <a:rPr lang="en-US" altLang="zh-CN" sz="2200">
                <a:latin typeface="宋体" panose="02010600030101010101" pitchFamily="2" charset="-122"/>
                <a:ea typeface="宋体" panose="02010600030101010101" pitchFamily="2" charset="-122"/>
              </a:rPr>
              <a:t>ad[,ad] </a:t>
            </a:r>
            <a:r>
              <a:rPr lang="en-US" altLang="zh-CN" sz="2200">
                <a:ea typeface="宋体" panose="02010600030101010101" pitchFamily="2" charset="-122"/>
              </a:rPr>
              <a:t>…</a:t>
            </a:r>
            <a:r>
              <a:rPr lang="en-US" altLang="zh-CN" sz="2200">
                <a:latin typeface="宋体" panose="02010600030101010101" pitchFamily="2" charset="-122"/>
                <a:ea typeface="宋体" panose="02010600030101010101" pitchFamily="2" charset="-122"/>
              </a:rPr>
              <a:t>         ad</a:t>
            </a:r>
            <a:r>
              <a:rPr lang="zh-CN" altLang="en-US" sz="2200">
                <a:latin typeface="宋体" panose="02010600030101010101" pitchFamily="2" charset="-122"/>
                <a:ea typeface="宋体" panose="02010600030101010101" pitchFamily="2" charset="-122"/>
              </a:rPr>
              <a:t>为数组描述符，</a:t>
            </a:r>
          </a:p>
          <a:p>
            <a:pPr algn="just" eaLnBrk="1" hangingPunct="1"/>
            <a:r>
              <a:rPr lang="zh-CN" altLang="en-US" sz="2200">
                <a:latin typeface="宋体" panose="02010600030101010101" pitchFamily="2" charset="-122"/>
                <a:ea typeface="宋体" panose="02010600030101010101" pitchFamily="2" charset="-122"/>
              </a:rPr>
              <a:t>形式为 </a:t>
            </a:r>
            <a:r>
              <a:rPr lang="en-US" altLang="zh-CN" sz="2200">
                <a:latin typeface="宋体" panose="02010600030101010101" pitchFamily="2" charset="-122"/>
                <a:ea typeface="宋体" panose="02010600030101010101" pitchFamily="2" charset="-122"/>
              </a:rPr>
              <a:t>n（d[,] </a:t>
            </a:r>
            <a:r>
              <a:rPr lang="en-US" altLang="zh-CN" sz="2200">
                <a:ea typeface="宋体" panose="02010600030101010101" pitchFamily="2" charset="-122"/>
              </a:rPr>
              <a:t>…</a:t>
            </a:r>
            <a:r>
              <a:rPr lang="en-US" altLang="zh-CN" sz="2200">
                <a:latin typeface="宋体" panose="02010600030101010101" pitchFamily="2" charset="-122"/>
                <a:ea typeface="宋体" panose="02010600030101010101" pitchFamily="2" charset="-122"/>
              </a:rPr>
              <a:t>  </a:t>
            </a:r>
            <a:r>
              <a:rPr lang="zh-CN" altLang="en-US" sz="2200">
                <a:latin typeface="宋体" panose="02010600030101010101" pitchFamily="2" charset="-122"/>
                <a:ea typeface="宋体" panose="02010600030101010101" pitchFamily="2" charset="-122"/>
              </a:rPr>
              <a:t>其中：</a:t>
            </a:r>
            <a:r>
              <a:rPr lang="en-US" altLang="zh-CN" sz="2200">
                <a:latin typeface="宋体" panose="02010600030101010101" pitchFamily="2" charset="-122"/>
                <a:ea typeface="宋体" panose="02010600030101010101" pitchFamily="2" charset="-122"/>
              </a:rPr>
              <a:t>n－</a:t>
            </a:r>
            <a:r>
              <a:rPr lang="zh-CN" altLang="en-US" sz="2200">
                <a:latin typeface="宋体" panose="02010600030101010101" pitchFamily="2" charset="-122"/>
                <a:ea typeface="宋体" panose="02010600030101010101" pitchFamily="2" charset="-122"/>
              </a:rPr>
              <a:t>数组名，字母打头的字母数字串，长6。</a:t>
            </a:r>
          </a:p>
          <a:p>
            <a:pPr algn="just" eaLnBrk="1" hangingPunct="1"/>
            <a:r>
              <a:rPr lang="en-US" altLang="zh-CN" sz="2200">
                <a:latin typeface="宋体" panose="02010600030101010101" pitchFamily="2" charset="-122"/>
                <a:ea typeface="宋体" panose="02010600030101010101" pitchFamily="2" charset="-122"/>
              </a:rPr>
              <a:t>D</a:t>
            </a:r>
            <a:r>
              <a:rPr lang="zh-CN" altLang="en-US" sz="2200">
                <a:latin typeface="宋体" panose="02010600030101010101" pitchFamily="2" charset="-122"/>
                <a:ea typeface="宋体" panose="02010600030101010101" pitchFamily="2" charset="-122"/>
              </a:rPr>
              <a:t>为界偶（1-7个）：[</a:t>
            </a:r>
            <a:r>
              <a:rPr lang="en-US" altLang="zh-CN" sz="2200">
                <a:latin typeface="宋体" panose="02010600030101010101" pitchFamily="2" charset="-122"/>
                <a:ea typeface="宋体" panose="02010600030101010101" pitchFamily="2" charset="-122"/>
              </a:rPr>
              <a:t>ld:]nd  ld </a:t>
            </a:r>
            <a:r>
              <a:rPr lang="zh-CN" altLang="en-US" sz="2200">
                <a:latin typeface="宋体" panose="02010600030101010101" pitchFamily="2" charset="-122"/>
                <a:ea typeface="宋体" panose="02010600030101010101" pitchFamily="2" charset="-122"/>
              </a:rPr>
              <a:t>和 </a:t>
            </a:r>
            <a:r>
              <a:rPr lang="en-US" altLang="zh-CN" sz="2200">
                <a:latin typeface="宋体" panose="02010600030101010101" pitchFamily="2" charset="-122"/>
                <a:ea typeface="宋体" panose="02010600030101010101" pitchFamily="2" charset="-122"/>
              </a:rPr>
              <a:t>nd </a:t>
            </a:r>
            <a:r>
              <a:rPr lang="zh-CN" altLang="en-US" sz="2200">
                <a:latin typeface="宋体" panose="02010600030101010101" pitchFamily="2" charset="-122"/>
                <a:ea typeface="宋体" panose="02010600030101010101" pitchFamily="2" charset="-122"/>
              </a:rPr>
              <a:t>的值为1-65535， </a:t>
            </a:r>
            <a:r>
              <a:rPr lang="en-US" altLang="zh-CN" sz="2200">
                <a:latin typeface="宋体" panose="02010600030101010101" pitchFamily="2" charset="-122"/>
                <a:ea typeface="宋体" panose="02010600030101010101" pitchFamily="2" charset="-122"/>
              </a:rPr>
              <a:t>ld</a:t>
            </a:r>
            <a:r>
              <a:rPr lang="zh-CN" altLang="en-US" sz="2200">
                <a:latin typeface="宋体" panose="02010600030101010101" pitchFamily="2" charset="-122"/>
                <a:ea typeface="宋体" panose="02010600030101010101" pitchFamily="2" charset="-122"/>
              </a:rPr>
              <a:t>缺省为1。</a:t>
            </a:r>
          </a:p>
        </p:txBody>
      </p:sp>
      <p:graphicFrame>
        <p:nvGraphicFramePr>
          <p:cNvPr id="99404" name="Group 76">
            <a:extLst>
              <a:ext uri="{FF2B5EF4-FFF2-40B4-BE49-F238E27FC236}">
                <a16:creationId xmlns:a16="http://schemas.microsoft.com/office/drawing/2014/main" id="{7DFE5F32-BA79-475B-82BF-046627D2F0B5}"/>
              </a:ext>
            </a:extLst>
          </p:cNvPr>
          <p:cNvGraphicFramePr>
            <a:graphicFrameLocks noGrp="1"/>
          </p:cNvGraphicFramePr>
          <p:nvPr/>
        </p:nvGraphicFramePr>
        <p:xfrm>
          <a:off x="438150" y="2654300"/>
          <a:ext cx="8343900" cy="3482976"/>
        </p:xfrm>
        <a:graphic>
          <a:graphicData uri="http://schemas.openxmlformats.org/drawingml/2006/table">
            <a:tbl>
              <a:tblPr/>
              <a:tblGrid>
                <a:gridCol w="2933700">
                  <a:extLst>
                    <a:ext uri="{9D8B030D-6E8A-4147-A177-3AD203B41FA5}">
                      <a16:colId xmlns:a16="http://schemas.microsoft.com/office/drawing/2014/main" val="20000"/>
                    </a:ext>
                  </a:extLst>
                </a:gridCol>
                <a:gridCol w="2914650">
                  <a:extLst>
                    <a:ext uri="{9D8B030D-6E8A-4147-A177-3AD203B41FA5}">
                      <a16:colId xmlns:a16="http://schemas.microsoft.com/office/drawing/2014/main" val="20001"/>
                    </a:ext>
                  </a:extLst>
                </a:gridCol>
                <a:gridCol w="2495550">
                  <a:extLst>
                    <a:ext uri="{9D8B030D-6E8A-4147-A177-3AD203B41FA5}">
                      <a16:colId xmlns:a16="http://schemas.microsoft.com/office/drawing/2014/main" val="20002"/>
                    </a:ext>
                  </a:extLst>
                </a:gridCol>
              </a:tblGrid>
              <a:tr h="387350">
                <a:tc>
                  <a:txBody>
                    <a:bodyPr/>
                    <a:lstStyle>
                      <a:lvl1pPr algn="l">
                        <a:spcBef>
                          <a:spcPct val="20000"/>
                        </a:spcBef>
                        <a:buClr>
                          <a:schemeClr val="accent2"/>
                        </a:buClr>
                        <a:buSzPct val="80000"/>
                        <a:buFont typeface="Wingdings" panose="05000000000000000000" pitchFamily="2" charset="2"/>
                        <a:defRPr kumimoji="1" sz="2400" b="1">
                          <a:solidFill>
                            <a:schemeClr val="tx1"/>
                          </a:solidFill>
                          <a:latin typeface="Times New Roman" panose="02020603050405020304" pitchFamily="18" charset="0"/>
                          <a:ea typeface="楷体_GB2312" pitchFamily="49" charset="-122"/>
                        </a:defRPr>
                      </a:lvl1pPr>
                      <a:lvl2pPr algn="l">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lgn="l">
                        <a:spcBef>
                          <a:spcPct val="20000"/>
                        </a:spcBef>
                        <a:buClr>
                          <a:schemeClr val="accent1"/>
                        </a:buClr>
                        <a:buSzPct val="60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3pPr>
                      <a:lvl4pPr algn="l">
                        <a:spcBef>
                          <a:spcPct val="20000"/>
                        </a:spcBef>
                        <a:buClr>
                          <a:schemeClr val="tx1"/>
                        </a:buClr>
                        <a:defRPr kumimoji="1" sz="2400">
                          <a:solidFill>
                            <a:schemeClr val="tx1"/>
                          </a:solidFill>
                          <a:latin typeface="Times New Roman" panose="02020603050405020304" pitchFamily="18" charset="0"/>
                          <a:ea typeface="宋体" panose="02010600030101010101" pitchFamily="2" charset="-122"/>
                        </a:defRPr>
                      </a:lvl4pPr>
                      <a:lvl5pPr algn="l">
                        <a:spcBef>
                          <a:spcPct val="20000"/>
                        </a:spcBef>
                        <a:buClr>
                          <a:schemeClr val="accent1"/>
                        </a:buClr>
                        <a:defRPr kumimoji="1" sz="2400">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tabLst/>
                      </a:pPr>
                      <a:r>
                        <a:rPr kumimoji="1"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输入条件</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SzPct val="80000"/>
                        <a:buFont typeface="Wingdings" panose="05000000000000000000" pitchFamily="2" charset="2"/>
                        <a:defRPr kumimoji="1" sz="2400" b="1">
                          <a:solidFill>
                            <a:schemeClr val="tx1"/>
                          </a:solidFill>
                          <a:latin typeface="Times New Roman" panose="02020603050405020304" pitchFamily="18" charset="0"/>
                          <a:ea typeface="楷体_GB2312" pitchFamily="49" charset="-122"/>
                        </a:defRPr>
                      </a:lvl1pPr>
                      <a:lvl2pPr algn="l">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lgn="l">
                        <a:spcBef>
                          <a:spcPct val="20000"/>
                        </a:spcBef>
                        <a:buClr>
                          <a:schemeClr val="accent1"/>
                        </a:buClr>
                        <a:buSzPct val="60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3pPr>
                      <a:lvl4pPr algn="l">
                        <a:spcBef>
                          <a:spcPct val="20000"/>
                        </a:spcBef>
                        <a:buClr>
                          <a:schemeClr val="tx1"/>
                        </a:buClr>
                        <a:defRPr kumimoji="1" sz="2400">
                          <a:solidFill>
                            <a:schemeClr val="tx1"/>
                          </a:solidFill>
                          <a:latin typeface="Times New Roman" panose="02020603050405020304" pitchFamily="18" charset="0"/>
                          <a:ea typeface="宋体" panose="02010600030101010101" pitchFamily="2" charset="-122"/>
                        </a:defRPr>
                      </a:lvl4pPr>
                      <a:lvl5pPr algn="l">
                        <a:spcBef>
                          <a:spcPct val="20000"/>
                        </a:spcBef>
                        <a:buClr>
                          <a:schemeClr val="accent1"/>
                        </a:buClr>
                        <a:defRPr kumimoji="1" sz="2400">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tabLst/>
                      </a:pPr>
                      <a:r>
                        <a:rPr kumimoji="1"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合理的等价类</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SzPct val="80000"/>
                        <a:buFont typeface="Wingdings" panose="05000000000000000000" pitchFamily="2" charset="2"/>
                        <a:defRPr kumimoji="1" sz="2400" b="1">
                          <a:solidFill>
                            <a:schemeClr val="tx1"/>
                          </a:solidFill>
                          <a:latin typeface="Times New Roman" panose="02020603050405020304" pitchFamily="18" charset="0"/>
                          <a:ea typeface="楷体_GB2312" pitchFamily="49" charset="-122"/>
                        </a:defRPr>
                      </a:lvl1pPr>
                      <a:lvl2pPr algn="l">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lgn="l">
                        <a:spcBef>
                          <a:spcPct val="20000"/>
                        </a:spcBef>
                        <a:buClr>
                          <a:schemeClr val="accent1"/>
                        </a:buClr>
                        <a:buSzPct val="60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3pPr>
                      <a:lvl4pPr algn="l">
                        <a:spcBef>
                          <a:spcPct val="20000"/>
                        </a:spcBef>
                        <a:buClr>
                          <a:schemeClr val="tx1"/>
                        </a:buClr>
                        <a:defRPr kumimoji="1" sz="2400">
                          <a:solidFill>
                            <a:schemeClr val="tx1"/>
                          </a:solidFill>
                          <a:latin typeface="Times New Roman" panose="02020603050405020304" pitchFamily="18" charset="0"/>
                          <a:ea typeface="宋体" panose="02010600030101010101" pitchFamily="2" charset="-122"/>
                        </a:defRPr>
                      </a:lvl4pPr>
                      <a:lvl5pPr algn="l">
                        <a:spcBef>
                          <a:spcPct val="20000"/>
                        </a:spcBef>
                        <a:buClr>
                          <a:schemeClr val="accent1"/>
                        </a:buClr>
                        <a:defRPr kumimoji="1" sz="2400">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tabLst/>
                      </a:pPr>
                      <a:r>
                        <a:rPr kumimoji="1"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不合理的等价类</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87350">
                <a:tc>
                  <a:txBody>
                    <a:bodyPr/>
                    <a:lstStyle>
                      <a:lvl1pPr algn="l">
                        <a:spcBef>
                          <a:spcPct val="20000"/>
                        </a:spcBef>
                        <a:buClr>
                          <a:schemeClr val="accent2"/>
                        </a:buClr>
                        <a:buSzPct val="80000"/>
                        <a:buFont typeface="Wingdings" panose="05000000000000000000" pitchFamily="2" charset="2"/>
                        <a:defRPr kumimoji="1" sz="2400" b="1">
                          <a:solidFill>
                            <a:schemeClr val="tx1"/>
                          </a:solidFill>
                          <a:latin typeface="Times New Roman" panose="02020603050405020304" pitchFamily="18" charset="0"/>
                          <a:ea typeface="楷体_GB2312" pitchFamily="49" charset="-122"/>
                        </a:defRPr>
                      </a:lvl1pPr>
                      <a:lvl2pPr algn="l">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lgn="l">
                        <a:spcBef>
                          <a:spcPct val="20000"/>
                        </a:spcBef>
                        <a:buClr>
                          <a:schemeClr val="accent1"/>
                        </a:buClr>
                        <a:buSzPct val="60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3pPr>
                      <a:lvl4pPr algn="l">
                        <a:spcBef>
                          <a:spcPct val="20000"/>
                        </a:spcBef>
                        <a:buClr>
                          <a:schemeClr val="tx1"/>
                        </a:buClr>
                        <a:defRPr kumimoji="1" sz="2400">
                          <a:solidFill>
                            <a:schemeClr val="tx1"/>
                          </a:solidFill>
                          <a:latin typeface="Times New Roman" panose="02020603050405020304" pitchFamily="18" charset="0"/>
                          <a:ea typeface="宋体" panose="02010600030101010101" pitchFamily="2" charset="-122"/>
                        </a:defRPr>
                      </a:lvl4pPr>
                      <a:lvl5pPr algn="l">
                        <a:spcBef>
                          <a:spcPct val="20000"/>
                        </a:spcBef>
                        <a:buClr>
                          <a:schemeClr val="accent1"/>
                        </a:buClr>
                        <a:defRPr kumimoji="1" sz="2400">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tabLst/>
                      </a:pPr>
                      <a:r>
                        <a:rPr kumimoji="1" lang="zh-CN" altLang="en-US" sz="1800" b="1" i="0" u="none" strike="noStrike" cap="none" normalizeH="0" baseline="0">
                          <a:ln>
                            <a:noFill/>
                          </a:ln>
                          <a:solidFill>
                            <a:schemeClr val="tx1"/>
                          </a:solidFill>
                          <a:effectLst/>
                          <a:latin typeface="宋体" panose="02010600030101010101" pitchFamily="2" charset="-122"/>
                          <a:ea typeface="宋体" panose="02010600030101010101" pitchFamily="2" charset="-122"/>
                        </a:rPr>
                        <a:t>数组描述的个数</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SzPct val="80000"/>
                        <a:buFont typeface="Wingdings" panose="05000000000000000000" pitchFamily="2" charset="2"/>
                        <a:defRPr kumimoji="1" sz="2400" b="1">
                          <a:solidFill>
                            <a:schemeClr val="tx1"/>
                          </a:solidFill>
                          <a:latin typeface="Times New Roman" panose="02020603050405020304" pitchFamily="18" charset="0"/>
                          <a:ea typeface="楷体_GB2312" pitchFamily="49" charset="-122"/>
                        </a:defRPr>
                      </a:lvl1pPr>
                      <a:lvl2pPr algn="l">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lgn="l">
                        <a:spcBef>
                          <a:spcPct val="20000"/>
                        </a:spcBef>
                        <a:buClr>
                          <a:schemeClr val="accent1"/>
                        </a:buClr>
                        <a:buSzPct val="60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3pPr>
                      <a:lvl4pPr algn="l">
                        <a:spcBef>
                          <a:spcPct val="20000"/>
                        </a:spcBef>
                        <a:buClr>
                          <a:schemeClr val="tx1"/>
                        </a:buClr>
                        <a:defRPr kumimoji="1" sz="2400">
                          <a:solidFill>
                            <a:schemeClr val="tx1"/>
                          </a:solidFill>
                          <a:latin typeface="Times New Roman" panose="02020603050405020304" pitchFamily="18" charset="0"/>
                          <a:ea typeface="宋体" panose="02010600030101010101" pitchFamily="2" charset="-122"/>
                        </a:defRPr>
                      </a:lvl4pPr>
                      <a:lvl5pPr algn="l">
                        <a:spcBef>
                          <a:spcPct val="20000"/>
                        </a:spcBef>
                        <a:buClr>
                          <a:schemeClr val="accent1"/>
                        </a:buClr>
                        <a:defRPr kumimoji="1" sz="2400">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tabLst/>
                      </a:pPr>
                      <a:r>
                        <a:rPr kumimoji="1" lang="zh-CN" altLang="en-US" sz="1800" b="1" i="0" u="none" strike="noStrike" cap="none" normalizeH="0" baseline="0">
                          <a:ln>
                            <a:noFill/>
                          </a:ln>
                          <a:solidFill>
                            <a:schemeClr val="tx1"/>
                          </a:solidFill>
                          <a:effectLst/>
                          <a:latin typeface="宋体" panose="02010600030101010101" pitchFamily="2" charset="-122"/>
                          <a:ea typeface="宋体" panose="02010600030101010101" pitchFamily="2" charset="-122"/>
                        </a:rPr>
                        <a:t>1个（1）、多于1个（2）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SzPct val="80000"/>
                        <a:buFont typeface="Wingdings" panose="05000000000000000000" pitchFamily="2" charset="2"/>
                        <a:defRPr kumimoji="1" sz="2400" b="1">
                          <a:solidFill>
                            <a:schemeClr val="tx1"/>
                          </a:solidFill>
                          <a:latin typeface="Times New Roman" panose="02020603050405020304" pitchFamily="18" charset="0"/>
                          <a:ea typeface="楷体_GB2312" pitchFamily="49" charset="-122"/>
                        </a:defRPr>
                      </a:lvl1pPr>
                      <a:lvl2pPr algn="l">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lgn="l">
                        <a:spcBef>
                          <a:spcPct val="20000"/>
                        </a:spcBef>
                        <a:buClr>
                          <a:schemeClr val="accent1"/>
                        </a:buClr>
                        <a:buSzPct val="60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3pPr>
                      <a:lvl4pPr algn="l">
                        <a:spcBef>
                          <a:spcPct val="20000"/>
                        </a:spcBef>
                        <a:buClr>
                          <a:schemeClr val="tx1"/>
                        </a:buClr>
                        <a:defRPr kumimoji="1" sz="2400">
                          <a:solidFill>
                            <a:schemeClr val="tx1"/>
                          </a:solidFill>
                          <a:latin typeface="Times New Roman" panose="02020603050405020304" pitchFamily="18" charset="0"/>
                          <a:ea typeface="宋体" panose="02010600030101010101" pitchFamily="2" charset="-122"/>
                        </a:defRPr>
                      </a:lvl4pPr>
                      <a:lvl5pPr algn="l">
                        <a:spcBef>
                          <a:spcPct val="20000"/>
                        </a:spcBef>
                        <a:buClr>
                          <a:schemeClr val="accent1"/>
                        </a:buClr>
                        <a:defRPr kumimoji="1" sz="2400">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tabLst/>
                      </a:pPr>
                      <a:r>
                        <a:rPr kumimoji="1" lang="zh-CN" altLang="en-US" sz="1800" b="1" i="0" u="none" strike="noStrike" cap="none" normalizeH="0" baseline="0">
                          <a:ln>
                            <a:noFill/>
                          </a:ln>
                          <a:solidFill>
                            <a:schemeClr val="tx1"/>
                          </a:solidFill>
                          <a:effectLst/>
                          <a:latin typeface="宋体" panose="02010600030101010101" pitchFamily="2" charset="-122"/>
                          <a:ea typeface="宋体" panose="02010600030101010101" pitchFamily="2" charset="-122"/>
                        </a:rPr>
                        <a:t>没有数组描述（3）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85763">
                <a:tc>
                  <a:txBody>
                    <a:bodyPr/>
                    <a:lstStyle>
                      <a:lvl1pPr algn="l">
                        <a:spcBef>
                          <a:spcPct val="20000"/>
                        </a:spcBef>
                        <a:buClr>
                          <a:schemeClr val="accent2"/>
                        </a:buClr>
                        <a:buSzPct val="80000"/>
                        <a:buFont typeface="Wingdings" panose="05000000000000000000" pitchFamily="2" charset="2"/>
                        <a:defRPr kumimoji="1" sz="2400" b="1">
                          <a:solidFill>
                            <a:schemeClr val="tx1"/>
                          </a:solidFill>
                          <a:latin typeface="Times New Roman" panose="02020603050405020304" pitchFamily="18" charset="0"/>
                          <a:ea typeface="楷体_GB2312" pitchFamily="49" charset="-122"/>
                        </a:defRPr>
                      </a:lvl1pPr>
                      <a:lvl2pPr algn="l">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lgn="l">
                        <a:spcBef>
                          <a:spcPct val="20000"/>
                        </a:spcBef>
                        <a:buClr>
                          <a:schemeClr val="accent1"/>
                        </a:buClr>
                        <a:buSzPct val="60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3pPr>
                      <a:lvl4pPr algn="l">
                        <a:spcBef>
                          <a:spcPct val="20000"/>
                        </a:spcBef>
                        <a:buClr>
                          <a:schemeClr val="tx1"/>
                        </a:buClr>
                        <a:defRPr kumimoji="1" sz="2400">
                          <a:solidFill>
                            <a:schemeClr val="tx1"/>
                          </a:solidFill>
                          <a:latin typeface="Times New Roman" panose="02020603050405020304" pitchFamily="18" charset="0"/>
                          <a:ea typeface="宋体" panose="02010600030101010101" pitchFamily="2" charset="-122"/>
                        </a:defRPr>
                      </a:lvl4pPr>
                      <a:lvl5pPr algn="l">
                        <a:spcBef>
                          <a:spcPct val="20000"/>
                        </a:spcBef>
                        <a:buClr>
                          <a:schemeClr val="accent1"/>
                        </a:buClr>
                        <a:defRPr kumimoji="1" sz="2400">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tabLst/>
                      </a:pPr>
                      <a:r>
                        <a:rPr kumimoji="1" lang="zh-CN" altLang="en-US" sz="1800" b="1" i="0" u="none" strike="noStrike" cap="none" normalizeH="0" baseline="0">
                          <a:ln>
                            <a:noFill/>
                          </a:ln>
                          <a:solidFill>
                            <a:schemeClr val="tx1"/>
                          </a:solidFill>
                          <a:effectLst/>
                          <a:latin typeface="宋体" panose="02010600030101010101" pitchFamily="2" charset="-122"/>
                          <a:ea typeface="宋体" panose="02010600030101010101" pitchFamily="2" charset="-122"/>
                        </a:rPr>
                        <a:t>数组名的字符数</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SzPct val="80000"/>
                        <a:buFont typeface="Wingdings" panose="05000000000000000000" pitchFamily="2" charset="2"/>
                        <a:defRPr kumimoji="1" sz="2400" b="1">
                          <a:solidFill>
                            <a:schemeClr val="tx1"/>
                          </a:solidFill>
                          <a:latin typeface="Times New Roman" panose="02020603050405020304" pitchFamily="18" charset="0"/>
                          <a:ea typeface="楷体_GB2312" pitchFamily="49" charset="-122"/>
                        </a:defRPr>
                      </a:lvl1pPr>
                      <a:lvl2pPr algn="l">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lgn="l">
                        <a:spcBef>
                          <a:spcPct val="20000"/>
                        </a:spcBef>
                        <a:buClr>
                          <a:schemeClr val="accent1"/>
                        </a:buClr>
                        <a:buSzPct val="60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3pPr>
                      <a:lvl4pPr algn="l">
                        <a:spcBef>
                          <a:spcPct val="20000"/>
                        </a:spcBef>
                        <a:buClr>
                          <a:schemeClr val="tx1"/>
                        </a:buClr>
                        <a:defRPr kumimoji="1" sz="2400">
                          <a:solidFill>
                            <a:schemeClr val="tx1"/>
                          </a:solidFill>
                          <a:latin typeface="Times New Roman" panose="02020603050405020304" pitchFamily="18" charset="0"/>
                          <a:ea typeface="宋体" panose="02010600030101010101" pitchFamily="2" charset="-122"/>
                        </a:defRPr>
                      </a:lvl4pPr>
                      <a:lvl5pPr algn="l">
                        <a:spcBef>
                          <a:spcPct val="20000"/>
                        </a:spcBef>
                        <a:buClr>
                          <a:schemeClr val="accent1"/>
                        </a:buClr>
                        <a:defRPr kumimoji="1" sz="2400">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tabLst/>
                      </a:pPr>
                      <a:r>
                        <a:rPr kumimoji="1" lang="zh-CN" altLang="en-US" sz="1800" b="1" i="0" u="none" strike="noStrike" cap="none" normalizeH="0" baseline="0">
                          <a:ln>
                            <a:noFill/>
                          </a:ln>
                          <a:solidFill>
                            <a:schemeClr val="tx1"/>
                          </a:solidFill>
                          <a:effectLst/>
                          <a:latin typeface="宋体" panose="02010600030101010101" pitchFamily="2" charset="-122"/>
                          <a:ea typeface="宋体" panose="02010600030101010101" pitchFamily="2" charset="-122"/>
                        </a:rPr>
                        <a:t>1</a:t>
                      </a:r>
                      <a:r>
                        <a:rPr kumimoji="1"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1" lang="zh-CN" altLang="en-US" sz="1800" b="1" i="0" u="none" strike="noStrike" cap="none" normalizeH="0" baseline="0">
                          <a:ln>
                            <a:noFill/>
                          </a:ln>
                          <a:solidFill>
                            <a:schemeClr val="tx1"/>
                          </a:solidFill>
                          <a:effectLst/>
                          <a:latin typeface="宋体" panose="02010600030101010101" pitchFamily="2" charset="-122"/>
                          <a:ea typeface="宋体" panose="02010600030101010101" pitchFamily="2" charset="-122"/>
                        </a:rPr>
                        <a:t>6个（4）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SzPct val="80000"/>
                        <a:buFont typeface="Wingdings" panose="05000000000000000000" pitchFamily="2" charset="2"/>
                        <a:defRPr kumimoji="1" sz="2400" b="1">
                          <a:solidFill>
                            <a:schemeClr val="tx1"/>
                          </a:solidFill>
                          <a:latin typeface="Times New Roman" panose="02020603050405020304" pitchFamily="18" charset="0"/>
                          <a:ea typeface="楷体_GB2312" pitchFamily="49" charset="-122"/>
                        </a:defRPr>
                      </a:lvl1pPr>
                      <a:lvl2pPr algn="l">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lgn="l">
                        <a:spcBef>
                          <a:spcPct val="20000"/>
                        </a:spcBef>
                        <a:buClr>
                          <a:schemeClr val="accent1"/>
                        </a:buClr>
                        <a:buSzPct val="60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3pPr>
                      <a:lvl4pPr algn="l">
                        <a:spcBef>
                          <a:spcPct val="20000"/>
                        </a:spcBef>
                        <a:buClr>
                          <a:schemeClr val="tx1"/>
                        </a:buClr>
                        <a:defRPr kumimoji="1" sz="2400">
                          <a:solidFill>
                            <a:schemeClr val="tx1"/>
                          </a:solidFill>
                          <a:latin typeface="Times New Roman" panose="02020603050405020304" pitchFamily="18" charset="0"/>
                          <a:ea typeface="宋体" panose="02010600030101010101" pitchFamily="2" charset="-122"/>
                        </a:defRPr>
                      </a:lvl4pPr>
                      <a:lvl5pPr algn="l">
                        <a:spcBef>
                          <a:spcPct val="20000"/>
                        </a:spcBef>
                        <a:buClr>
                          <a:schemeClr val="accent1"/>
                        </a:buClr>
                        <a:defRPr kumimoji="1" sz="2400">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tabLst/>
                      </a:pPr>
                      <a:r>
                        <a:rPr kumimoji="1" lang="zh-CN" altLang="en-US" sz="1800" b="1" i="0" u="none" strike="noStrike" cap="none" normalizeH="0" baseline="0">
                          <a:ln>
                            <a:noFill/>
                          </a:ln>
                          <a:solidFill>
                            <a:schemeClr val="tx1"/>
                          </a:solidFill>
                          <a:effectLst/>
                          <a:latin typeface="宋体" panose="02010600030101010101" pitchFamily="2" charset="-122"/>
                          <a:ea typeface="宋体" panose="02010600030101010101" pitchFamily="2" charset="-122"/>
                        </a:rPr>
                        <a:t>0（5），&gt;6（6）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87350">
                <a:tc>
                  <a:txBody>
                    <a:bodyPr/>
                    <a:lstStyle>
                      <a:lvl1pPr algn="l">
                        <a:spcBef>
                          <a:spcPct val="20000"/>
                        </a:spcBef>
                        <a:buClr>
                          <a:schemeClr val="accent2"/>
                        </a:buClr>
                        <a:buSzPct val="80000"/>
                        <a:buFont typeface="Wingdings" panose="05000000000000000000" pitchFamily="2" charset="2"/>
                        <a:defRPr kumimoji="1" sz="2400" b="1">
                          <a:solidFill>
                            <a:schemeClr val="tx1"/>
                          </a:solidFill>
                          <a:latin typeface="Times New Roman" panose="02020603050405020304" pitchFamily="18" charset="0"/>
                          <a:ea typeface="楷体_GB2312" pitchFamily="49" charset="-122"/>
                        </a:defRPr>
                      </a:lvl1pPr>
                      <a:lvl2pPr algn="l">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lgn="l">
                        <a:spcBef>
                          <a:spcPct val="20000"/>
                        </a:spcBef>
                        <a:buClr>
                          <a:schemeClr val="accent1"/>
                        </a:buClr>
                        <a:buSzPct val="60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3pPr>
                      <a:lvl4pPr algn="l">
                        <a:spcBef>
                          <a:spcPct val="20000"/>
                        </a:spcBef>
                        <a:buClr>
                          <a:schemeClr val="tx1"/>
                        </a:buClr>
                        <a:defRPr kumimoji="1" sz="2400">
                          <a:solidFill>
                            <a:schemeClr val="tx1"/>
                          </a:solidFill>
                          <a:latin typeface="Times New Roman" panose="02020603050405020304" pitchFamily="18" charset="0"/>
                          <a:ea typeface="宋体" panose="02010600030101010101" pitchFamily="2" charset="-122"/>
                        </a:defRPr>
                      </a:lvl4pPr>
                      <a:lvl5pPr algn="l">
                        <a:spcBef>
                          <a:spcPct val="20000"/>
                        </a:spcBef>
                        <a:buClr>
                          <a:schemeClr val="accent1"/>
                        </a:buClr>
                        <a:defRPr kumimoji="1" sz="2400">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tabLst/>
                      </a:pPr>
                      <a:r>
                        <a:rPr kumimoji="1" lang="zh-CN" altLang="en-US" sz="1800" b="1" i="0" u="none" strike="noStrike" cap="none" normalizeH="0" baseline="0">
                          <a:ln>
                            <a:noFill/>
                          </a:ln>
                          <a:solidFill>
                            <a:schemeClr val="tx1"/>
                          </a:solidFill>
                          <a:effectLst/>
                          <a:latin typeface="宋体" panose="02010600030101010101" pitchFamily="2" charset="-122"/>
                          <a:ea typeface="宋体" panose="02010600030101010101" pitchFamily="2" charset="-122"/>
                        </a:rPr>
                        <a:t>数组名</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SzPct val="80000"/>
                        <a:buFont typeface="Wingdings" panose="05000000000000000000" pitchFamily="2" charset="2"/>
                        <a:defRPr kumimoji="1" sz="2400" b="1">
                          <a:solidFill>
                            <a:schemeClr val="tx1"/>
                          </a:solidFill>
                          <a:latin typeface="Times New Roman" panose="02020603050405020304" pitchFamily="18" charset="0"/>
                          <a:ea typeface="楷体_GB2312" pitchFamily="49" charset="-122"/>
                        </a:defRPr>
                      </a:lvl1pPr>
                      <a:lvl2pPr algn="l">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lgn="l">
                        <a:spcBef>
                          <a:spcPct val="20000"/>
                        </a:spcBef>
                        <a:buClr>
                          <a:schemeClr val="accent1"/>
                        </a:buClr>
                        <a:buSzPct val="60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3pPr>
                      <a:lvl4pPr algn="l">
                        <a:spcBef>
                          <a:spcPct val="20000"/>
                        </a:spcBef>
                        <a:buClr>
                          <a:schemeClr val="tx1"/>
                        </a:buClr>
                        <a:defRPr kumimoji="1" sz="2400">
                          <a:solidFill>
                            <a:schemeClr val="tx1"/>
                          </a:solidFill>
                          <a:latin typeface="Times New Roman" panose="02020603050405020304" pitchFamily="18" charset="0"/>
                          <a:ea typeface="宋体" panose="02010600030101010101" pitchFamily="2" charset="-122"/>
                        </a:defRPr>
                      </a:lvl4pPr>
                      <a:lvl5pPr algn="l">
                        <a:spcBef>
                          <a:spcPct val="20000"/>
                        </a:spcBef>
                        <a:buClr>
                          <a:schemeClr val="accent1"/>
                        </a:buClr>
                        <a:defRPr kumimoji="1" sz="2400">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tabLst/>
                      </a:pPr>
                      <a:r>
                        <a:rPr kumimoji="1" lang="zh-CN" altLang="en-US" sz="1800" b="1" i="0" u="none" strike="noStrike" cap="none" normalizeH="0" baseline="0">
                          <a:ln>
                            <a:noFill/>
                          </a:ln>
                          <a:solidFill>
                            <a:schemeClr val="tx1"/>
                          </a:solidFill>
                          <a:effectLst/>
                          <a:latin typeface="宋体" panose="02010600030101010101" pitchFamily="2" charset="-122"/>
                          <a:ea typeface="宋体" panose="02010600030101010101" pitchFamily="2" charset="-122"/>
                        </a:rPr>
                        <a:t>有字母（7）有数字（8）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SzPct val="80000"/>
                        <a:buFont typeface="Wingdings" panose="05000000000000000000" pitchFamily="2" charset="2"/>
                        <a:defRPr kumimoji="1" sz="2400" b="1">
                          <a:solidFill>
                            <a:schemeClr val="tx1"/>
                          </a:solidFill>
                          <a:latin typeface="Times New Roman" panose="02020603050405020304" pitchFamily="18" charset="0"/>
                          <a:ea typeface="楷体_GB2312" pitchFamily="49" charset="-122"/>
                        </a:defRPr>
                      </a:lvl1pPr>
                      <a:lvl2pPr algn="l">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lgn="l">
                        <a:spcBef>
                          <a:spcPct val="20000"/>
                        </a:spcBef>
                        <a:buClr>
                          <a:schemeClr val="accent1"/>
                        </a:buClr>
                        <a:buSzPct val="60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3pPr>
                      <a:lvl4pPr algn="l">
                        <a:spcBef>
                          <a:spcPct val="20000"/>
                        </a:spcBef>
                        <a:buClr>
                          <a:schemeClr val="tx1"/>
                        </a:buClr>
                        <a:defRPr kumimoji="1" sz="2400">
                          <a:solidFill>
                            <a:schemeClr val="tx1"/>
                          </a:solidFill>
                          <a:latin typeface="Times New Roman" panose="02020603050405020304" pitchFamily="18" charset="0"/>
                          <a:ea typeface="宋体" panose="02010600030101010101" pitchFamily="2" charset="-122"/>
                        </a:defRPr>
                      </a:lvl4pPr>
                      <a:lvl5pPr algn="l">
                        <a:spcBef>
                          <a:spcPct val="20000"/>
                        </a:spcBef>
                        <a:buClr>
                          <a:schemeClr val="accent1"/>
                        </a:buClr>
                        <a:defRPr kumimoji="1" sz="2400">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tabLst/>
                      </a:pPr>
                      <a:r>
                        <a:rPr kumimoji="1" lang="zh-CN" altLang="en-US" sz="1800" b="1" i="0" u="none" strike="noStrike" cap="none" normalizeH="0" baseline="0">
                          <a:ln>
                            <a:noFill/>
                          </a:ln>
                          <a:solidFill>
                            <a:schemeClr val="tx1"/>
                          </a:solidFill>
                          <a:effectLst/>
                          <a:latin typeface="宋体" panose="02010600030101010101" pitchFamily="2" charset="-122"/>
                          <a:ea typeface="宋体" panose="02010600030101010101" pitchFamily="2" charset="-122"/>
                        </a:rPr>
                        <a:t>有其他字符（9）</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87350">
                <a:tc>
                  <a:txBody>
                    <a:bodyPr/>
                    <a:lstStyle>
                      <a:lvl1pPr algn="l">
                        <a:spcBef>
                          <a:spcPct val="20000"/>
                        </a:spcBef>
                        <a:buClr>
                          <a:schemeClr val="accent2"/>
                        </a:buClr>
                        <a:buSzPct val="80000"/>
                        <a:buFont typeface="Wingdings" panose="05000000000000000000" pitchFamily="2" charset="2"/>
                        <a:defRPr kumimoji="1" sz="2400" b="1">
                          <a:solidFill>
                            <a:schemeClr val="tx1"/>
                          </a:solidFill>
                          <a:latin typeface="Times New Roman" panose="02020603050405020304" pitchFamily="18" charset="0"/>
                          <a:ea typeface="楷体_GB2312" pitchFamily="49" charset="-122"/>
                        </a:defRPr>
                      </a:lvl1pPr>
                      <a:lvl2pPr algn="l">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lgn="l">
                        <a:spcBef>
                          <a:spcPct val="20000"/>
                        </a:spcBef>
                        <a:buClr>
                          <a:schemeClr val="accent1"/>
                        </a:buClr>
                        <a:buSzPct val="60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3pPr>
                      <a:lvl4pPr algn="l">
                        <a:spcBef>
                          <a:spcPct val="20000"/>
                        </a:spcBef>
                        <a:buClr>
                          <a:schemeClr val="tx1"/>
                        </a:buClr>
                        <a:defRPr kumimoji="1" sz="2400">
                          <a:solidFill>
                            <a:schemeClr val="tx1"/>
                          </a:solidFill>
                          <a:latin typeface="Times New Roman" panose="02020603050405020304" pitchFamily="18" charset="0"/>
                          <a:ea typeface="宋体" panose="02010600030101010101" pitchFamily="2" charset="-122"/>
                        </a:defRPr>
                      </a:lvl4pPr>
                      <a:lvl5pPr algn="l">
                        <a:spcBef>
                          <a:spcPct val="20000"/>
                        </a:spcBef>
                        <a:buClr>
                          <a:schemeClr val="accent1"/>
                        </a:buClr>
                        <a:defRPr kumimoji="1" sz="2400">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tabLst/>
                      </a:pPr>
                      <a:r>
                        <a:rPr kumimoji="1" lang="zh-CN" altLang="en-US" sz="1800" b="1" i="0" u="none" strike="noStrike" cap="none" normalizeH="0" baseline="0">
                          <a:ln>
                            <a:noFill/>
                          </a:ln>
                          <a:solidFill>
                            <a:schemeClr val="tx1"/>
                          </a:solidFill>
                          <a:effectLst/>
                          <a:latin typeface="宋体" panose="02010600030101010101" pitchFamily="2" charset="-122"/>
                          <a:ea typeface="宋体" panose="02010600030101010101" pitchFamily="2" charset="-122"/>
                        </a:rPr>
                        <a:t>数组名的第1个字符为字母</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SzPct val="80000"/>
                        <a:buFont typeface="Wingdings" panose="05000000000000000000" pitchFamily="2" charset="2"/>
                        <a:defRPr kumimoji="1" sz="2400" b="1">
                          <a:solidFill>
                            <a:schemeClr val="tx1"/>
                          </a:solidFill>
                          <a:latin typeface="Times New Roman" panose="02020603050405020304" pitchFamily="18" charset="0"/>
                          <a:ea typeface="楷体_GB2312" pitchFamily="49" charset="-122"/>
                        </a:defRPr>
                      </a:lvl1pPr>
                      <a:lvl2pPr algn="l">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lgn="l">
                        <a:spcBef>
                          <a:spcPct val="20000"/>
                        </a:spcBef>
                        <a:buClr>
                          <a:schemeClr val="accent1"/>
                        </a:buClr>
                        <a:buSzPct val="60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3pPr>
                      <a:lvl4pPr algn="l">
                        <a:spcBef>
                          <a:spcPct val="20000"/>
                        </a:spcBef>
                        <a:buClr>
                          <a:schemeClr val="tx1"/>
                        </a:buClr>
                        <a:defRPr kumimoji="1" sz="2400">
                          <a:solidFill>
                            <a:schemeClr val="tx1"/>
                          </a:solidFill>
                          <a:latin typeface="Times New Roman" panose="02020603050405020304" pitchFamily="18" charset="0"/>
                          <a:ea typeface="宋体" panose="02010600030101010101" pitchFamily="2" charset="-122"/>
                        </a:defRPr>
                      </a:lvl4pPr>
                      <a:lvl5pPr algn="l">
                        <a:spcBef>
                          <a:spcPct val="20000"/>
                        </a:spcBef>
                        <a:buClr>
                          <a:schemeClr val="accent1"/>
                        </a:buClr>
                        <a:defRPr kumimoji="1" sz="2400">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tabLst/>
                      </a:pPr>
                      <a:r>
                        <a:rPr kumimoji="1" lang="zh-CN" altLang="en-US" sz="1800" b="1" i="0" u="none" strike="noStrike" cap="none" normalizeH="0" baseline="0">
                          <a:ln>
                            <a:noFill/>
                          </a:ln>
                          <a:solidFill>
                            <a:schemeClr val="tx1"/>
                          </a:solidFill>
                          <a:effectLst/>
                          <a:latin typeface="宋体" panose="02010600030101010101" pitchFamily="2" charset="-122"/>
                          <a:ea typeface="宋体" panose="02010600030101010101" pitchFamily="2" charset="-122"/>
                        </a:rPr>
                        <a:t>是（10）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SzPct val="80000"/>
                        <a:buFont typeface="Wingdings" panose="05000000000000000000" pitchFamily="2" charset="2"/>
                        <a:defRPr kumimoji="1" sz="2400" b="1">
                          <a:solidFill>
                            <a:schemeClr val="tx1"/>
                          </a:solidFill>
                          <a:latin typeface="Times New Roman" panose="02020603050405020304" pitchFamily="18" charset="0"/>
                          <a:ea typeface="楷体_GB2312" pitchFamily="49" charset="-122"/>
                        </a:defRPr>
                      </a:lvl1pPr>
                      <a:lvl2pPr algn="l">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lgn="l">
                        <a:spcBef>
                          <a:spcPct val="20000"/>
                        </a:spcBef>
                        <a:buClr>
                          <a:schemeClr val="accent1"/>
                        </a:buClr>
                        <a:buSzPct val="60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3pPr>
                      <a:lvl4pPr algn="l">
                        <a:spcBef>
                          <a:spcPct val="20000"/>
                        </a:spcBef>
                        <a:buClr>
                          <a:schemeClr val="tx1"/>
                        </a:buClr>
                        <a:defRPr kumimoji="1" sz="2400">
                          <a:solidFill>
                            <a:schemeClr val="tx1"/>
                          </a:solidFill>
                          <a:latin typeface="Times New Roman" panose="02020603050405020304" pitchFamily="18" charset="0"/>
                          <a:ea typeface="宋体" panose="02010600030101010101" pitchFamily="2" charset="-122"/>
                        </a:defRPr>
                      </a:lvl4pPr>
                      <a:lvl5pPr algn="l">
                        <a:spcBef>
                          <a:spcPct val="20000"/>
                        </a:spcBef>
                        <a:buClr>
                          <a:schemeClr val="accent1"/>
                        </a:buClr>
                        <a:defRPr kumimoji="1" sz="2400">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tabLst/>
                      </a:pPr>
                      <a:r>
                        <a:rPr kumimoji="1" lang="zh-CN" altLang="en-US" sz="1800" b="1" i="0" u="none" strike="noStrike" cap="none" normalizeH="0" baseline="0">
                          <a:ln>
                            <a:noFill/>
                          </a:ln>
                          <a:solidFill>
                            <a:schemeClr val="tx1"/>
                          </a:solidFill>
                          <a:effectLst/>
                          <a:latin typeface="宋体" panose="02010600030101010101" pitchFamily="2" charset="-122"/>
                          <a:ea typeface="宋体" panose="02010600030101010101" pitchFamily="2" charset="-122"/>
                        </a:rPr>
                        <a:t>不是（11）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87350">
                <a:tc>
                  <a:txBody>
                    <a:bodyPr/>
                    <a:lstStyle>
                      <a:lvl1pPr algn="l">
                        <a:spcBef>
                          <a:spcPct val="20000"/>
                        </a:spcBef>
                        <a:buClr>
                          <a:schemeClr val="accent2"/>
                        </a:buClr>
                        <a:buSzPct val="80000"/>
                        <a:buFont typeface="Wingdings" panose="05000000000000000000" pitchFamily="2" charset="2"/>
                        <a:defRPr kumimoji="1" sz="2400" b="1">
                          <a:solidFill>
                            <a:schemeClr val="tx1"/>
                          </a:solidFill>
                          <a:latin typeface="Times New Roman" panose="02020603050405020304" pitchFamily="18" charset="0"/>
                          <a:ea typeface="楷体_GB2312" pitchFamily="49" charset="-122"/>
                        </a:defRPr>
                      </a:lvl1pPr>
                      <a:lvl2pPr algn="l">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lgn="l">
                        <a:spcBef>
                          <a:spcPct val="20000"/>
                        </a:spcBef>
                        <a:buClr>
                          <a:schemeClr val="accent1"/>
                        </a:buClr>
                        <a:buSzPct val="60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3pPr>
                      <a:lvl4pPr algn="l">
                        <a:spcBef>
                          <a:spcPct val="20000"/>
                        </a:spcBef>
                        <a:buClr>
                          <a:schemeClr val="tx1"/>
                        </a:buClr>
                        <a:defRPr kumimoji="1" sz="2400">
                          <a:solidFill>
                            <a:schemeClr val="tx1"/>
                          </a:solidFill>
                          <a:latin typeface="Times New Roman" panose="02020603050405020304" pitchFamily="18" charset="0"/>
                          <a:ea typeface="宋体" panose="02010600030101010101" pitchFamily="2" charset="-122"/>
                        </a:defRPr>
                      </a:lvl4pPr>
                      <a:lvl5pPr algn="l">
                        <a:spcBef>
                          <a:spcPct val="20000"/>
                        </a:spcBef>
                        <a:buClr>
                          <a:schemeClr val="accent1"/>
                        </a:buClr>
                        <a:defRPr kumimoji="1" sz="2400">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tabLst/>
                      </a:pPr>
                      <a:r>
                        <a:rPr kumimoji="1" lang="zh-CN" altLang="en-US" sz="1800" b="1" i="0" u="none" strike="noStrike" cap="none" normalizeH="0" baseline="0">
                          <a:ln>
                            <a:noFill/>
                          </a:ln>
                          <a:solidFill>
                            <a:schemeClr val="tx1"/>
                          </a:solidFill>
                          <a:effectLst/>
                          <a:latin typeface="宋体" panose="02010600030101010101" pitchFamily="2" charset="-122"/>
                          <a:ea typeface="宋体" panose="02010600030101010101" pitchFamily="2" charset="-122"/>
                        </a:rPr>
                        <a:t>维数</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SzPct val="80000"/>
                        <a:buFont typeface="Wingdings" panose="05000000000000000000" pitchFamily="2" charset="2"/>
                        <a:defRPr kumimoji="1" sz="2400" b="1">
                          <a:solidFill>
                            <a:schemeClr val="tx1"/>
                          </a:solidFill>
                          <a:latin typeface="Times New Roman" panose="02020603050405020304" pitchFamily="18" charset="0"/>
                          <a:ea typeface="楷体_GB2312" pitchFamily="49" charset="-122"/>
                        </a:defRPr>
                      </a:lvl1pPr>
                      <a:lvl2pPr algn="l">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lgn="l">
                        <a:spcBef>
                          <a:spcPct val="20000"/>
                        </a:spcBef>
                        <a:buClr>
                          <a:schemeClr val="accent1"/>
                        </a:buClr>
                        <a:buSzPct val="60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3pPr>
                      <a:lvl4pPr algn="l">
                        <a:spcBef>
                          <a:spcPct val="20000"/>
                        </a:spcBef>
                        <a:buClr>
                          <a:schemeClr val="tx1"/>
                        </a:buClr>
                        <a:defRPr kumimoji="1" sz="2400">
                          <a:solidFill>
                            <a:schemeClr val="tx1"/>
                          </a:solidFill>
                          <a:latin typeface="Times New Roman" panose="02020603050405020304" pitchFamily="18" charset="0"/>
                          <a:ea typeface="宋体" panose="02010600030101010101" pitchFamily="2" charset="-122"/>
                        </a:defRPr>
                      </a:lvl4pPr>
                      <a:lvl5pPr algn="l">
                        <a:spcBef>
                          <a:spcPct val="20000"/>
                        </a:spcBef>
                        <a:buClr>
                          <a:schemeClr val="accent1"/>
                        </a:buClr>
                        <a:defRPr kumimoji="1" sz="2400">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tabLst/>
                      </a:pPr>
                      <a:r>
                        <a:rPr kumimoji="1" lang="zh-CN" altLang="en-US" sz="1800" b="1" i="0" u="none" strike="noStrike" cap="none" normalizeH="0" baseline="0">
                          <a:ln>
                            <a:noFill/>
                          </a:ln>
                          <a:solidFill>
                            <a:schemeClr val="tx1"/>
                          </a:solidFill>
                          <a:effectLst/>
                          <a:latin typeface="宋体" panose="02010600030101010101" pitchFamily="2" charset="-122"/>
                          <a:ea typeface="宋体" panose="02010600030101010101" pitchFamily="2" charset="-122"/>
                        </a:rPr>
                        <a:t>1</a:t>
                      </a:r>
                      <a:r>
                        <a:rPr kumimoji="1"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1" lang="zh-CN" altLang="en-US" sz="1800" b="1" i="0" u="none" strike="noStrike" cap="none" normalizeH="0" baseline="0">
                          <a:ln>
                            <a:noFill/>
                          </a:ln>
                          <a:solidFill>
                            <a:schemeClr val="tx1"/>
                          </a:solidFill>
                          <a:effectLst/>
                          <a:latin typeface="宋体" panose="02010600030101010101" pitchFamily="2" charset="-122"/>
                          <a:ea typeface="宋体" panose="02010600030101010101" pitchFamily="2" charset="-122"/>
                        </a:rPr>
                        <a:t>7（12）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SzPct val="80000"/>
                        <a:buFont typeface="Wingdings" panose="05000000000000000000" pitchFamily="2" charset="2"/>
                        <a:defRPr kumimoji="1" sz="2400" b="1">
                          <a:solidFill>
                            <a:schemeClr val="tx1"/>
                          </a:solidFill>
                          <a:latin typeface="Times New Roman" panose="02020603050405020304" pitchFamily="18" charset="0"/>
                          <a:ea typeface="楷体_GB2312" pitchFamily="49" charset="-122"/>
                        </a:defRPr>
                      </a:lvl1pPr>
                      <a:lvl2pPr algn="l">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lgn="l">
                        <a:spcBef>
                          <a:spcPct val="20000"/>
                        </a:spcBef>
                        <a:buClr>
                          <a:schemeClr val="accent1"/>
                        </a:buClr>
                        <a:buSzPct val="60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3pPr>
                      <a:lvl4pPr algn="l">
                        <a:spcBef>
                          <a:spcPct val="20000"/>
                        </a:spcBef>
                        <a:buClr>
                          <a:schemeClr val="tx1"/>
                        </a:buClr>
                        <a:defRPr kumimoji="1" sz="2400">
                          <a:solidFill>
                            <a:schemeClr val="tx1"/>
                          </a:solidFill>
                          <a:latin typeface="Times New Roman" panose="02020603050405020304" pitchFamily="18" charset="0"/>
                          <a:ea typeface="宋体" panose="02010600030101010101" pitchFamily="2" charset="-122"/>
                        </a:defRPr>
                      </a:lvl4pPr>
                      <a:lvl5pPr algn="l">
                        <a:spcBef>
                          <a:spcPct val="20000"/>
                        </a:spcBef>
                        <a:buClr>
                          <a:schemeClr val="accent1"/>
                        </a:buClr>
                        <a:defRPr kumimoji="1" sz="2400">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tabLst/>
                      </a:pPr>
                      <a:r>
                        <a:rPr kumimoji="1" lang="zh-CN" altLang="en-US" sz="1800" b="1" i="0" u="none" strike="noStrike" cap="none" normalizeH="0" baseline="0">
                          <a:ln>
                            <a:noFill/>
                          </a:ln>
                          <a:solidFill>
                            <a:schemeClr val="tx1"/>
                          </a:solidFill>
                          <a:effectLst/>
                          <a:latin typeface="宋体" panose="02010600030101010101" pitchFamily="2" charset="-122"/>
                          <a:ea typeface="宋体" panose="02010600030101010101" pitchFamily="2" charset="-122"/>
                        </a:rPr>
                        <a:t>0（13）， &gt;7（14）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87350">
                <a:tc>
                  <a:txBody>
                    <a:bodyPr/>
                    <a:lstStyle>
                      <a:lvl1pPr algn="l">
                        <a:spcBef>
                          <a:spcPct val="20000"/>
                        </a:spcBef>
                        <a:buClr>
                          <a:schemeClr val="accent2"/>
                        </a:buClr>
                        <a:buSzPct val="80000"/>
                        <a:buFont typeface="Wingdings" panose="05000000000000000000" pitchFamily="2" charset="2"/>
                        <a:defRPr kumimoji="1" sz="2400" b="1">
                          <a:solidFill>
                            <a:schemeClr val="tx1"/>
                          </a:solidFill>
                          <a:latin typeface="Times New Roman" panose="02020603050405020304" pitchFamily="18" charset="0"/>
                          <a:ea typeface="楷体_GB2312" pitchFamily="49" charset="-122"/>
                        </a:defRPr>
                      </a:lvl1pPr>
                      <a:lvl2pPr algn="l">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lgn="l">
                        <a:spcBef>
                          <a:spcPct val="20000"/>
                        </a:spcBef>
                        <a:buClr>
                          <a:schemeClr val="accent1"/>
                        </a:buClr>
                        <a:buSzPct val="60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3pPr>
                      <a:lvl4pPr algn="l">
                        <a:spcBef>
                          <a:spcPct val="20000"/>
                        </a:spcBef>
                        <a:buClr>
                          <a:schemeClr val="tx1"/>
                        </a:buClr>
                        <a:defRPr kumimoji="1" sz="2400">
                          <a:solidFill>
                            <a:schemeClr val="tx1"/>
                          </a:solidFill>
                          <a:latin typeface="Times New Roman" panose="02020603050405020304" pitchFamily="18" charset="0"/>
                          <a:ea typeface="宋体" panose="02010600030101010101" pitchFamily="2" charset="-122"/>
                        </a:defRPr>
                      </a:lvl4pPr>
                      <a:lvl5pPr algn="l">
                        <a:spcBef>
                          <a:spcPct val="20000"/>
                        </a:spcBef>
                        <a:buClr>
                          <a:schemeClr val="accent1"/>
                        </a:buClr>
                        <a:defRPr kumimoji="1" sz="2400">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tabLst/>
                      </a:pPr>
                      <a:r>
                        <a:rPr kumimoji="1" lang="zh-CN" altLang="en-US" sz="1800" b="1" i="0" u="none" strike="noStrike" cap="none" normalizeH="0" baseline="0">
                          <a:ln>
                            <a:noFill/>
                          </a:ln>
                          <a:solidFill>
                            <a:schemeClr val="tx1"/>
                          </a:solidFill>
                          <a:effectLst/>
                          <a:latin typeface="宋体" panose="02010600030101010101" pitchFamily="2" charset="-122"/>
                          <a:ea typeface="宋体" panose="02010600030101010101" pitchFamily="2" charset="-122"/>
                        </a:rPr>
                        <a:t>上界</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SzPct val="80000"/>
                        <a:buFont typeface="Wingdings" panose="05000000000000000000" pitchFamily="2" charset="2"/>
                        <a:defRPr kumimoji="1" sz="2400" b="1">
                          <a:solidFill>
                            <a:schemeClr val="tx1"/>
                          </a:solidFill>
                          <a:latin typeface="Times New Roman" panose="02020603050405020304" pitchFamily="18" charset="0"/>
                          <a:ea typeface="楷体_GB2312" pitchFamily="49" charset="-122"/>
                        </a:defRPr>
                      </a:lvl1pPr>
                      <a:lvl2pPr algn="l">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lgn="l">
                        <a:spcBef>
                          <a:spcPct val="20000"/>
                        </a:spcBef>
                        <a:buClr>
                          <a:schemeClr val="accent1"/>
                        </a:buClr>
                        <a:buSzPct val="60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3pPr>
                      <a:lvl4pPr algn="l">
                        <a:spcBef>
                          <a:spcPct val="20000"/>
                        </a:spcBef>
                        <a:buClr>
                          <a:schemeClr val="tx1"/>
                        </a:buClr>
                        <a:defRPr kumimoji="1" sz="2400">
                          <a:solidFill>
                            <a:schemeClr val="tx1"/>
                          </a:solidFill>
                          <a:latin typeface="Times New Roman" panose="02020603050405020304" pitchFamily="18" charset="0"/>
                          <a:ea typeface="宋体" panose="02010600030101010101" pitchFamily="2" charset="-122"/>
                        </a:defRPr>
                      </a:lvl4pPr>
                      <a:lvl5pPr algn="l">
                        <a:spcBef>
                          <a:spcPct val="20000"/>
                        </a:spcBef>
                        <a:buClr>
                          <a:schemeClr val="accent1"/>
                        </a:buClr>
                        <a:defRPr kumimoji="1" sz="2400">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tabLst/>
                      </a:pPr>
                      <a:r>
                        <a:rPr kumimoji="1" lang="zh-CN" altLang="en-US" sz="1800" b="1" i="0" u="none" strike="noStrike" cap="none" normalizeH="0" baseline="0">
                          <a:ln>
                            <a:noFill/>
                          </a:ln>
                          <a:solidFill>
                            <a:schemeClr val="tx1"/>
                          </a:solidFill>
                          <a:effectLst/>
                          <a:latin typeface="宋体" panose="02010600030101010101" pitchFamily="2" charset="-122"/>
                          <a:ea typeface="宋体" panose="02010600030101010101" pitchFamily="2" charset="-122"/>
                        </a:rPr>
                        <a:t>常数（15）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SzPct val="80000"/>
                        <a:buFont typeface="Wingdings" panose="05000000000000000000" pitchFamily="2" charset="2"/>
                        <a:defRPr kumimoji="1" sz="2400" b="1">
                          <a:solidFill>
                            <a:schemeClr val="tx1"/>
                          </a:solidFill>
                          <a:latin typeface="Times New Roman" panose="02020603050405020304" pitchFamily="18" charset="0"/>
                          <a:ea typeface="楷体_GB2312" pitchFamily="49" charset="-122"/>
                        </a:defRPr>
                      </a:lvl1pPr>
                      <a:lvl2pPr algn="l">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lgn="l">
                        <a:spcBef>
                          <a:spcPct val="20000"/>
                        </a:spcBef>
                        <a:buClr>
                          <a:schemeClr val="accent1"/>
                        </a:buClr>
                        <a:buSzPct val="60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3pPr>
                      <a:lvl4pPr algn="l">
                        <a:spcBef>
                          <a:spcPct val="20000"/>
                        </a:spcBef>
                        <a:buClr>
                          <a:schemeClr val="tx1"/>
                        </a:buClr>
                        <a:defRPr kumimoji="1" sz="2400">
                          <a:solidFill>
                            <a:schemeClr val="tx1"/>
                          </a:solidFill>
                          <a:latin typeface="Times New Roman" panose="02020603050405020304" pitchFamily="18" charset="0"/>
                          <a:ea typeface="宋体" panose="02010600030101010101" pitchFamily="2" charset="-122"/>
                        </a:defRPr>
                      </a:lvl4pPr>
                      <a:lvl5pPr algn="l">
                        <a:spcBef>
                          <a:spcPct val="20000"/>
                        </a:spcBef>
                        <a:buClr>
                          <a:schemeClr val="accent1"/>
                        </a:buClr>
                        <a:defRPr kumimoji="1" sz="2400">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tabLst/>
                      </a:pPr>
                      <a:r>
                        <a:rPr kumimoji="1" lang="zh-CN" altLang="en-US" sz="1800" b="1" i="0" u="none" strike="noStrike" cap="none" normalizeH="0" baseline="0">
                          <a:ln>
                            <a:noFill/>
                          </a:ln>
                          <a:solidFill>
                            <a:schemeClr val="tx1"/>
                          </a:solidFill>
                          <a:effectLst/>
                          <a:latin typeface="宋体" panose="02010600030101010101" pitchFamily="2" charset="-122"/>
                          <a:ea typeface="宋体" panose="02010600030101010101" pitchFamily="2" charset="-122"/>
                        </a:rPr>
                        <a:t>数组元素名（16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85763">
                <a:tc>
                  <a:txBody>
                    <a:bodyPr/>
                    <a:lstStyle>
                      <a:lvl1pPr algn="l">
                        <a:spcBef>
                          <a:spcPct val="20000"/>
                        </a:spcBef>
                        <a:buClr>
                          <a:schemeClr val="accent2"/>
                        </a:buClr>
                        <a:buSzPct val="80000"/>
                        <a:buFont typeface="Wingdings" panose="05000000000000000000" pitchFamily="2" charset="2"/>
                        <a:defRPr kumimoji="1" sz="2400" b="1">
                          <a:solidFill>
                            <a:schemeClr val="tx1"/>
                          </a:solidFill>
                          <a:latin typeface="Times New Roman" panose="02020603050405020304" pitchFamily="18" charset="0"/>
                          <a:ea typeface="楷体_GB2312" pitchFamily="49" charset="-122"/>
                        </a:defRPr>
                      </a:lvl1pPr>
                      <a:lvl2pPr algn="l">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lgn="l">
                        <a:spcBef>
                          <a:spcPct val="20000"/>
                        </a:spcBef>
                        <a:buClr>
                          <a:schemeClr val="accent1"/>
                        </a:buClr>
                        <a:buSzPct val="60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3pPr>
                      <a:lvl4pPr algn="l">
                        <a:spcBef>
                          <a:spcPct val="20000"/>
                        </a:spcBef>
                        <a:buClr>
                          <a:schemeClr val="tx1"/>
                        </a:buClr>
                        <a:defRPr kumimoji="1" sz="2400">
                          <a:solidFill>
                            <a:schemeClr val="tx1"/>
                          </a:solidFill>
                          <a:latin typeface="Times New Roman" panose="02020603050405020304" pitchFamily="18" charset="0"/>
                          <a:ea typeface="宋体" panose="02010600030101010101" pitchFamily="2" charset="-122"/>
                        </a:defRPr>
                      </a:lvl4pPr>
                      <a:lvl5pPr algn="l">
                        <a:spcBef>
                          <a:spcPct val="20000"/>
                        </a:spcBef>
                        <a:buClr>
                          <a:schemeClr val="accent1"/>
                        </a:buClr>
                        <a:defRPr kumimoji="1" sz="2400">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tabLst/>
                      </a:pPr>
                      <a:endParaRPr kumimoji="1" lang="zh-CN" altLang="en-US" sz="1800" b="0"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SzPct val="80000"/>
                        <a:buFont typeface="Wingdings" panose="05000000000000000000" pitchFamily="2" charset="2"/>
                        <a:defRPr kumimoji="1" sz="2400" b="1">
                          <a:solidFill>
                            <a:schemeClr val="tx1"/>
                          </a:solidFill>
                          <a:latin typeface="Times New Roman" panose="02020603050405020304" pitchFamily="18" charset="0"/>
                          <a:ea typeface="楷体_GB2312" pitchFamily="49" charset="-122"/>
                        </a:defRPr>
                      </a:lvl1pPr>
                      <a:lvl2pPr algn="l">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lgn="l">
                        <a:spcBef>
                          <a:spcPct val="20000"/>
                        </a:spcBef>
                        <a:buClr>
                          <a:schemeClr val="accent1"/>
                        </a:buClr>
                        <a:buSzPct val="60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3pPr>
                      <a:lvl4pPr algn="l">
                        <a:spcBef>
                          <a:spcPct val="20000"/>
                        </a:spcBef>
                        <a:buClr>
                          <a:schemeClr val="tx1"/>
                        </a:buClr>
                        <a:defRPr kumimoji="1" sz="2400">
                          <a:solidFill>
                            <a:schemeClr val="tx1"/>
                          </a:solidFill>
                          <a:latin typeface="Times New Roman" panose="02020603050405020304" pitchFamily="18" charset="0"/>
                          <a:ea typeface="宋体" panose="02010600030101010101" pitchFamily="2" charset="-122"/>
                        </a:defRPr>
                      </a:lvl4pPr>
                      <a:lvl5pPr algn="l">
                        <a:spcBef>
                          <a:spcPct val="20000"/>
                        </a:spcBef>
                        <a:buClr>
                          <a:schemeClr val="accent1"/>
                        </a:buClr>
                        <a:defRPr kumimoji="1" sz="2400">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tabLst/>
                      </a:pPr>
                      <a:endParaRPr kumimoji="1" lang="zh-CN" altLang="en-US" sz="1800" b="0"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SzPct val="80000"/>
                        <a:buFont typeface="Wingdings" panose="05000000000000000000" pitchFamily="2" charset="2"/>
                        <a:defRPr kumimoji="1" sz="2400" b="1">
                          <a:solidFill>
                            <a:schemeClr val="tx1"/>
                          </a:solidFill>
                          <a:latin typeface="Times New Roman" panose="02020603050405020304" pitchFamily="18" charset="0"/>
                          <a:ea typeface="楷体_GB2312" pitchFamily="49" charset="-122"/>
                        </a:defRPr>
                      </a:lvl1pPr>
                      <a:lvl2pPr algn="l">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lgn="l">
                        <a:spcBef>
                          <a:spcPct val="20000"/>
                        </a:spcBef>
                        <a:buClr>
                          <a:schemeClr val="accent1"/>
                        </a:buClr>
                        <a:buSzPct val="60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3pPr>
                      <a:lvl4pPr algn="l">
                        <a:spcBef>
                          <a:spcPct val="20000"/>
                        </a:spcBef>
                        <a:buClr>
                          <a:schemeClr val="tx1"/>
                        </a:buClr>
                        <a:defRPr kumimoji="1" sz="2400">
                          <a:solidFill>
                            <a:schemeClr val="tx1"/>
                          </a:solidFill>
                          <a:latin typeface="Times New Roman" panose="02020603050405020304" pitchFamily="18" charset="0"/>
                          <a:ea typeface="宋体" panose="02010600030101010101" pitchFamily="2" charset="-122"/>
                        </a:defRPr>
                      </a:lvl4pPr>
                      <a:lvl5pPr algn="l">
                        <a:spcBef>
                          <a:spcPct val="20000"/>
                        </a:spcBef>
                        <a:buClr>
                          <a:schemeClr val="accent1"/>
                        </a:buClr>
                        <a:defRPr kumimoji="1" sz="2400">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tabLst/>
                      </a:pPr>
                      <a:endParaRPr kumimoji="1" lang="zh-CN" altLang="en-US" sz="1800" b="0"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87350">
                <a:tc>
                  <a:txBody>
                    <a:bodyPr/>
                    <a:lstStyle>
                      <a:lvl1pPr algn="l">
                        <a:spcBef>
                          <a:spcPct val="20000"/>
                        </a:spcBef>
                        <a:buClr>
                          <a:schemeClr val="accent2"/>
                        </a:buClr>
                        <a:buSzPct val="80000"/>
                        <a:buFont typeface="Wingdings" panose="05000000000000000000" pitchFamily="2" charset="2"/>
                        <a:defRPr kumimoji="1" sz="2400" b="1">
                          <a:solidFill>
                            <a:schemeClr val="tx1"/>
                          </a:solidFill>
                          <a:latin typeface="Times New Roman" panose="02020603050405020304" pitchFamily="18" charset="0"/>
                          <a:ea typeface="楷体_GB2312" pitchFamily="49" charset="-122"/>
                        </a:defRPr>
                      </a:lvl1pPr>
                      <a:lvl2pPr algn="l">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lgn="l">
                        <a:spcBef>
                          <a:spcPct val="20000"/>
                        </a:spcBef>
                        <a:buClr>
                          <a:schemeClr val="accent1"/>
                        </a:buClr>
                        <a:buSzPct val="60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3pPr>
                      <a:lvl4pPr algn="l">
                        <a:spcBef>
                          <a:spcPct val="20000"/>
                        </a:spcBef>
                        <a:buClr>
                          <a:schemeClr val="tx1"/>
                        </a:buClr>
                        <a:defRPr kumimoji="1" sz="2400">
                          <a:solidFill>
                            <a:schemeClr val="tx1"/>
                          </a:solidFill>
                          <a:latin typeface="Times New Roman" panose="02020603050405020304" pitchFamily="18" charset="0"/>
                          <a:ea typeface="宋体" panose="02010600030101010101" pitchFamily="2" charset="-122"/>
                        </a:defRPr>
                      </a:lvl4pPr>
                      <a:lvl5pPr algn="l">
                        <a:spcBef>
                          <a:spcPct val="20000"/>
                        </a:spcBef>
                        <a:buClr>
                          <a:schemeClr val="accent1"/>
                        </a:buClr>
                        <a:defRPr kumimoji="1" sz="2400">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tabLst/>
                      </a:pPr>
                      <a:endParaRPr kumimoji="1" lang="zh-CN" altLang="en-US" sz="1800" b="0"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SzPct val="80000"/>
                        <a:buFont typeface="Wingdings" panose="05000000000000000000" pitchFamily="2" charset="2"/>
                        <a:defRPr kumimoji="1" sz="2400" b="1">
                          <a:solidFill>
                            <a:schemeClr val="tx1"/>
                          </a:solidFill>
                          <a:latin typeface="Times New Roman" panose="02020603050405020304" pitchFamily="18" charset="0"/>
                          <a:ea typeface="楷体_GB2312" pitchFamily="49" charset="-122"/>
                        </a:defRPr>
                      </a:lvl1pPr>
                      <a:lvl2pPr algn="l">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lgn="l">
                        <a:spcBef>
                          <a:spcPct val="20000"/>
                        </a:spcBef>
                        <a:buClr>
                          <a:schemeClr val="accent1"/>
                        </a:buClr>
                        <a:buSzPct val="60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3pPr>
                      <a:lvl4pPr algn="l">
                        <a:spcBef>
                          <a:spcPct val="20000"/>
                        </a:spcBef>
                        <a:buClr>
                          <a:schemeClr val="tx1"/>
                        </a:buClr>
                        <a:defRPr kumimoji="1" sz="2400">
                          <a:solidFill>
                            <a:schemeClr val="tx1"/>
                          </a:solidFill>
                          <a:latin typeface="Times New Roman" panose="02020603050405020304" pitchFamily="18" charset="0"/>
                          <a:ea typeface="宋体" panose="02010600030101010101" pitchFamily="2" charset="-122"/>
                        </a:defRPr>
                      </a:lvl4pPr>
                      <a:lvl5pPr algn="l">
                        <a:spcBef>
                          <a:spcPct val="20000"/>
                        </a:spcBef>
                        <a:buClr>
                          <a:schemeClr val="accent1"/>
                        </a:buClr>
                        <a:defRPr kumimoji="1" sz="2400">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tabLst/>
                      </a:pPr>
                      <a:endParaRPr kumimoji="1" lang="zh-CN" altLang="en-US" sz="1800" b="0"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SzPct val="80000"/>
                        <a:buFont typeface="Wingdings" panose="05000000000000000000" pitchFamily="2" charset="2"/>
                        <a:defRPr kumimoji="1" sz="2400" b="1">
                          <a:solidFill>
                            <a:schemeClr val="tx1"/>
                          </a:solidFill>
                          <a:latin typeface="Times New Roman" panose="02020603050405020304" pitchFamily="18" charset="0"/>
                          <a:ea typeface="楷体_GB2312" pitchFamily="49" charset="-122"/>
                        </a:defRPr>
                      </a:lvl1pPr>
                      <a:lvl2pPr algn="l">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lgn="l">
                        <a:spcBef>
                          <a:spcPct val="20000"/>
                        </a:spcBef>
                        <a:buClr>
                          <a:schemeClr val="accent1"/>
                        </a:buClr>
                        <a:buSzPct val="60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3pPr>
                      <a:lvl4pPr algn="l">
                        <a:spcBef>
                          <a:spcPct val="20000"/>
                        </a:spcBef>
                        <a:buClr>
                          <a:schemeClr val="tx1"/>
                        </a:buClr>
                        <a:defRPr kumimoji="1" sz="2400">
                          <a:solidFill>
                            <a:schemeClr val="tx1"/>
                          </a:solidFill>
                          <a:latin typeface="Times New Roman" panose="02020603050405020304" pitchFamily="18" charset="0"/>
                          <a:ea typeface="宋体" panose="02010600030101010101" pitchFamily="2" charset="-122"/>
                        </a:defRPr>
                      </a:lvl4pPr>
                      <a:lvl5pPr algn="l">
                        <a:spcBef>
                          <a:spcPct val="20000"/>
                        </a:spcBef>
                        <a:buClr>
                          <a:schemeClr val="accent1"/>
                        </a:buClr>
                        <a:defRPr kumimoji="1" sz="2400">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tabLst/>
                      </a:pPr>
                      <a:endParaRPr kumimoji="1" lang="zh-CN" altLang="en-US" sz="1800" b="0"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
        <p:nvSpPr>
          <p:cNvPr id="28718" name="Text Box 77">
            <a:extLst>
              <a:ext uri="{FF2B5EF4-FFF2-40B4-BE49-F238E27FC236}">
                <a16:creationId xmlns:a16="http://schemas.microsoft.com/office/drawing/2014/main" id="{49739074-6EBA-4A57-884A-71D6FDB76A08}"/>
              </a:ext>
            </a:extLst>
          </p:cNvPr>
          <p:cNvSpPr txBox="1">
            <a:spLocks noChangeArrowheads="1"/>
          </p:cNvSpPr>
          <p:nvPr/>
        </p:nvSpPr>
        <p:spPr bwMode="auto">
          <a:xfrm>
            <a:off x="819150" y="6232525"/>
            <a:ext cx="4114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sq">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009999"/>
                  </a:outerShdw>
                </a:effectLst>
              </a14:hiddenEffects>
            </a:ext>
          </a:extLst>
        </p:spPr>
        <p:txBody>
          <a:bodyPr>
            <a:spAutoFit/>
          </a:bodyPr>
          <a:lstStyle>
            <a:lvl1pPr algn="ctr">
              <a:defRPr kumimoji="1" sz="1600" b="1">
                <a:solidFill>
                  <a:srgbClr val="003399"/>
                </a:solidFill>
                <a:latin typeface="Times New Roman" panose="02020603050405020304" pitchFamily="18" charset="0"/>
                <a:ea typeface="宋体" panose="02010600030101010101" pitchFamily="2" charset="-122"/>
              </a:defRPr>
            </a:lvl1pPr>
            <a:lvl2pPr marL="742950" indent="-285750" algn="ctr">
              <a:defRPr kumimoji="1" sz="1600" b="1">
                <a:solidFill>
                  <a:srgbClr val="003399"/>
                </a:solidFill>
                <a:latin typeface="Times New Roman" panose="02020603050405020304" pitchFamily="18" charset="0"/>
                <a:ea typeface="宋体" panose="02010600030101010101" pitchFamily="2" charset="-122"/>
              </a:defRPr>
            </a:lvl2pPr>
            <a:lvl3pPr marL="1143000" indent="-228600" algn="ctr">
              <a:defRPr kumimoji="1" sz="1600" b="1">
                <a:solidFill>
                  <a:srgbClr val="003399"/>
                </a:solidFill>
                <a:latin typeface="Times New Roman" panose="02020603050405020304" pitchFamily="18" charset="0"/>
                <a:ea typeface="宋体" panose="02010600030101010101" pitchFamily="2" charset="-122"/>
              </a:defRPr>
            </a:lvl3pPr>
            <a:lvl4pPr marL="1600200" indent="-228600" algn="ctr">
              <a:defRPr kumimoji="1" sz="1600" b="1">
                <a:solidFill>
                  <a:srgbClr val="003399"/>
                </a:solidFill>
                <a:latin typeface="Times New Roman" panose="02020603050405020304" pitchFamily="18" charset="0"/>
                <a:ea typeface="宋体" panose="02010600030101010101" pitchFamily="2" charset="-122"/>
              </a:defRPr>
            </a:lvl4pPr>
            <a:lvl5pPr marL="2057400" indent="-228600" algn="ctr">
              <a:defRPr kumimoji="1" sz="1600" b="1">
                <a:solidFill>
                  <a:srgbClr val="003399"/>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9pPr>
          </a:lstStyle>
          <a:p>
            <a:pPr algn="l" eaLnBrk="1" hangingPunct="1">
              <a:spcBef>
                <a:spcPct val="50000"/>
              </a:spcBef>
            </a:pPr>
            <a:r>
              <a:rPr lang="zh-CN" altLang="en-US" sz="2000">
                <a:solidFill>
                  <a:schemeClr val="tx1"/>
                </a:solidFill>
              </a:rPr>
              <a:t>40 个等价类</a:t>
            </a:r>
          </a:p>
        </p:txBody>
      </p:sp>
      <p:sp>
        <p:nvSpPr>
          <p:cNvPr id="28719" name="Oval 78">
            <a:hlinkClick r:id="" action="ppaction://hlinkshowjump?jump=previousslide"/>
            <a:extLst>
              <a:ext uri="{FF2B5EF4-FFF2-40B4-BE49-F238E27FC236}">
                <a16:creationId xmlns:a16="http://schemas.microsoft.com/office/drawing/2014/main" id="{66A869CE-35BF-4FDB-A760-12DE73A66267}"/>
              </a:ext>
            </a:extLst>
          </p:cNvPr>
          <p:cNvSpPr>
            <a:spLocks noChangeArrowheads="1"/>
          </p:cNvSpPr>
          <p:nvPr/>
        </p:nvSpPr>
        <p:spPr bwMode="auto">
          <a:xfrm>
            <a:off x="6353175" y="6386513"/>
            <a:ext cx="747713" cy="323850"/>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kumimoji="1" sz="1600" b="1">
                <a:solidFill>
                  <a:srgbClr val="003399"/>
                </a:solidFill>
                <a:latin typeface="Times New Roman" panose="02020603050405020304" pitchFamily="18" charset="0"/>
                <a:ea typeface="宋体" panose="02010600030101010101" pitchFamily="2" charset="-122"/>
              </a:defRPr>
            </a:lvl1pPr>
            <a:lvl2pPr marL="742950" indent="-285750" algn="ctr">
              <a:defRPr kumimoji="1" sz="1600" b="1">
                <a:solidFill>
                  <a:srgbClr val="003399"/>
                </a:solidFill>
                <a:latin typeface="Times New Roman" panose="02020603050405020304" pitchFamily="18" charset="0"/>
                <a:ea typeface="宋体" panose="02010600030101010101" pitchFamily="2" charset="-122"/>
              </a:defRPr>
            </a:lvl2pPr>
            <a:lvl3pPr marL="1143000" indent="-228600" algn="ctr">
              <a:defRPr kumimoji="1" sz="1600" b="1">
                <a:solidFill>
                  <a:srgbClr val="003399"/>
                </a:solidFill>
                <a:latin typeface="Times New Roman" panose="02020603050405020304" pitchFamily="18" charset="0"/>
                <a:ea typeface="宋体" panose="02010600030101010101" pitchFamily="2" charset="-122"/>
              </a:defRPr>
            </a:lvl3pPr>
            <a:lvl4pPr marL="1600200" indent="-228600" algn="ctr">
              <a:defRPr kumimoji="1" sz="1600" b="1">
                <a:solidFill>
                  <a:srgbClr val="003399"/>
                </a:solidFill>
                <a:latin typeface="Times New Roman" panose="02020603050405020304" pitchFamily="18" charset="0"/>
                <a:ea typeface="宋体" panose="02010600030101010101" pitchFamily="2" charset="-122"/>
              </a:defRPr>
            </a:lvl4pPr>
            <a:lvl5pPr marL="2057400" indent="-228600" algn="ctr">
              <a:defRPr kumimoji="1" sz="1600" b="1">
                <a:solidFill>
                  <a:srgbClr val="003399"/>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8720" name="Oval 79">
            <a:hlinkClick r:id="" action="ppaction://hlinkshowjump?jump=nextslide"/>
            <a:extLst>
              <a:ext uri="{FF2B5EF4-FFF2-40B4-BE49-F238E27FC236}">
                <a16:creationId xmlns:a16="http://schemas.microsoft.com/office/drawing/2014/main" id="{2ED0C867-4CDD-41A5-B3AE-79B1F368F98C}"/>
              </a:ext>
            </a:extLst>
          </p:cNvPr>
          <p:cNvSpPr>
            <a:spLocks noChangeArrowheads="1"/>
          </p:cNvSpPr>
          <p:nvPr/>
        </p:nvSpPr>
        <p:spPr bwMode="auto">
          <a:xfrm>
            <a:off x="7219950" y="6391275"/>
            <a:ext cx="781050" cy="314325"/>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kumimoji="1" sz="1600" b="1">
                <a:solidFill>
                  <a:srgbClr val="003399"/>
                </a:solidFill>
                <a:latin typeface="Times New Roman" panose="02020603050405020304" pitchFamily="18" charset="0"/>
                <a:ea typeface="宋体" panose="02010600030101010101" pitchFamily="2" charset="-122"/>
              </a:defRPr>
            </a:lvl1pPr>
            <a:lvl2pPr marL="742950" indent="-285750" algn="ctr">
              <a:defRPr kumimoji="1" sz="1600" b="1">
                <a:solidFill>
                  <a:srgbClr val="003399"/>
                </a:solidFill>
                <a:latin typeface="Times New Roman" panose="02020603050405020304" pitchFamily="18" charset="0"/>
                <a:ea typeface="宋体" panose="02010600030101010101" pitchFamily="2" charset="-122"/>
              </a:defRPr>
            </a:lvl2pPr>
            <a:lvl3pPr marL="1143000" indent="-228600" algn="ctr">
              <a:defRPr kumimoji="1" sz="1600" b="1">
                <a:solidFill>
                  <a:srgbClr val="003399"/>
                </a:solidFill>
                <a:latin typeface="Times New Roman" panose="02020603050405020304" pitchFamily="18" charset="0"/>
                <a:ea typeface="宋体" panose="02010600030101010101" pitchFamily="2" charset="-122"/>
              </a:defRPr>
            </a:lvl3pPr>
            <a:lvl4pPr marL="1600200" indent="-228600" algn="ctr">
              <a:defRPr kumimoji="1" sz="1600" b="1">
                <a:solidFill>
                  <a:srgbClr val="003399"/>
                </a:solidFill>
                <a:latin typeface="Times New Roman" panose="02020603050405020304" pitchFamily="18" charset="0"/>
                <a:ea typeface="宋体" panose="02010600030101010101" pitchFamily="2" charset="-122"/>
              </a:defRPr>
            </a:lvl4pPr>
            <a:lvl5pPr marL="2057400" indent="-228600" algn="ctr">
              <a:defRPr kumimoji="1" sz="1600" b="1">
                <a:solidFill>
                  <a:srgbClr val="003399"/>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8721" name="Oval 80">
            <a:hlinkClick r:id="" action="ppaction://hlinkshowjump?jump=firstslide"/>
            <a:extLst>
              <a:ext uri="{FF2B5EF4-FFF2-40B4-BE49-F238E27FC236}">
                <a16:creationId xmlns:a16="http://schemas.microsoft.com/office/drawing/2014/main" id="{DAC0EF8D-D11A-4D2E-B10A-8F734BF74E18}"/>
              </a:ext>
            </a:extLst>
          </p:cNvPr>
          <p:cNvSpPr>
            <a:spLocks noChangeArrowheads="1"/>
          </p:cNvSpPr>
          <p:nvPr/>
        </p:nvSpPr>
        <p:spPr bwMode="auto">
          <a:xfrm>
            <a:off x="8148638" y="6392863"/>
            <a:ext cx="781050" cy="314325"/>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kumimoji="1" sz="1600" b="1">
                <a:solidFill>
                  <a:srgbClr val="003399"/>
                </a:solidFill>
                <a:latin typeface="Times New Roman" panose="02020603050405020304" pitchFamily="18" charset="0"/>
                <a:ea typeface="宋体" panose="02010600030101010101" pitchFamily="2" charset="-122"/>
              </a:defRPr>
            </a:lvl1pPr>
            <a:lvl2pPr marL="742950" indent="-285750" algn="ctr">
              <a:defRPr kumimoji="1" sz="1600" b="1">
                <a:solidFill>
                  <a:srgbClr val="003399"/>
                </a:solidFill>
                <a:latin typeface="Times New Roman" panose="02020603050405020304" pitchFamily="18" charset="0"/>
                <a:ea typeface="宋体" panose="02010600030101010101" pitchFamily="2" charset="-122"/>
              </a:defRPr>
            </a:lvl2pPr>
            <a:lvl3pPr marL="1143000" indent="-228600" algn="ctr">
              <a:defRPr kumimoji="1" sz="1600" b="1">
                <a:solidFill>
                  <a:srgbClr val="003399"/>
                </a:solidFill>
                <a:latin typeface="Times New Roman" panose="02020603050405020304" pitchFamily="18" charset="0"/>
                <a:ea typeface="宋体" panose="02010600030101010101" pitchFamily="2" charset="-122"/>
              </a:defRPr>
            </a:lvl3pPr>
            <a:lvl4pPr marL="1600200" indent="-228600" algn="ctr">
              <a:defRPr kumimoji="1" sz="1600" b="1">
                <a:solidFill>
                  <a:srgbClr val="003399"/>
                </a:solidFill>
                <a:latin typeface="Times New Roman" panose="02020603050405020304" pitchFamily="18" charset="0"/>
                <a:ea typeface="宋体" panose="02010600030101010101" pitchFamily="2" charset="-122"/>
              </a:defRPr>
            </a:lvl4pPr>
            <a:lvl5pPr marL="2057400" indent="-228600" algn="ctr">
              <a:defRPr kumimoji="1" sz="1600" b="1">
                <a:solidFill>
                  <a:srgbClr val="003399"/>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9pPr>
          </a:lstStyle>
          <a:p>
            <a:pPr eaLnBrk="1" hangingPunct="1"/>
            <a:endParaRPr lang="zh-CN"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showMasterPhAnim="0">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63490" name="Rectangle 2">
            <a:extLst>
              <a:ext uri="{FF2B5EF4-FFF2-40B4-BE49-F238E27FC236}">
                <a16:creationId xmlns:a16="http://schemas.microsoft.com/office/drawing/2014/main" id="{D3C6EA07-5F66-4ED7-9CD7-71EFB438B27B}"/>
              </a:ext>
            </a:extLst>
          </p:cNvPr>
          <p:cNvSpPr>
            <a:spLocks noGrp="1" noChangeArrowheads="1"/>
          </p:cNvSpPr>
          <p:nvPr>
            <p:ph type="title"/>
          </p:nvPr>
        </p:nvSpPr>
        <p:spPr>
          <a:xfrm>
            <a:off x="727075" y="228600"/>
            <a:ext cx="7772400" cy="685800"/>
          </a:xfrm>
          <a:effectLst>
            <a:outerShdw dist="35921" dir="2700000" algn="ctr" rotWithShape="0">
              <a:schemeClr val="bg2"/>
            </a:outerShdw>
          </a:effectLst>
        </p:spPr>
        <p:txBody>
          <a:bodyPr/>
          <a:lstStyle/>
          <a:p>
            <a:pPr algn="l" eaLnBrk="1" hangingPunct="1">
              <a:defRPr/>
            </a:pPr>
            <a:r>
              <a:rPr lang="zh-CN" altLang="en-US" sz="2800" dirty="0">
                <a:solidFill>
                  <a:schemeClr val="folHlink"/>
                </a:solidFill>
                <a:latin typeface="楷体_GB2312" pitchFamily="49" charset="-122"/>
                <a:ea typeface="楷体_GB2312" pitchFamily="49" charset="-122"/>
              </a:rPr>
              <a:t>3</a:t>
            </a:r>
            <a:r>
              <a:rPr lang="en-US" altLang="zh-CN" sz="2800" dirty="0">
                <a:solidFill>
                  <a:schemeClr val="folHlink"/>
                </a:solidFill>
                <a:latin typeface="楷体_GB2312" pitchFamily="49" charset="-122"/>
                <a:ea typeface="楷体_GB2312" pitchFamily="49" charset="-122"/>
              </a:rPr>
              <a:t>.</a:t>
            </a:r>
            <a:r>
              <a:rPr lang="zh-CN" altLang="en-US" sz="2800" dirty="0">
                <a:solidFill>
                  <a:schemeClr val="folHlink"/>
                </a:solidFill>
                <a:latin typeface="楷体_GB2312" pitchFamily="49" charset="-122"/>
                <a:ea typeface="楷体_GB2312" pitchFamily="49" charset="-122"/>
              </a:rPr>
              <a:t>错误推测法</a:t>
            </a:r>
            <a:endParaRPr lang="zh-CN" altLang="en-US" sz="2400" dirty="0">
              <a:solidFill>
                <a:srgbClr val="FFFFCC"/>
              </a:solidFill>
              <a:latin typeface="楷体_GB2312" pitchFamily="49" charset="-122"/>
              <a:ea typeface="楷体_GB2312" pitchFamily="49" charset="-122"/>
            </a:endParaRPr>
          </a:p>
        </p:txBody>
      </p:sp>
      <p:sp>
        <p:nvSpPr>
          <p:cNvPr id="63491" name="Rectangle 3">
            <a:extLst>
              <a:ext uri="{FF2B5EF4-FFF2-40B4-BE49-F238E27FC236}">
                <a16:creationId xmlns:a16="http://schemas.microsoft.com/office/drawing/2014/main" id="{58B5E25A-EED2-49C3-ADEA-ADC8E8A35CA2}"/>
              </a:ext>
            </a:extLst>
          </p:cNvPr>
          <p:cNvSpPr>
            <a:spLocks noGrp="1" noChangeArrowheads="1"/>
          </p:cNvSpPr>
          <p:nvPr>
            <p:ph type="body" idx="1"/>
          </p:nvPr>
        </p:nvSpPr>
        <p:spPr>
          <a:xfrm>
            <a:off x="393700" y="912813"/>
            <a:ext cx="8281988" cy="1482725"/>
          </a:xfrm>
        </p:spPr>
        <p:txBody>
          <a:bodyPr/>
          <a:lstStyle/>
          <a:p>
            <a:pPr marL="290513" lvl="1" indent="-12700" eaLnBrk="1" hangingPunct="1"/>
            <a:r>
              <a:rPr lang="zh-CN" altLang="en-US" b="1" dirty="0">
                <a:latin typeface="楷体_GB2312" pitchFamily="49" charset="-122"/>
                <a:ea typeface="楷体_GB2312" pitchFamily="49" charset="-122"/>
              </a:rPr>
              <a:t>	  凭经验或直觉推测可能的错误，列出程序中可能有的错误和容易发生错误的特殊情况，选择测试用例。</a:t>
            </a:r>
            <a:endParaRPr lang="zh-CN" altLang="en-US" dirty="0"/>
          </a:p>
        </p:txBody>
      </p:sp>
      <p:sp>
        <p:nvSpPr>
          <p:cNvPr id="63509" name="Rectangle 21">
            <a:extLst>
              <a:ext uri="{FF2B5EF4-FFF2-40B4-BE49-F238E27FC236}">
                <a16:creationId xmlns:a16="http://schemas.microsoft.com/office/drawing/2014/main" id="{6391CF1B-6462-430B-805D-BE7196A4B5BD}"/>
              </a:ext>
            </a:extLst>
          </p:cNvPr>
          <p:cNvSpPr>
            <a:spLocks noChangeArrowheads="1"/>
          </p:cNvSpPr>
          <p:nvPr/>
        </p:nvSpPr>
        <p:spPr bwMode="auto">
          <a:xfrm>
            <a:off x="371475" y="2830513"/>
            <a:ext cx="8140700" cy="3590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accent2"/>
              </a:buClr>
              <a:buSzPct val="80000"/>
              <a:buFont typeface="Wingdings" panose="05000000000000000000" pitchFamily="2" charset="2"/>
              <a:defRPr kumimoji="1" sz="2800" b="1">
                <a:solidFill>
                  <a:schemeClr val="tx1"/>
                </a:solidFill>
                <a:latin typeface="Times New Roman" panose="02020603050405020304" pitchFamily="18" charset="0"/>
                <a:ea typeface="楷体_GB2312" pitchFamily="49" charset="-122"/>
              </a:defRPr>
            </a:lvl1pPr>
            <a:lvl2pPr marL="742950" indent="-285750">
              <a:spcBef>
                <a:spcPct val="20000"/>
              </a:spcBef>
              <a:buClr>
                <a:schemeClr val="tx1"/>
              </a:buClr>
              <a:buSzPct val="90000"/>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defRPr kumimoji="1" sz="2800">
                <a:solidFill>
                  <a:schemeClr val="tx1"/>
                </a:solidFill>
                <a:latin typeface="Times New Roman" panose="02020603050405020304" pitchFamily="18" charset="0"/>
                <a:ea typeface="宋体" panose="02010600030101010101" pitchFamily="2" charset="-122"/>
              </a:defRPr>
            </a:lvl9pPr>
          </a:lstStyle>
          <a:p>
            <a:pPr eaLnBrk="1" hangingPunct="1">
              <a:lnSpc>
                <a:spcPct val="105000"/>
              </a:lnSpc>
            </a:pPr>
            <a:r>
              <a:rPr lang="zh-CN" altLang="en-US" dirty="0">
                <a:latin typeface="楷体_GB2312" pitchFamily="49" charset="-122"/>
              </a:rPr>
              <a:t>		把输入条件视为</a:t>
            </a:r>
            <a:r>
              <a:rPr lang="zh-CN" altLang="en-US" dirty="0"/>
              <a:t>“</a:t>
            </a:r>
            <a:r>
              <a:rPr lang="zh-CN" altLang="en-US" dirty="0">
                <a:latin typeface="楷体_GB2312" pitchFamily="49" charset="-122"/>
              </a:rPr>
              <a:t>因</a:t>
            </a:r>
            <a:r>
              <a:rPr lang="zh-CN" altLang="en-US" dirty="0"/>
              <a:t>”</a:t>
            </a:r>
            <a:r>
              <a:rPr lang="zh-CN" altLang="en-US" dirty="0">
                <a:latin typeface="楷体_GB2312" pitchFamily="49" charset="-122"/>
              </a:rPr>
              <a:t>，把输出条件视为</a:t>
            </a:r>
            <a:r>
              <a:rPr lang="zh-CN" altLang="en-US" dirty="0"/>
              <a:t>“</a:t>
            </a:r>
            <a:r>
              <a:rPr lang="zh-CN" altLang="en-US" dirty="0">
                <a:latin typeface="楷体_GB2312" pitchFamily="49" charset="-122"/>
              </a:rPr>
              <a:t>果</a:t>
            </a:r>
            <a:r>
              <a:rPr lang="zh-CN" altLang="en-US" dirty="0"/>
              <a:t>”</a:t>
            </a:r>
            <a:r>
              <a:rPr lang="zh-CN" altLang="en-US" dirty="0">
                <a:latin typeface="楷体_GB2312" pitchFamily="49" charset="-122"/>
              </a:rPr>
              <a:t>，将黑盒看成是从因到果的网络图，采用逻辑图的形式来表达功能说明书中输入条件的各种组合与输出的关系。根据这种关系可选择高效的测试用例。</a:t>
            </a:r>
          </a:p>
          <a:p>
            <a:pPr lvl="1" eaLnBrk="1" hangingPunct="1"/>
            <a:r>
              <a:rPr lang="zh-CN" altLang="en-US" dirty="0">
                <a:latin typeface="楷体_GB2312" pitchFamily="49" charset="-122"/>
                <a:ea typeface="楷体_GB2312" pitchFamily="49" charset="-122"/>
              </a:rPr>
              <a:t>  因果图是一种形式化语言，是一种组合逻辑</a:t>
            </a:r>
          </a:p>
          <a:p>
            <a:pPr lvl="1" eaLnBrk="1" hangingPunct="1"/>
            <a:r>
              <a:rPr lang="zh-CN" altLang="en-US" dirty="0">
                <a:latin typeface="楷体_GB2312" pitchFamily="49" charset="-122"/>
                <a:ea typeface="楷体_GB2312" pitchFamily="49" charset="-122"/>
              </a:rPr>
              <a:t>网络图。</a:t>
            </a:r>
          </a:p>
        </p:txBody>
      </p:sp>
      <p:sp>
        <p:nvSpPr>
          <p:cNvPr id="63510" name="Rectangle 22">
            <a:extLst>
              <a:ext uri="{FF2B5EF4-FFF2-40B4-BE49-F238E27FC236}">
                <a16:creationId xmlns:a16="http://schemas.microsoft.com/office/drawing/2014/main" id="{5D17299A-C179-4A5A-8644-CD607E7352A6}"/>
              </a:ext>
            </a:extLst>
          </p:cNvPr>
          <p:cNvSpPr>
            <a:spLocks noChangeArrowheads="1"/>
          </p:cNvSpPr>
          <p:nvPr/>
        </p:nvSpPr>
        <p:spPr bwMode="auto">
          <a:xfrm>
            <a:off x="744538" y="2197100"/>
            <a:ext cx="7772400" cy="685800"/>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92075" tIns="46038" rIns="92075" bIns="46038" anchor="ctr"/>
          <a:lstStyle>
            <a:lvl1pPr>
              <a:defRPr kumimoji="1" sz="3600" b="1">
                <a:solidFill>
                  <a:schemeClr val="tx2"/>
                </a:solidFill>
                <a:effectLst>
                  <a:outerShdw blurRad="38100" dist="38100" dir="2700000" algn="tl">
                    <a:srgbClr val="000000"/>
                  </a:outerShdw>
                </a:effectLst>
                <a:latin typeface="Arial" panose="020B0604020202020204" pitchFamily="34" charset="0"/>
                <a:ea typeface="幼圆" panose="02010509060101010101" pitchFamily="49" charset="-122"/>
              </a:defRPr>
            </a:lvl1pPr>
            <a:lvl2pPr>
              <a:defRPr kumimoji="1" sz="3600" b="1">
                <a:solidFill>
                  <a:schemeClr val="tx2"/>
                </a:solidFill>
                <a:effectLst>
                  <a:outerShdw blurRad="38100" dist="38100" dir="2700000" algn="tl">
                    <a:srgbClr val="000000"/>
                  </a:outerShdw>
                </a:effectLst>
                <a:latin typeface="Arial" panose="020B0604020202020204" pitchFamily="34" charset="0"/>
                <a:ea typeface="幼圆" panose="02010509060101010101" pitchFamily="49" charset="-122"/>
              </a:defRPr>
            </a:lvl2pPr>
            <a:lvl3pPr>
              <a:defRPr kumimoji="1" sz="3600" b="1">
                <a:solidFill>
                  <a:schemeClr val="tx2"/>
                </a:solidFill>
                <a:effectLst>
                  <a:outerShdw blurRad="38100" dist="38100" dir="2700000" algn="tl">
                    <a:srgbClr val="000000"/>
                  </a:outerShdw>
                </a:effectLst>
                <a:latin typeface="Arial" panose="020B0604020202020204" pitchFamily="34" charset="0"/>
                <a:ea typeface="幼圆" panose="02010509060101010101" pitchFamily="49" charset="-122"/>
              </a:defRPr>
            </a:lvl3pPr>
            <a:lvl4pPr>
              <a:defRPr kumimoji="1" sz="3600" b="1">
                <a:solidFill>
                  <a:schemeClr val="tx2"/>
                </a:solidFill>
                <a:effectLst>
                  <a:outerShdw blurRad="38100" dist="38100" dir="2700000" algn="tl">
                    <a:srgbClr val="000000"/>
                  </a:outerShdw>
                </a:effectLst>
                <a:latin typeface="Arial" panose="020B0604020202020204" pitchFamily="34" charset="0"/>
                <a:ea typeface="幼圆" panose="02010509060101010101" pitchFamily="49" charset="-122"/>
              </a:defRPr>
            </a:lvl4pPr>
            <a:lvl5pPr>
              <a:defRPr kumimoji="1" sz="3600" b="1">
                <a:solidFill>
                  <a:schemeClr val="tx2"/>
                </a:solidFill>
                <a:effectLst>
                  <a:outerShdw blurRad="38100" dist="38100" dir="2700000" algn="tl">
                    <a:srgbClr val="000000"/>
                  </a:outerShdw>
                </a:effectLst>
                <a:latin typeface="Arial" panose="020B0604020202020204" pitchFamily="34" charset="0"/>
                <a:ea typeface="幼圆" panose="02010509060101010101" pitchFamily="49" charset="-122"/>
              </a:defRPr>
            </a:lvl5pPr>
            <a:lvl6pPr marL="457200" algn="ctr" fontAlgn="base">
              <a:spcBef>
                <a:spcPct val="0"/>
              </a:spcBef>
              <a:spcAft>
                <a:spcPct val="0"/>
              </a:spcAft>
              <a:defRPr kumimoji="1" sz="3600" b="1">
                <a:solidFill>
                  <a:schemeClr val="tx2"/>
                </a:solidFill>
                <a:effectLst>
                  <a:outerShdw blurRad="38100" dist="38100" dir="2700000" algn="tl">
                    <a:srgbClr val="000000"/>
                  </a:outerShdw>
                </a:effectLst>
                <a:latin typeface="Arial" panose="020B0604020202020204" pitchFamily="34" charset="0"/>
                <a:ea typeface="幼圆" panose="02010509060101010101" pitchFamily="49" charset="-122"/>
              </a:defRPr>
            </a:lvl6pPr>
            <a:lvl7pPr marL="914400" algn="ctr" fontAlgn="base">
              <a:spcBef>
                <a:spcPct val="0"/>
              </a:spcBef>
              <a:spcAft>
                <a:spcPct val="0"/>
              </a:spcAft>
              <a:defRPr kumimoji="1" sz="3600" b="1">
                <a:solidFill>
                  <a:schemeClr val="tx2"/>
                </a:solidFill>
                <a:effectLst>
                  <a:outerShdw blurRad="38100" dist="38100" dir="2700000" algn="tl">
                    <a:srgbClr val="000000"/>
                  </a:outerShdw>
                </a:effectLst>
                <a:latin typeface="Arial" panose="020B0604020202020204" pitchFamily="34" charset="0"/>
                <a:ea typeface="幼圆" panose="02010509060101010101" pitchFamily="49" charset="-122"/>
              </a:defRPr>
            </a:lvl7pPr>
            <a:lvl8pPr marL="1371600" algn="ctr" fontAlgn="base">
              <a:spcBef>
                <a:spcPct val="0"/>
              </a:spcBef>
              <a:spcAft>
                <a:spcPct val="0"/>
              </a:spcAft>
              <a:defRPr kumimoji="1" sz="3600" b="1">
                <a:solidFill>
                  <a:schemeClr val="tx2"/>
                </a:solidFill>
                <a:effectLst>
                  <a:outerShdw blurRad="38100" dist="38100" dir="2700000" algn="tl">
                    <a:srgbClr val="000000"/>
                  </a:outerShdw>
                </a:effectLst>
                <a:latin typeface="Arial" panose="020B0604020202020204" pitchFamily="34" charset="0"/>
                <a:ea typeface="幼圆" panose="02010509060101010101" pitchFamily="49" charset="-122"/>
              </a:defRPr>
            </a:lvl8pPr>
            <a:lvl9pPr marL="1828800" algn="ctr" fontAlgn="base">
              <a:spcBef>
                <a:spcPct val="0"/>
              </a:spcBef>
              <a:spcAft>
                <a:spcPct val="0"/>
              </a:spcAft>
              <a:defRPr kumimoji="1" sz="3600" b="1">
                <a:solidFill>
                  <a:schemeClr val="tx2"/>
                </a:solidFill>
                <a:effectLst>
                  <a:outerShdw blurRad="38100" dist="38100" dir="2700000" algn="tl">
                    <a:srgbClr val="000000"/>
                  </a:outerShdw>
                </a:effectLst>
                <a:latin typeface="Arial" panose="020B0604020202020204" pitchFamily="34" charset="0"/>
                <a:ea typeface="幼圆" panose="02010509060101010101" pitchFamily="49" charset="-122"/>
              </a:defRPr>
            </a:lvl9pPr>
          </a:lstStyle>
          <a:p>
            <a:pPr eaLnBrk="1" hangingPunct="1">
              <a:defRPr/>
            </a:pPr>
            <a:r>
              <a:rPr lang="zh-CN" altLang="en-US" sz="2800" dirty="0">
                <a:solidFill>
                  <a:schemeClr val="folHlink"/>
                </a:solidFill>
                <a:latin typeface="楷体_GB2312" pitchFamily="49" charset="-122"/>
                <a:ea typeface="楷体_GB2312" pitchFamily="49" charset="-122"/>
              </a:rPr>
              <a:t>4</a:t>
            </a:r>
            <a:r>
              <a:rPr lang="en-US" altLang="zh-CN" sz="2800" dirty="0">
                <a:solidFill>
                  <a:schemeClr val="folHlink"/>
                </a:solidFill>
                <a:latin typeface="楷体_GB2312" pitchFamily="49" charset="-122"/>
                <a:ea typeface="楷体_GB2312" pitchFamily="49" charset="-122"/>
              </a:rPr>
              <a:t>.</a:t>
            </a:r>
            <a:r>
              <a:rPr lang="zh-CN" altLang="en-US" sz="2800" dirty="0">
                <a:solidFill>
                  <a:schemeClr val="folHlink"/>
                </a:solidFill>
                <a:latin typeface="楷体_GB2312" pitchFamily="49" charset="-122"/>
                <a:ea typeface="楷体_GB2312" pitchFamily="49" charset="-122"/>
              </a:rPr>
              <a:t>因果图法</a:t>
            </a:r>
            <a:endParaRPr lang="zh-CN" altLang="en-US" sz="2400" dirty="0">
              <a:solidFill>
                <a:schemeClr val="folHlink"/>
              </a:solidFill>
              <a:latin typeface="楷体_GB2312" pitchFamily="49" charset="-122"/>
              <a:ea typeface="楷体_GB2312" pitchFamily="49" charset="-122"/>
            </a:endParaRPr>
          </a:p>
        </p:txBody>
      </p:sp>
      <p:sp>
        <p:nvSpPr>
          <p:cNvPr id="29702" name="Oval 23">
            <a:hlinkClick r:id="" action="ppaction://hlinkshowjump?jump=previousslide"/>
            <a:extLst>
              <a:ext uri="{FF2B5EF4-FFF2-40B4-BE49-F238E27FC236}">
                <a16:creationId xmlns:a16="http://schemas.microsoft.com/office/drawing/2014/main" id="{F54D7407-25E2-4963-BE9B-039F2AA7A611}"/>
              </a:ext>
            </a:extLst>
          </p:cNvPr>
          <p:cNvSpPr>
            <a:spLocks noChangeArrowheads="1"/>
          </p:cNvSpPr>
          <p:nvPr/>
        </p:nvSpPr>
        <p:spPr bwMode="auto">
          <a:xfrm>
            <a:off x="6353175" y="6386513"/>
            <a:ext cx="747713" cy="323850"/>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kumimoji="1" sz="1600" b="1">
                <a:solidFill>
                  <a:srgbClr val="003399"/>
                </a:solidFill>
                <a:latin typeface="Times New Roman" panose="02020603050405020304" pitchFamily="18" charset="0"/>
                <a:ea typeface="宋体" panose="02010600030101010101" pitchFamily="2" charset="-122"/>
              </a:defRPr>
            </a:lvl1pPr>
            <a:lvl2pPr marL="742950" indent="-285750" algn="ctr">
              <a:defRPr kumimoji="1" sz="1600" b="1">
                <a:solidFill>
                  <a:srgbClr val="003399"/>
                </a:solidFill>
                <a:latin typeface="Times New Roman" panose="02020603050405020304" pitchFamily="18" charset="0"/>
                <a:ea typeface="宋体" panose="02010600030101010101" pitchFamily="2" charset="-122"/>
              </a:defRPr>
            </a:lvl2pPr>
            <a:lvl3pPr marL="1143000" indent="-228600" algn="ctr">
              <a:defRPr kumimoji="1" sz="1600" b="1">
                <a:solidFill>
                  <a:srgbClr val="003399"/>
                </a:solidFill>
                <a:latin typeface="Times New Roman" panose="02020603050405020304" pitchFamily="18" charset="0"/>
                <a:ea typeface="宋体" panose="02010600030101010101" pitchFamily="2" charset="-122"/>
              </a:defRPr>
            </a:lvl3pPr>
            <a:lvl4pPr marL="1600200" indent="-228600" algn="ctr">
              <a:defRPr kumimoji="1" sz="1600" b="1">
                <a:solidFill>
                  <a:srgbClr val="003399"/>
                </a:solidFill>
                <a:latin typeface="Times New Roman" panose="02020603050405020304" pitchFamily="18" charset="0"/>
                <a:ea typeface="宋体" panose="02010600030101010101" pitchFamily="2" charset="-122"/>
              </a:defRPr>
            </a:lvl4pPr>
            <a:lvl5pPr marL="2057400" indent="-228600" algn="ctr">
              <a:defRPr kumimoji="1" sz="1600" b="1">
                <a:solidFill>
                  <a:srgbClr val="003399"/>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9703" name="Oval 24">
            <a:hlinkClick r:id="" action="ppaction://hlinkshowjump?jump=nextslide"/>
            <a:extLst>
              <a:ext uri="{FF2B5EF4-FFF2-40B4-BE49-F238E27FC236}">
                <a16:creationId xmlns:a16="http://schemas.microsoft.com/office/drawing/2014/main" id="{AE10C6DB-CB94-4A04-9E0D-24FF16235833}"/>
              </a:ext>
            </a:extLst>
          </p:cNvPr>
          <p:cNvSpPr>
            <a:spLocks noChangeArrowheads="1"/>
          </p:cNvSpPr>
          <p:nvPr/>
        </p:nvSpPr>
        <p:spPr bwMode="auto">
          <a:xfrm>
            <a:off x="7219950" y="6391275"/>
            <a:ext cx="781050" cy="314325"/>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kumimoji="1" sz="1600" b="1">
                <a:solidFill>
                  <a:srgbClr val="003399"/>
                </a:solidFill>
                <a:latin typeface="Times New Roman" panose="02020603050405020304" pitchFamily="18" charset="0"/>
                <a:ea typeface="宋体" panose="02010600030101010101" pitchFamily="2" charset="-122"/>
              </a:defRPr>
            </a:lvl1pPr>
            <a:lvl2pPr marL="742950" indent="-285750" algn="ctr">
              <a:defRPr kumimoji="1" sz="1600" b="1">
                <a:solidFill>
                  <a:srgbClr val="003399"/>
                </a:solidFill>
                <a:latin typeface="Times New Roman" panose="02020603050405020304" pitchFamily="18" charset="0"/>
                <a:ea typeface="宋体" panose="02010600030101010101" pitchFamily="2" charset="-122"/>
              </a:defRPr>
            </a:lvl2pPr>
            <a:lvl3pPr marL="1143000" indent="-228600" algn="ctr">
              <a:defRPr kumimoji="1" sz="1600" b="1">
                <a:solidFill>
                  <a:srgbClr val="003399"/>
                </a:solidFill>
                <a:latin typeface="Times New Roman" panose="02020603050405020304" pitchFamily="18" charset="0"/>
                <a:ea typeface="宋体" panose="02010600030101010101" pitchFamily="2" charset="-122"/>
              </a:defRPr>
            </a:lvl3pPr>
            <a:lvl4pPr marL="1600200" indent="-228600" algn="ctr">
              <a:defRPr kumimoji="1" sz="1600" b="1">
                <a:solidFill>
                  <a:srgbClr val="003399"/>
                </a:solidFill>
                <a:latin typeface="Times New Roman" panose="02020603050405020304" pitchFamily="18" charset="0"/>
                <a:ea typeface="宋体" panose="02010600030101010101" pitchFamily="2" charset="-122"/>
              </a:defRPr>
            </a:lvl4pPr>
            <a:lvl5pPr marL="2057400" indent="-228600" algn="ctr">
              <a:defRPr kumimoji="1" sz="1600" b="1">
                <a:solidFill>
                  <a:srgbClr val="003399"/>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9704" name="Oval 25">
            <a:hlinkClick r:id="" action="ppaction://hlinkshowjump?jump=firstslide"/>
            <a:extLst>
              <a:ext uri="{FF2B5EF4-FFF2-40B4-BE49-F238E27FC236}">
                <a16:creationId xmlns:a16="http://schemas.microsoft.com/office/drawing/2014/main" id="{B85FCE03-61B1-42E1-89CB-5146F8484FCA}"/>
              </a:ext>
            </a:extLst>
          </p:cNvPr>
          <p:cNvSpPr>
            <a:spLocks noChangeArrowheads="1"/>
          </p:cNvSpPr>
          <p:nvPr/>
        </p:nvSpPr>
        <p:spPr bwMode="auto">
          <a:xfrm>
            <a:off x="8148638" y="6392863"/>
            <a:ext cx="781050" cy="314325"/>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kumimoji="1" sz="1600" b="1">
                <a:solidFill>
                  <a:srgbClr val="003399"/>
                </a:solidFill>
                <a:latin typeface="Times New Roman" panose="02020603050405020304" pitchFamily="18" charset="0"/>
                <a:ea typeface="宋体" panose="02010600030101010101" pitchFamily="2" charset="-122"/>
              </a:defRPr>
            </a:lvl1pPr>
            <a:lvl2pPr marL="742950" indent="-285750" algn="ctr">
              <a:defRPr kumimoji="1" sz="1600" b="1">
                <a:solidFill>
                  <a:srgbClr val="003399"/>
                </a:solidFill>
                <a:latin typeface="Times New Roman" panose="02020603050405020304" pitchFamily="18" charset="0"/>
                <a:ea typeface="宋体" panose="02010600030101010101" pitchFamily="2" charset="-122"/>
              </a:defRPr>
            </a:lvl2pPr>
            <a:lvl3pPr marL="1143000" indent="-228600" algn="ctr">
              <a:defRPr kumimoji="1" sz="1600" b="1">
                <a:solidFill>
                  <a:srgbClr val="003399"/>
                </a:solidFill>
                <a:latin typeface="Times New Roman" panose="02020603050405020304" pitchFamily="18" charset="0"/>
                <a:ea typeface="宋体" panose="02010600030101010101" pitchFamily="2" charset="-122"/>
              </a:defRPr>
            </a:lvl3pPr>
            <a:lvl4pPr marL="1600200" indent="-228600" algn="ctr">
              <a:defRPr kumimoji="1" sz="1600" b="1">
                <a:solidFill>
                  <a:srgbClr val="003399"/>
                </a:solidFill>
                <a:latin typeface="Times New Roman" panose="02020603050405020304" pitchFamily="18" charset="0"/>
                <a:ea typeface="宋体" panose="02010600030101010101" pitchFamily="2" charset="-122"/>
              </a:defRPr>
            </a:lvl4pPr>
            <a:lvl5pPr marL="2057400" indent="-228600" algn="ctr">
              <a:defRPr kumimoji="1" sz="1600" b="1">
                <a:solidFill>
                  <a:srgbClr val="003399"/>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9pPr>
          </a:lstStyle>
          <a:p>
            <a:pPr eaLnBrk="1" hangingPunct="1"/>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63490"/>
                                        </p:tgtEl>
                                        <p:attrNameLst>
                                          <p:attrName>style.visibility</p:attrName>
                                        </p:attrNameLst>
                                      </p:cBhvr>
                                      <p:to>
                                        <p:strVal val="visible"/>
                                      </p:to>
                                    </p:set>
                                    <p:anim calcmode="lin" valueType="num">
                                      <p:cBhvr additive="base">
                                        <p:cTn id="7" dur="500" fill="hold"/>
                                        <p:tgtEl>
                                          <p:spTgt spid="63490"/>
                                        </p:tgtEl>
                                        <p:attrNameLst>
                                          <p:attrName>ppt_x</p:attrName>
                                        </p:attrNameLst>
                                      </p:cBhvr>
                                      <p:tavLst>
                                        <p:tav tm="0">
                                          <p:val>
                                            <p:strVal val="0-#ppt_w/2"/>
                                          </p:val>
                                        </p:tav>
                                        <p:tav tm="100000">
                                          <p:val>
                                            <p:strVal val="#ppt_x"/>
                                          </p:val>
                                        </p:tav>
                                      </p:tavLst>
                                    </p:anim>
                                    <p:anim calcmode="lin" valueType="num">
                                      <p:cBhvr additive="base">
                                        <p:cTn id="8" dur="500" fill="hold"/>
                                        <p:tgtEl>
                                          <p:spTgt spid="63490"/>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63491">
                                            <p:txEl>
                                              <p:pRg st="0" end="0"/>
                                            </p:txEl>
                                          </p:spTgt>
                                        </p:tgtEl>
                                        <p:attrNameLst>
                                          <p:attrName>style.visibility</p:attrName>
                                        </p:attrNameLst>
                                      </p:cBhvr>
                                      <p:to>
                                        <p:strVal val="visible"/>
                                      </p:to>
                                    </p:set>
                                    <p:animEffect transition="in" filter="wipe(left)">
                                      <p:cBhvr>
                                        <p:cTn id="13" dur="500"/>
                                        <p:tgtEl>
                                          <p:spTgt spid="63491">
                                            <p:txEl>
                                              <p:pRg st="0" end="0"/>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63510"/>
                                        </p:tgtEl>
                                        <p:attrNameLst>
                                          <p:attrName>style.visibility</p:attrName>
                                        </p:attrNameLst>
                                      </p:cBhvr>
                                      <p:to>
                                        <p:strVal val="visible"/>
                                      </p:to>
                                    </p:set>
                                    <p:anim calcmode="lin" valueType="num">
                                      <p:cBhvr additive="base">
                                        <p:cTn id="18" dur="500" fill="hold"/>
                                        <p:tgtEl>
                                          <p:spTgt spid="63510"/>
                                        </p:tgtEl>
                                        <p:attrNameLst>
                                          <p:attrName>ppt_x</p:attrName>
                                        </p:attrNameLst>
                                      </p:cBhvr>
                                      <p:tavLst>
                                        <p:tav tm="0">
                                          <p:val>
                                            <p:strVal val="0-#ppt_w/2"/>
                                          </p:val>
                                        </p:tav>
                                        <p:tav tm="100000">
                                          <p:val>
                                            <p:strVal val="#ppt_x"/>
                                          </p:val>
                                        </p:tav>
                                      </p:tavLst>
                                    </p:anim>
                                    <p:anim calcmode="lin" valueType="num">
                                      <p:cBhvr additive="base">
                                        <p:cTn id="19" dur="500" fill="hold"/>
                                        <p:tgtEl>
                                          <p:spTgt spid="63510"/>
                                        </p:tgtEl>
                                        <p:attrNameLst>
                                          <p:attrName>ppt_y</p:attrName>
                                        </p:attrNameLst>
                                      </p:cBhvr>
                                      <p:tavLst>
                                        <p:tav tm="0">
                                          <p:val>
                                            <p:strVal val="#ppt_y"/>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63509">
                                            <p:txEl>
                                              <p:pRg st="0" end="0"/>
                                            </p:txEl>
                                          </p:spTgt>
                                        </p:tgtEl>
                                        <p:attrNameLst>
                                          <p:attrName>style.visibility</p:attrName>
                                        </p:attrNameLst>
                                      </p:cBhvr>
                                      <p:to>
                                        <p:strVal val="visible"/>
                                      </p:to>
                                    </p:set>
                                    <p:animEffect transition="in" filter="wipe(left)">
                                      <p:cBhvr>
                                        <p:cTn id="24" dur="500"/>
                                        <p:tgtEl>
                                          <p:spTgt spid="63509">
                                            <p:txEl>
                                              <p:pRg st="0" end="0"/>
                                            </p:txEl>
                                          </p:spTgt>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63509">
                                            <p:txEl>
                                              <p:pRg st="1" end="1"/>
                                            </p:txEl>
                                          </p:spTgt>
                                        </p:tgtEl>
                                        <p:attrNameLst>
                                          <p:attrName>style.visibility</p:attrName>
                                        </p:attrNameLst>
                                      </p:cBhvr>
                                      <p:to>
                                        <p:strVal val="visible"/>
                                      </p:to>
                                    </p:set>
                                    <p:animEffect transition="in" filter="wipe(left)">
                                      <p:cBhvr>
                                        <p:cTn id="27" dur="500"/>
                                        <p:tgtEl>
                                          <p:spTgt spid="63509">
                                            <p:txEl>
                                              <p:pRg st="1" end="1"/>
                                            </p:txEl>
                                          </p:spTgt>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63509">
                                            <p:txEl>
                                              <p:pRg st="2" end="2"/>
                                            </p:txEl>
                                          </p:spTgt>
                                        </p:tgtEl>
                                        <p:attrNameLst>
                                          <p:attrName>style.visibility</p:attrName>
                                        </p:attrNameLst>
                                      </p:cBhvr>
                                      <p:to>
                                        <p:strVal val="visible"/>
                                      </p:to>
                                    </p:set>
                                    <p:animEffect transition="in" filter="wipe(left)">
                                      <p:cBhvr>
                                        <p:cTn id="30" dur="500"/>
                                        <p:tgtEl>
                                          <p:spTgt spid="6350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0" grpId="0" autoUpdateAnimBg="0"/>
      <p:bldP spid="63491" grpId="0" build="p" autoUpdateAnimBg="0"/>
      <p:bldP spid="63509" grpId="0" build="p" autoUpdateAnimBg="0"/>
      <p:bldP spid="63510" grpId="0"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showMasterSp="0" showMasterPhAnim="0">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5538" name="Rectangle 2">
            <a:extLst>
              <a:ext uri="{FF2B5EF4-FFF2-40B4-BE49-F238E27FC236}">
                <a16:creationId xmlns:a16="http://schemas.microsoft.com/office/drawing/2014/main" id="{C15EA072-1F13-4F74-9BBF-19AC964A9EE0}"/>
              </a:ext>
            </a:extLst>
          </p:cNvPr>
          <p:cNvSpPr>
            <a:spLocks noGrp="1" noChangeArrowheads="1"/>
          </p:cNvSpPr>
          <p:nvPr>
            <p:ph type="title"/>
          </p:nvPr>
        </p:nvSpPr>
        <p:spPr>
          <a:xfrm>
            <a:off x="685800" y="228600"/>
            <a:ext cx="7772400" cy="685800"/>
          </a:xfrm>
          <a:effectLst>
            <a:outerShdw dist="35921" dir="2700000" algn="ctr" rotWithShape="0">
              <a:schemeClr val="bg2"/>
            </a:outerShdw>
          </a:effectLst>
        </p:spPr>
        <p:txBody>
          <a:bodyPr/>
          <a:lstStyle/>
          <a:p>
            <a:pPr algn="l" eaLnBrk="1" hangingPunct="1">
              <a:defRPr/>
            </a:pPr>
            <a:r>
              <a:rPr lang="zh-CN" altLang="en-US" sz="2800">
                <a:solidFill>
                  <a:schemeClr val="folHlink"/>
                </a:solidFill>
                <a:latin typeface="楷体_GB2312" pitchFamily="49" charset="-122"/>
                <a:ea typeface="楷体_GB2312" pitchFamily="49" charset="-122"/>
              </a:rPr>
              <a:t>4</a:t>
            </a:r>
            <a:r>
              <a:rPr lang="en-US" altLang="zh-CN" sz="2800">
                <a:solidFill>
                  <a:schemeClr val="folHlink"/>
                </a:solidFill>
                <a:latin typeface="楷体_GB2312" pitchFamily="49" charset="-122"/>
                <a:ea typeface="楷体_GB2312" pitchFamily="49" charset="-122"/>
              </a:rPr>
              <a:t>.</a:t>
            </a:r>
            <a:r>
              <a:rPr lang="zh-CN" altLang="en-US" sz="2800">
                <a:solidFill>
                  <a:schemeClr val="folHlink"/>
                </a:solidFill>
                <a:latin typeface="楷体_GB2312" pitchFamily="49" charset="-122"/>
                <a:ea typeface="楷体_GB2312" pitchFamily="49" charset="-122"/>
              </a:rPr>
              <a:t>因果图法（</a:t>
            </a:r>
            <a:r>
              <a:rPr lang="en-US" altLang="zh-CN" sz="2800">
                <a:solidFill>
                  <a:schemeClr val="folHlink"/>
                </a:solidFill>
                <a:latin typeface="楷体_GB2312" pitchFamily="49" charset="-122"/>
                <a:ea typeface="楷体_GB2312" pitchFamily="49" charset="-122"/>
              </a:rPr>
              <a:t>cause effcet graphicei）</a:t>
            </a:r>
            <a:endParaRPr lang="zh-CN" altLang="en-US" b="0">
              <a:latin typeface="楷体_GB2312" pitchFamily="49" charset="-122"/>
              <a:ea typeface="楷体_GB2312" pitchFamily="49" charset="-122"/>
            </a:endParaRPr>
          </a:p>
        </p:txBody>
      </p:sp>
      <p:sp>
        <p:nvSpPr>
          <p:cNvPr id="65539" name="Rectangle 3">
            <a:extLst>
              <a:ext uri="{FF2B5EF4-FFF2-40B4-BE49-F238E27FC236}">
                <a16:creationId xmlns:a16="http://schemas.microsoft.com/office/drawing/2014/main" id="{00121452-5D59-4487-B156-23A30D2FD62B}"/>
              </a:ext>
            </a:extLst>
          </p:cNvPr>
          <p:cNvSpPr>
            <a:spLocks noGrp="1" noChangeArrowheads="1"/>
          </p:cNvSpPr>
          <p:nvPr>
            <p:ph type="body" idx="1"/>
          </p:nvPr>
        </p:nvSpPr>
        <p:spPr>
          <a:xfrm>
            <a:off x="406400" y="784225"/>
            <a:ext cx="8112125" cy="1182688"/>
          </a:xfrm>
        </p:spPr>
        <p:txBody>
          <a:bodyPr/>
          <a:lstStyle/>
          <a:p>
            <a:pPr eaLnBrk="1" hangingPunct="1">
              <a:lnSpc>
                <a:spcPct val="105000"/>
              </a:lnSpc>
            </a:pPr>
            <a:r>
              <a:rPr lang="zh-CN" altLang="en-US" dirty="0">
                <a:latin typeface="楷体_GB2312" pitchFamily="49" charset="-122"/>
              </a:rPr>
              <a:t> ⑴ 因果图的基本符号</a:t>
            </a:r>
          </a:p>
          <a:p>
            <a:pPr eaLnBrk="1" hangingPunct="1">
              <a:lnSpc>
                <a:spcPct val="105000"/>
              </a:lnSpc>
            </a:pPr>
            <a:r>
              <a:rPr lang="zh-CN" altLang="en-US" dirty="0">
                <a:latin typeface="楷体_GB2312" pitchFamily="49" charset="-122"/>
              </a:rPr>
              <a:t>	0 - 表示“不出现”		1 - 表示“出现”</a:t>
            </a:r>
          </a:p>
        </p:txBody>
      </p:sp>
      <p:sp>
        <p:nvSpPr>
          <p:cNvPr id="65553" name="Rectangle 17">
            <a:extLst>
              <a:ext uri="{FF2B5EF4-FFF2-40B4-BE49-F238E27FC236}">
                <a16:creationId xmlns:a16="http://schemas.microsoft.com/office/drawing/2014/main" id="{F4D504A4-526F-44D9-992F-7172018AD9C0}"/>
              </a:ext>
            </a:extLst>
          </p:cNvPr>
          <p:cNvSpPr>
            <a:spLocks noChangeArrowheads="1"/>
          </p:cNvSpPr>
          <p:nvPr/>
        </p:nvSpPr>
        <p:spPr bwMode="auto">
          <a:xfrm>
            <a:off x="650875" y="2105025"/>
            <a:ext cx="5735638" cy="3925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accent2"/>
              </a:buClr>
              <a:buSzPct val="80000"/>
              <a:buFont typeface="Wingdings" panose="05000000000000000000" pitchFamily="2" charset="2"/>
              <a:defRPr kumimoji="1" sz="2800" b="1">
                <a:solidFill>
                  <a:schemeClr val="tx1"/>
                </a:solidFill>
                <a:latin typeface="Times New Roman" panose="02020603050405020304" pitchFamily="18" charset="0"/>
                <a:ea typeface="楷体_GB2312" pitchFamily="49" charset="-122"/>
              </a:defRPr>
            </a:lvl1pPr>
            <a:lvl2pPr marL="742950" indent="-285750">
              <a:spcBef>
                <a:spcPct val="20000"/>
              </a:spcBef>
              <a:buClr>
                <a:schemeClr val="tx1"/>
              </a:buClr>
              <a:buSzPct val="90000"/>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defRPr kumimoji="1" sz="2800">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spcBef>
                <a:spcPct val="10000"/>
              </a:spcBef>
            </a:pPr>
            <a:r>
              <a:rPr lang="zh-CN" altLang="en-US">
                <a:solidFill>
                  <a:schemeClr val="bg2"/>
                </a:solidFill>
                <a:latin typeface="楷体_GB2312" pitchFamily="49" charset="-122"/>
              </a:rPr>
              <a:t>	 恒等</a:t>
            </a:r>
          </a:p>
          <a:p>
            <a:pPr eaLnBrk="1" hangingPunct="1">
              <a:lnSpc>
                <a:spcPct val="90000"/>
              </a:lnSpc>
              <a:spcBef>
                <a:spcPct val="10000"/>
              </a:spcBef>
            </a:pPr>
            <a:r>
              <a:rPr lang="zh-CN" altLang="en-US">
                <a:solidFill>
                  <a:schemeClr val="bg2"/>
                </a:solidFill>
                <a:latin typeface="楷体_GB2312" pitchFamily="49" charset="-122"/>
              </a:rPr>
              <a:t>	若</a:t>
            </a:r>
            <a:r>
              <a:rPr lang="en-US" altLang="zh-CN">
                <a:solidFill>
                  <a:schemeClr val="bg2"/>
                </a:solidFill>
                <a:latin typeface="楷体_GB2312" pitchFamily="49" charset="-122"/>
              </a:rPr>
              <a:t>a</a:t>
            </a:r>
            <a:r>
              <a:rPr lang="zh-CN" altLang="en-US">
                <a:solidFill>
                  <a:schemeClr val="bg2"/>
                </a:solidFill>
                <a:latin typeface="楷体_GB2312" pitchFamily="49" charset="-122"/>
              </a:rPr>
              <a:t>为1，则</a:t>
            </a:r>
            <a:r>
              <a:rPr lang="en-US" altLang="zh-CN">
                <a:solidFill>
                  <a:schemeClr val="bg2"/>
                </a:solidFill>
                <a:latin typeface="楷体_GB2312" pitchFamily="49" charset="-122"/>
              </a:rPr>
              <a:t>b</a:t>
            </a:r>
            <a:r>
              <a:rPr lang="zh-CN" altLang="en-US">
                <a:solidFill>
                  <a:schemeClr val="bg2"/>
                </a:solidFill>
                <a:latin typeface="楷体_GB2312" pitchFamily="49" charset="-122"/>
              </a:rPr>
              <a:t>为1，否则</a:t>
            </a:r>
            <a:r>
              <a:rPr lang="en-US" altLang="zh-CN">
                <a:solidFill>
                  <a:schemeClr val="bg2"/>
                </a:solidFill>
                <a:latin typeface="楷体_GB2312" pitchFamily="49" charset="-122"/>
              </a:rPr>
              <a:t>b</a:t>
            </a:r>
            <a:r>
              <a:rPr lang="zh-CN" altLang="en-US">
                <a:solidFill>
                  <a:schemeClr val="bg2"/>
                </a:solidFill>
                <a:latin typeface="楷体_GB2312" pitchFamily="49" charset="-122"/>
              </a:rPr>
              <a:t>为0。</a:t>
            </a:r>
            <a:endParaRPr lang="zh-CN" altLang="zh-CN">
              <a:solidFill>
                <a:schemeClr val="bg2"/>
              </a:solidFill>
              <a:latin typeface="楷体_GB2312" pitchFamily="49" charset="-122"/>
            </a:endParaRPr>
          </a:p>
          <a:p>
            <a:pPr eaLnBrk="1" hangingPunct="1">
              <a:lnSpc>
                <a:spcPct val="90000"/>
              </a:lnSpc>
              <a:spcBef>
                <a:spcPct val="40000"/>
              </a:spcBef>
            </a:pPr>
            <a:r>
              <a:rPr lang="zh-CN" altLang="en-US">
                <a:solidFill>
                  <a:schemeClr val="bg2"/>
                </a:solidFill>
                <a:latin typeface="楷体_GB2312" pitchFamily="49" charset="-122"/>
              </a:rPr>
              <a:t>	 </a:t>
            </a:r>
            <a:r>
              <a:rPr lang="zh-CN" altLang="en-US">
                <a:solidFill>
                  <a:schemeClr val="bg2"/>
                </a:solidFill>
              </a:rPr>
              <a:t>“</a:t>
            </a:r>
            <a:r>
              <a:rPr lang="zh-CN" altLang="en-US">
                <a:solidFill>
                  <a:schemeClr val="bg2"/>
                </a:solidFill>
                <a:latin typeface="楷体_GB2312" pitchFamily="49" charset="-122"/>
              </a:rPr>
              <a:t>非</a:t>
            </a:r>
            <a:r>
              <a:rPr lang="zh-CN" altLang="en-US">
                <a:solidFill>
                  <a:schemeClr val="bg2"/>
                </a:solidFill>
              </a:rPr>
              <a:t>”</a:t>
            </a:r>
            <a:r>
              <a:rPr lang="zh-CN" altLang="en-US">
                <a:solidFill>
                  <a:schemeClr val="bg2"/>
                </a:solidFill>
                <a:latin typeface="楷体_GB2312" pitchFamily="49" charset="-122"/>
              </a:rPr>
              <a:t>函数 </a:t>
            </a:r>
          </a:p>
          <a:p>
            <a:pPr eaLnBrk="1" hangingPunct="1">
              <a:lnSpc>
                <a:spcPct val="90000"/>
              </a:lnSpc>
              <a:spcBef>
                <a:spcPct val="10000"/>
              </a:spcBef>
            </a:pPr>
            <a:r>
              <a:rPr lang="zh-CN" altLang="en-US">
                <a:solidFill>
                  <a:schemeClr val="bg2"/>
                </a:solidFill>
                <a:latin typeface="楷体_GB2312" pitchFamily="49" charset="-122"/>
              </a:rPr>
              <a:t>	若</a:t>
            </a:r>
            <a:r>
              <a:rPr lang="en-US" altLang="zh-CN">
                <a:solidFill>
                  <a:schemeClr val="bg2"/>
                </a:solidFill>
                <a:latin typeface="楷体_GB2312" pitchFamily="49" charset="-122"/>
              </a:rPr>
              <a:t>a</a:t>
            </a:r>
            <a:r>
              <a:rPr lang="zh-CN" altLang="en-US">
                <a:solidFill>
                  <a:schemeClr val="bg2"/>
                </a:solidFill>
                <a:latin typeface="楷体_GB2312" pitchFamily="49" charset="-122"/>
              </a:rPr>
              <a:t>为1，则</a:t>
            </a:r>
            <a:r>
              <a:rPr lang="en-US" altLang="zh-CN">
                <a:solidFill>
                  <a:schemeClr val="bg2"/>
                </a:solidFill>
                <a:latin typeface="楷体_GB2312" pitchFamily="49" charset="-122"/>
              </a:rPr>
              <a:t>b</a:t>
            </a:r>
            <a:r>
              <a:rPr lang="zh-CN" altLang="en-US">
                <a:solidFill>
                  <a:schemeClr val="bg2"/>
                </a:solidFill>
                <a:latin typeface="楷体_GB2312" pitchFamily="49" charset="-122"/>
              </a:rPr>
              <a:t>为0，否则</a:t>
            </a:r>
            <a:r>
              <a:rPr lang="en-US" altLang="zh-CN">
                <a:solidFill>
                  <a:schemeClr val="bg2"/>
                </a:solidFill>
                <a:latin typeface="楷体_GB2312" pitchFamily="49" charset="-122"/>
              </a:rPr>
              <a:t>b</a:t>
            </a:r>
            <a:r>
              <a:rPr lang="zh-CN" altLang="en-US">
                <a:solidFill>
                  <a:schemeClr val="bg2"/>
                </a:solidFill>
                <a:latin typeface="楷体_GB2312" pitchFamily="49" charset="-122"/>
              </a:rPr>
              <a:t>为1。</a:t>
            </a:r>
          </a:p>
          <a:p>
            <a:pPr eaLnBrk="1" hangingPunct="1">
              <a:lnSpc>
                <a:spcPct val="90000"/>
              </a:lnSpc>
              <a:spcBef>
                <a:spcPct val="45000"/>
              </a:spcBef>
            </a:pPr>
            <a:r>
              <a:rPr lang="zh-CN" altLang="en-US">
                <a:solidFill>
                  <a:schemeClr val="bg2"/>
                </a:solidFill>
                <a:latin typeface="楷体_GB2312" pitchFamily="49" charset="-122"/>
              </a:rPr>
              <a:t>	 </a:t>
            </a:r>
            <a:r>
              <a:rPr lang="zh-CN" altLang="en-US">
                <a:solidFill>
                  <a:schemeClr val="bg2"/>
                </a:solidFill>
              </a:rPr>
              <a:t>“</a:t>
            </a:r>
            <a:r>
              <a:rPr lang="zh-CN" altLang="en-US">
                <a:solidFill>
                  <a:schemeClr val="bg2"/>
                </a:solidFill>
                <a:latin typeface="楷体_GB2312" pitchFamily="49" charset="-122"/>
              </a:rPr>
              <a:t>或</a:t>
            </a:r>
            <a:r>
              <a:rPr lang="zh-CN" altLang="en-US">
                <a:solidFill>
                  <a:schemeClr val="bg2"/>
                </a:solidFill>
              </a:rPr>
              <a:t>”</a:t>
            </a:r>
            <a:r>
              <a:rPr lang="zh-CN" altLang="en-US">
                <a:solidFill>
                  <a:schemeClr val="bg2"/>
                </a:solidFill>
                <a:latin typeface="楷体_GB2312" pitchFamily="49" charset="-122"/>
              </a:rPr>
              <a:t>函数</a:t>
            </a:r>
          </a:p>
          <a:p>
            <a:pPr eaLnBrk="1" hangingPunct="1">
              <a:lnSpc>
                <a:spcPct val="90000"/>
              </a:lnSpc>
              <a:spcBef>
                <a:spcPct val="10000"/>
              </a:spcBef>
            </a:pPr>
            <a:r>
              <a:rPr lang="zh-CN" altLang="en-US">
                <a:solidFill>
                  <a:schemeClr val="bg2"/>
                </a:solidFill>
                <a:latin typeface="楷体_GB2312" pitchFamily="49" charset="-122"/>
              </a:rPr>
              <a:t>  若</a:t>
            </a:r>
            <a:r>
              <a:rPr lang="en-US" altLang="zh-CN">
                <a:solidFill>
                  <a:schemeClr val="bg2"/>
                </a:solidFill>
                <a:latin typeface="楷体_GB2312" pitchFamily="49" charset="-122"/>
              </a:rPr>
              <a:t>a</a:t>
            </a:r>
            <a:r>
              <a:rPr lang="zh-CN" altLang="en-US">
                <a:solidFill>
                  <a:schemeClr val="bg2"/>
                </a:solidFill>
                <a:latin typeface="楷体_GB2312" pitchFamily="49" charset="-122"/>
              </a:rPr>
              <a:t>或</a:t>
            </a:r>
            <a:r>
              <a:rPr lang="en-US" altLang="zh-CN">
                <a:solidFill>
                  <a:schemeClr val="bg2"/>
                </a:solidFill>
                <a:latin typeface="楷体_GB2312" pitchFamily="49" charset="-122"/>
              </a:rPr>
              <a:t>b</a:t>
            </a:r>
            <a:r>
              <a:rPr lang="zh-CN" altLang="en-US">
                <a:solidFill>
                  <a:schemeClr val="bg2"/>
                </a:solidFill>
                <a:latin typeface="楷体_GB2312" pitchFamily="49" charset="-122"/>
              </a:rPr>
              <a:t>为1，则</a:t>
            </a:r>
            <a:r>
              <a:rPr lang="en-US" altLang="zh-CN">
                <a:solidFill>
                  <a:schemeClr val="bg2"/>
                </a:solidFill>
                <a:latin typeface="楷体_GB2312" pitchFamily="49" charset="-122"/>
              </a:rPr>
              <a:t>d</a:t>
            </a:r>
            <a:r>
              <a:rPr lang="zh-CN" altLang="en-US">
                <a:solidFill>
                  <a:schemeClr val="bg2"/>
                </a:solidFill>
                <a:latin typeface="楷体_GB2312" pitchFamily="49" charset="-122"/>
              </a:rPr>
              <a:t>为1，否则</a:t>
            </a:r>
            <a:r>
              <a:rPr lang="en-US" altLang="zh-CN">
                <a:solidFill>
                  <a:schemeClr val="bg2"/>
                </a:solidFill>
                <a:latin typeface="楷体_GB2312" pitchFamily="49" charset="-122"/>
              </a:rPr>
              <a:t>d</a:t>
            </a:r>
            <a:r>
              <a:rPr lang="zh-CN" altLang="en-US">
                <a:solidFill>
                  <a:schemeClr val="bg2"/>
                </a:solidFill>
                <a:latin typeface="楷体_GB2312" pitchFamily="49" charset="-122"/>
              </a:rPr>
              <a:t>为0。</a:t>
            </a:r>
          </a:p>
          <a:p>
            <a:pPr eaLnBrk="1" hangingPunct="1">
              <a:lnSpc>
                <a:spcPct val="90000"/>
              </a:lnSpc>
              <a:spcBef>
                <a:spcPct val="50000"/>
              </a:spcBef>
            </a:pPr>
            <a:r>
              <a:rPr lang="zh-CN" altLang="en-US">
                <a:solidFill>
                  <a:schemeClr val="bg2"/>
                </a:solidFill>
                <a:latin typeface="楷体_GB2312" pitchFamily="49" charset="-122"/>
              </a:rPr>
              <a:t>	 </a:t>
            </a:r>
            <a:r>
              <a:rPr lang="zh-CN" altLang="en-US">
                <a:solidFill>
                  <a:schemeClr val="bg2"/>
                </a:solidFill>
              </a:rPr>
              <a:t>“</a:t>
            </a:r>
            <a:r>
              <a:rPr lang="zh-CN" altLang="en-US">
                <a:solidFill>
                  <a:schemeClr val="bg2"/>
                </a:solidFill>
                <a:latin typeface="楷体_GB2312" pitchFamily="49" charset="-122"/>
              </a:rPr>
              <a:t>与</a:t>
            </a:r>
            <a:r>
              <a:rPr lang="zh-CN" altLang="en-US">
                <a:solidFill>
                  <a:schemeClr val="bg2"/>
                </a:solidFill>
              </a:rPr>
              <a:t>”</a:t>
            </a:r>
            <a:r>
              <a:rPr lang="zh-CN" altLang="en-US">
                <a:solidFill>
                  <a:schemeClr val="bg2"/>
                </a:solidFill>
                <a:latin typeface="楷体_GB2312" pitchFamily="49" charset="-122"/>
              </a:rPr>
              <a:t>函数</a:t>
            </a:r>
          </a:p>
          <a:p>
            <a:pPr eaLnBrk="1" hangingPunct="1">
              <a:lnSpc>
                <a:spcPct val="90000"/>
              </a:lnSpc>
              <a:spcBef>
                <a:spcPct val="10000"/>
              </a:spcBef>
            </a:pPr>
            <a:r>
              <a:rPr lang="zh-CN" altLang="en-US">
                <a:solidFill>
                  <a:schemeClr val="bg2"/>
                </a:solidFill>
                <a:latin typeface="楷体_GB2312" pitchFamily="49" charset="-122"/>
              </a:rPr>
              <a:t>  若</a:t>
            </a:r>
            <a:r>
              <a:rPr lang="en-US" altLang="zh-CN">
                <a:solidFill>
                  <a:schemeClr val="bg2"/>
                </a:solidFill>
                <a:latin typeface="楷体_GB2312" pitchFamily="49" charset="-122"/>
              </a:rPr>
              <a:t>a</a:t>
            </a:r>
            <a:r>
              <a:rPr lang="zh-CN" altLang="en-US">
                <a:solidFill>
                  <a:schemeClr val="bg2"/>
                </a:solidFill>
                <a:latin typeface="楷体_GB2312" pitchFamily="49" charset="-122"/>
              </a:rPr>
              <a:t>与</a:t>
            </a:r>
            <a:r>
              <a:rPr lang="en-US" altLang="zh-CN">
                <a:solidFill>
                  <a:schemeClr val="bg2"/>
                </a:solidFill>
                <a:latin typeface="楷体_GB2312" pitchFamily="49" charset="-122"/>
              </a:rPr>
              <a:t>b</a:t>
            </a:r>
            <a:r>
              <a:rPr lang="zh-CN" altLang="en-US">
                <a:solidFill>
                  <a:schemeClr val="bg2"/>
                </a:solidFill>
                <a:latin typeface="楷体_GB2312" pitchFamily="49" charset="-122"/>
              </a:rPr>
              <a:t>同为1，则</a:t>
            </a:r>
            <a:r>
              <a:rPr lang="en-US" altLang="zh-CN">
                <a:solidFill>
                  <a:schemeClr val="bg2"/>
                </a:solidFill>
                <a:latin typeface="楷体_GB2312" pitchFamily="49" charset="-122"/>
              </a:rPr>
              <a:t>d</a:t>
            </a:r>
            <a:r>
              <a:rPr lang="zh-CN" altLang="en-US">
                <a:solidFill>
                  <a:schemeClr val="bg2"/>
                </a:solidFill>
                <a:latin typeface="楷体_GB2312" pitchFamily="49" charset="-122"/>
              </a:rPr>
              <a:t>为1，否则</a:t>
            </a:r>
            <a:r>
              <a:rPr lang="en-US" altLang="zh-CN">
                <a:solidFill>
                  <a:schemeClr val="bg2"/>
                </a:solidFill>
                <a:latin typeface="楷体_GB2312" pitchFamily="49" charset="-122"/>
              </a:rPr>
              <a:t>d</a:t>
            </a:r>
            <a:r>
              <a:rPr lang="zh-CN" altLang="en-US">
                <a:solidFill>
                  <a:schemeClr val="bg2"/>
                </a:solidFill>
                <a:latin typeface="楷体_GB2312" pitchFamily="49" charset="-122"/>
              </a:rPr>
              <a:t>为0。</a:t>
            </a:r>
            <a:endParaRPr lang="zh-CN" altLang="zh-CN">
              <a:solidFill>
                <a:schemeClr val="bg2"/>
              </a:solidFill>
              <a:latin typeface="楷体_GB2312" pitchFamily="49" charset="-122"/>
            </a:endParaRPr>
          </a:p>
        </p:txBody>
      </p:sp>
      <p:grpSp>
        <p:nvGrpSpPr>
          <p:cNvPr id="65582" name="Group 46">
            <a:extLst>
              <a:ext uri="{FF2B5EF4-FFF2-40B4-BE49-F238E27FC236}">
                <a16:creationId xmlns:a16="http://schemas.microsoft.com/office/drawing/2014/main" id="{EF737647-5633-4182-B250-91F691A5C097}"/>
              </a:ext>
            </a:extLst>
          </p:cNvPr>
          <p:cNvGrpSpPr>
            <a:grpSpLocks/>
          </p:cNvGrpSpPr>
          <p:nvPr/>
        </p:nvGrpSpPr>
        <p:grpSpPr bwMode="auto">
          <a:xfrm>
            <a:off x="6526213" y="2155825"/>
            <a:ext cx="1758950" cy="4075113"/>
            <a:chOff x="4111" y="1358"/>
            <a:chExt cx="1108" cy="2567"/>
          </a:xfrm>
        </p:grpSpPr>
        <p:sp>
          <p:nvSpPr>
            <p:cNvPr id="30734" name="Oval 19">
              <a:extLst>
                <a:ext uri="{FF2B5EF4-FFF2-40B4-BE49-F238E27FC236}">
                  <a16:creationId xmlns:a16="http://schemas.microsoft.com/office/drawing/2014/main" id="{1C6411C4-20E1-4D99-918C-BF34A44F3354}"/>
                </a:ext>
              </a:extLst>
            </p:cNvPr>
            <p:cNvSpPr>
              <a:spLocks noChangeArrowheads="1"/>
            </p:cNvSpPr>
            <p:nvPr/>
          </p:nvSpPr>
          <p:spPr bwMode="auto">
            <a:xfrm>
              <a:off x="4111" y="1358"/>
              <a:ext cx="256" cy="278"/>
            </a:xfrm>
            <a:prstGeom prst="ellipse">
              <a:avLst/>
            </a:prstGeom>
            <a:solidFill>
              <a:srgbClr val="FFFF99"/>
            </a:solidFill>
            <a:ln w="9525" cap="sq">
              <a:solidFill>
                <a:schemeClr val="bg2"/>
              </a:solidFill>
              <a:round/>
              <a:headEnd/>
              <a:tailEnd/>
            </a:ln>
            <a:effectLst>
              <a:prstShdw prst="shdw17" dist="17961" dir="2700000">
                <a:srgbClr val="630014"/>
              </a:prstShdw>
            </a:effectLst>
          </p:spPr>
          <p:txBody>
            <a:bodyPr wrap="none" anchor="ctr"/>
            <a:lstStyle>
              <a:lvl1pPr algn="ctr">
                <a:defRPr kumimoji="1" sz="1600" b="1">
                  <a:solidFill>
                    <a:srgbClr val="003399"/>
                  </a:solidFill>
                  <a:latin typeface="Times New Roman" panose="02020603050405020304" pitchFamily="18" charset="0"/>
                  <a:ea typeface="宋体" panose="02010600030101010101" pitchFamily="2" charset="-122"/>
                </a:defRPr>
              </a:lvl1pPr>
              <a:lvl2pPr marL="742950" indent="-285750" algn="ctr">
                <a:defRPr kumimoji="1" sz="1600" b="1">
                  <a:solidFill>
                    <a:srgbClr val="003399"/>
                  </a:solidFill>
                  <a:latin typeface="Times New Roman" panose="02020603050405020304" pitchFamily="18" charset="0"/>
                  <a:ea typeface="宋体" panose="02010600030101010101" pitchFamily="2" charset="-122"/>
                </a:defRPr>
              </a:lvl2pPr>
              <a:lvl3pPr marL="1143000" indent="-228600" algn="ctr">
                <a:defRPr kumimoji="1" sz="1600" b="1">
                  <a:solidFill>
                    <a:srgbClr val="003399"/>
                  </a:solidFill>
                  <a:latin typeface="Times New Roman" panose="02020603050405020304" pitchFamily="18" charset="0"/>
                  <a:ea typeface="宋体" panose="02010600030101010101" pitchFamily="2" charset="-122"/>
                </a:defRPr>
              </a:lvl3pPr>
              <a:lvl4pPr marL="1600200" indent="-228600" algn="ctr">
                <a:defRPr kumimoji="1" sz="1600" b="1">
                  <a:solidFill>
                    <a:srgbClr val="003399"/>
                  </a:solidFill>
                  <a:latin typeface="Times New Roman" panose="02020603050405020304" pitchFamily="18" charset="0"/>
                  <a:ea typeface="宋体" panose="02010600030101010101" pitchFamily="2" charset="-122"/>
                </a:defRPr>
              </a:lvl4pPr>
              <a:lvl5pPr marL="2057400" indent="-228600" algn="ctr">
                <a:defRPr kumimoji="1" sz="1600" b="1">
                  <a:solidFill>
                    <a:srgbClr val="003399"/>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9pPr>
            </a:lstStyle>
            <a:p>
              <a:pPr eaLnBrk="1" hangingPunct="1"/>
              <a:r>
                <a:rPr lang="en-US" altLang="zh-CN" sz="2400">
                  <a:solidFill>
                    <a:schemeClr val="bg2"/>
                  </a:solidFill>
                </a:rPr>
                <a:t>a</a:t>
              </a:r>
              <a:endParaRPr lang="en-US" altLang="zh-CN">
                <a:solidFill>
                  <a:schemeClr val="bg2"/>
                </a:solidFill>
              </a:endParaRPr>
            </a:p>
          </p:txBody>
        </p:sp>
        <p:sp>
          <p:nvSpPr>
            <p:cNvPr id="30735" name="Oval 20">
              <a:extLst>
                <a:ext uri="{FF2B5EF4-FFF2-40B4-BE49-F238E27FC236}">
                  <a16:creationId xmlns:a16="http://schemas.microsoft.com/office/drawing/2014/main" id="{FF7165CE-8BB7-4DC2-B7BB-51CBD3106005}"/>
                </a:ext>
              </a:extLst>
            </p:cNvPr>
            <p:cNvSpPr>
              <a:spLocks noChangeArrowheads="1"/>
            </p:cNvSpPr>
            <p:nvPr/>
          </p:nvSpPr>
          <p:spPr bwMode="auto">
            <a:xfrm>
              <a:off x="4885" y="1365"/>
              <a:ext cx="256" cy="278"/>
            </a:xfrm>
            <a:prstGeom prst="ellipse">
              <a:avLst/>
            </a:prstGeom>
            <a:solidFill>
              <a:srgbClr val="FFFF99"/>
            </a:solidFill>
            <a:ln w="9525" cap="sq">
              <a:solidFill>
                <a:schemeClr val="bg2"/>
              </a:solidFill>
              <a:round/>
              <a:headEnd/>
              <a:tailEnd/>
            </a:ln>
            <a:effectLst>
              <a:prstShdw prst="shdw17" dist="17961" dir="2700000">
                <a:srgbClr val="630014"/>
              </a:prstShdw>
            </a:effectLst>
          </p:spPr>
          <p:txBody>
            <a:bodyPr wrap="none" anchor="ctr"/>
            <a:lstStyle>
              <a:lvl1pPr algn="ctr">
                <a:defRPr kumimoji="1" sz="1600" b="1">
                  <a:solidFill>
                    <a:srgbClr val="003399"/>
                  </a:solidFill>
                  <a:latin typeface="Times New Roman" panose="02020603050405020304" pitchFamily="18" charset="0"/>
                  <a:ea typeface="宋体" panose="02010600030101010101" pitchFamily="2" charset="-122"/>
                </a:defRPr>
              </a:lvl1pPr>
              <a:lvl2pPr marL="742950" indent="-285750" algn="ctr">
                <a:defRPr kumimoji="1" sz="1600" b="1">
                  <a:solidFill>
                    <a:srgbClr val="003399"/>
                  </a:solidFill>
                  <a:latin typeface="Times New Roman" panose="02020603050405020304" pitchFamily="18" charset="0"/>
                  <a:ea typeface="宋体" panose="02010600030101010101" pitchFamily="2" charset="-122"/>
                </a:defRPr>
              </a:lvl2pPr>
              <a:lvl3pPr marL="1143000" indent="-228600" algn="ctr">
                <a:defRPr kumimoji="1" sz="1600" b="1">
                  <a:solidFill>
                    <a:srgbClr val="003399"/>
                  </a:solidFill>
                  <a:latin typeface="Times New Roman" panose="02020603050405020304" pitchFamily="18" charset="0"/>
                  <a:ea typeface="宋体" panose="02010600030101010101" pitchFamily="2" charset="-122"/>
                </a:defRPr>
              </a:lvl3pPr>
              <a:lvl4pPr marL="1600200" indent="-228600" algn="ctr">
                <a:defRPr kumimoji="1" sz="1600" b="1">
                  <a:solidFill>
                    <a:srgbClr val="003399"/>
                  </a:solidFill>
                  <a:latin typeface="Times New Roman" panose="02020603050405020304" pitchFamily="18" charset="0"/>
                  <a:ea typeface="宋体" panose="02010600030101010101" pitchFamily="2" charset="-122"/>
                </a:defRPr>
              </a:lvl4pPr>
              <a:lvl5pPr marL="2057400" indent="-228600" algn="ctr">
                <a:defRPr kumimoji="1" sz="1600" b="1">
                  <a:solidFill>
                    <a:srgbClr val="003399"/>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9pPr>
            </a:lstStyle>
            <a:p>
              <a:pPr eaLnBrk="1" hangingPunct="1"/>
              <a:r>
                <a:rPr lang="en-US" altLang="zh-CN" sz="2400">
                  <a:solidFill>
                    <a:schemeClr val="bg2"/>
                  </a:solidFill>
                </a:rPr>
                <a:t>b</a:t>
              </a:r>
              <a:endParaRPr lang="en-US" altLang="zh-CN">
                <a:solidFill>
                  <a:schemeClr val="bg2"/>
                </a:solidFill>
              </a:endParaRPr>
            </a:p>
          </p:txBody>
        </p:sp>
        <p:sp>
          <p:nvSpPr>
            <p:cNvPr id="65557" name="Line 21">
              <a:extLst>
                <a:ext uri="{FF2B5EF4-FFF2-40B4-BE49-F238E27FC236}">
                  <a16:creationId xmlns:a16="http://schemas.microsoft.com/office/drawing/2014/main" id="{1FA16278-D6F9-425F-8A40-6084C687383B}"/>
                </a:ext>
              </a:extLst>
            </p:cNvPr>
            <p:cNvSpPr>
              <a:spLocks noChangeShapeType="1"/>
            </p:cNvSpPr>
            <p:nvPr/>
          </p:nvSpPr>
          <p:spPr bwMode="auto">
            <a:xfrm>
              <a:off x="4367" y="1503"/>
              <a:ext cx="533" cy="0"/>
            </a:xfrm>
            <a:prstGeom prst="line">
              <a:avLst/>
            </a:prstGeom>
            <a:noFill/>
            <a:ln w="19050" cap="sq">
              <a:solidFill>
                <a:schemeClr val="bg2"/>
              </a:solidFill>
              <a:round/>
              <a:headEnd/>
              <a:tailEnd/>
            </a:ln>
            <a:effectLst>
              <a:prstShdw prst="shdw17" dist="17961" dir="2700000">
                <a:schemeClr val="tx1">
                  <a:gamma/>
                  <a:shade val="60000"/>
                  <a:invGamma/>
                </a:schemeClr>
              </a:prstShdw>
            </a:effectLst>
            <a:extLst>
              <a:ext uri="{909E8E84-426E-40DD-AFC4-6F175D3DCCD1}">
                <a14:hiddenFill xmlns:a14="http://schemas.microsoft.com/office/drawing/2010/main">
                  <a:noFill/>
                </a14:hiddenFill>
              </a:ext>
            </a:extLst>
          </p:spPr>
          <p:txBody>
            <a:bodyPr wrap="none" anchor="ctr"/>
            <a:lstStyle/>
            <a:p>
              <a:pPr algn="ctr" eaLnBrk="1" hangingPunct="1">
                <a:defRPr/>
              </a:pPr>
              <a:endParaRPr lang="zh-CN" altLang="en-US">
                <a:solidFill>
                  <a:schemeClr val="bg2"/>
                </a:solidFill>
              </a:endParaRPr>
            </a:p>
          </p:txBody>
        </p:sp>
        <p:sp>
          <p:nvSpPr>
            <p:cNvPr id="30737" name="Oval 22">
              <a:extLst>
                <a:ext uri="{FF2B5EF4-FFF2-40B4-BE49-F238E27FC236}">
                  <a16:creationId xmlns:a16="http://schemas.microsoft.com/office/drawing/2014/main" id="{4E97145E-1869-439A-A746-5765817FAB7A}"/>
                </a:ext>
              </a:extLst>
            </p:cNvPr>
            <p:cNvSpPr>
              <a:spLocks noChangeArrowheads="1"/>
            </p:cNvSpPr>
            <p:nvPr/>
          </p:nvSpPr>
          <p:spPr bwMode="auto">
            <a:xfrm>
              <a:off x="4129" y="1863"/>
              <a:ext cx="256" cy="278"/>
            </a:xfrm>
            <a:prstGeom prst="ellipse">
              <a:avLst/>
            </a:prstGeom>
            <a:solidFill>
              <a:srgbClr val="FFFF99"/>
            </a:solidFill>
            <a:ln w="9525" cap="sq">
              <a:solidFill>
                <a:schemeClr val="bg2"/>
              </a:solidFill>
              <a:round/>
              <a:headEnd/>
              <a:tailEnd/>
            </a:ln>
            <a:effectLst>
              <a:prstShdw prst="shdw17" dist="17961" dir="2700000">
                <a:srgbClr val="630014"/>
              </a:prstShdw>
            </a:effectLst>
          </p:spPr>
          <p:txBody>
            <a:bodyPr wrap="none" anchor="ctr"/>
            <a:lstStyle>
              <a:lvl1pPr algn="ctr">
                <a:defRPr kumimoji="1" sz="1600" b="1">
                  <a:solidFill>
                    <a:srgbClr val="003399"/>
                  </a:solidFill>
                  <a:latin typeface="Times New Roman" panose="02020603050405020304" pitchFamily="18" charset="0"/>
                  <a:ea typeface="宋体" panose="02010600030101010101" pitchFamily="2" charset="-122"/>
                </a:defRPr>
              </a:lvl1pPr>
              <a:lvl2pPr marL="742950" indent="-285750" algn="ctr">
                <a:defRPr kumimoji="1" sz="1600" b="1">
                  <a:solidFill>
                    <a:srgbClr val="003399"/>
                  </a:solidFill>
                  <a:latin typeface="Times New Roman" panose="02020603050405020304" pitchFamily="18" charset="0"/>
                  <a:ea typeface="宋体" panose="02010600030101010101" pitchFamily="2" charset="-122"/>
                </a:defRPr>
              </a:lvl2pPr>
              <a:lvl3pPr marL="1143000" indent="-228600" algn="ctr">
                <a:defRPr kumimoji="1" sz="1600" b="1">
                  <a:solidFill>
                    <a:srgbClr val="003399"/>
                  </a:solidFill>
                  <a:latin typeface="Times New Roman" panose="02020603050405020304" pitchFamily="18" charset="0"/>
                  <a:ea typeface="宋体" panose="02010600030101010101" pitchFamily="2" charset="-122"/>
                </a:defRPr>
              </a:lvl3pPr>
              <a:lvl4pPr marL="1600200" indent="-228600" algn="ctr">
                <a:defRPr kumimoji="1" sz="1600" b="1">
                  <a:solidFill>
                    <a:srgbClr val="003399"/>
                  </a:solidFill>
                  <a:latin typeface="Times New Roman" panose="02020603050405020304" pitchFamily="18" charset="0"/>
                  <a:ea typeface="宋体" panose="02010600030101010101" pitchFamily="2" charset="-122"/>
                </a:defRPr>
              </a:lvl4pPr>
              <a:lvl5pPr marL="2057400" indent="-228600" algn="ctr">
                <a:defRPr kumimoji="1" sz="1600" b="1">
                  <a:solidFill>
                    <a:srgbClr val="003399"/>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9pPr>
            </a:lstStyle>
            <a:p>
              <a:pPr eaLnBrk="1" hangingPunct="1"/>
              <a:r>
                <a:rPr lang="en-US" altLang="zh-CN" sz="2400">
                  <a:solidFill>
                    <a:schemeClr val="bg2"/>
                  </a:solidFill>
                </a:rPr>
                <a:t>a</a:t>
              </a:r>
              <a:endParaRPr lang="en-US" altLang="zh-CN">
                <a:solidFill>
                  <a:schemeClr val="bg2"/>
                </a:solidFill>
              </a:endParaRPr>
            </a:p>
          </p:txBody>
        </p:sp>
        <p:sp>
          <p:nvSpPr>
            <p:cNvPr id="30738" name="Oval 23">
              <a:extLst>
                <a:ext uri="{FF2B5EF4-FFF2-40B4-BE49-F238E27FC236}">
                  <a16:creationId xmlns:a16="http://schemas.microsoft.com/office/drawing/2014/main" id="{E2E2AED5-BF55-466A-8A13-E8FD47150F8F}"/>
                </a:ext>
              </a:extLst>
            </p:cNvPr>
            <p:cNvSpPr>
              <a:spLocks noChangeArrowheads="1"/>
            </p:cNvSpPr>
            <p:nvPr/>
          </p:nvSpPr>
          <p:spPr bwMode="auto">
            <a:xfrm>
              <a:off x="4903" y="1870"/>
              <a:ext cx="256" cy="278"/>
            </a:xfrm>
            <a:prstGeom prst="ellipse">
              <a:avLst/>
            </a:prstGeom>
            <a:solidFill>
              <a:srgbClr val="FFFF99"/>
            </a:solidFill>
            <a:ln w="9525" cap="sq">
              <a:solidFill>
                <a:schemeClr val="bg2"/>
              </a:solidFill>
              <a:round/>
              <a:headEnd/>
              <a:tailEnd/>
            </a:ln>
            <a:effectLst>
              <a:prstShdw prst="shdw17" dist="17961" dir="2700000">
                <a:srgbClr val="630014"/>
              </a:prstShdw>
            </a:effectLst>
          </p:spPr>
          <p:txBody>
            <a:bodyPr wrap="none" anchor="ctr"/>
            <a:lstStyle>
              <a:lvl1pPr algn="ctr">
                <a:defRPr kumimoji="1" sz="1600" b="1">
                  <a:solidFill>
                    <a:srgbClr val="003399"/>
                  </a:solidFill>
                  <a:latin typeface="Times New Roman" panose="02020603050405020304" pitchFamily="18" charset="0"/>
                  <a:ea typeface="宋体" panose="02010600030101010101" pitchFamily="2" charset="-122"/>
                </a:defRPr>
              </a:lvl1pPr>
              <a:lvl2pPr marL="742950" indent="-285750" algn="ctr">
                <a:defRPr kumimoji="1" sz="1600" b="1">
                  <a:solidFill>
                    <a:srgbClr val="003399"/>
                  </a:solidFill>
                  <a:latin typeface="Times New Roman" panose="02020603050405020304" pitchFamily="18" charset="0"/>
                  <a:ea typeface="宋体" panose="02010600030101010101" pitchFamily="2" charset="-122"/>
                </a:defRPr>
              </a:lvl2pPr>
              <a:lvl3pPr marL="1143000" indent="-228600" algn="ctr">
                <a:defRPr kumimoji="1" sz="1600" b="1">
                  <a:solidFill>
                    <a:srgbClr val="003399"/>
                  </a:solidFill>
                  <a:latin typeface="Times New Roman" panose="02020603050405020304" pitchFamily="18" charset="0"/>
                  <a:ea typeface="宋体" panose="02010600030101010101" pitchFamily="2" charset="-122"/>
                </a:defRPr>
              </a:lvl3pPr>
              <a:lvl4pPr marL="1600200" indent="-228600" algn="ctr">
                <a:defRPr kumimoji="1" sz="1600" b="1">
                  <a:solidFill>
                    <a:srgbClr val="003399"/>
                  </a:solidFill>
                  <a:latin typeface="Times New Roman" panose="02020603050405020304" pitchFamily="18" charset="0"/>
                  <a:ea typeface="宋体" panose="02010600030101010101" pitchFamily="2" charset="-122"/>
                </a:defRPr>
              </a:lvl4pPr>
              <a:lvl5pPr marL="2057400" indent="-228600" algn="ctr">
                <a:defRPr kumimoji="1" sz="1600" b="1">
                  <a:solidFill>
                    <a:srgbClr val="003399"/>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9pPr>
            </a:lstStyle>
            <a:p>
              <a:pPr eaLnBrk="1" hangingPunct="1"/>
              <a:r>
                <a:rPr lang="en-US" altLang="zh-CN" sz="2400">
                  <a:solidFill>
                    <a:schemeClr val="bg2"/>
                  </a:solidFill>
                </a:rPr>
                <a:t>b</a:t>
              </a:r>
              <a:endParaRPr lang="en-US" altLang="zh-CN">
                <a:solidFill>
                  <a:schemeClr val="bg2"/>
                </a:solidFill>
              </a:endParaRPr>
            </a:p>
          </p:txBody>
        </p:sp>
        <p:sp>
          <p:nvSpPr>
            <p:cNvPr id="65560" name="Line 24">
              <a:extLst>
                <a:ext uri="{FF2B5EF4-FFF2-40B4-BE49-F238E27FC236}">
                  <a16:creationId xmlns:a16="http://schemas.microsoft.com/office/drawing/2014/main" id="{AE63F511-2936-4A47-9A2A-A44BDFC6EBE1}"/>
                </a:ext>
              </a:extLst>
            </p:cNvPr>
            <p:cNvSpPr>
              <a:spLocks noChangeShapeType="1"/>
            </p:cNvSpPr>
            <p:nvPr/>
          </p:nvSpPr>
          <p:spPr bwMode="auto">
            <a:xfrm>
              <a:off x="4385" y="2008"/>
              <a:ext cx="533" cy="0"/>
            </a:xfrm>
            <a:prstGeom prst="line">
              <a:avLst/>
            </a:prstGeom>
            <a:noFill/>
            <a:ln w="19050" cap="sq">
              <a:solidFill>
                <a:schemeClr val="bg2"/>
              </a:solidFill>
              <a:round/>
              <a:headEnd/>
              <a:tailEnd/>
            </a:ln>
            <a:effectLst>
              <a:prstShdw prst="shdw17" dist="17961" dir="2700000">
                <a:schemeClr val="tx1">
                  <a:gamma/>
                  <a:shade val="60000"/>
                  <a:invGamma/>
                </a:schemeClr>
              </a:prstShdw>
            </a:effectLst>
            <a:extLst>
              <a:ext uri="{909E8E84-426E-40DD-AFC4-6F175D3DCCD1}">
                <a14:hiddenFill xmlns:a14="http://schemas.microsoft.com/office/drawing/2010/main">
                  <a:noFill/>
                </a14:hiddenFill>
              </a:ext>
            </a:extLst>
          </p:spPr>
          <p:txBody>
            <a:bodyPr wrap="none" anchor="ctr"/>
            <a:lstStyle/>
            <a:p>
              <a:pPr algn="ctr" eaLnBrk="1" hangingPunct="1">
                <a:defRPr/>
              </a:pPr>
              <a:endParaRPr lang="zh-CN" altLang="en-US">
                <a:solidFill>
                  <a:schemeClr val="bg2"/>
                </a:solidFill>
              </a:endParaRPr>
            </a:p>
          </p:txBody>
        </p:sp>
        <p:sp>
          <p:nvSpPr>
            <p:cNvPr id="30740" name="Freeform 26">
              <a:extLst>
                <a:ext uri="{FF2B5EF4-FFF2-40B4-BE49-F238E27FC236}">
                  <a16:creationId xmlns:a16="http://schemas.microsoft.com/office/drawing/2014/main" id="{B3139F80-83E7-4AEE-BEBA-7A4CB85B78AA}"/>
                </a:ext>
              </a:extLst>
            </p:cNvPr>
            <p:cNvSpPr>
              <a:spLocks/>
            </p:cNvSpPr>
            <p:nvPr/>
          </p:nvSpPr>
          <p:spPr bwMode="auto">
            <a:xfrm>
              <a:off x="4457" y="1895"/>
              <a:ext cx="389" cy="223"/>
            </a:xfrm>
            <a:custGeom>
              <a:avLst/>
              <a:gdLst>
                <a:gd name="T0" fmla="*/ 0 w 333"/>
                <a:gd name="T1" fmla="*/ 195 h 390"/>
                <a:gd name="T2" fmla="*/ 103 w 333"/>
                <a:gd name="T3" fmla="*/ 5 h 390"/>
                <a:gd name="T4" fmla="*/ 285 w 333"/>
                <a:gd name="T5" fmla="*/ 221 h 390"/>
                <a:gd name="T6" fmla="*/ 389 w 333"/>
                <a:gd name="T7" fmla="*/ 17 h 39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33" h="390">
                  <a:moveTo>
                    <a:pt x="0" y="341"/>
                  </a:moveTo>
                  <a:cubicBezTo>
                    <a:pt x="23" y="170"/>
                    <a:pt x="47" y="0"/>
                    <a:pt x="88" y="8"/>
                  </a:cubicBezTo>
                  <a:cubicBezTo>
                    <a:pt x="129" y="16"/>
                    <a:pt x="203" y="382"/>
                    <a:pt x="244" y="386"/>
                  </a:cubicBezTo>
                  <a:cubicBezTo>
                    <a:pt x="285" y="390"/>
                    <a:pt x="316" y="86"/>
                    <a:pt x="333" y="30"/>
                  </a:cubicBezTo>
                </a:path>
              </a:pathLst>
            </a:custGeom>
            <a:noFill/>
            <a:ln w="28575" cap="sq" cmpd="sng">
              <a:solidFill>
                <a:schemeClr val="bg2"/>
              </a:solidFill>
              <a:prstDash val="solid"/>
              <a:round/>
              <a:headEnd/>
              <a:tailEnd/>
            </a:ln>
            <a:effectLst/>
            <a:extLst>
              <a:ext uri="{909E8E84-426E-40DD-AFC4-6F175D3DCCD1}">
                <a14:hiddenFill xmlns:a14="http://schemas.microsoft.com/office/drawing/2010/main">
                  <a:gradFill rotWithShape="0">
                    <a:gsLst>
                      <a:gs pos="0">
                        <a:schemeClr val="tx1"/>
                      </a:gs>
                      <a:gs pos="100000">
                        <a:srgbClr val="BABABA"/>
                      </a:gs>
                    </a:gsLst>
                    <a:lin ang="5400000" scaled="1"/>
                  </a:gradFill>
                </a14:hiddenFill>
              </a:ext>
              <a:ext uri="{AF507438-7753-43E0-B8FC-AC1667EBCBE1}">
                <a14:hiddenEffects xmlns:a14="http://schemas.microsoft.com/office/drawing/2010/main">
                  <a:effectLst>
                    <a:outerShdw dist="17961" dir="2700000" algn="ctr" rotWithShape="0">
                      <a:srgbClr val="999999"/>
                    </a:outerShdw>
                  </a:effectLst>
                </a14:hiddenEffects>
              </a:ext>
            </a:extLst>
          </p:spPr>
          <p:txBody>
            <a:bodyPr wrap="none" anchor="ctr"/>
            <a:lstStyle/>
            <a:p>
              <a:endParaRPr lang="zh-CN" altLang="en-US">
                <a:solidFill>
                  <a:schemeClr val="bg2"/>
                </a:solidFill>
              </a:endParaRPr>
            </a:p>
          </p:txBody>
        </p:sp>
        <p:sp>
          <p:nvSpPr>
            <p:cNvPr id="30741" name="Oval 27">
              <a:extLst>
                <a:ext uri="{FF2B5EF4-FFF2-40B4-BE49-F238E27FC236}">
                  <a16:creationId xmlns:a16="http://schemas.microsoft.com/office/drawing/2014/main" id="{B5DE1C25-FCCC-4EDE-9A34-D610CB1F7576}"/>
                </a:ext>
              </a:extLst>
            </p:cNvPr>
            <p:cNvSpPr>
              <a:spLocks noChangeArrowheads="1"/>
            </p:cNvSpPr>
            <p:nvPr/>
          </p:nvSpPr>
          <p:spPr bwMode="auto">
            <a:xfrm>
              <a:off x="4170" y="2388"/>
              <a:ext cx="256" cy="278"/>
            </a:xfrm>
            <a:prstGeom prst="ellipse">
              <a:avLst/>
            </a:prstGeom>
            <a:solidFill>
              <a:srgbClr val="FFFF99"/>
            </a:solidFill>
            <a:ln w="9525" cap="sq">
              <a:solidFill>
                <a:schemeClr val="bg2"/>
              </a:solidFill>
              <a:round/>
              <a:headEnd/>
              <a:tailEnd/>
            </a:ln>
            <a:effectLst>
              <a:prstShdw prst="shdw17" dist="17961" dir="2700000">
                <a:srgbClr val="630014"/>
              </a:prstShdw>
            </a:effectLst>
          </p:spPr>
          <p:txBody>
            <a:bodyPr wrap="none" anchor="ctr"/>
            <a:lstStyle>
              <a:lvl1pPr algn="ctr">
                <a:defRPr kumimoji="1" sz="1600" b="1">
                  <a:solidFill>
                    <a:srgbClr val="003399"/>
                  </a:solidFill>
                  <a:latin typeface="Times New Roman" panose="02020603050405020304" pitchFamily="18" charset="0"/>
                  <a:ea typeface="宋体" panose="02010600030101010101" pitchFamily="2" charset="-122"/>
                </a:defRPr>
              </a:lvl1pPr>
              <a:lvl2pPr marL="742950" indent="-285750" algn="ctr">
                <a:defRPr kumimoji="1" sz="1600" b="1">
                  <a:solidFill>
                    <a:srgbClr val="003399"/>
                  </a:solidFill>
                  <a:latin typeface="Times New Roman" panose="02020603050405020304" pitchFamily="18" charset="0"/>
                  <a:ea typeface="宋体" panose="02010600030101010101" pitchFamily="2" charset="-122"/>
                </a:defRPr>
              </a:lvl2pPr>
              <a:lvl3pPr marL="1143000" indent="-228600" algn="ctr">
                <a:defRPr kumimoji="1" sz="1600" b="1">
                  <a:solidFill>
                    <a:srgbClr val="003399"/>
                  </a:solidFill>
                  <a:latin typeface="Times New Roman" panose="02020603050405020304" pitchFamily="18" charset="0"/>
                  <a:ea typeface="宋体" panose="02010600030101010101" pitchFamily="2" charset="-122"/>
                </a:defRPr>
              </a:lvl3pPr>
              <a:lvl4pPr marL="1600200" indent="-228600" algn="ctr">
                <a:defRPr kumimoji="1" sz="1600" b="1">
                  <a:solidFill>
                    <a:srgbClr val="003399"/>
                  </a:solidFill>
                  <a:latin typeface="Times New Roman" panose="02020603050405020304" pitchFamily="18" charset="0"/>
                  <a:ea typeface="宋体" panose="02010600030101010101" pitchFamily="2" charset="-122"/>
                </a:defRPr>
              </a:lvl4pPr>
              <a:lvl5pPr marL="2057400" indent="-228600" algn="ctr">
                <a:defRPr kumimoji="1" sz="1600" b="1">
                  <a:solidFill>
                    <a:srgbClr val="003399"/>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9pPr>
            </a:lstStyle>
            <a:p>
              <a:pPr eaLnBrk="1" hangingPunct="1"/>
              <a:r>
                <a:rPr lang="en-US" altLang="zh-CN" sz="2400">
                  <a:solidFill>
                    <a:schemeClr val="bg2"/>
                  </a:solidFill>
                </a:rPr>
                <a:t>a</a:t>
              </a:r>
              <a:endParaRPr lang="en-US" altLang="zh-CN">
                <a:solidFill>
                  <a:schemeClr val="bg2"/>
                </a:solidFill>
              </a:endParaRPr>
            </a:p>
          </p:txBody>
        </p:sp>
        <p:sp>
          <p:nvSpPr>
            <p:cNvPr id="30742" name="Oval 28">
              <a:extLst>
                <a:ext uri="{FF2B5EF4-FFF2-40B4-BE49-F238E27FC236}">
                  <a16:creationId xmlns:a16="http://schemas.microsoft.com/office/drawing/2014/main" id="{1E1C65C1-B80B-4942-90F5-3825ED059347}"/>
                </a:ext>
              </a:extLst>
            </p:cNvPr>
            <p:cNvSpPr>
              <a:spLocks noChangeArrowheads="1"/>
            </p:cNvSpPr>
            <p:nvPr/>
          </p:nvSpPr>
          <p:spPr bwMode="auto">
            <a:xfrm>
              <a:off x="4177" y="2829"/>
              <a:ext cx="256" cy="278"/>
            </a:xfrm>
            <a:prstGeom prst="ellipse">
              <a:avLst/>
            </a:prstGeom>
            <a:solidFill>
              <a:srgbClr val="FFFF99"/>
            </a:solidFill>
            <a:ln w="9525" cap="sq">
              <a:solidFill>
                <a:schemeClr val="bg2"/>
              </a:solidFill>
              <a:round/>
              <a:headEnd/>
              <a:tailEnd/>
            </a:ln>
            <a:effectLst>
              <a:prstShdw prst="shdw17" dist="17961" dir="2700000">
                <a:srgbClr val="630014"/>
              </a:prstShdw>
            </a:effectLst>
          </p:spPr>
          <p:txBody>
            <a:bodyPr wrap="none" anchor="ctr"/>
            <a:lstStyle>
              <a:lvl1pPr algn="ctr">
                <a:defRPr kumimoji="1" sz="1600" b="1">
                  <a:solidFill>
                    <a:srgbClr val="003399"/>
                  </a:solidFill>
                  <a:latin typeface="Times New Roman" panose="02020603050405020304" pitchFamily="18" charset="0"/>
                  <a:ea typeface="宋体" panose="02010600030101010101" pitchFamily="2" charset="-122"/>
                </a:defRPr>
              </a:lvl1pPr>
              <a:lvl2pPr marL="742950" indent="-285750" algn="ctr">
                <a:defRPr kumimoji="1" sz="1600" b="1">
                  <a:solidFill>
                    <a:srgbClr val="003399"/>
                  </a:solidFill>
                  <a:latin typeface="Times New Roman" panose="02020603050405020304" pitchFamily="18" charset="0"/>
                  <a:ea typeface="宋体" panose="02010600030101010101" pitchFamily="2" charset="-122"/>
                </a:defRPr>
              </a:lvl2pPr>
              <a:lvl3pPr marL="1143000" indent="-228600" algn="ctr">
                <a:defRPr kumimoji="1" sz="1600" b="1">
                  <a:solidFill>
                    <a:srgbClr val="003399"/>
                  </a:solidFill>
                  <a:latin typeface="Times New Roman" panose="02020603050405020304" pitchFamily="18" charset="0"/>
                  <a:ea typeface="宋体" panose="02010600030101010101" pitchFamily="2" charset="-122"/>
                </a:defRPr>
              </a:lvl3pPr>
              <a:lvl4pPr marL="1600200" indent="-228600" algn="ctr">
                <a:defRPr kumimoji="1" sz="1600" b="1">
                  <a:solidFill>
                    <a:srgbClr val="003399"/>
                  </a:solidFill>
                  <a:latin typeface="Times New Roman" panose="02020603050405020304" pitchFamily="18" charset="0"/>
                  <a:ea typeface="宋体" panose="02010600030101010101" pitchFamily="2" charset="-122"/>
                </a:defRPr>
              </a:lvl4pPr>
              <a:lvl5pPr marL="2057400" indent="-228600" algn="ctr">
                <a:defRPr kumimoji="1" sz="1600" b="1">
                  <a:solidFill>
                    <a:srgbClr val="003399"/>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9pPr>
            </a:lstStyle>
            <a:p>
              <a:pPr eaLnBrk="1" hangingPunct="1"/>
              <a:r>
                <a:rPr lang="en-US" altLang="zh-CN" sz="2400">
                  <a:solidFill>
                    <a:schemeClr val="bg2"/>
                  </a:solidFill>
                </a:rPr>
                <a:t>b</a:t>
              </a:r>
              <a:endParaRPr lang="en-US" altLang="zh-CN">
                <a:solidFill>
                  <a:schemeClr val="bg2"/>
                </a:solidFill>
              </a:endParaRPr>
            </a:p>
          </p:txBody>
        </p:sp>
        <p:sp>
          <p:nvSpPr>
            <p:cNvPr id="30743" name="Oval 29">
              <a:extLst>
                <a:ext uri="{FF2B5EF4-FFF2-40B4-BE49-F238E27FC236}">
                  <a16:creationId xmlns:a16="http://schemas.microsoft.com/office/drawing/2014/main" id="{028EF6F9-A773-42E4-A469-58EA6C9CE606}"/>
                </a:ext>
              </a:extLst>
            </p:cNvPr>
            <p:cNvSpPr>
              <a:spLocks noChangeArrowheads="1"/>
            </p:cNvSpPr>
            <p:nvPr/>
          </p:nvSpPr>
          <p:spPr bwMode="auto">
            <a:xfrm>
              <a:off x="4956" y="2551"/>
              <a:ext cx="256" cy="278"/>
            </a:xfrm>
            <a:prstGeom prst="ellipse">
              <a:avLst/>
            </a:prstGeom>
            <a:solidFill>
              <a:srgbClr val="FFFF99"/>
            </a:solidFill>
            <a:ln w="9525" cap="sq">
              <a:solidFill>
                <a:schemeClr val="bg2"/>
              </a:solidFill>
              <a:round/>
              <a:headEnd/>
              <a:tailEnd/>
            </a:ln>
            <a:effectLst>
              <a:prstShdw prst="shdw17" dist="17961" dir="2700000">
                <a:srgbClr val="630014"/>
              </a:prstShdw>
            </a:effectLst>
          </p:spPr>
          <p:txBody>
            <a:bodyPr wrap="none" anchor="ctr"/>
            <a:lstStyle>
              <a:lvl1pPr algn="ctr">
                <a:defRPr kumimoji="1" sz="1600" b="1">
                  <a:solidFill>
                    <a:srgbClr val="003399"/>
                  </a:solidFill>
                  <a:latin typeface="Times New Roman" panose="02020603050405020304" pitchFamily="18" charset="0"/>
                  <a:ea typeface="宋体" panose="02010600030101010101" pitchFamily="2" charset="-122"/>
                </a:defRPr>
              </a:lvl1pPr>
              <a:lvl2pPr marL="742950" indent="-285750" algn="ctr">
                <a:defRPr kumimoji="1" sz="1600" b="1">
                  <a:solidFill>
                    <a:srgbClr val="003399"/>
                  </a:solidFill>
                  <a:latin typeface="Times New Roman" panose="02020603050405020304" pitchFamily="18" charset="0"/>
                  <a:ea typeface="宋体" panose="02010600030101010101" pitchFamily="2" charset="-122"/>
                </a:defRPr>
              </a:lvl2pPr>
              <a:lvl3pPr marL="1143000" indent="-228600" algn="ctr">
                <a:defRPr kumimoji="1" sz="1600" b="1">
                  <a:solidFill>
                    <a:srgbClr val="003399"/>
                  </a:solidFill>
                  <a:latin typeface="Times New Roman" panose="02020603050405020304" pitchFamily="18" charset="0"/>
                  <a:ea typeface="宋体" panose="02010600030101010101" pitchFamily="2" charset="-122"/>
                </a:defRPr>
              </a:lvl3pPr>
              <a:lvl4pPr marL="1600200" indent="-228600" algn="ctr">
                <a:defRPr kumimoji="1" sz="1600" b="1">
                  <a:solidFill>
                    <a:srgbClr val="003399"/>
                  </a:solidFill>
                  <a:latin typeface="Times New Roman" panose="02020603050405020304" pitchFamily="18" charset="0"/>
                  <a:ea typeface="宋体" panose="02010600030101010101" pitchFamily="2" charset="-122"/>
                </a:defRPr>
              </a:lvl4pPr>
              <a:lvl5pPr marL="2057400" indent="-228600" algn="ctr">
                <a:defRPr kumimoji="1" sz="1600" b="1">
                  <a:solidFill>
                    <a:srgbClr val="003399"/>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9pPr>
            </a:lstStyle>
            <a:p>
              <a:pPr eaLnBrk="1" hangingPunct="1"/>
              <a:r>
                <a:rPr lang="en-US" altLang="zh-CN" sz="2400">
                  <a:solidFill>
                    <a:schemeClr val="bg2"/>
                  </a:solidFill>
                  <a:latin typeface="楷体_GB2312" pitchFamily="49" charset="-122"/>
                  <a:ea typeface="楷体_GB2312" pitchFamily="49" charset="-122"/>
                </a:rPr>
                <a:t>d</a:t>
              </a:r>
            </a:p>
          </p:txBody>
        </p:sp>
        <p:sp>
          <p:nvSpPr>
            <p:cNvPr id="65566" name="Line 30">
              <a:extLst>
                <a:ext uri="{FF2B5EF4-FFF2-40B4-BE49-F238E27FC236}">
                  <a16:creationId xmlns:a16="http://schemas.microsoft.com/office/drawing/2014/main" id="{014B36BB-0D1F-42F0-BF92-6982ACF1A3B2}"/>
                </a:ext>
              </a:extLst>
            </p:cNvPr>
            <p:cNvSpPr>
              <a:spLocks noChangeShapeType="1"/>
            </p:cNvSpPr>
            <p:nvPr/>
          </p:nvSpPr>
          <p:spPr bwMode="auto">
            <a:xfrm>
              <a:off x="4423" y="2543"/>
              <a:ext cx="567" cy="178"/>
            </a:xfrm>
            <a:prstGeom prst="line">
              <a:avLst/>
            </a:prstGeom>
            <a:noFill/>
            <a:ln w="9525" cap="sq">
              <a:solidFill>
                <a:schemeClr val="bg2"/>
              </a:solidFill>
              <a:round/>
              <a:headEnd/>
              <a:tailEnd/>
            </a:ln>
            <a:effectLst>
              <a:prstShdw prst="shdw17" dist="17961" dir="2700000">
                <a:schemeClr val="tx1">
                  <a:gamma/>
                  <a:shade val="60000"/>
                  <a:invGamma/>
                </a:schemeClr>
              </a:prstShdw>
            </a:effectLst>
            <a:extLst>
              <a:ext uri="{909E8E84-426E-40DD-AFC4-6F175D3DCCD1}">
                <a14:hiddenFill xmlns:a14="http://schemas.microsoft.com/office/drawing/2010/main">
                  <a:noFill/>
                </a14:hiddenFill>
              </a:ext>
            </a:extLst>
          </p:spPr>
          <p:txBody>
            <a:bodyPr wrap="none" anchor="ctr"/>
            <a:lstStyle/>
            <a:p>
              <a:pPr algn="ctr" eaLnBrk="1" hangingPunct="1">
                <a:defRPr/>
              </a:pPr>
              <a:endParaRPr lang="zh-CN" altLang="en-US">
                <a:solidFill>
                  <a:schemeClr val="bg2"/>
                </a:solidFill>
              </a:endParaRPr>
            </a:p>
          </p:txBody>
        </p:sp>
        <p:sp>
          <p:nvSpPr>
            <p:cNvPr id="65567" name="Line 31">
              <a:extLst>
                <a:ext uri="{FF2B5EF4-FFF2-40B4-BE49-F238E27FC236}">
                  <a16:creationId xmlns:a16="http://schemas.microsoft.com/office/drawing/2014/main" id="{81D39D93-53D0-45E4-8C81-551DA6E2544D}"/>
                </a:ext>
              </a:extLst>
            </p:cNvPr>
            <p:cNvSpPr>
              <a:spLocks noChangeShapeType="1"/>
            </p:cNvSpPr>
            <p:nvPr/>
          </p:nvSpPr>
          <p:spPr bwMode="auto">
            <a:xfrm flipV="1">
              <a:off x="4445" y="2743"/>
              <a:ext cx="511" cy="255"/>
            </a:xfrm>
            <a:prstGeom prst="line">
              <a:avLst/>
            </a:prstGeom>
            <a:noFill/>
            <a:ln w="9525" cap="sq">
              <a:solidFill>
                <a:schemeClr val="bg2"/>
              </a:solidFill>
              <a:round/>
              <a:headEnd/>
              <a:tailEnd/>
            </a:ln>
            <a:effectLst>
              <a:prstShdw prst="shdw17" dist="17961" dir="2700000">
                <a:schemeClr val="tx1">
                  <a:gamma/>
                  <a:shade val="60000"/>
                  <a:invGamma/>
                </a:schemeClr>
              </a:prstShdw>
            </a:effectLst>
            <a:extLst>
              <a:ext uri="{909E8E84-426E-40DD-AFC4-6F175D3DCCD1}">
                <a14:hiddenFill xmlns:a14="http://schemas.microsoft.com/office/drawing/2010/main">
                  <a:noFill/>
                </a14:hiddenFill>
              </a:ext>
            </a:extLst>
          </p:spPr>
          <p:txBody>
            <a:bodyPr wrap="none" anchor="ctr"/>
            <a:lstStyle/>
            <a:p>
              <a:pPr algn="ctr" eaLnBrk="1" hangingPunct="1">
                <a:defRPr/>
              </a:pPr>
              <a:endParaRPr lang="zh-CN" altLang="en-US">
                <a:solidFill>
                  <a:schemeClr val="bg2"/>
                </a:solidFill>
              </a:endParaRPr>
            </a:p>
          </p:txBody>
        </p:sp>
        <p:sp>
          <p:nvSpPr>
            <p:cNvPr id="65568" name="Text Box 32">
              <a:extLst>
                <a:ext uri="{FF2B5EF4-FFF2-40B4-BE49-F238E27FC236}">
                  <a16:creationId xmlns:a16="http://schemas.microsoft.com/office/drawing/2014/main" id="{6C1D1EE6-F209-476D-9FAC-A1C82A34DDD6}"/>
                </a:ext>
              </a:extLst>
            </p:cNvPr>
            <p:cNvSpPr txBox="1">
              <a:spLocks noChangeArrowheads="1"/>
            </p:cNvSpPr>
            <p:nvPr/>
          </p:nvSpPr>
          <p:spPr bwMode="auto">
            <a:xfrm>
              <a:off x="4698" y="2770"/>
              <a:ext cx="116" cy="212"/>
            </a:xfrm>
            <a:prstGeom prst="rect">
              <a:avLst/>
            </a:prstGeom>
            <a:noFill/>
            <a:ln w="9525" cap="sq">
              <a:solidFill>
                <a:schemeClr val="bg2"/>
              </a:solidFill>
              <a:miter lim="800000"/>
              <a:headEnd/>
              <a:tailEnd/>
            </a:ln>
            <a:effectLst>
              <a:prstShdw prst="shdw17" dist="17961" dir="2700000">
                <a:schemeClr val="tx1">
                  <a:gamma/>
                  <a:shade val="60000"/>
                  <a:invGamma/>
                </a:schemeClr>
              </a:prstShdw>
            </a:effectLst>
            <a:extLst>
              <a:ext uri="{909E8E84-426E-40DD-AFC4-6F175D3DCCD1}">
                <a14:hiddenFill xmlns:a14="http://schemas.microsoft.com/office/drawing/2010/main">
                  <a:gradFill rotWithShape="0">
                    <a:gsLst>
                      <a:gs pos="0">
                        <a:schemeClr val="tx1"/>
                      </a:gs>
                      <a:gs pos="100000">
                        <a:schemeClr val="tx1">
                          <a:gamma/>
                          <a:shade val="72941"/>
                          <a:invGamma/>
                        </a:schemeClr>
                      </a:gs>
                    </a:gsLst>
                    <a:lin ang="5400000" scaled="1"/>
                  </a:gradFill>
                </a14:hiddenFill>
              </a:ext>
            </a:extLst>
          </p:spPr>
          <p:txBody>
            <a:bodyPr wrap="none" anchor="ctr">
              <a:spAutoFit/>
            </a:bodyPr>
            <a:lstStyle/>
            <a:p>
              <a:pPr algn="ctr" eaLnBrk="1" hangingPunct="1">
                <a:spcBef>
                  <a:spcPct val="50000"/>
                </a:spcBef>
                <a:defRPr/>
              </a:pPr>
              <a:endParaRPr lang="zh-CN" altLang="en-US">
                <a:solidFill>
                  <a:schemeClr val="bg2"/>
                </a:solidFill>
              </a:endParaRPr>
            </a:p>
          </p:txBody>
        </p:sp>
        <p:sp>
          <p:nvSpPr>
            <p:cNvPr id="65569" name="Text Box 33">
              <a:extLst>
                <a:ext uri="{FF2B5EF4-FFF2-40B4-BE49-F238E27FC236}">
                  <a16:creationId xmlns:a16="http://schemas.microsoft.com/office/drawing/2014/main" id="{C15EF002-0A96-4408-9DD1-8FC3AC8987FE}"/>
                </a:ext>
              </a:extLst>
            </p:cNvPr>
            <p:cNvSpPr txBox="1">
              <a:spLocks noChangeArrowheads="1"/>
            </p:cNvSpPr>
            <p:nvPr/>
          </p:nvSpPr>
          <p:spPr bwMode="auto">
            <a:xfrm>
              <a:off x="4474" y="2580"/>
              <a:ext cx="342" cy="327"/>
            </a:xfrm>
            <a:prstGeom prst="rect">
              <a:avLst/>
            </a:prstGeom>
            <a:noFill/>
            <a:ln w="9525" cap="sq">
              <a:solidFill>
                <a:schemeClr val="bg2"/>
              </a:solidFill>
              <a:miter lim="800000"/>
              <a:headEnd/>
              <a:tailEnd/>
            </a:ln>
            <a:effectLst>
              <a:prstShdw prst="shdw17" dist="17961" dir="2700000">
                <a:schemeClr val="tx1">
                  <a:gamma/>
                  <a:shade val="60000"/>
                  <a:invGamma/>
                </a:schemeClr>
              </a:prstShdw>
            </a:effectLst>
            <a:extLst>
              <a:ext uri="{909E8E84-426E-40DD-AFC4-6F175D3DCCD1}">
                <a14:hiddenFill xmlns:a14="http://schemas.microsoft.com/office/drawing/2010/main">
                  <a:gradFill rotWithShape="0">
                    <a:gsLst>
                      <a:gs pos="0">
                        <a:schemeClr val="tx1"/>
                      </a:gs>
                      <a:gs pos="100000">
                        <a:schemeClr val="tx1">
                          <a:gamma/>
                          <a:shade val="72941"/>
                          <a:invGamma/>
                        </a:schemeClr>
                      </a:gs>
                    </a:gsLst>
                    <a:lin ang="5400000" scaled="1"/>
                  </a:gradFill>
                </a14:hiddenFill>
              </a:ext>
            </a:extLst>
          </p:spPr>
          <p:txBody>
            <a:bodyPr wrap="none" anchor="ctr">
              <a:spAutoFit/>
            </a:bodyPr>
            <a:lstStyle/>
            <a:p>
              <a:pPr algn="ctr" eaLnBrk="1" hangingPunct="1">
                <a:defRPr/>
              </a:pPr>
              <a:r>
                <a:rPr lang="zh-CN" altLang="zh-CN" sz="2800">
                  <a:solidFill>
                    <a:schemeClr val="bg2"/>
                  </a:solidFill>
                  <a:ea typeface="仿宋_GB2312" pitchFamily="49" charset="-122"/>
                </a:rPr>
                <a:t>∨</a:t>
              </a:r>
              <a:endParaRPr lang="zh-CN" altLang="en-US" sz="2800">
                <a:solidFill>
                  <a:schemeClr val="bg2"/>
                </a:solidFill>
                <a:ea typeface="仿宋_GB2312" pitchFamily="49" charset="-122"/>
              </a:endParaRPr>
            </a:p>
          </p:txBody>
        </p:sp>
        <p:sp>
          <p:nvSpPr>
            <p:cNvPr id="30748" name="Oval 34">
              <a:extLst>
                <a:ext uri="{FF2B5EF4-FFF2-40B4-BE49-F238E27FC236}">
                  <a16:creationId xmlns:a16="http://schemas.microsoft.com/office/drawing/2014/main" id="{6A86DA36-37BC-4C1C-976A-AD14EF67F7E6}"/>
                </a:ext>
              </a:extLst>
            </p:cNvPr>
            <p:cNvSpPr>
              <a:spLocks noChangeArrowheads="1"/>
            </p:cNvSpPr>
            <p:nvPr/>
          </p:nvSpPr>
          <p:spPr bwMode="auto">
            <a:xfrm>
              <a:off x="4177" y="3206"/>
              <a:ext cx="256" cy="278"/>
            </a:xfrm>
            <a:prstGeom prst="ellipse">
              <a:avLst/>
            </a:prstGeom>
            <a:solidFill>
              <a:srgbClr val="FFFF99"/>
            </a:solidFill>
            <a:ln w="9525" cap="sq">
              <a:solidFill>
                <a:schemeClr val="bg2"/>
              </a:solidFill>
              <a:round/>
              <a:headEnd/>
              <a:tailEnd/>
            </a:ln>
            <a:effectLst>
              <a:prstShdw prst="shdw17" dist="17961" dir="2700000">
                <a:srgbClr val="630014"/>
              </a:prstShdw>
            </a:effectLst>
          </p:spPr>
          <p:txBody>
            <a:bodyPr wrap="none" anchor="ctr"/>
            <a:lstStyle>
              <a:lvl1pPr algn="ctr">
                <a:defRPr kumimoji="1" sz="1600" b="1">
                  <a:solidFill>
                    <a:srgbClr val="003399"/>
                  </a:solidFill>
                  <a:latin typeface="Times New Roman" panose="02020603050405020304" pitchFamily="18" charset="0"/>
                  <a:ea typeface="宋体" panose="02010600030101010101" pitchFamily="2" charset="-122"/>
                </a:defRPr>
              </a:lvl1pPr>
              <a:lvl2pPr marL="742950" indent="-285750" algn="ctr">
                <a:defRPr kumimoji="1" sz="1600" b="1">
                  <a:solidFill>
                    <a:srgbClr val="003399"/>
                  </a:solidFill>
                  <a:latin typeface="Times New Roman" panose="02020603050405020304" pitchFamily="18" charset="0"/>
                  <a:ea typeface="宋体" panose="02010600030101010101" pitchFamily="2" charset="-122"/>
                </a:defRPr>
              </a:lvl2pPr>
              <a:lvl3pPr marL="1143000" indent="-228600" algn="ctr">
                <a:defRPr kumimoji="1" sz="1600" b="1">
                  <a:solidFill>
                    <a:srgbClr val="003399"/>
                  </a:solidFill>
                  <a:latin typeface="Times New Roman" panose="02020603050405020304" pitchFamily="18" charset="0"/>
                  <a:ea typeface="宋体" panose="02010600030101010101" pitchFamily="2" charset="-122"/>
                </a:defRPr>
              </a:lvl3pPr>
              <a:lvl4pPr marL="1600200" indent="-228600" algn="ctr">
                <a:defRPr kumimoji="1" sz="1600" b="1">
                  <a:solidFill>
                    <a:srgbClr val="003399"/>
                  </a:solidFill>
                  <a:latin typeface="Times New Roman" panose="02020603050405020304" pitchFamily="18" charset="0"/>
                  <a:ea typeface="宋体" panose="02010600030101010101" pitchFamily="2" charset="-122"/>
                </a:defRPr>
              </a:lvl4pPr>
              <a:lvl5pPr marL="2057400" indent="-228600" algn="ctr">
                <a:defRPr kumimoji="1" sz="1600" b="1">
                  <a:solidFill>
                    <a:srgbClr val="003399"/>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9pPr>
            </a:lstStyle>
            <a:p>
              <a:pPr eaLnBrk="1" hangingPunct="1"/>
              <a:r>
                <a:rPr lang="en-US" altLang="zh-CN" sz="2400">
                  <a:solidFill>
                    <a:schemeClr val="bg2"/>
                  </a:solidFill>
                </a:rPr>
                <a:t>a</a:t>
              </a:r>
              <a:endParaRPr lang="en-US" altLang="zh-CN">
                <a:solidFill>
                  <a:schemeClr val="bg2"/>
                </a:solidFill>
              </a:endParaRPr>
            </a:p>
          </p:txBody>
        </p:sp>
        <p:sp>
          <p:nvSpPr>
            <p:cNvPr id="30749" name="Oval 35">
              <a:extLst>
                <a:ext uri="{FF2B5EF4-FFF2-40B4-BE49-F238E27FC236}">
                  <a16:creationId xmlns:a16="http://schemas.microsoft.com/office/drawing/2014/main" id="{BD77F651-E6B3-485E-80E2-6E5628A9BCF1}"/>
                </a:ext>
              </a:extLst>
            </p:cNvPr>
            <p:cNvSpPr>
              <a:spLocks noChangeArrowheads="1"/>
            </p:cNvSpPr>
            <p:nvPr/>
          </p:nvSpPr>
          <p:spPr bwMode="auto">
            <a:xfrm>
              <a:off x="4184" y="3647"/>
              <a:ext cx="256" cy="278"/>
            </a:xfrm>
            <a:prstGeom prst="ellipse">
              <a:avLst/>
            </a:prstGeom>
            <a:solidFill>
              <a:srgbClr val="FFFF99"/>
            </a:solidFill>
            <a:ln w="9525" cap="sq">
              <a:solidFill>
                <a:schemeClr val="bg2"/>
              </a:solidFill>
              <a:round/>
              <a:headEnd/>
              <a:tailEnd/>
            </a:ln>
            <a:effectLst>
              <a:prstShdw prst="shdw17" dist="17961" dir="2700000">
                <a:srgbClr val="630014"/>
              </a:prstShdw>
            </a:effectLst>
          </p:spPr>
          <p:txBody>
            <a:bodyPr wrap="none" anchor="ctr"/>
            <a:lstStyle>
              <a:lvl1pPr algn="ctr">
                <a:defRPr kumimoji="1" sz="1600" b="1">
                  <a:solidFill>
                    <a:srgbClr val="003399"/>
                  </a:solidFill>
                  <a:latin typeface="Times New Roman" panose="02020603050405020304" pitchFamily="18" charset="0"/>
                  <a:ea typeface="宋体" panose="02010600030101010101" pitchFamily="2" charset="-122"/>
                </a:defRPr>
              </a:lvl1pPr>
              <a:lvl2pPr marL="742950" indent="-285750" algn="ctr">
                <a:defRPr kumimoji="1" sz="1600" b="1">
                  <a:solidFill>
                    <a:srgbClr val="003399"/>
                  </a:solidFill>
                  <a:latin typeface="Times New Roman" panose="02020603050405020304" pitchFamily="18" charset="0"/>
                  <a:ea typeface="宋体" panose="02010600030101010101" pitchFamily="2" charset="-122"/>
                </a:defRPr>
              </a:lvl2pPr>
              <a:lvl3pPr marL="1143000" indent="-228600" algn="ctr">
                <a:defRPr kumimoji="1" sz="1600" b="1">
                  <a:solidFill>
                    <a:srgbClr val="003399"/>
                  </a:solidFill>
                  <a:latin typeface="Times New Roman" panose="02020603050405020304" pitchFamily="18" charset="0"/>
                  <a:ea typeface="宋体" panose="02010600030101010101" pitchFamily="2" charset="-122"/>
                </a:defRPr>
              </a:lvl3pPr>
              <a:lvl4pPr marL="1600200" indent="-228600" algn="ctr">
                <a:defRPr kumimoji="1" sz="1600" b="1">
                  <a:solidFill>
                    <a:srgbClr val="003399"/>
                  </a:solidFill>
                  <a:latin typeface="Times New Roman" panose="02020603050405020304" pitchFamily="18" charset="0"/>
                  <a:ea typeface="宋体" panose="02010600030101010101" pitchFamily="2" charset="-122"/>
                </a:defRPr>
              </a:lvl4pPr>
              <a:lvl5pPr marL="2057400" indent="-228600" algn="ctr">
                <a:defRPr kumimoji="1" sz="1600" b="1">
                  <a:solidFill>
                    <a:srgbClr val="003399"/>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9pPr>
            </a:lstStyle>
            <a:p>
              <a:pPr eaLnBrk="1" hangingPunct="1"/>
              <a:r>
                <a:rPr lang="en-US" altLang="zh-CN" sz="2400">
                  <a:solidFill>
                    <a:schemeClr val="bg2"/>
                  </a:solidFill>
                </a:rPr>
                <a:t>b</a:t>
              </a:r>
              <a:endParaRPr lang="en-US" altLang="zh-CN">
                <a:solidFill>
                  <a:schemeClr val="bg2"/>
                </a:solidFill>
              </a:endParaRPr>
            </a:p>
          </p:txBody>
        </p:sp>
        <p:sp>
          <p:nvSpPr>
            <p:cNvPr id="30750" name="Oval 36">
              <a:extLst>
                <a:ext uri="{FF2B5EF4-FFF2-40B4-BE49-F238E27FC236}">
                  <a16:creationId xmlns:a16="http://schemas.microsoft.com/office/drawing/2014/main" id="{F9111651-B489-4455-8405-AF4AB152C980}"/>
                </a:ext>
              </a:extLst>
            </p:cNvPr>
            <p:cNvSpPr>
              <a:spLocks noChangeArrowheads="1"/>
            </p:cNvSpPr>
            <p:nvPr/>
          </p:nvSpPr>
          <p:spPr bwMode="auto">
            <a:xfrm>
              <a:off x="4963" y="3369"/>
              <a:ext cx="256" cy="278"/>
            </a:xfrm>
            <a:prstGeom prst="ellipse">
              <a:avLst/>
            </a:prstGeom>
            <a:solidFill>
              <a:srgbClr val="FFFF99"/>
            </a:solidFill>
            <a:ln w="9525" cap="sq">
              <a:solidFill>
                <a:schemeClr val="bg2"/>
              </a:solidFill>
              <a:round/>
              <a:headEnd/>
              <a:tailEnd/>
            </a:ln>
            <a:effectLst>
              <a:prstShdw prst="shdw17" dist="17961" dir="2700000">
                <a:srgbClr val="630014"/>
              </a:prstShdw>
            </a:effectLst>
          </p:spPr>
          <p:txBody>
            <a:bodyPr wrap="none" anchor="ctr"/>
            <a:lstStyle>
              <a:lvl1pPr algn="ctr">
                <a:defRPr kumimoji="1" sz="1600" b="1">
                  <a:solidFill>
                    <a:srgbClr val="003399"/>
                  </a:solidFill>
                  <a:latin typeface="Times New Roman" panose="02020603050405020304" pitchFamily="18" charset="0"/>
                  <a:ea typeface="宋体" panose="02010600030101010101" pitchFamily="2" charset="-122"/>
                </a:defRPr>
              </a:lvl1pPr>
              <a:lvl2pPr marL="742950" indent="-285750" algn="ctr">
                <a:defRPr kumimoji="1" sz="1600" b="1">
                  <a:solidFill>
                    <a:srgbClr val="003399"/>
                  </a:solidFill>
                  <a:latin typeface="Times New Roman" panose="02020603050405020304" pitchFamily="18" charset="0"/>
                  <a:ea typeface="宋体" panose="02010600030101010101" pitchFamily="2" charset="-122"/>
                </a:defRPr>
              </a:lvl2pPr>
              <a:lvl3pPr marL="1143000" indent="-228600" algn="ctr">
                <a:defRPr kumimoji="1" sz="1600" b="1">
                  <a:solidFill>
                    <a:srgbClr val="003399"/>
                  </a:solidFill>
                  <a:latin typeface="Times New Roman" panose="02020603050405020304" pitchFamily="18" charset="0"/>
                  <a:ea typeface="宋体" panose="02010600030101010101" pitchFamily="2" charset="-122"/>
                </a:defRPr>
              </a:lvl3pPr>
              <a:lvl4pPr marL="1600200" indent="-228600" algn="ctr">
                <a:defRPr kumimoji="1" sz="1600" b="1">
                  <a:solidFill>
                    <a:srgbClr val="003399"/>
                  </a:solidFill>
                  <a:latin typeface="Times New Roman" panose="02020603050405020304" pitchFamily="18" charset="0"/>
                  <a:ea typeface="宋体" panose="02010600030101010101" pitchFamily="2" charset="-122"/>
                </a:defRPr>
              </a:lvl4pPr>
              <a:lvl5pPr marL="2057400" indent="-228600" algn="ctr">
                <a:defRPr kumimoji="1" sz="1600" b="1">
                  <a:solidFill>
                    <a:srgbClr val="003399"/>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9pPr>
            </a:lstStyle>
            <a:p>
              <a:pPr eaLnBrk="1" hangingPunct="1"/>
              <a:r>
                <a:rPr lang="en-US" altLang="zh-CN" sz="2400">
                  <a:solidFill>
                    <a:schemeClr val="bg2"/>
                  </a:solidFill>
                  <a:latin typeface="楷体_GB2312" pitchFamily="49" charset="-122"/>
                  <a:ea typeface="楷体_GB2312" pitchFamily="49" charset="-122"/>
                </a:rPr>
                <a:t>d</a:t>
              </a:r>
            </a:p>
          </p:txBody>
        </p:sp>
        <p:sp>
          <p:nvSpPr>
            <p:cNvPr id="65573" name="Line 37">
              <a:extLst>
                <a:ext uri="{FF2B5EF4-FFF2-40B4-BE49-F238E27FC236}">
                  <a16:creationId xmlns:a16="http://schemas.microsoft.com/office/drawing/2014/main" id="{BBAA964F-4451-41E9-BC3B-EE32608A86F6}"/>
                </a:ext>
              </a:extLst>
            </p:cNvPr>
            <p:cNvSpPr>
              <a:spLocks noChangeShapeType="1"/>
            </p:cNvSpPr>
            <p:nvPr/>
          </p:nvSpPr>
          <p:spPr bwMode="auto">
            <a:xfrm>
              <a:off x="4430" y="3361"/>
              <a:ext cx="567" cy="178"/>
            </a:xfrm>
            <a:prstGeom prst="line">
              <a:avLst/>
            </a:prstGeom>
            <a:noFill/>
            <a:ln w="9525" cap="sq">
              <a:solidFill>
                <a:schemeClr val="bg2"/>
              </a:solidFill>
              <a:round/>
              <a:headEnd/>
              <a:tailEnd/>
            </a:ln>
            <a:effectLst>
              <a:prstShdw prst="shdw17" dist="17961" dir="2700000">
                <a:schemeClr val="tx1">
                  <a:gamma/>
                  <a:shade val="60000"/>
                  <a:invGamma/>
                </a:schemeClr>
              </a:prstShdw>
            </a:effectLst>
            <a:extLst>
              <a:ext uri="{909E8E84-426E-40DD-AFC4-6F175D3DCCD1}">
                <a14:hiddenFill xmlns:a14="http://schemas.microsoft.com/office/drawing/2010/main">
                  <a:noFill/>
                </a14:hiddenFill>
              </a:ext>
            </a:extLst>
          </p:spPr>
          <p:txBody>
            <a:bodyPr wrap="none" anchor="ctr"/>
            <a:lstStyle/>
            <a:p>
              <a:pPr algn="ctr" eaLnBrk="1" hangingPunct="1">
                <a:defRPr/>
              </a:pPr>
              <a:endParaRPr lang="zh-CN" altLang="en-US">
                <a:solidFill>
                  <a:schemeClr val="bg2"/>
                </a:solidFill>
              </a:endParaRPr>
            </a:p>
          </p:txBody>
        </p:sp>
        <p:sp>
          <p:nvSpPr>
            <p:cNvPr id="65574" name="Line 38">
              <a:extLst>
                <a:ext uri="{FF2B5EF4-FFF2-40B4-BE49-F238E27FC236}">
                  <a16:creationId xmlns:a16="http://schemas.microsoft.com/office/drawing/2014/main" id="{A3DA9597-D261-44F4-B32E-C88E83D7EA8F}"/>
                </a:ext>
              </a:extLst>
            </p:cNvPr>
            <p:cNvSpPr>
              <a:spLocks noChangeShapeType="1"/>
            </p:cNvSpPr>
            <p:nvPr/>
          </p:nvSpPr>
          <p:spPr bwMode="auto">
            <a:xfrm flipV="1">
              <a:off x="4452" y="3561"/>
              <a:ext cx="511" cy="255"/>
            </a:xfrm>
            <a:prstGeom prst="line">
              <a:avLst/>
            </a:prstGeom>
            <a:noFill/>
            <a:ln w="9525" cap="sq">
              <a:solidFill>
                <a:schemeClr val="bg2"/>
              </a:solidFill>
              <a:round/>
              <a:headEnd/>
              <a:tailEnd/>
            </a:ln>
            <a:effectLst>
              <a:prstShdw prst="shdw17" dist="17961" dir="2700000">
                <a:schemeClr val="tx1">
                  <a:gamma/>
                  <a:shade val="60000"/>
                  <a:invGamma/>
                </a:schemeClr>
              </a:prstShdw>
            </a:effectLst>
            <a:extLst>
              <a:ext uri="{909E8E84-426E-40DD-AFC4-6F175D3DCCD1}">
                <a14:hiddenFill xmlns:a14="http://schemas.microsoft.com/office/drawing/2010/main">
                  <a:noFill/>
                </a14:hiddenFill>
              </a:ext>
            </a:extLst>
          </p:spPr>
          <p:txBody>
            <a:bodyPr wrap="none" anchor="ctr"/>
            <a:lstStyle/>
            <a:p>
              <a:pPr algn="ctr" eaLnBrk="1" hangingPunct="1">
                <a:defRPr/>
              </a:pPr>
              <a:endParaRPr lang="zh-CN" altLang="en-US">
                <a:solidFill>
                  <a:schemeClr val="bg2"/>
                </a:solidFill>
              </a:endParaRPr>
            </a:p>
          </p:txBody>
        </p:sp>
        <p:sp>
          <p:nvSpPr>
            <p:cNvPr id="65575" name="Text Box 39">
              <a:extLst>
                <a:ext uri="{FF2B5EF4-FFF2-40B4-BE49-F238E27FC236}">
                  <a16:creationId xmlns:a16="http://schemas.microsoft.com/office/drawing/2014/main" id="{FEC3CF10-7B88-47D2-BC6B-87058347D400}"/>
                </a:ext>
              </a:extLst>
            </p:cNvPr>
            <p:cNvSpPr txBox="1">
              <a:spLocks noChangeArrowheads="1"/>
            </p:cNvSpPr>
            <p:nvPr/>
          </p:nvSpPr>
          <p:spPr bwMode="auto">
            <a:xfrm>
              <a:off x="4705" y="3588"/>
              <a:ext cx="116" cy="212"/>
            </a:xfrm>
            <a:prstGeom prst="rect">
              <a:avLst/>
            </a:prstGeom>
            <a:noFill/>
            <a:ln w="9525" cap="sq">
              <a:solidFill>
                <a:schemeClr val="bg2"/>
              </a:solidFill>
              <a:miter lim="800000"/>
              <a:headEnd/>
              <a:tailEnd/>
            </a:ln>
            <a:effectLst>
              <a:prstShdw prst="shdw17" dist="17961" dir="2700000">
                <a:schemeClr val="tx1">
                  <a:gamma/>
                  <a:shade val="60000"/>
                  <a:invGamma/>
                </a:schemeClr>
              </a:prstShdw>
            </a:effectLst>
            <a:extLst>
              <a:ext uri="{909E8E84-426E-40DD-AFC4-6F175D3DCCD1}">
                <a14:hiddenFill xmlns:a14="http://schemas.microsoft.com/office/drawing/2010/main">
                  <a:gradFill rotWithShape="0">
                    <a:gsLst>
                      <a:gs pos="0">
                        <a:schemeClr val="tx1"/>
                      </a:gs>
                      <a:gs pos="100000">
                        <a:schemeClr val="tx1">
                          <a:gamma/>
                          <a:shade val="72941"/>
                          <a:invGamma/>
                        </a:schemeClr>
                      </a:gs>
                    </a:gsLst>
                    <a:lin ang="5400000" scaled="1"/>
                  </a:gradFill>
                </a14:hiddenFill>
              </a:ext>
            </a:extLst>
          </p:spPr>
          <p:txBody>
            <a:bodyPr wrap="none" anchor="ctr">
              <a:spAutoFit/>
            </a:bodyPr>
            <a:lstStyle/>
            <a:p>
              <a:pPr algn="ctr" eaLnBrk="1" hangingPunct="1">
                <a:spcBef>
                  <a:spcPct val="50000"/>
                </a:spcBef>
                <a:defRPr/>
              </a:pPr>
              <a:endParaRPr lang="zh-CN" altLang="en-US">
                <a:solidFill>
                  <a:schemeClr val="bg2"/>
                </a:solidFill>
              </a:endParaRPr>
            </a:p>
          </p:txBody>
        </p:sp>
        <p:sp>
          <p:nvSpPr>
            <p:cNvPr id="65576" name="Text Box 40">
              <a:extLst>
                <a:ext uri="{FF2B5EF4-FFF2-40B4-BE49-F238E27FC236}">
                  <a16:creationId xmlns:a16="http://schemas.microsoft.com/office/drawing/2014/main" id="{ED71C1AF-C044-4B2F-B9FD-4E4C7DF107D9}"/>
                </a:ext>
              </a:extLst>
            </p:cNvPr>
            <p:cNvSpPr txBox="1">
              <a:spLocks noChangeArrowheads="1"/>
            </p:cNvSpPr>
            <p:nvPr/>
          </p:nvSpPr>
          <p:spPr bwMode="auto">
            <a:xfrm>
              <a:off x="4481" y="3398"/>
              <a:ext cx="342" cy="327"/>
            </a:xfrm>
            <a:prstGeom prst="rect">
              <a:avLst/>
            </a:prstGeom>
            <a:noFill/>
            <a:ln w="9525" cap="sq">
              <a:solidFill>
                <a:schemeClr val="bg2"/>
              </a:solidFill>
              <a:miter lim="800000"/>
              <a:headEnd/>
              <a:tailEnd/>
            </a:ln>
            <a:effectLst>
              <a:prstShdw prst="shdw17" dist="17961" dir="2700000">
                <a:schemeClr val="tx1">
                  <a:gamma/>
                  <a:shade val="60000"/>
                  <a:invGamma/>
                </a:schemeClr>
              </a:prstShdw>
            </a:effectLst>
            <a:extLst>
              <a:ext uri="{909E8E84-426E-40DD-AFC4-6F175D3DCCD1}">
                <a14:hiddenFill xmlns:a14="http://schemas.microsoft.com/office/drawing/2010/main">
                  <a:gradFill rotWithShape="0">
                    <a:gsLst>
                      <a:gs pos="0">
                        <a:schemeClr val="tx1"/>
                      </a:gs>
                      <a:gs pos="100000">
                        <a:schemeClr val="tx1">
                          <a:gamma/>
                          <a:shade val="72941"/>
                          <a:invGamma/>
                        </a:schemeClr>
                      </a:gs>
                    </a:gsLst>
                    <a:lin ang="5400000" scaled="1"/>
                  </a:gradFill>
                </a14:hiddenFill>
              </a:ext>
            </a:extLst>
          </p:spPr>
          <p:txBody>
            <a:bodyPr wrap="none" anchor="ctr">
              <a:spAutoFit/>
            </a:bodyPr>
            <a:lstStyle/>
            <a:p>
              <a:pPr algn="ctr" eaLnBrk="1" hangingPunct="1">
                <a:defRPr/>
              </a:pPr>
              <a:r>
                <a:rPr lang="zh-CN" altLang="en-US" sz="2800">
                  <a:solidFill>
                    <a:schemeClr val="bg2"/>
                  </a:solidFill>
                  <a:ea typeface="仿宋_GB2312" pitchFamily="49" charset="-122"/>
                </a:rPr>
                <a:t>∧</a:t>
              </a:r>
            </a:p>
          </p:txBody>
        </p:sp>
      </p:grpSp>
      <p:grpSp>
        <p:nvGrpSpPr>
          <p:cNvPr id="65583" name="Group 47">
            <a:extLst>
              <a:ext uri="{FF2B5EF4-FFF2-40B4-BE49-F238E27FC236}">
                <a16:creationId xmlns:a16="http://schemas.microsoft.com/office/drawing/2014/main" id="{C6BFDBC6-F4FC-437A-BD99-D1E30BD99CE9}"/>
              </a:ext>
            </a:extLst>
          </p:cNvPr>
          <p:cNvGrpSpPr>
            <a:grpSpLocks/>
          </p:cNvGrpSpPr>
          <p:nvPr/>
        </p:nvGrpSpPr>
        <p:grpSpPr bwMode="auto">
          <a:xfrm>
            <a:off x="949325" y="2281238"/>
            <a:ext cx="207963" cy="3109912"/>
            <a:chOff x="598" y="1437"/>
            <a:chExt cx="131" cy="1959"/>
          </a:xfrm>
        </p:grpSpPr>
        <p:graphicFrame>
          <p:nvGraphicFramePr>
            <p:cNvPr id="30730" name="Object 42">
              <a:extLst>
                <a:ext uri="{FF2B5EF4-FFF2-40B4-BE49-F238E27FC236}">
                  <a16:creationId xmlns:a16="http://schemas.microsoft.com/office/drawing/2014/main" id="{0DFF2776-3AE6-4606-B879-8653F2A602E1}"/>
                </a:ext>
              </a:extLst>
            </p:cNvPr>
            <p:cNvGraphicFramePr>
              <a:graphicFrameLocks noChangeAspect="1"/>
            </p:cNvGraphicFramePr>
            <p:nvPr/>
          </p:nvGraphicFramePr>
          <p:xfrm flipV="1">
            <a:off x="598" y="1437"/>
            <a:ext cx="110" cy="110"/>
          </p:xfrm>
          <a:graphic>
            <a:graphicData uri="http://schemas.openxmlformats.org/presentationml/2006/ole">
              <mc:AlternateContent xmlns:mc="http://schemas.openxmlformats.org/markup-compatibility/2006">
                <mc:Choice xmlns:v="urn:schemas-microsoft-com:vml" Requires="v">
                  <p:oleObj spid="_x0000_s30771" name="Clip" r:id="rId4" imgW="142555" imgH="142555" progId="MS_ClipArt_Gallery.2">
                    <p:embed/>
                  </p:oleObj>
                </mc:Choice>
                <mc:Fallback>
                  <p:oleObj name="Clip" r:id="rId4" imgW="142555" imgH="142555" progId="MS_ClipArt_Gallery.2">
                    <p:embed/>
                    <p:pic>
                      <p:nvPicPr>
                        <p:cNvPr id="0" name="Object 4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V="1">
                          <a:off x="598" y="1437"/>
                          <a:ext cx="110" cy="1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731" name="Object 43">
              <a:extLst>
                <a:ext uri="{FF2B5EF4-FFF2-40B4-BE49-F238E27FC236}">
                  <a16:creationId xmlns:a16="http://schemas.microsoft.com/office/drawing/2014/main" id="{411CB0B6-5BF2-4D17-9E90-A393C587766F}"/>
                </a:ext>
              </a:extLst>
            </p:cNvPr>
            <p:cNvGraphicFramePr>
              <a:graphicFrameLocks noChangeAspect="1"/>
            </p:cNvGraphicFramePr>
            <p:nvPr/>
          </p:nvGraphicFramePr>
          <p:xfrm flipV="1">
            <a:off x="605" y="2050"/>
            <a:ext cx="110" cy="110"/>
          </p:xfrm>
          <a:graphic>
            <a:graphicData uri="http://schemas.openxmlformats.org/presentationml/2006/ole">
              <mc:AlternateContent xmlns:mc="http://schemas.openxmlformats.org/markup-compatibility/2006">
                <mc:Choice xmlns:v="urn:schemas-microsoft-com:vml" Requires="v">
                  <p:oleObj spid="_x0000_s30772" name="Clip" r:id="rId6" imgW="142555" imgH="142555" progId="MS_ClipArt_Gallery.2">
                    <p:embed/>
                  </p:oleObj>
                </mc:Choice>
                <mc:Fallback>
                  <p:oleObj name="Clip" r:id="rId6" imgW="142555" imgH="142555" progId="MS_ClipArt_Gallery.2">
                    <p:embed/>
                    <p:pic>
                      <p:nvPicPr>
                        <p:cNvPr id="0" name="Object 4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V="1">
                          <a:off x="605" y="2050"/>
                          <a:ext cx="110" cy="1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732" name="Object 44">
              <a:extLst>
                <a:ext uri="{FF2B5EF4-FFF2-40B4-BE49-F238E27FC236}">
                  <a16:creationId xmlns:a16="http://schemas.microsoft.com/office/drawing/2014/main" id="{E5825ED6-8618-42FE-A192-4A30E3094719}"/>
                </a:ext>
              </a:extLst>
            </p:cNvPr>
            <p:cNvGraphicFramePr>
              <a:graphicFrameLocks noChangeAspect="1"/>
            </p:cNvGraphicFramePr>
            <p:nvPr/>
          </p:nvGraphicFramePr>
          <p:xfrm flipV="1">
            <a:off x="612" y="2657"/>
            <a:ext cx="110" cy="110"/>
          </p:xfrm>
          <a:graphic>
            <a:graphicData uri="http://schemas.openxmlformats.org/presentationml/2006/ole">
              <mc:AlternateContent xmlns:mc="http://schemas.openxmlformats.org/markup-compatibility/2006">
                <mc:Choice xmlns:v="urn:schemas-microsoft-com:vml" Requires="v">
                  <p:oleObj spid="_x0000_s30773" name="Clip" r:id="rId7" imgW="142555" imgH="142555" progId="MS_ClipArt_Gallery.2">
                    <p:embed/>
                  </p:oleObj>
                </mc:Choice>
                <mc:Fallback>
                  <p:oleObj name="Clip" r:id="rId7" imgW="142555" imgH="142555" progId="MS_ClipArt_Gallery.2">
                    <p:embed/>
                    <p:pic>
                      <p:nvPicPr>
                        <p:cNvPr id="0" name="Object 4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V="1">
                          <a:off x="612" y="2657"/>
                          <a:ext cx="110" cy="1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733" name="Object 45">
              <a:extLst>
                <a:ext uri="{FF2B5EF4-FFF2-40B4-BE49-F238E27FC236}">
                  <a16:creationId xmlns:a16="http://schemas.microsoft.com/office/drawing/2014/main" id="{18F7FE75-6B54-44B4-AE30-D10C519CF03F}"/>
                </a:ext>
              </a:extLst>
            </p:cNvPr>
            <p:cNvGraphicFramePr>
              <a:graphicFrameLocks noChangeAspect="1"/>
            </p:cNvGraphicFramePr>
            <p:nvPr/>
          </p:nvGraphicFramePr>
          <p:xfrm flipV="1">
            <a:off x="619" y="3286"/>
            <a:ext cx="110" cy="110"/>
          </p:xfrm>
          <a:graphic>
            <a:graphicData uri="http://schemas.openxmlformats.org/presentationml/2006/ole">
              <mc:AlternateContent xmlns:mc="http://schemas.openxmlformats.org/markup-compatibility/2006">
                <mc:Choice xmlns:v="urn:schemas-microsoft-com:vml" Requires="v">
                  <p:oleObj spid="_x0000_s30774" name="Clip" r:id="rId8" imgW="142555" imgH="142555" progId="MS_ClipArt_Gallery.2">
                    <p:embed/>
                  </p:oleObj>
                </mc:Choice>
                <mc:Fallback>
                  <p:oleObj name="Clip" r:id="rId8" imgW="142555" imgH="142555" progId="MS_ClipArt_Gallery.2">
                    <p:embed/>
                    <p:pic>
                      <p:nvPicPr>
                        <p:cNvPr id="0" name="Object 4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V="1">
                          <a:off x="619" y="3286"/>
                          <a:ext cx="110" cy="1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5538"/>
                                        </p:tgtEl>
                                        <p:attrNameLst>
                                          <p:attrName>style.visibility</p:attrName>
                                        </p:attrNameLst>
                                      </p:cBhvr>
                                      <p:to>
                                        <p:strVal val="visible"/>
                                      </p:to>
                                    </p:set>
                                    <p:animEffect transition="in" filter="wipe(left)">
                                      <p:cBhvr>
                                        <p:cTn id="7" dur="500"/>
                                        <p:tgtEl>
                                          <p:spTgt spid="65538"/>
                                        </p:tgtEl>
                                      </p:cBhvr>
                                    </p:animEffect>
                                  </p:childTnLst>
                                </p:cTn>
                              </p:par>
                            </p:childTnLst>
                          </p:cTn>
                        </p:par>
                        <p:par>
                          <p:cTn id="8" fill="hold" nodeType="afterGroup">
                            <p:stCondLst>
                              <p:cond delay="500"/>
                            </p:stCondLst>
                            <p:childTnLst>
                              <p:par>
                                <p:cTn id="9" presetID="22" presetClass="entr" presetSubtype="8" fill="hold" grpId="0" nodeType="afterEffect">
                                  <p:stCondLst>
                                    <p:cond delay="1000"/>
                                  </p:stCondLst>
                                  <p:childTnLst>
                                    <p:set>
                                      <p:cBhvr>
                                        <p:cTn id="10" dur="1" fill="hold">
                                          <p:stCondLst>
                                            <p:cond delay="0"/>
                                          </p:stCondLst>
                                        </p:cTn>
                                        <p:tgtEl>
                                          <p:spTgt spid="65539">
                                            <p:txEl>
                                              <p:pRg st="0" end="0"/>
                                            </p:txEl>
                                          </p:spTgt>
                                        </p:tgtEl>
                                        <p:attrNameLst>
                                          <p:attrName>style.visibility</p:attrName>
                                        </p:attrNameLst>
                                      </p:cBhvr>
                                      <p:to>
                                        <p:strVal val="visible"/>
                                      </p:to>
                                    </p:set>
                                    <p:animEffect transition="in" filter="wipe(left)">
                                      <p:cBhvr>
                                        <p:cTn id="11" dur="500"/>
                                        <p:tgtEl>
                                          <p:spTgt spid="65539">
                                            <p:txEl>
                                              <p:pRg st="0" end="0"/>
                                            </p:txEl>
                                          </p:spTgt>
                                        </p:tgtEl>
                                      </p:cBhvr>
                                    </p:animEffect>
                                  </p:childTnLst>
                                </p:cTn>
                              </p:par>
                            </p:childTnLst>
                          </p:cTn>
                        </p:par>
                        <p:par>
                          <p:cTn id="12" fill="hold" nodeType="afterGroup">
                            <p:stCondLst>
                              <p:cond delay="2000"/>
                            </p:stCondLst>
                            <p:childTnLst>
                              <p:par>
                                <p:cTn id="13" presetID="22" presetClass="entr" presetSubtype="8" fill="hold" grpId="0" nodeType="afterEffect">
                                  <p:stCondLst>
                                    <p:cond delay="1000"/>
                                  </p:stCondLst>
                                  <p:childTnLst>
                                    <p:set>
                                      <p:cBhvr>
                                        <p:cTn id="14" dur="1" fill="hold">
                                          <p:stCondLst>
                                            <p:cond delay="0"/>
                                          </p:stCondLst>
                                        </p:cTn>
                                        <p:tgtEl>
                                          <p:spTgt spid="65539">
                                            <p:txEl>
                                              <p:pRg st="1" end="1"/>
                                            </p:txEl>
                                          </p:spTgt>
                                        </p:tgtEl>
                                        <p:attrNameLst>
                                          <p:attrName>style.visibility</p:attrName>
                                        </p:attrNameLst>
                                      </p:cBhvr>
                                      <p:to>
                                        <p:strVal val="visible"/>
                                      </p:to>
                                    </p:set>
                                    <p:animEffect transition="in" filter="wipe(left)">
                                      <p:cBhvr>
                                        <p:cTn id="15" dur="500"/>
                                        <p:tgtEl>
                                          <p:spTgt spid="65539">
                                            <p:txEl>
                                              <p:pRg st="1" end="1"/>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65553"/>
                                        </p:tgtEl>
                                        <p:attrNameLst>
                                          <p:attrName>style.visibility</p:attrName>
                                        </p:attrNameLst>
                                      </p:cBhvr>
                                      <p:to>
                                        <p:strVal val="visible"/>
                                      </p:to>
                                    </p:set>
                                    <p:animEffect transition="in" filter="wipe(left)">
                                      <p:cBhvr>
                                        <p:cTn id="20" dur="500"/>
                                        <p:tgtEl>
                                          <p:spTgt spid="65553"/>
                                        </p:tgtEl>
                                      </p:cBhvr>
                                    </p:animEffect>
                                  </p:childTnLst>
                                </p:cTn>
                              </p:par>
                            </p:childTnLst>
                          </p:cTn>
                        </p:par>
                        <p:par>
                          <p:cTn id="21" fill="hold" nodeType="afterGroup">
                            <p:stCondLst>
                              <p:cond delay="500"/>
                            </p:stCondLst>
                            <p:childTnLst>
                              <p:par>
                                <p:cTn id="22" presetID="1" presetClass="entr" presetSubtype="0" fill="hold" nodeType="afterEffect">
                                  <p:stCondLst>
                                    <p:cond delay="0"/>
                                  </p:stCondLst>
                                  <p:childTnLst>
                                    <p:set>
                                      <p:cBhvr>
                                        <p:cTn id="23" dur="1" fill="hold">
                                          <p:stCondLst>
                                            <p:cond delay="499"/>
                                          </p:stCondLst>
                                        </p:cTn>
                                        <p:tgtEl>
                                          <p:spTgt spid="65583"/>
                                        </p:tgtEl>
                                        <p:attrNameLst>
                                          <p:attrName>style.visibility</p:attrName>
                                        </p:attrNameLst>
                                      </p:cBhvr>
                                      <p:to>
                                        <p:strVal val="visible"/>
                                      </p:to>
                                    </p:set>
                                  </p:childTnLst>
                                </p:cTn>
                              </p:par>
                            </p:childTnLst>
                          </p:cTn>
                        </p:par>
                        <p:par>
                          <p:cTn id="24" fill="hold" nodeType="afterGroup">
                            <p:stCondLst>
                              <p:cond delay="1000"/>
                            </p:stCondLst>
                            <p:childTnLst>
                              <p:par>
                                <p:cTn id="25" presetID="22" presetClass="entr" presetSubtype="1" fill="hold" nodeType="afterEffect">
                                  <p:stCondLst>
                                    <p:cond delay="0"/>
                                  </p:stCondLst>
                                  <p:childTnLst>
                                    <p:set>
                                      <p:cBhvr>
                                        <p:cTn id="26" dur="1" fill="hold">
                                          <p:stCondLst>
                                            <p:cond delay="0"/>
                                          </p:stCondLst>
                                        </p:cTn>
                                        <p:tgtEl>
                                          <p:spTgt spid="65582"/>
                                        </p:tgtEl>
                                        <p:attrNameLst>
                                          <p:attrName>style.visibility</p:attrName>
                                        </p:attrNameLst>
                                      </p:cBhvr>
                                      <p:to>
                                        <p:strVal val="visible"/>
                                      </p:to>
                                    </p:set>
                                    <p:animEffect transition="in" filter="wipe(up)">
                                      <p:cBhvr>
                                        <p:cTn id="27" dur="500"/>
                                        <p:tgtEl>
                                          <p:spTgt spid="655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38" grpId="0" autoUpdateAnimBg="0"/>
      <p:bldP spid="65539" grpId="0" build="p" autoUpdateAnimBg="0" advAuto="1000"/>
      <p:bldP spid="65553" grpId="0"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6562" name="Rectangle 2">
            <a:extLst>
              <a:ext uri="{FF2B5EF4-FFF2-40B4-BE49-F238E27FC236}">
                <a16:creationId xmlns:a16="http://schemas.microsoft.com/office/drawing/2014/main" id="{6A69EE8F-985D-4923-BA89-55868E04CC4B}"/>
              </a:ext>
            </a:extLst>
          </p:cNvPr>
          <p:cNvSpPr>
            <a:spLocks noGrp="1" noChangeArrowheads="1"/>
          </p:cNvSpPr>
          <p:nvPr>
            <p:ph type="title"/>
          </p:nvPr>
        </p:nvSpPr>
        <p:spPr>
          <a:xfrm>
            <a:off x="685800" y="228600"/>
            <a:ext cx="7772400" cy="685800"/>
          </a:xfrm>
          <a:effectLst>
            <a:outerShdw dist="35921" dir="2700000" algn="ctr" rotWithShape="0">
              <a:schemeClr val="bg2"/>
            </a:outerShdw>
          </a:effectLst>
        </p:spPr>
        <p:txBody>
          <a:bodyPr/>
          <a:lstStyle/>
          <a:p>
            <a:pPr algn="l" eaLnBrk="1" hangingPunct="1">
              <a:defRPr/>
            </a:pPr>
            <a:r>
              <a:rPr lang="zh-CN" altLang="en-US" sz="2800">
                <a:solidFill>
                  <a:srgbClr val="FFFFCC"/>
                </a:solidFill>
                <a:latin typeface="楷体_GB2312" pitchFamily="49" charset="-122"/>
                <a:ea typeface="楷体_GB2312" pitchFamily="49" charset="-122"/>
              </a:rPr>
              <a:t>4</a:t>
            </a:r>
            <a:r>
              <a:rPr lang="en-US" altLang="zh-CN" sz="2800">
                <a:solidFill>
                  <a:srgbClr val="FFFFCC"/>
                </a:solidFill>
                <a:latin typeface="楷体_GB2312" pitchFamily="49" charset="-122"/>
                <a:ea typeface="楷体_GB2312" pitchFamily="49" charset="-122"/>
              </a:rPr>
              <a:t>.</a:t>
            </a:r>
            <a:r>
              <a:rPr lang="zh-CN" altLang="en-US" sz="2800">
                <a:solidFill>
                  <a:srgbClr val="FFFFCC"/>
                </a:solidFill>
                <a:latin typeface="楷体_GB2312" pitchFamily="49" charset="-122"/>
                <a:ea typeface="楷体_GB2312" pitchFamily="49" charset="-122"/>
              </a:rPr>
              <a:t>因果图法</a:t>
            </a:r>
            <a:r>
              <a:rPr lang="zh-CN" altLang="en-US" sz="2800">
                <a:solidFill>
                  <a:schemeClr val="folHlink"/>
                </a:solidFill>
                <a:latin typeface="楷体_GB2312" pitchFamily="49" charset="-122"/>
                <a:ea typeface="楷体_GB2312" pitchFamily="49" charset="-122"/>
              </a:rPr>
              <a:t>（</a:t>
            </a:r>
            <a:r>
              <a:rPr lang="en-US" altLang="zh-CN" sz="2800">
                <a:solidFill>
                  <a:schemeClr val="folHlink"/>
                </a:solidFill>
                <a:latin typeface="楷体_GB2312" pitchFamily="49" charset="-122"/>
                <a:ea typeface="楷体_GB2312" pitchFamily="49" charset="-122"/>
              </a:rPr>
              <a:t>cause effcet graphicei）</a:t>
            </a:r>
            <a:endParaRPr lang="zh-CN" altLang="en-US" b="0">
              <a:latin typeface="楷体_GB2312" pitchFamily="49" charset="-122"/>
              <a:ea typeface="楷体_GB2312" pitchFamily="49" charset="-122"/>
            </a:endParaRPr>
          </a:p>
        </p:txBody>
      </p:sp>
      <p:sp>
        <p:nvSpPr>
          <p:cNvPr id="31747" name="Rectangle 3">
            <a:extLst>
              <a:ext uri="{FF2B5EF4-FFF2-40B4-BE49-F238E27FC236}">
                <a16:creationId xmlns:a16="http://schemas.microsoft.com/office/drawing/2014/main" id="{53E7F93A-E918-4D20-9DF6-CB9D0243A0C8}"/>
              </a:ext>
            </a:extLst>
          </p:cNvPr>
          <p:cNvSpPr>
            <a:spLocks noGrp="1" noChangeArrowheads="1"/>
          </p:cNvSpPr>
          <p:nvPr>
            <p:ph type="body" idx="1"/>
          </p:nvPr>
        </p:nvSpPr>
        <p:spPr>
          <a:xfrm>
            <a:off x="639763" y="900113"/>
            <a:ext cx="7800975" cy="676275"/>
          </a:xfrm>
        </p:spPr>
        <p:txBody>
          <a:bodyPr/>
          <a:lstStyle/>
          <a:p>
            <a:pPr eaLnBrk="1" hangingPunct="1">
              <a:lnSpc>
                <a:spcPct val="105000"/>
              </a:lnSpc>
            </a:pPr>
            <a:r>
              <a:rPr lang="zh-CN" altLang="en-US">
                <a:latin typeface="楷体_GB2312" pitchFamily="49" charset="-122"/>
              </a:rPr>
              <a:t>对</a:t>
            </a:r>
            <a:r>
              <a:rPr lang="zh-CN" altLang="en-US"/>
              <a:t>“</a:t>
            </a:r>
            <a:r>
              <a:rPr lang="zh-CN" altLang="en-US">
                <a:latin typeface="楷体_GB2312" pitchFamily="49" charset="-122"/>
              </a:rPr>
              <a:t>与</a:t>
            </a:r>
            <a:r>
              <a:rPr lang="zh-CN" altLang="en-US"/>
              <a:t>”</a:t>
            </a:r>
            <a:r>
              <a:rPr lang="zh-CN" altLang="en-US">
                <a:latin typeface="楷体_GB2312" pitchFamily="49" charset="-122"/>
              </a:rPr>
              <a:t>、</a:t>
            </a:r>
            <a:r>
              <a:rPr lang="zh-CN" altLang="en-US"/>
              <a:t>“</a:t>
            </a:r>
            <a:r>
              <a:rPr lang="zh-CN" altLang="en-US">
                <a:latin typeface="楷体_GB2312" pitchFamily="49" charset="-122"/>
              </a:rPr>
              <a:t>或</a:t>
            </a:r>
            <a:r>
              <a:rPr lang="zh-CN" altLang="en-US"/>
              <a:t>”</a:t>
            </a:r>
            <a:r>
              <a:rPr lang="zh-CN" altLang="en-US">
                <a:latin typeface="楷体_GB2312" pitchFamily="49" charset="-122"/>
              </a:rPr>
              <a:t>函数的限制符号</a:t>
            </a:r>
          </a:p>
        </p:txBody>
      </p:sp>
      <p:sp>
        <p:nvSpPr>
          <p:cNvPr id="31748" name="Rectangle 17">
            <a:extLst>
              <a:ext uri="{FF2B5EF4-FFF2-40B4-BE49-F238E27FC236}">
                <a16:creationId xmlns:a16="http://schemas.microsoft.com/office/drawing/2014/main" id="{4C33E3A6-B7F7-4734-8C29-A067BAD2B9D5}"/>
              </a:ext>
            </a:extLst>
          </p:cNvPr>
          <p:cNvSpPr>
            <a:spLocks noChangeArrowheads="1"/>
          </p:cNvSpPr>
          <p:nvPr/>
        </p:nvSpPr>
        <p:spPr bwMode="auto">
          <a:xfrm>
            <a:off x="904875" y="1733550"/>
            <a:ext cx="5027613" cy="4508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accent2"/>
              </a:buClr>
              <a:buSzPct val="80000"/>
              <a:buFont typeface="Wingdings" panose="05000000000000000000" pitchFamily="2" charset="2"/>
              <a:defRPr kumimoji="1" sz="2800" b="1">
                <a:solidFill>
                  <a:schemeClr val="tx1"/>
                </a:solidFill>
                <a:latin typeface="Times New Roman" panose="02020603050405020304" pitchFamily="18" charset="0"/>
                <a:ea typeface="楷体_GB2312" pitchFamily="49" charset="-122"/>
              </a:defRPr>
            </a:lvl1pPr>
            <a:lvl2pPr marL="742950" indent="-285750">
              <a:spcBef>
                <a:spcPct val="20000"/>
              </a:spcBef>
              <a:buClr>
                <a:schemeClr val="tx1"/>
              </a:buClr>
              <a:buSzPct val="90000"/>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defRPr kumimoji="1" sz="2800">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spcBef>
                <a:spcPct val="10000"/>
              </a:spcBef>
            </a:pPr>
            <a:r>
              <a:rPr lang="zh-CN" altLang="en-US">
                <a:ln>
                  <a:solidFill>
                    <a:sysClr val="windowText" lastClr="000000"/>
                  </a:solidFill>
                </a:ln>
                <a:solidFill>
                  <a:sysClr val="windowText" lastClr="000000"/>
                </a:solidFill>
                <a:latin typeface="楷体_GB2312" pitchFamily="49" charset="-122"/>
              </a:rPr>
              <a:t>	</a:t>
            </a:r>
            <a:r>
              <a:rPr lang="en-US" altLang="zh-CN">
                <a:ln>
                  <a:solidFill>
                    <a:sysClr val="windowText" lastClr="000000"/>
                  </a:solidFill>
                </a:ln>
                <a:solidFill>
                  <a:sysClr val="windowText" lastClr="000000"/>
                </a:solidFill>
                <a:latin typeface="楷体_GB2312" pitchFamily="49" charset="-122"/>
              </a:rPr>
              <a:t>E</a:t>
            </a:r>
            <a:r>
              <a:rPr lang="zh-CN" altLang="en-US">
                <a:ln>
                  <a:solidFill>
                    <a:sysClr val="windowText" lastClr="000000"/>
                  </a:solidFill>
                </a:ln>
                <a:solidFill>
                  <a:sysClr val="windowText" lastClr="000000"/>
                </a:solidFill>
                <a:latin typeface="楷体_GB2312" pitchFamily="49" charset="-122"/>
              </a:rPr>
              <a:t>约束（异）</a:t>
            </a:r>
            <a:r>
              <a:rPr lang="zh-CN" altLang="en-US">
                <a:ln>
                  <a:solidFill>
                    <a:sysClr val="windowText" lastClr="000000"/>
                  </a:solidFill>
                </a:ln>
                <a:solidFill>
                  <a:sysClr val="windowText" lastClr="000000"/>
                </a:solidFill>
              </a:rPr>
              <a:t>—</a:t>
            </a:r>
            <a:r>
              <a:rPr lang="zh-CN" altLang="en-US">
                <a:ln>
                  <a:solidFill>
                    <a:sysClr val="windowText" lastClr="000000"/>
                  </a:solidFill>
                </a:ln>
                <a:solidFill>
                  <a:sysClr val="windowText" lastClr="000000"/>
                </a:solidFill>
                <a:latin typeface="楷体_GB2312" pitchFamily="49" charset="-122"/>
              </a:rPr>
              <a:t> 排斥</a:t>
            </a:r>
          </a:p>
          <a:p>
            <a:pPr eaLnBrk="1" hangingPunct="1">
              <a:lnSpc>
                <a:spcPct val="90000"/>
              </a:lnSpc>
              <a:spcBef>
                <a:spcPct val="10000"/>
              </a:spcBef>
            </a:pPr>
            <a:r>
              <a:rPr lang="zh-CN" altLang="en-US">
                <a:ln>
                  <a:solidFill>
                    <a:sysClr val="windowText" lastClr="000000"/>
                  </a:solidFill>
                </a:ln>
                <a:solidFill>
                  <a:sysClr val="windowText" lastClr="000000"/>
                </a:solidFill>
                <a:latin typeface="楷体_GB2312" pitchFamily="49" charset="-122"/>
              </a:rPr>
              <a:t>	即</a:t>
            </a:r>
            <a:r>
              <a:rPr lang="en-US" altLang="zh-CN">
                <a:ln>
                  <a:solidFill>
                    <a:sysClr val="windowText" lastClr="000000"/>
                  </a:solidFill>
                </a:ln>
                <a:solidFill>
                  <a:sysClr val="windowText" lastClr="000000"/>
                </a:solidFill>
                <a:latin typeface="楷体_GB2312" pitchFamily="49" charset="-122"/>
              </a:rPr>
              <a:t>a、b</a:t>
            </a:r>
            <a:r>
              <a:rPr lang="zh-CN" altLang="en-US">
                <a:ln>
                  <a:solidFill>
                    <a:sysClr val="windowText" lastClr="000000"/>
                  </a:solidFill>
                </a:ln>
                <a:solidFill>
                  <a:sysClr val="windowText" lastClr="000000"/>
                </a:solidFill>
                <a:latin typeface="楷体_GB2312" pitchFamily="49" charset="-122"/>
              </a:rPr>
              <a:t>不能同时为1。</a:t>
            </a:r>
            <a:endParaRPr lang="zh-CN" altLang="zh-CN">
              <a:ln>
                <a:solidFill>
                  <a:sysClr val="windowText" lastClr="000000"/>
                </a:solidFill>
              </a:ln>
              <a:solidFill>
                <a:sysClr val="windowText" lastClr="000000"/>
              </a:solidFill>
              <a:latin typeface="楷体_GB2312" pitchFamily="49" charset="-122"/>
            </a:endParaRPr>
          </a:p>
          <a:p>
            <a:pPr eaLnBrk="1" hangingPunct="1">
              <a:lnSpc>
                <a:spcPct val="90000"/>
              </a:lnSpc>
              <a:spcBef>
                <a:spcPct val="40000"/>
              </a:spcBef>
            </a:pPr>
            <a:r>
              <a:rPr lang="zh-CN" altLang="en-US">
                <a:ln>
                  <a:solidFill>
                    <a:sysClr val="windowText" lastClr="000000"/>
                  </a:solidFill>
                </a:ln>
                <a:solidFill>
                  <a:sysClr val="windowText" lastClr="000000"/>
                </a:solidFill>
                <a:latin typeface="楷体_GB2312" pitchFamily="49" charset="-122"/>
              </a:rPr>
              <a:t>	</a:t>
            </a:r>
            <a:r>
              <a:rPr lang="en-US" altLang="zh-CN">
                <a:ln>
                  <a:solidFill>
                    <a:sysClr val="windowText" lastClr="000000"/>
                  </a:solidFill>
                </a:ln>
                <a:solidFill>
                  <a:sysClr val="windowText" lastClr="000000"/>
                </a:solidFill>
                <a:latin typeface="楷体_GB2312" pitchFamily="49" charset="-122"/>
              </a:rPr>
              <a:t>I</a:t>
            </a:r>
            <a:r>
              <a:rPr lang="zh-CN" altLang="en-US">
                <a:ln>
                  <a:solidFill>
                    <a:sysClr val="windowText" lastClr="000000"/>
                  </a:solidFill>
                </a:ln>
                <a:solidFill>
                  <a:sysClr val="windowText" lastClr="000000"/>
                </a:solidFill>
                <a:latin typeface="楷体_GB2312" pitchFamily="49" charset="-122"/>
              </a:rPr>
              <a:t>约束（或）</a:t>
            </a:r>
            <a:r>
              <a:rPr lang="zh-CN" altLang="en-US">
                <a:ln>
                  <a:solidFill>
                    <a:sysClr val="windowText" lastClr="000000"/>
                  </a:solidFill>
                </a:ln>
                <a:solidFill>
                  <a:sysClr val="windowText" lastClr="000000"/>
                </a:solidFill>
              </a:rPr>
              <a:t>—</a:t>
            </a:r>
            <a:r>
              <a:rPr lang="zh-CN" altLang="en-US">
                <a:ln>
                  <a:solidFill>
                    <a:sysClr val="windowText" lastClr="000000"/>
                  </a:solidFill>
                </a:ln>
                <a:solidFill>
                  <a:sysClr val="windowText" lastClr="000000"/>
                </a:solidFill>
                <a:latin typeface="楷体_GB2312" pitchFamily="49" charset="-122"/>
              </a:rPr>
              <a:t> 包容</a:t>
            </a:r>
          </a:p>
          <a:p>
            <a:pPr eaLnBrk="1" hangingPunct="1">
              <a:lnSpc>
                <a:spcPct val="90000"/>
              </a:lnSpc>
              <a:spcBef>
                <a:spcPct val="10000"/>
              </a:spcBef>
            </a:pPr>
            <a:r>
              <a:rPr lang="zh-CN" altLang="en-US">
                <a:ln>
                  <a:solidFill>
                    <a:sysClr val="windowText" lastClr="000000"/>
                  </a:solidFill>
                </a:ln>
                <a:solidFill>
                  <a:sysClr val="windowText" lastClr="000000"/>
                </a:solidFill>
                <a:latin typeface="楷体_GB2312" pitchFamily="49" charset="-122"/>
              </a:rPr>
              <a:t>	</a:t>
            </a:r>
            <a:r>
              <a:rPr lang="en-US" altLang="zh-CN">
                <a:ln>
                  <a:solidFill>
                    <a:sysClr val="windowText" lastClr="000000"/>
                  </a:solidFill>
                </a:ln>
                <a:solidFill>
                  <a:sysClr val="windowText" lastClr="000000"/>
                </a:solidFill>
                <a:latin typeface="楷体_GB2312" pitchFamily="49" charset="-122"/>
              </a:rPr>
              <a:t>a、b、c</a:t>
            </a:r>
            <a:r>
              <a:rPr lang="zh-CN" altLang="en-US">
                <a:ln>
                  <a:solidFill>
                    <a:sysClr val="windowText" lastClr="000000"/>
                  </a:solidFill>
                </a:ln>
                <a:solidFill>
                  <a:sysClr val="windowText" lastClr="000000"/>
                </a:solidFill>
                <a:latin typeface="楷体_GB2312" pitchFamily="49" charset="-122"/>
              </a:rPr>
              <a:t>不能同时为0。</a:t>
            </a:r>
          </a:p>
          <a:p>
            <a:pPr eaLnBrk="1" hangingPunct="1">
              <a:lnSpc>
                <a:spcPct val="90000"/>
              </a:lnSpc>
              <a:spcBef>
                <a:spcPct val="10000"/>
              </a:spcBef>
            </a:pPr>
            <a:r>
              <a:rPr lang="zh-CN" altLang="en-US">
                <a:ln>
                  <a:solidFill>
                    <a:sysClr val="windowText" lastClr="000000"/>
                  </a:solidFill>
                </a:ln>
                <a:solidFill>
                  <a:sysClr val="windowText" lastClr="000000"/>
                </a:solidFill>
                <a:latin typeface="楷体_GB2312" pitchFamily="49" charset="-122"/>
              </a:rPr>
              <a:t>	</a:t>
            </a:r>
            <a:r>
              <a:rPr lang="en-US" altLang="zh-CN">
                <a:ln>
                  <a:solidFill>
                    <a:sysClr val="windowText" lastClr="000000"/>
                  </a:solidFill>
                </a:ln>
                <a:solidFill>
                  <a:sysClr val="windowText" lastClr="000000"/>
                </a:solidFill>
                <a:latin typeface="楷体_GB2312" pitchFamily="49" charset="-122"/>
              </a:rPr>
              <a:t>O</a:t>
            </a:r>
            <a:r>
              <a:rPr lang="zh-CN" altLang="en-US">
                <a:ln>
                  <a:solidFill>
                    <a:sysClr val="windowText" lastClr="000000"/>
                  </a:solidFill>
                </a:ln>
                <a:solidFill>
                  <a:sysClr val="windowText" lastClr="000000"/>
                </a:solidFill>
                <a:latin typeface="楷体_GB2312" pitchFamily="49" charset="-122"/>
              </a:rPr>
              <a:t>约束（唯一</a:t>
            </a:r>
            <a:r>
              <a:rPr lang="zh-CN" altLang="zh-CN">
                <a:ln>
                  <a:solidFill>
                    <a:sysClr val="windowText" lastClr="000000"/>
                  </a:solidFill>
                </a:ln>
                <a:solidFill>
                  <a:sysClr val="windowText" lastClr="000000"/>
                </a:solidFill>
                <a:latin typeface="楷体_GB2312" pitchFamily="49" charset="-122"/>
              </a:rPr>
              <a:t>）</a:t>
            </a:r>
            <a:r>
              <a:rPr lang="zh-CN" altLang="zh-CN">
                <a:ln>
                  <a:solidFill>
                    <a:sysClr val="windowText" lastClr="000000"/>
                  </a:solidFill>
                </a:ln>
                <a:solidFill>
                  <a:sysClr val="windowText" lastClr="000000"/>
                </a:solidFill>
              </a:rPr>
              <a:t>—</a:t>
            </a:r>
            <a:r>
              <a:rPr lang="zh-CN" altLang="zh-CN">
                <a:ln>
                  <a:solidFill>
                    <a:sysClr val="windowText" lastClr="000000"/>
                  </a:solidFill>
                </a:ln>
                <a:solidFill>
                  <a:sysClr val="windowText" lastClr="000000"/>
                </a:solidFill>
                <a:latin typeface="楷体_GB2312" pitchFamily="49" charset="-122"/>
              </a:rPr>
              <a:t> </a:t>
            </a:r>
            <a:r>
              <a:rPr lang="zh-CN" altLang="en-US">
                <a:ln>
                  <a:solidFill>
                    <a:sysClr val="windowText" lastClr="000000"/>
                  </a:solidFill>
                </a:ln>
                <a:solidFill>
                  <a:sysClr val="windowText" lastClr="000000"/>
                </a:solidFill>
                <a:latin typeface="楷体_GB2312" pitchFamily="49" charset="-122"/>
              </a:rPr>
              <a:t>选一</a:t>
            </a:r>
          </a:p>
          <a:p>
            <a:pPr eaLnBrk="1" hangingPunct="1">
              <a:lnSpc>
                <a:spcPct val="90000"/>
              </a:lnSpc>
              <a:spcBef>
                <a:spcPct val="10000"/>
              </a:spcBef>
            </a:pPr>
            <a:r>
              <a:rPr lang="zh-CN" altLang="zh-CN">
                <a:ln>
                  <a:solidFill>
                    <a:sysClr val="windowText" lastClr="000000"/>
                  </a:solidFill>
                </a:ln>
                <a:solidFill>
                  <a:sysClr val="windowText" lastClr="000000"/>
                </a:solidFill>
                <a:latin typeface="楷体_GB2312" pitchFamily="49" charset="-122"/>
              </a:rPr>
              <a:t>  </a:t>
            </a:r>
            <a:r>
              <a:rPr lang="en-US" altLang="zh-CN">
                <a:ln>
                  <a:solidFill>
                    <a:sysClr val="windowText" lastClr="000000"/>
                  </a:solidFill>
                </a:ln>
                <a:solidFill>
                  <a:sysClr val="windowText" lastClr="000000"/>
                </a:solidFill>
                <a:latin typeface="楷体_GB2312" pitchFamily="49" charset="-122"/>
              </a:rPr>
              <a:t>a</a:t>
            </a:r>
            <a:r>
              <a:rPr lang="zh-CN" altLang="en-US">
                <a:ln>
                  <a:solidFill>
                    <a:sysClr val="windowText" lastClr="000000"/>
                  </a:solidFill>
                </a:ln>
                <a:solidFill>
                  <a:sysClr val="windowText" lastClr="000000"/>
                </a:solidFill>
                <a:latin typeface="楷体_GB2312" pitchFamily="49" charset="-122"/>
              </a:rPr>
              <a:t>、</a:t>
            </a:r>
            <a:r>
              <a:rPr lang="en-US" altLang="zh-CN">
                <a:ln>
                  <a:solidFill>
                    <a:sysClr val="windowText" lastClr="000000"/>
                  </a:solidFill>
                </a:ln>
                <a:solidFill>
                  <a:sysClr val="windowText" lastClr="000000"/>
                </a:solidFill>
                <a:latin typeface="楷体_GB2312" pitchFamily="49" charset="-122"/>
              </a:rPr>
              <a:t>b</a:t>
            </a:r>
            <a:r>
              <a:rPr lang="zh-CN" altLang="en-US">
                <a:ln>
                  <a:solidFill>
                    <a:sysClr val="windowText" lastClr="000000"/>
                  </a:solidFill>
                </a:ln>
                <a:solidFill>
                  <a:sysClr val="windowText" lastClr="000000"/>
                </a:solidFill>
                <a:latin typeface="楷体_GB2312" pitchFamily="49" charset="-122"/>
              </a:rPr>
              <a:t>中仅有一个为1。</a:t>
            </a:r>
          </a:p>
          <a:p>
            <a:pPr eaLnBrk="1" hangingPunct="1">
              <a:lnSpc>
                <a:spcPct val="90000"/>
              </a:lnSpc>
              <a:spcBef>
                <a:spcPct val="10000"/>
              </a:spcBef>
            </a:pPr>
            <a:r>
              <a:rPr lang="zh-CN" altLang="en-US">
                <a:ln>
                  <a:solidFill>
                    <a:sysClr val="windowText" lastClr="000000"/>
                  </a:solidFill>
                </a:ln>
                <a:solidFill>
                  <a:sysClr val="windowText" lastClr="000000"/>
                </a:solidFill>
                <a:latin typeface="楷体_GB2312" pitchFamily="49" charset="-122"/>
              </a:rPr>
              <a:t>	</a:t>
            </a:r>
            <a:r>
              <a:rPr lang="en-US" altLang="zh-CN">
                <a:ln>
                  <a:solidFill>
                    <a:sysClr val="windowText" lastClr="000000"/>
                  </a:solidFill>
                </a:ln>
                <a:solidFill>
                  <a:sysClr val="windowText" lastClr="000000"/>
                </a:solidFill>
                <a:latin typeface="楷体_GB2312" pitchFamily="49" charset="-122"/>
              </a:rPr>
              <a:t>R</a:t>
            </a:r>
            <a:r>
              <a:rPr lang="zh-CN" altLang="en-US">
                <a:ln>
                  <a:solidFill>
                    <a:sysClr val="windowText" lastClr="000000"/>
                  </a:solidFill>
                </a:ln>
                <a:solidFill>
                  <a:sysClr val="windowText" lastClr="000000"/>
                </a:solidFill>
                <a:latin typeface="楷体_GB2312" pitchFamily="49" charset="-122"/>
              </a:rPr>
              <a:t>约束（要求</a:t>
            </a:r>
            <a:r>
              <a:rPr lang="zh-CN" altLang="zh-CN">
                <a:ln>
                  <a:solidFill>
                    <a:sysClr val="windowText" lastClr="000000"/>
                  </a:solidFill>
                </a:ln>
                <a:solidFill>
                  <a:sysClr val="windowText" lastClr="000000"/>
                </a:solidFill>
                <a:latin typeface="楷体_GB2312" pitchFamily="49" charset="-122"/>
              </a:rPr>
              <a:t>）</a:t>
            </a:r>
            <a:r>
              <a:rPr lang="zh-CN" altLang="zh-CN">
                <a:ln>
                  <a:solidFill>
                    <a:sysClr val="windowText" lastClr="000000"/>
                  </a:solidFill>
                </a:ln>
                <a:solidFill>
                  <a:sysClr val="windowText" lastClr="000000"/>
                </a:solidFill>
              </a:rPr>
              <a:t>—</a:t>
            </a:r>
            <a:r>
              <a:rPr lang="zh-CN" altLang="zh-CN">
                <a:ln>
                  <a:solidFill>
                    <a:sysClr val="windowText" lastClr="000000"/>
                  </a:solidFill>
                </a:ln>
                <a:solidFill>
                  <a:sysClr val="windowText" lastClr="000000"/>
                </a:solidFill>
                <a:latin typeface="楷体_GB2312" pitchFamily="49" charset="-122"/>
              </a:rPr>
              <a:t> </a:t>
            </a:r>
            <a:r>
              <a:rPr lang="zh-CN" altLang="en-US">
                <a:ln>
                  <a:solidFill>
                    <a:sysClr val="windowText" lastClr="000000"/>
                  </a:solidFill>
                </a:ln>
                <a:solidFill>
                  <a:sysClr val="windowText" lastClr="000000"/>
                </a:solidFill>
                <a:latin typeface="楷体_GB2312" pitchFamily="49" charset="-122"/>
              </a:rPr>
              <a:t>需要</a:t>
            </a:r>
          </a:p>
          <a:p>
            <a:pPr eaLnBrk="1" hangingPunct="1">
              <a:lnSpc>
                <a:spcPct val="90000"/>
              </a:lnSpc>
              <a:spcBef>
                <a:spcPct val="10000"/>
              </a:spcBef>
            </a:pPr>
            <a:r>
              <a:rPr lang="zh-CN" altLang="en-US">
                <a:ln>
                  <a:solidFill>
                    <a:sysClr val="windowText" lastClr="000000"/>
                  </a:solidFill>
                </a:ln>
                <a:solidFill>
                  <a:sysClr val="windowText" lastClr="000000"/>
                </a:solidFill>
                <a:latin typeface="楷体_GB2312" pitchFamily="49" charset="-122"/>
              </a:rPr>
              <a:t>  </a:t>
            </a:r>
            <a:r>
              <a:rPr lang="en-US" altLang="zh-CN">
                <a:ln>
                  <a:solidFill>
                    <a:sysClr val="windowText" lastClr="000000"/>
                  </a:solidFill>
                </a:ln>
                <a:solidFill>
                  <a:sysClr val="windowText" lastClr="000000"/>
                </a:solidFill>
                <a:latin typeface="楷体_GB2312" pitchFamily="49" charset="-122"/>
              </a:rPr>
              <a:t>a</a:t>
            </a:r>
            <a:r>
              <a:rPr lang="zh-CN" altLang="en-US">
                <a:ln>
                  <a:solidFill>
                    <a:sysClr val="windowText" lastClr="000000"/>
                  </a:solidFill>
                </a:ln>
                <a:solidFill>
                  <a:sysClr val="windowText" lastClr="000000"/>
                </a:solidFill>
                <a:latin typeface="楷体_GB2312" pitchFamily="49" charset="-122"/>
              </a:rPr>
              <a:t>为1时，</a:t>
            </a:r>
            <a:r>
              <a:rPr lang="en-US" altLang="zh-CN">
                <a:ln>
                  <a:solidFill>
                    <a:sysClr val="windowText" lastClr="000000"/>
                  </a:solidFill>
                </a:ln>
                <a:solidFill>
                  <a:sysClr val="windowText" lastClr="000000"/>
                </a:solidFill>
                <a:latin typeface="楷体_GB2312" pitchFamily="49" charset="-122"/>
              </a:rPr>
              <a:t>b</a:t>
            </a:r>
            <a:r>
              <a:rPr lang="zh-CN" altLang="en-US">
                <a:ln>
                  <a:solidFill>
                    <a:sysClr val="windowText" lastClr="000000"/>
                  </a:solidFill>
                </a:ln>
                <a:solidFill>
                  <a:sysClr val="windowText" lastClr="000000"/>
                </a:solidFill>
                <a:latin typeface="楷体_GB2312" pitchFamily="49" charset="-122"/>
              </a:rPr>
              <a:t>必须为1</a:t>
            </a:r>
          </a:p>
          <a:p>
            <a:pPr eaLnBrk="1" hangingPunct="1">
              <a:lnSpc>
                <a:spcPct val="90000"/>
              </a:lnSpc>
              <a:spcBef>
                <a:spcPct val="10000"/>
              </a:spcBef>
            </a:pPr>
            <a:r>
              <a:rPr lang="zh-CN" altLang="en-US">
                <a:ln>
                  <a:solidFill>
                    <a:sysClr val="windowText" lastClr="000000"/>
                  </a:solidFill>
                </a:ln>
                <a:solidFill>
                  <a:sysClr val="windowText" lastClr="000000"/>
                </a:solidFill>
                <a:latin typeface="楷体_GB2312" pitchFamily="49" charset="-122"/>
              </a:rPr>
              <a:t>	</a:t>
            </a:r>
            <a:r>
              <a:rPr lang="en-US" altLang="zh-CN">
                <a:ln>
                  <a:solidFill>
                    <a:sysClr val="windowText" lastClr="000000"/>
                  </a:solidFill>
                </a:ln>
                <a:solidFill>
                  <a:sysClr val="windowText" lastClr="000000"/>
                </a:solidFill>
                <a:latin typeface="楷体_GB2312" pitchFamily="49" charset="-122"/>
              </a:rPr>
              <a:t>M</a:t>
            </a:r>
            <a:r>
              <a:rPr lang="zh-CN" altLang="en-US">
                <a:ln>
                  <a:solidFill>
                    <a:sysClr val="windowText" lastClr="000000"/>
                  </a:solidFill>
                </a:ln>
                <a:solidFill>
                  <a:sysClr val="windowText" lastClr="000000"/>
                </a:solidFill>
                <a:latin typeface="楷体_GB2312" pitchFamily="49" charset="-122"/>
              </a:rPr>
              <a:t>约束（强制</a:t>
            </a:r>
            <a:r>
              <a:rPr lang="zh-CN" altLang="zh-CN">
                <a:ln>
                  <a:solidFill>
                    <a:sysClr val="windowText" lastClr="000000"/>
                  </a:solidFill>
                </a:ln>
                <a:solidFill>
                  <a:sysClr val="windowText" lastClr="000000"/>
                </a:solidFill>
                <a:latin typeface="楷体_GB2312" pitchFamily="49" charset="-122"/>
              </a:rPr>
              <a:t>）</a:t>
            </a:r>
            <a:r>
              <a:rPr lang="zh-CN" altLang="zh-CN">
                <a:ln>
                  <a:solidFill>
                    <a:sysClr val="windowText" lastClr="000000"/>
                  </a:solidFill>
                </a:ln>
                <a:solidFill>
                  <a:sysClr val="windowText" lastClr="000000"/>
                </a:solidFill>
              </a:rPr>
              <a:t>—</a:t>
            </a:r>
            <a:r>
              <a:rPr lang="zh-CN" altLang="zh-CN">
                <a:ln>
                  <a:solidFill>
                    <a:sysClr val="windowText" lastClr="000000"/>
                  </a:solidFill>
                </a:ln>
                <a:solidFill>
                  <a:sysClr val="windowText" lastClr="000000"/>
                </a:solidFill>
                <a:latin typeface="楷体_GB2312" pitchFamily="49" charset="-122"/>
              </a:rPr>
              <a:t> </a:t>
            </a:r>
            <a:r>
              <a:rPr lang="zh-CN" altLang="en-US">
                <a:ln>
                  <a:solidFill>
                    <a:sysClr val="windowText" lastClr="000000"/>
                  </a:solidFill>
                </a:ln>
                <a:solidFill>
                  <a:sysClr val="windowText" lastClr="000000"/>
                </a:solidFill>
                <a:latin typeface="楷体_GB2312" pitchFamily="49" charset="-122"/>
              </a:rPr>
              <a:t>屏蔽</a:t>
            </a:r>
          </a:p>
          <a:p>
            <a:pPr eaLnBrk="1" hangingPunct="1">
              <a:lnSpc>
                <a:spcPct val="90000"/>
              </a:lnSpc>
              <a:spcBef>
                <a:spcPct val="10000"/>
              </a:spcBef>
            </a:pPr>
            <a:r>
              <a:rPr lang="zh-CN" altLang="en-US">
                <a:ln>
                  <a:solidFill>
                    <a:sysClr val="windowText" lastClr="000000"/>
                  </a:solidFill>
                </a:ln>
                <a:solidFill>
                  <a:sysClr val="windowText" lastClr="000000"/>
                </a:solidFill>
                <a:latin typeface="楷体_GB2312" pitchFamily="49" charset="-122"/>
              </a:rPr>
              <a:t> 若</a:t>
            </a:r>
            <a:r>
              <a:rPr lang="en-US" altLang="zh-CN">
                <a:ln>
                  <a:solidFill>
                    <a:sysClr val="windowText" lastClr="000000"/>
                  </a:solidFill>
                </a:ln>
                <a:solidFill>
                  <a:sysClr val="windowText" lastClr="000000"/>
                </a:solidFill>
                <a:latin typeface="楷体_GB2312" pitchFamily="49" charset="-122"/>
              </a:rPr>
              <a:t>a</a:t>
            </a:r>
            <a:r>
              <a:rPr lang="zh-CN" altLang="en-US">
                <a:ln>
                  <a:solidFill>
                    <a:sysClr val="windowText" lastClr="000000"/>
                  </a:solidFill>
                </a:ln>
                <a:solidFill>
                  <a:sysClr val="windowText" lastClr="000000"/>
                </a:solidFill>
                <a:latin typeface="楷体_GB2312" pitchFamily="49" charset="-122"/>
              </a:rPr>
              <a:t>为1时，则</a:t>
            </a:r>
            <a:r>
              <a:rPr lang="en-US" altLang="zh-CN">
                <a:ln>
                  <a:solidFill>
                    <a:sysClr val="windowText" lastClr="000000"/>
                  </a:solidFill>
                </a:ln>
                <a:solidFill>
                  <a:sysClr val="windowText" lastClr="000000"/>
                </a:solidFill>
                <a:latin typeface="楷体_GB2312" pitchFamily="49" charset="-122"/>
              </a:rPr>
              <a:t>b</a:t>
            </a:r>
            <a:r>
              <a:rPr lang="zh-CN" altLang="en-US">
                <a:ln>
                  <a:solidFill>
                    <a:sysClr val="windowText" lastClr="000000"/>
                  </a:solidFill>
                </a:ln>
                <a:solidFill>
                  <a:sysClr val="windowText" lastClr="000000"/>
                </a:solidFill>
                <a:latin typeface="楷体_GB2312" pitchFamily="49" charset="-122"/>
              </a:rPr>
              <a:t>强制为1。</a:t>
            </a:r>
            <a:endParaRPr lang="zh-CN" altLang="zh-CN">
              <a:ln>
                <a:solidFill>
                  <a:sysClr val="windowText" lastClr="000000"/>
                </a:solidFill>
              </a:ln>
              <a:solidFill>
                <a:sysClr val="windowText" lastClr="000000"/>
              </a:solidFill>
              <a:latin typeface="楷体_GB2312" pitchFamily="49" charset="-122"/>
            </a:endParaRPr>
          </a:p>
        </p:txBody>
      </p:sp>
      <p:sp>
        <p:nvSpPr>
          <p:cNvPr id="31749" name="Oval 18">
            <a:extLst>
              <a:ext uri="{FF2B5EF4-FFF2-40B4-BE49-F238E27FC236}">
                <a16:creationId xmlns:a16="http://schemas.microsoft.com/office/drawing/2014/main" id="{35F5621B-E617-4476-8EEC-BD5F1BB73DAF}"/>
              </a:ext>
            </a:extLst>
          </p:cNvPr>
          <p:cNvSpPr>
            <a:spLocks noChangeArrowheads="1"/>
          </p:cNvSpPr>
          <p:nvPr/>
        </p:nvSpPr>
        <p:spPr bwMode="auto">
          <a:xfrm>
            <a:off x="7589838" y="1512888"/>
            <a:ext cx="328612" cy="306387"/>
          </a:xfrm>
          <a:prstGeom prst="ellipse">
            <a:avLst/>
          </a:prstGeom>
          <a:solidFill>
            <a:srgbClr val="FFFF99"/>
          </a:solidFill>
          <a:ln w="9525" cap="sq">
            <a:solidFill>
              <a:schemeClr val="bg2"/>
            </a:solidFill>
            <a:round/>
            <a:headEnd/>
            <a:tailEnd/>
          </a:ln>
          <a:effectLst>
            <a:prstShdw prst="shdw17" dist="17961" dir="2700000">
              <a:srgbClr val="630014"/>
            </a:prstShdw>
          </a:effectLst>
        </p:spPr>
        <p:txBody>
          <a:bodyPr wrap="none" anchor="ctr"/>
          <a:lstStyle>
            <a:lvl1pPr algn="ctr">
              <a:defRPr kumimoji="1" sz="1600" b="1">
                <a:solidFill>
                  <a:srgbClr val="003399"/>
                </a:solidFill>
                <a:latin typeface="Times New Roman" panose="02020603050405020304" pitchFamily="18" charset="0"/>
                <a:ea typeface="宋体" panose="02010600030101010101" pitchFamily="2" charset="-122"/>
              </a:defRPr>
            </a:lvl1pPr>
            <a:lvl2pPr marL="742950" indent="-285750" algn="ctr">
              <a:defRPr kumimoji="1" sz="1600" b="1">
                <a:solidFill>
                  <a:srgbClr val="003399"/>
                </a:solidFill>
                <a:latin typeface="Times New Roman" panose="02020603050405020304" pitchFamily="18" charset="0"/>
                <a:ea typeface="宋体" panose="02010600030101010101" pitchFamily="2" charset="-122"/>
              </a:defRPr>
            </a:lvl2pPr>
            <a:lvl3pPr marL="1143000" indent="-228600" algn="ctr">
              <a:defRPr kumimoji="1" sz="1600" b="1">
                <a:solidFill>
                  <a:srgbClr val="003399"/>
                </a:solidFill>
                <a:latin typeface="Times New Roman" panose="02020603050405020304" pitchFamily="18" charset="0"/>
                <a:ea typeface="宋体" panose="02010600030101010101" pitchFamily="2" charset="-122"/>
              </a:defRPr>
            </a:lvl3pPr>
            <a:lvl4pPr marL="1600200" indent="-228600" algn="ctr">
              <a:defRPr kumimoji="1" sz="1600" b="1">
                <a:solidFill>
                  <a:srgbClr val="003399"/>
                </a:solidFill>
                <a:latin typeface="Times New Roman" panose="02020603050405020304" pitchFamily="18" charset="0"/>
                <a:ea typeface="宋体" panose="02010600030101010101" pitchFamily="2" charset="-122"/>
              </a:defRPr>
            </a:lvl4pPr>
            <a:lvl5pPr marL="2057400" indent="-228600" algn="ctr">
              <a:defRPr kumimoji="1" sz="1600" b="1">
                <a:solidFill>
                  <a:srgbClr val="003399"/>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9pPr>
          </a:lstStyle>
          <a:p>
            <a:pPr eaLnBrk="1" hangingPunct="1"/>
            <a:r>
              <a:rPr lang="en-US" altLang="zh-CN" sz="2400">
                <a:ln>
                  <a:solidFill>
                    <a:sysClr val="windowText" lastClr="000000"/>
                  </a:solidFill>
                </a:ln>
                <a:solidFill>
                  <a:sysClr val="windowText" lastClr="000000"/>
                </a:solidFill>
              </a:rPr>
              <a:t>a</a:t>
            </a:r>
            <a:endParaRPr lang="en-US" altLang="zh-CN">
              <a:ln>
                <a:solidFill>
                  <a:sysClr val="windowText" lastClr="000000"/>
                </a:solidFill>
              </a:ln>
              <a:solidFill>
                <a:sysClr val="windowText" lastClr="000000"/>
              </a:solidFill>
            </a:endParaRPr>
          </a:p>
        </p:txBody>
      </p:sp>
      <p:sp>
        <p:nvSpPr>
          <p:cNvPr id="31750" name="Oval 19">
            <a:extLst>
              <a:ext uri="{FF2B5EF4-FFF2-40B4-BE49-F238E27FC236}">
                <a16:creationId xmlns:a16="http://schemas.microsoft.com/office/drawing/2014/main" id="{6B210DF6-82B8-4A7F-A984-B867F369E674}"/>
              </a:ext>
            </a:extLst>
          </p:cNvPr>
          <p:cNvSpPr>
            <a:spLocks noChangeArrowheads="1"/>
          </p:cNvSpPr>
          <p:nvPr/>
        </p:nvSpPr>
        <p:spPr bwMode="auto">
          <a:xfrm>
            <a:off x="7608888" y="2051050"/>
            <a:ext cx="331787" cy="303213"/>
          </a:xfrm>
          <a:prstGeom prst="ellipse">
            <a:avLst/>
          </a:prstGeom>
          <a:solidFill>
            <a:srgbClr val="FFFF99"/>
          </a:solidFill>
          <a:ln w="9525" cap="sq">
            <a:solidFill>
              <a:schemeClr val="bg2"/>
            </a:solidFill>
            <a:round/>
            <a:headEnd/>
            <a:tailEnd/>
          </a:ln>
          <a:effectLst>
            <a:prstShdw prst="shdw17" dist="17961" dir="2700000">
              <a:srgbClr val="630014"/>
            </a:prstShdw>
          </a:effectLst>
        </p:spPr>
        <p:txBody>
          <a:bodyPr wrap="none" anchor="ctr"/>
          <a:lstStyle>
            <a:lvl1pPr algn="ctr">
              <a:defRPr kumimoji="1" sz="1600" b="1">
                <a:solidFill>
                  <a:srgbClr val="003399"/>
                </a:solidFill>
                <a:latin typeface="Times New Roman" panose="02020603050405020304" pitchFamily="18" charset="0"/>
                <a:ea typeface="宋体" panose="02010600030101010101" pitchFamily="2" charset="-122"/>
              </a:defRPr>
            </a:lvl1pPr>
            <a:lvl2pPr marL="742950" indent="-285750" algn="ctr">
              <a:defRPr kumimoji="1" sz="1600" b="1">
                <a:solidFill>
                  <a:srgbClr val="003399"/>
                </a:solidFill>
                <a:latin typeface="Times New Roman" panose="02020603050405020304" pitchFamily="18" charset="0"/>
                <a:ea typeface="宋体" panose="02010600030101010101" pitchFamily="2" charset="-122"/>
              </a:defRPr>
            </a:lvl2pPr>
            <a:lvl3pPr marL="1143000" indent="-228600" algn="ctr">
              <a:defRPr kumimoji="1" sz="1600" b="1">
                <a:solidFill>
                  <a:srgbClr val="003399"/>
                </a:solidFill>
                <a:latin typeface="Times New Roman" panose="02020603050405020304" pitchFamily="18" charset="0"/>
                <a:ea typeface="宋体" panose="02010600030101010101" pitchFamily="2" charset="-122"/>
              </a:defRPr>
            </a:lvl3pPr>
            <a:lvl4pPr marL="1600200" indent="-228600" algn="ctr">
              <a:defRPr kumimoji="1" sz="1600" b="1">
                <a:solidFill>
                  <a:srgbClr val="003399"/>
                </a:solidFill>
                <a:latin typeface="Times New Roman" panose="02020603050405020304" pitchFamily="18" charset="0"/>
                <a:ea typeface="宋体" panose="02010600030101010101" pitchFamily="2" charset="-122"/>
              </a:defRPr>
            </a:lvl4pPr>
            <a:lvl5pPr marL="2057400" indent="-228600" algn="ctr">
              <a:defRPr kumimoji="1" sz="1600" b="1">
                <a:solidFill>
                  <a:srgbClr val="003399"/>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9pPr>
          </a:lstStyle>
          <a:p>
            <a:pPr eaLnBrk="1" hangingPunct="1"/>
            <a:r>
              <a:rPr lang="en-US" altLang="zh-CN" sz="2400">
                <a:ln>
                  <a:solidFill>
                    <a:sysClr val="windowText" lastClr="000000"/>
                  </a:solidFill>
                </a:ln>
                <a:solidFill>
                  <a:sysClr val="windowText" lastClr="000000"/>
                </a:solidFill>
              </a:rPr>
              <a:t>b</a:t>
            </a:r>
            <a:endParaRPr lang="en-US" altLang="zh-CN">
              <a:ln>
                <a:solidFill>
                  <a:sysClr val="windowText" lastClr="000000"/>
                </a:solidFill>
              </a:ln>
              <a:solidFill>
                <a:sysClr val="windowText" lastClr="000000"/>
              </a:solidFill>
            </a:endParaRPr>
          </a:p>
        </p:txBody>
      </p:sp>
      <p:sp>
        <p:nvSpPr>
          <p:cNvPr id="31751" name="Line 39">
            <a:extLst>
              <a:ext uri="{FF2B5EF4-FFF2-40B4-BE49-F238E27FC236}">
                <a16:creationId xmlns:a16="http://schemas.microsoft.com/office/drawing/2014/main" id="{24DBD8C2-8911-4276-8A70-2853158DEDF3}"/>
              </a:ext>
            </a:extLst>
          </p:cNvPr>
          <p:cNvSpPr>
            <a:spLocks noChangeShapeType="1"/>
          </p:cNvSpPr>
          <p:nvPr/>
        </p:nvSpPr>
        <p:spPr bwMode="auto">
          <a:xfrm flipH="1">
            <a:off x="6867525" y="1673225"/>
            <a:ext cx="660400" cy="292100"/>
          </a:xfrm>
          <a:prstGeom prst="line">
            <a:avLst/>
          </a:prstGeom>
          <a:noFill/>
          <a:ln w="19050">
            <a:solidFill>
              <a:schemeClr val="bg2"/>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rgbClr val="999999"/>
                  </a:outerShdw>
                </a:effectLst>
              </a14:hiddenEffects>
            </a:ext>
          </a:extLst>
        </p:spPr>
        <p:txBody>
          <a:bodyPr wrap="none" anchor="ctr"/>
          <a:lstStyle/>
          <a:p>
            <a:endParaRPr lang="zh-CN" altLang="en-US">
              <a:ln>
                <a:solidFill>
                  <a:sysClr val="windowText" lastClr="000000"/>
                </a:solidFill>
              </a:ln>
              <a:solidFill>
                <a:sysClr val="windowText" lastClr="000000"/>
              </a:solidFill>
            </a:endParaRPr>
          </a:p>
        </p:txBody>
      </p:sp>
      <p:sp>
        <p:nvSpPr>
          <p:cNvPr id="31752" name="Line 40">
            <a:extLst>
              <a:ext uri="{FF2B5EF4-FFF2-40B4-BE49-F238E27FC236}">
                <a16:creationId xmlns:a16="http://schemas.microsoft.com/office/drawing/2014/main" id="{997F7941-2AA4-49DF-90C8-2BE4E5F6019E}"/>
              </a:ext>
            </a:extLst>
          </p:cNvPr>
          <p:cNvSpPr>
            <a:spLocks noChangeShapeType="1"/>
          </p:cNvSpPr>
          <p:nvPr/>
        </p:nvSpPr>
        <p:spPr bwMode="auto">
          <a:xfrm>
            <a:off x="6867525" y="1965325"/>
            <a:ext cx="700088" cy="233363"/>
          </a:xfrm>
          <a:prstGeom prst="line">
            <a:avLst/>
          </a:prstGeom>
          <a:noFill/>
          <a:ln w="19050">
            <a:solidFill>
              <a:schemeClr val="bg2"/>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rgbClr val="999999"/>
                  </a:outerShdw>
                </a:effectLst>
              </a14:hiddenEffects>
            </a:ext>
          </a:extLst>
        </p:spPr>
        <p:txBody>
          <a:bodyPr wrap="none" anchor="ctr"/>
          <a:lstStyle/>
          <a:p>
            <a:endParaRPr lang="zh-CN" altLang="en-US">
              <a:ln>
                <a:solidFill>
                  <a:sysClr val="windowText" lastClr="000000"/>
                </a:solidFill>
              </a:ln>
              <a:solidFill>
                <a:sysClr val="windowText" lastClr="000000"/>
              </a:solidFill>
            </a:endParaRPr>
          </a:p>
        </p:txBody>
      </p:sp>
      <p:sp>
        <p:nvSpPr>
          <p:cNvPr id="66601" name="Text Box 41">
            <a:extLst>
              <a:ext uri="{FF2B5EF4-FFF2-40B4-BE49-F238E27FC236}">
                <a16:creationId xmlns:a16="http://schemas.microsoft.com/office/drawing/2014/main" id="{327386DC-770B-414E-BE79-7B714A2607E6}"/>
              </a:ext>
            </a:extLst>
          </p:cNvPr>
          <p:cNvSpPr txBox="1">
            <a:spLocks noChangeArrowheads="1"/>
          </p:cNvSpPr>
          <p:nvPr/>
        </p:nvSpPr>
        <p:spPr bwMode="auto">
          <a:xfrm>
            <a:off x="6372225" y="1690688"/>
            <a:ext cx="592138" cy="457200"/>
          </a:xfrm>
          <a:prstGeom prst="rect">
            <a:avLst/>
          </a:prstGeom>
          <a:noFill/>
          <a:ln w="9525" cap="sq">
            <a:solidFill>
              <a:schemeClr val="tx1"/>
            </a:solidFill>
            <a:miter lim="800000"/>
            <a:headEnd/>
            <a:tailEnd/>
          </a:ln>
          <a:effectLst>
            <a:prstShdw prst="shdw17" dist="17961" dir="2700000">
              <a:schemeClr val="tx1">
                <a:gamma/>
                <a:shade val="60000"/>
                <a:invGamma/>
              </a:schemeClr>
            </a:prstShdw>
          </a:effectLst>
          <a:extLst>
            <a:ext uri="{909E8E84-426E-40DD-AFC4-6F175D3DCCD1}">
              <a14:hiddenFill xmlns:a14="http://schemas.microsoft.com/office/drawing/2010/main">
                <a:gradFill rotWithShape="0">
                  <a:gsLst>
                    <a:gs pos="0">
                      <a:schemeClr val="tx1"/>
                    </a:gs>
                    <a:gs pos="100000">
                      <a:schemeClr val="tx1">
                        <a:gamma/>
                        <a:shade val="72941"/>
                        <a:invGamma/>
                      </a:schemeClr>
                    </a:gs>
                  </a:gsLst>
                  <a:lin ang="5400000" scaled="1"/>
                </a:gradFill>
              </a14:hiddenFill>
            </a:ext>
          </a:extLst>
        </p:spPr>
        <p:txBody>
          <a:bodyPr>
            <a:spAutoFit/>
          </a:bodyPr>
          <a:lstStyle/>
          <a:p>
            <a:pPr algn="ctr" eaLnBrk="1" hangingPunct="1">
              <a:spcBef>
                <a:spcPct val="50000"/>
              </a:spcBef>
              <a:defRPr/>
            </a:pPr>
            <a:r>
              <a:rPr lang="en-US" altLang="zh-CN" sz="2400">
                <a:ln>
                  <a:solidFill>
                    <a:sysClr val="windowText" lastClr="000000"/>
                  </a:solidFill>
                </a:ln>
                <a:solidFill>
                  <a:sysClr val="windowText" lastClr="000000"/>
                </a:solidFill>
              </a:rPr>
              <a:t>E</a:t>
            </a:r>
          </a:p>
        </p:txBody>
      </p:sp>
      <p:sp>
        <p:nvSpPr>
          <p:cNvPr id="31754" name="Oval 42">
            <a:extLst>
              <a:ext uri="{FF2B5EF4-FFF2-40B4-BE49-F238E27FC236}">
                <a16:creationId xmlns:a16="http://schemas.microsoft.com/office/drawing/2014/main" id="{354F567E-C4C3-4A2E-8695-F4945E62BDB6}"/>
              </a:ext>
            </a:extLst>
          </p:cNvPr>
          <p:cNvSpPr>
            <a:spLocks noChangeArrowheads="1"/>
          </p:cNvSpPr>
          <p:nvPr/>
        </p:nvSpPr>
        <p:spPr bwMode="auto">
          <a:xfrm>
            <a:off x="6869113" y="2520950"/>
            <a:ext cx="328612" cy="323850"/>
          </a:xfrm>
          <a:prstGeom prst="ellipse">
            <a:avLst/>
          </a:prstGeom>
          <a:solidFill>
            <a:srgbClr val="FFFF99"/>
          </a:solidFill>
          <a:ln w="9525" cap="sq">
            <a:solidFill>
              <a:schemeClr val="bg2"/>
            </a:solidFill>
            <a:round/>
            <a:headEnd/>
            <a:tailEnd/>
          </a:ln>
          <a:effectLst>
            <a:prstShdw prst="shdw17" dist="17961" dir="2700000">
              <a:srgbClr val="630014"/>
            </a:prstShdw>
          </a:effectLst>
        </p:spPr>
        <p:txBody>
          <a:bodyPr wrap="none" anchor="ctr"/>
          <a:lstStyle>
            <a:lvl1pPr algn="ctr">
              <a:defRPr kumimoji="1" sz="1600" b="1">
                <a:solidFill>
                  <a:srgbClr val="003399"/>
                </a:solidFill>
                <a:latin typeface="Times New Roman" panose="02020603050405020304" pitchFamily="18" charset="0"/>
                <a:ea typeface="宋体" panose="02010600030101010101" pitchFamily="2" charset="-122"/>
              </a:defRPr>
            </a:lvl1pPr>
            <a:lvl2pPr marL="742950" indent="-285750" algn="ctr">
              <a:defRPr kumimoji="1" sz="1600" b="1">
                <a:solidFill>
                  <a:srgbClr val="003399"/>
                </a:solidFill>
                <a:latin typeface="Times New Roman" panose="02020603050405020304" pitchFamily="18" charset="0"/>
                <a:ea typeface="宋体" panose="02010600030101010101" pitchFamily="2" charset="-122"/>
              </a:defRPr>
            </a:lvl2pPr>
            <a:lvl3pPr marL="1143000" indent="-228600" algn="ctr">
              <a:defRPr kumimoji="1" sz="1600" b="1">
                <a:solidFill>
                  <a:srgbClr val="003399"/>
                </a:solidFill>
                <a:latin typeface="Times New Roman" panose="02020603050405020304" pitchFamily="18" charset="0"/>
                <a:ea typeface="宋体" panose="02010600030101010101" pitchFamily="2" charset="-122"/>
              </a:defRPr>
            </a:lvl3pPr>
            <a:lvl4pPr marL="1600200" indent="-228600" algn="ctr">
              <a:defRPr kumimoji="1" sz="1600" b="1">
                <a:solidFill>
                  <a:srgbClr val="003399"/>
                </a:solidFill>
                <a:latin typeface="Times New Roman" panose="02020603050405020304" pitchFamily="18" charset="0"/>
                <a:ea typeface="宋体" panose="02010600030101010101" pitchFamily="2" charset="-122"/>
              </a:defRPr>
            </a:lvl4pPr>
            <a:lvl5pPr marL="2057400" indent="-228600" algn="ctr">
              <a:defRPr kumimoji="1" sz="1600" b="1">
                <a:solidFill>
                  <a:srgbClr val="003399"/>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9pPr>
          </a:lstStyle>
          <a:p>
            <a:pPr eaLnBrk="1" hangingPunct="1"/>
            <a:r>
              <a:rPr lang="en-US" altLang="zh-CN" sz="2400">
                <a:ln>
                  <a:solidFill>
                    <a:sysClr val="windowText" lastClr="000000"/>
                  </a:solidFill>
                </a:ln>
                <a:solidFill>
                  <a:sysClr val="windowText" lastClr="000000"/>
                </a:solidFill>
              </a:rPr>
              <a:t>a</a:t>
            </a:r>
            <a:endParaRPr lang="en-US" altLang="zh-CN">
              <a:ln>
                <a:solidFill>
                  <a:sysClr val="windowText" lastClr="000000"/>
                </a:solidFill>
              </a:ln>
              <a:solidFill>
                <a:sysClr val="windowText" lastClr="000000"/>
              </a:solidFill>
            </a:endParaRPr>
          </a:p>
        </p:txBody>
      </p:sp>
      <p:sp>
        <p:nvSpPr>
          <p:cNvPr id="31755" name="Line 44">
            <a:extLst>
              <a:ext uri="{FF2B5EF4-FFF2-40B4-BE49-F238E27FC236}">
                <a16:creationId xmlns:a16="http://schemas.microsoft.com/office/drawing/2014/main" id="{8F054FF5-C454-48CC-ACB8-9A5B60466F1A}"/>
              </a:ext>
            </a:extLst>
          </p:cNvPr>
          <p:cNvSpPr>
            <a:spLocks noChangeShapeType="1"/>
          </p:cNvSpPr>
          <p:nvPr/>
        </p:nvSpPr>
        <p:spPr bwMode="auto">
          <a:xfrm flipH="1">
            <a:off x="6184900" y="2720975"/>
            <a:ext cx="660400" cy="330200"/>
          </a:xfrm>
          <a:prstGeom prst="line">
            <a:avLst/>
          </a:prstGeom>
          <a:noFill/>
          <a:ln w="19050">
            <a:solidFill>
              <a:schemeClr val="bg2"/>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rgbClr val="999999"/>
                  </a:outerShdw>
                </a:effectLst>
              </a14:hiddenEffects>
            </a:ext>
          </a:extLst>
        </p:spPr>
        <p:txBody>
          <a:bodyPr wrap="none" anchor="ctr"/>
          <a:lstStyle/>
          <a:p>
            <a:endParaRPr lang="zh-CN" altLang="en-US">
              <a:ln>
                <a:solidFill>
                  <a:sysClr val="windowText" lastClr="000000"/>
                </a:solidFill>
              </a:ln>
              <a:solidFill>
                <a:sysClr val="windowText" lastClr="000000"/>
              </a:solidFill>
            </a:endParaRPr>
          </a:p>
        </p:txBody>
      </p:sp>
      <p:sp>
        <p:nvSpPr>
          <p:cNvPr id="31756" name="Line 45">
            <a:extLst>
              <a:ext uri="{FF2B5EF4-FFF2-40B4-BE49-F238E27FC236}">
                <a16:creationId xmlns:a16="http://schemas.microsoft.com/office/drawing/2014/main" id="{40E633EF-B09F-4081-BFE5-94D37F323513}"/>
              </a:ext>
            </a:extLst>
          </p:cNvPr>
          <p:cNvSpPr>
            <a:spLocks noChangeShapeType="1"/>
          </p:cNvSpPr>
          <p:nvPr/>
        </p:nvSpPr>
        <p:spPr bwMode="auto">
          <a:xfrm>
            <a:off x="6164263" y="3068638"/>
            <a:ext cx="739775" cy="311150"/>
          </a:xfrm>
          <a:prstGeom prst="line">
            <a:avLst/>
          </a:prstGeom>
          <a:noFill/>
          <a:ln w="19050">
            <a:solidFill>
              <a:schemeClr val="bg2"/>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rgbClr val="999999"/>
                  </a:outerShdw>
                </a:effectLst>
              </a14:hiddenEffects>
            </a:ext>
          </a:extLst>
        </p:spPr>
        <p:txBody>
          <a:bodyPr wrap="none" anchor="ctr"/>
          <a:lstStyle/>
          <a:p>
            <a:endParaRPr lang="zh-CN" altLang="en-US">
              <a:ln>
                <a:solidFill>
                  <a:sysClr val="windowText" lastClr="000000"/>
                </a:solidFill>
              </a:ln>
              <a:solidFill>
                <a:sysClr val="windowText" lastClr="000000"/>
              </a:solidFill>
            </a:endParaRPr>
          </a:p>
        </p:txBody>
      </p:sp>
      <p:sp>
        <p:nvSpPr>
          <p:cNvPr id="31757" name="Oval 46">
            <a:extLst>
              <a:ext uri="{FF2B5EF4-FFF2-40B4-BE49-F238E27FC236}">
                <a16:creationId xmlns:a16="http://schemas.microsoft.com/office/drawing/2014/main" id="{DCC9C243-6B0E-4D97-BEBB-481C8630BE04}"/>
              </a:ext>
            </a:extLst>
          </p:cNvPr>
          <p:cNvSpPr>
            <a:spLocks noChangeArrowheads="1"/>
          </p:cNvSpPr>
          <p:nvPr/>
        </p:nvSpPr>
        <p:spPr bwMode="auto">
          <a:xfrm>
            <a:off x="6865938" y="2941638"/>
            <a:ext cx="331787" cy="303212"/>
          </a:xfrm>
          <a:prstGeom prst="ellipse">
            <a:avLst/>
          </a:prstGeom>
          <a:solidFill>
            <a:srgbClr val="FFFF99"/>
          </a:solidFill>
          <a:ln w="9525" cap="sq">
            <a:solidFill>
              <a:schemeClr val="bg2"/>
            </a:solidFill>
            <a:round/>
            <a:headEnd/>
            <a:tailEnd/>
          </a:ln>
          <a:effectLst>
            <a:prstShdw prst="shdw17" dist="17961" dir="2700000">
              <a:srgbClr val="630014"/>
            </a:prstShdw>
          </a:effectLst>
        </p:spPr>
        <p:txBody>
          <a:bodyPr wrap="none" anchor="ctr"/>
          <a:lstStyle>
            <a:lvl1pPr algn="ctr">
              <a:defRPr kumimoji="1" sz="1600" b="1">
                <a:solidFill>
                  <a:srgbClr val="003399"/>
                </a:solidFill>
                <a:latin typeface="Times New Roman" panose="02020603050405020304" pitchFamily="18" charset="0"/>
                <a:ea typeface="宋体" panose="02010600030101010101" pitchFamily="2" charset="-122"/>
              </a:defRPr>
            </a:lvl1pPr>
            <a:lvl2pPr marL="742950" indent="-285750" algn="ctr">
              <a:defRPr kumimoji="1" sz="1600" b="1">
                <a:solidFill>
                  <a:srgbClr val="003399"/>
                </a:solidFill>
                <a:latin typeface="Times New Roman" panose="02020603050405020304" pitchFamily="18" charset="0"/>
                <a:ea typeface="宋体" panose="02010600030101010101" pitchFamily="2" charset="-122"/>
              </a:defRPr>
            </a:lvl2pPr>
            <a:lvl3pPr marL="1143000" indent="-228600" algn="ctr">
              <a:defRPr kumimoji="1" sz="1600" b="1">
                <a:solidFill>
                  <a:srgbClr val="003399"/>
                </a:solidFill>
                <a:latin typeface="Times New Roman" panose="02020603050405020304" pitchFamily="18" charset="0"/>
                <a:ea typeface="宋体" panose="02010600030101010101" pitchFamily="2" charset="-122"/>
              </a:defRPr>
            </a:lvl3pPr>
            <a:lvl4pPr marL="1600200" indent="-228600" algn="ctr">
              <a:defRPr kumimoji="1" sz="1600" b="1">
                <a:solidFill>
                  <a:srgbClr val="003399"/>
                </a:solidFill>
                <a:latin typeface="Times New Roman" panose="02020603050405020304" pitchFamily="18" charset="0"/>
                <a:ea typeface="宋体" panose="02010600030101010101" pitchFamily="2" charset="-122"/>
              </a:defRPr>
            </a:lvl4pPr>
            <a:lvl5pPr marL="2057400" indent="-228600" algn="ctr">
              <a:defRPr kumimoji="1" sz="1600" b="1">
                <a:solidFill>
                  <a:srgbClr val="003399"/>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9pPr>
          </a:lstStyle>
          <a:p>
            <a:pPr eaLnBrk="1" hangingPunct="1"/>
            <a:r>
              <a:rPr lang="en-US" altLang="zh-CN" sz="2400">
                <a:ln>
                  <a:solidFill>
                    <a:sysClr val="windowText" lastClr="000000"/>
                  </a:solidFill>
                </a:ln>
                <a:solidFill>
                  <a:sysClr val="windowText" lastClr="000000"/>
                </a:solidFill>
              </a:rPr>
              <a:t>b</a:t>
            </a:r>
            <a:endParaRPr lang="en-US" altLang="zh-CN">
              <a:ln>
                <a:solidFill>
                  <a:sysClr val="windowText" lastClr="000000"/>
                </a:solidFill>
              </a:ln>
              <a:solidFill>
                <a:sysClr val="windowText" lastClr="000000"/>
              </a:solidFill>
            </a:endParaRPr>
          </a:p>
        </p:txBody>
      </p:sp>
      <p:sp>
        <p:nvSpPr>
          <p:cNvPr id="31758" name="Oval 47">
            <a:extLst>
              <a:ext uri="{FF2B5EF4-FFF2-40B4-BE49-F238E27FC236}">
                <a16:creationId xmlns:a16="http://schemas.microsoft.com/office/drawing/2014/main" id="{C41CB1D3-E3F0-42A6-A4D3-7CE8EC78AC8E}"/>
              </a:ext>
            </a:extLst>
          </p:cNvPr>
          <p:cNvSpPr>
            <a:spLocks noChangeArrowheads="1"/>
          </p:cNvSpPr>
          <p:nvPr/>
        </p:nvSpPr>
        <p:spPr bwMode="auto">
          <a:xfrm>
            <a:off x="6862763" y="3365500"/>
            <a:ext cx="331787" cy="303213"/>
          </a:xfrm>
          <a:prstGeom prst="ellipse">
            <a:avLst/>
          </a:prstGeom>
          <a:solidFill>
            <a:srgbClr val="FFFF99"/>
          </a:solidFill>
          <a:ln w="9525" cap="sq">
            <a:solidFill>
              <a:schemeClr val="bg2"/>
            </a:solidFill>
            <a:round/>
            <a:headEnd/>
            <a:tailEnd/>
          </a:ln>
          <a:effectLst>
            <a:prstShdw prst="shdw17" dist="17961" dir="2700000">
              <a:srgbClr val="630014"/>
            </a:prstShdw>
          </a:effectLst>
        </p:spPr>
        <p:txBody>
          <a:bodyPr wrap="none" anchor="ctr"/>
          <a:lstStyle>
            <a:lvl1pPr algn="ctr">
              <a:defRPr kumimoji="1" sz="1600" b="1">
                <a:solidFill>
                  <a:srgbClr val="003399"/>
                </a:solidFill>
                <a:latin typeface="Times New Roman" panose="02020603050405020304" pitchFamily="18" charset="0"/>
                <a:ea typeface="宋体" panose="02010600030101010101" pitchFamily="2" charset="-122"/>
              </a:defRPr>
            </a:lvl1pPr>
            <a:lvl2pPr marL="742950" indent="-285750" algn="ctr">
              <a:defRPr kumimoji="1" sz="1600" b="1">
                <a:solidFill>
                  <a:srgbClr val="003399"/>
                </a:solidFill>
                <a:latin typeface="Times New Roman" panose="02020603050405020304" pitchFamily="18" charset="0"/>
                <a:ea typeface="宋体" panose="02010600030101010101" pitchFamily="2" charset="-122"/>
              </a:defRPr>
            </a:lvl2pPr>
            <a:lvl3pPr marL="1143000" indent="-228600" algn="ctr">
              <a:defRPr kumimoji="1" sz="1600" b="1">
                <a:solidFill>
                  <a:srgbClr val="003399"/>
                </a:solidFill>
                <a:latin typeface="Times New Roman" panose="02020603050405020304" pitchFamily="18" charset="0"/>
                <a:ea typeface="宋体" panose="02010600030101010101" pitchFamily="2" charset="-122"/>
              </a:defRPr>
            </a:lvl3pPr>
            <a:lvl4pPr marL="1600200" indent="-228600" algn="ctr">
              <a:defRPr kumimoji="1" sz="1600" b="1">
                <a:solidFill>
                  <a:srgbClr val="003399"/>
                </a:solidFill>
                <a:latin typeface="Times New Roman" panose="02020603050405020304" pitchFamily="18" charset="0"/>
                <a:ea typeface="宋体" panose="02010600030101010101" pitchFamily="2" charset="-122"/>
              </a:defRPr>
            </a:lvl4pPr>
            <a:lvl5pPr marL="2057400" indent="-228600" algn="ctr">
              <a:defRPr kumimoji="1" sz="1600" b="1">
                <a:solidFill>
                  <a:srgbClr val="003399"/>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9pPr>
          </a:lstStyle>
          <a:p>
            <a:pPr eaLnBrk="1" hangingPunct="1"/>
            <a:r>
              <a:rPr lang="en-US" altLang="zh-CN" sz="2400">
                <a:ln>
                  <a:solidFill>
                    <a:sysClr val="windowText" lastClr="000000"/>
                  </a:solidFill>
                </a:ln>
                <a:solidFill>
                  <a:sysClr val="windowText" lastClr="000000"/>
                </a:solidFill>
              </a:rPr>
              <a:t>c</a:t>
            </a:r>
            <a:endParaRPr lang="en-US" altLang="zh-CN">
              <a:ln>
                <a:solidFill>
                  <a:sysClr val="windowText" lastClr="000000"/>
                </a:solidFill>
              </a:ln>
              <a:solidFill>
                <a:sysClr val="windowText" lastClr="000000"/>
              </a:solidFill>
            </a:endParaRPr>
          </a:p>
        </p:txBody>
      </p:sp>
      <p:sp>
        <p:nvSpPr>
          <p:cNvPr id="31759" name="Line 48">
            <a:extLst>
              <a:ext uri="{FF2B5EF4-FFF2-40B4-BE49-F238E27FC236}">
                <a16:creationId xmlns:a16="http://schemas.microsoft.com/office/drawing/2014/main" id="{74A383AB-A81E-4932-A4E3-9539AFBE8A67}"/>
              </a:ext>
            </a:extLst>
          </p:cNvPr>
          <p:cNvSpPr>
            <a:spLocks noChangeShapeType="1"/>
          </p:cNvSpPr>
          <p:nvPr/>
        </p:nvSpPr>
        <p:spPr bwMode="auto">
          <a:xfrm flipV="1">
            <a:off x="6167438" y="3073400"/>
            <a:ext cx="739775" cy="1588"/>
          </a:xfrm>
          <a:prstGeom prst="line">
            <a:avLst/>
          </a:prstGeom>
          <a:noFill/>
          <a:ln w="19050">
            <a:solidFill>
              <a:schemeClr val="bg2"/>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rgbClr val="999999"/>
                  </a:outerShdw>
                </a:effectLst>
              </a14:hiddenEffects>
            </a:ext>
          </a:extLst>
        </p:spPr>
        <p:txBody>
          <a:bodyPr wrap="none" anchor="ctr"/>
          <a:lstStyle/>
          <a:p>
            <a:endParaRPr lang="zh-CN" altLang="en-US">
              <a:ln>
                <a:solidFill>
                  <a:sysClr val="windowText" lastClr="000000"/>
                </a:solidFill>
              </a:ln>
              <a:solidFill>
                <a:sysClr val="windowText" lastClr="000000"/>
              </a:solidFill>
            </a:endParaRPr>
          </a:p>
        </p:txBody>
      </p:sp>
      <p:sp>
        <p:nvSpPr>
          <p:cNvPr id="66609" name="Text Box 49">
            <a:extLst>
              <a:ext uri="{FF2B5EF4-FFF2-40B4-BE49-F238E27FC236}">
                <a16:creationId xmlns:a16="http://schemas.microsoft.com/office/drawing/2014/main" id="{1CD76A77-E1F9-44C6-AFF9-51E3EAFFC972}"/>
              </a:ext>
            </a:extLst>
          </p:cNvPr>
          <p:cNvSpPr txBox="1">
            <a:spLocks noChangeArrowheads="1"/>
          </p:cNvSpPr>
          <p:nvPr/>
        </p:nvSpPr>
        <p:spPr bwMode="auto">
          <a:xfrm>
            <a:off x="5770563" y="2838450"/>
            <a:ext cx="301625" cy="457200"/>
          </a:xfrm>
          <a:prstGeom prst="rect">
            <a:avLst/>
          </a:prstGeom>
          <a:noFill/>
          <a:ln w="9525" cap="sq">
            <a:solidFill>
              <a:schemeClr val="tx1"/>
            </a:solidFill>
            <a:miter lim="800000"/>
            <a:headEnd/>
            <a:tailEnd/>
          </a:ln>
          <a:effectLst>
            <a:prstShdw prst="shdw17" dist="17961" dir="2700000">
              <a:schemeClr val="tx1">
                <a:gamma/>
                <a:shade val="60000"/>
                <a:invGamma/>
              </a:schemeClr>
            </a:prstShdw>
          </a:effectLst>
          <a:extLst>
            <a:ext uri="{909E8E84-426E-40DD-AFC4-6F175D3DCCD1}">
              <a14:hiddenFill xmlns:a14="http://schemas.microsoft.com/office/drawing/2010/main">
                <a:gradFill rotWithShape="0">
                  <a:gsLst>
                    <a:gs pos="0">
                      <a:schemeClr val="tx1"/>
                    </a:gs>
                    <a:gs pos="100000">
                      <a:schemeClr val="tx1">
                        <a:gamma/>
                        <a:shade val="72941"/>
                        <a:invGamma/>
                      </a:schemeClr>
                    </a:gs>
                  </a:gsLst>
                  <a:lin ang="5400000" scaled="1"/>
                </a:gradFill>
              </a14:hiddenFill>
            </a:ext>
          </a:extLst>
        </p:spPr>
        <p:txBody>
          <a:bodyPr>
            <a:spAutoFit/>
          </a:bodyPr>
          <a:lstStyle/>
          <a:p>
            <a:pPr algn="ctr" eaLnBrk="1" hangingPunct="1">
              <a:spcBef>
                <a:spcPct val="50000"/>
              </a:spcBef>
              <a:defRPr/>
            </a:pPr>
            <a:r>
              <a:rPr lang="en-US" altLang="zh-CN" sz="2400">
                <a:ln>
                  <a:solidFill>
                    <a:sysClr val="windowText" lastClr="000000"/>
                  </a:solidFill>
                </a:ln>
                <a:solidFill>
                  <a:sysClr val="windowText" lastClr="000000"/>
                </a:solidFill>
              </a:rPr>
              <a:t>I</a:t>
            </a:r>
          </a:p>
        </p:txBody>
      </p:sp>
      <p:sp>
        <p:nvSpPr>
          <p:cNvPr id="31761" name="Oval 50">
            <a:extLst>
              <a:ext uri="{FF2B5EF4-FFF2-40B4-BE49-F238E27FC236}">
                <a16:creationId xmlns:a16="http://schemas.microsoft.com/office/drawing/2014/main" id="{29E259A4-216F-4966-9AB2-D9BB59EE8AF1}"/>
              </a:ext>
            </a:extLst>
          </p:cNvPr>
          <p:cNvSpPr>
            <a:spLocks noChangeArrowheads="1"/>
          </p:cNvSpPr>
          <p:nvPr/>
        </p:nvSpPr>
        <p:spPr bwMode="auto">
          <a:xfrm>
            <a:off x="6553200" y="4419600"/>
            <a:ext cx="328613" cy="306388"/>
          </a:xfrm>
          <a:prstGeom prst="ellipse">
            <a:avLst/>
          </a:prstGeom>
          <a:solidFill>
            <a:srgbClr val="FFFF99"/>
          </a:solidFill>
          <a:ln w="9525" cap="sq">
            <a:solidFill>
              <a:schemeClr val="bg2"/>
            </a:solidFill>
            <a:round/>
            <a:headEnd/>
            <a:tailEnd/>
          </a:ln>
          <a:effectLst>
            <a:prstShdw prst="shdw17" dist="17961" dir="2700000">
              <a:srgbClr val="630014"/>
            </a:prstShdw>
          </a:effectLst>
        </p:spPr>
        <p:txBody>
          <a:bodyPr wrap="none" anchor="ctr"/>
          <a:lstStyle>
            <a:lvl1pPr algn="ctr">
              <a:defRPr kumimoji="1" sz="1600" b="1">
                <a:solidFill>
                  <a:srgbClr val="003399"/>
                </a:solidFill>
                <a:latin typeface="Times New Roman" panose="02020603050405020304" pitchFamily="18" charset="0"/>
                <a:ea typeface="宋体" panose="02010600030101010101" pitchFamily="2" charset="-122"/>
              </a:defRPr>
            </a:lvl1pPr>
            <a:lvl2pPr marL="742950" indent="-285750" algn="ctr">
              <a:defRPr kumimoji="1" sz="1600" b="1">
                <a:solidFill>
                  <a:srgbClr val="003399"/>
                </a:solidFill>
                <a:latin typeface="Times New Roman" panose="02020603050405020304" pitchFamily="18" charset="0"/>
                <a:ea typeface="宋体" panose="02010600030101010101" pitchFamily="2" charset="-122"/>
              </a:defRPr>
            </a:lvl2pPr>
            <a:lvl3pPr marL="1143000" indent="-228600" algn="ctr">
              <a:defRPr kumimoji="1" sz="1600" b="1">
                <a:solidFill>
                  <a:srgbClr val="003399"/>
                </a:solidFill>
                <a:latin typeface="Times New Roman" panose="02020603050405020304" pitchFamily="18" charset="0"/>
                <a:ea typeface="宋体" panose="02010600030101010101" pitchFamily="2" charset="-122"/>
              </a:defRPr>
            </a:lvl3pPr>
            <a:lvl4pPr marL="1600200" indent="-228600" algn="ctr">
              <a:defRPr kumimoji="1" sz="1600" b="1">
                <a:solidFill>
                  <a:srgbClr val="003399"/>
                </a:solidFill>
                <a:latin typeface="Times New Roman" panose="02020603050405020304" pitchFamily="18" charset="0"/>
                <a:ea typeface="宋体" panose="02010600030101010101" pitchFamily="2" charset="-122"/>
              </a:defRPr>
            </a:lvl4pPr>
            <a:lvl5pPr marL="2057400" indent="-228600" algn="ctr">
              <a:defRPr kumimoji="1" sz="1600" b="1">
                <a:solidFill>
                  <a:srgbClr val="003399"/>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9pPr>
          </a:lstStyle>
          <a:p>
            <a:pPr eaLnBrk="1" hangingPunct="1"/>
            <a:r>
              <a:rPr lang="en-US" altLang="zh-CN" sz="2400">
                <a:ln>
                  <a:solidFill>
                    <a:sysClr val="windowText" lastClr="000000"/>
                  </a:solidFill>
                </a:ln>
                <a:solidFill>
                  <a:sysClr val="windowText" lastClr="000000"/>
                </a:solidFill>
              </a:rPr>
              <a:t>a</a:t>
            </a:r>
            <a:endParaRPr lang="en-US" altLang="zh-CN">
              <a:ln>
                <a:solidFill>
                  <a:sysClr val="windowText" lastClr="000000"/>
                </a:solidFill>
              </a:ln>
              <a:solidFill>
                <a:sysClr val="windowText" lastClr="000000"/>
              </a:solidFill>
            </a:endParaRPr>
          </a:p>
        </p:txBody>
      </p:sp>
      <p:sp>
        <p:nvSpPr>
          <p:cNvPr id="31762" name="Oval 51">
            <a:extLst>
              <a:ext uri="{FF2B5EF4-FFF2-40B4-BE49-F238E27FC236}">
                <a16:creationId xmlns:a16="http://schemas.microsoft.com/office/drawing/2014/main" id="{812AC434-8B0F-4438-9958-C3A1776284A3}"/>
              </a:ext>
            </a:extLst>
          </p:cNvPr>
          <p:cNvSpPr>
            <a:spLocks noChangeArrowheads="1"/>
          </p:cNvSpPr>
          <p:nvPr/>
        </p:nvSpPr>
        <p:spPr bwMode="auto">
          <a:xfrm>
            <a:off x="6572250" y="4957763"/>
            <a:ext cx="331788" cy="303212"/>
          </a:xfrm>
          <a:prstGeom prst="ellipse">
            <a:avLst/>
          </a:prstGeom>
          <a:solidFill>
            <a:srgbClr val="FFFF99"/>
          </a:solidFill>
          <a:ln w="9525" cap="sq">
            <a:solidFill>
              <a:schemeClr val="bg2"/>
            </a:solidFill>
            <a:round/>
            <a:headEnd/>
            <a:tailEnd/>
          </a:ln>
          <a:effectLst>
            <a:prstShdw prst="shdw17" dist="17961" dir="2700000">
              <a:srgbClr val="630014"/>
            </a:prstShdw>
          </a:effectLst>
        </p:spPr>
        <p:txBody>
          <a:bodyPr wrap="none" anchor="ctr"/>
          <a:lstStyle>
            <a:lvl1pPr algn="ctr">
              <a:defRPr kumimoji="1" sz="1600" b="1">
                <a:solidFill>
                  <a:srgbClr val="003399"/>
                </a:solidFill>
                <a:latin typeface="Times New Roman" panose="02020603050405020304" pitchFamily="18" charset="0"/>
                <a:ea typeface="宋体" panose="02010600030101010101" pitchFamily="2" charset="-122"/>
              </a:defRPr>
            </a:lvl1pPr>
            <a:lvl2pPr marL="742950" indent="-285750" algn="ctr">
              <a:defRPr kumimoji="1" sz="1600" b="1">
                <a:solidFill>
                  <a:srgbClr val="003399"/>
                </a:solidFill>
                <a:latin typeface="Times New Roman" panose="02020603050405020304" pitchFamily="18" charset="0"/>
                <a:ea typeface="宋体" panose="02010600030101010101" pitchFamily="2" charset="-122"/>
              </a:defRPr>
            </a:lvl2pPr>
            <a:lvl3pPr marL="1143000" indent="-228600" algn="ctr">
              <a:defRPr kumimoji="1" sz="1600" b="1">
                <a:solidFill>
                  <a:srgbClr val="003399"/>
                </a:solidFill>
                <a:latin typeface="Times New Roman" panose="02020603050405020304" pitchFamily="18" charset="0"/>
                <a:ea typeface="宋体" panose="02010600030101010101" pitchFamily="2" charset="-122"/>
              </a:defRPr>
            </a:lvl3pPr>
            <a:lvl4pPr marL="1600200" indent="-228600" algn="ctr">
              <a:defRPr kumimoji="1" sz="1600" b="1">
                <a:solidFill>
                  <a:srgbClr val="003399"/>
                </a:solidFill>
                <a:latin typeface="Times New Roman" panose="02020603050405020304" pitchFamily="18" charset="0"/>
                <a:ea typeface="宋体" panose="02010600030101010101" pitchFamily="2" charset="-122"/>
              </a:defRPr>
            </a:lvl4pPr>
            <a:lvl5pPr marL="2057400" indent="-228600" algn="ctr">
              <a:defRPr kumimoji="1" sz="1600" b="1">
                <a:solidFill>
                  <a:srgbClr val="003399"/>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9pPr>
          </a:lstStyle>
          <a:p>
            <a:pPr eaLnBrk="1" hangingPunct="1"/>
            <a:r>
              <a:rPr lang="en-US" altLang="zh-CN" sz="2400">
                <a:ln>
                  <a:solidFill>
                    <a:sysClr val="windowText" lastClr="000000"/>
                  </a:solidFill>
                </a:ln>
                <a:solidFill>
                  <a:sysClr val="windowText" lastClr="000000"/>
                </a:solidFill>
              </a:rPr>
              <a:t>b</a:t>
            </a:r>
            <a:endParaRPr lang="en-US" altLang="zh-CN">
              <a:ln>
                <a:solidFill>
                  <a:sysClr val="windowText" lastClr="000000"/>
                </a:solidFill>
              </a:ln>
              <a:solidFill>
                <a:sysClr val="windowText" lastClr="000000"/>
              </a:solidFill>
            </a:endParaRPr>
          </a:p>
        </p:txBody>
      </p:sp>
      <p:sp>
        <p:nvSpPr>
          <p:cNvPr id="31763" name="Freeform 54">
            <a:extLst>
              <a:ext uri="{FF2B5EF4-FFF2-40B4-BE49-F238E27FC236}">
                <a16:creationId xmlns:a16="http://schemas.microsoft.com/office/drawing/2014/main" id="{349B6E91-2FF4-4A5C-9670-9A417EC26EA9}"/>
              </a:ext>
            </a:extLst>
          </p:cNvPr>
          <p:cNvSpPr>
            <a:spLocks/>
          </p:cNvSpPr>
          <p:nvPr/>
        </p:nvSpPr>
        <p:spPr bwMode="auto">
          <a:xfrm>
            <a:off x="6267450" y="4524375"/>
            <a:ext cx="285750" cy="661988"/>
          </a:xfrm>
          <a:custGeom>
            <a:avLst/>
            <a:gdLst>
              <a:gd name="T0" fmla="*/ 255802 w 229"/>
              <a:gd name="T1" fmla="*/ 0 h 417"/>
              <a:gd name="T2" fmla="*/ 41178 w 229"/>
              <a:gd name="T3" fmla="*/ 174625 h 417"/>
              <a:gd name="T4" fmla="*/ 41178 w 229"/>
              <a:gd name="T5" fmla="*/ 544513 h 417"/>
              <a:gd name="T6" fmla="*/ 285750 w 229"/>
              <a:gd name="T7" fmla="*/ 661988 h 41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29" h="417">
                <a:moveTo>
                  <a:pt x="205" y="0"/>
                </a:moveTo>
                <a:cubicBezTo>
                  <a:pt x="133" y="26"/>
                  <a:pt x="62" y="53"/>
                  <a:pt x="33" y="110"/>
                </a:cubicBezTo>
                <a:cubicBezTo>
                  <a:pt x="4" y="167"/>
                  <a:pt x="0" y="292"/>
                  <a:pt x="33" y="343"/>
                </a:cubicBezTo>
                <a:cubicBezTo>
                  <a:pt x="66" y="394"/>
                  <a:pt x="194" y="405"/>
                  <a:pt x="229" y="417"/>
                </a:cubicBezTo>
              </a:path>
            </a:pathLst>
          </a:custGeom>
          <a:noFill/>
          <a:ln w="19050" cap="flat" cmpd="sng">
            <a:solidFill>
              <a:schemeClr val="bg2"/>
            </a:solidFill>
            <a:prstDash val="dash"/>
            <a:round/>
            <a:headEnd/>
            <a:tailEnd/>
          </a:ln>
          <a:effectLst/>
          <a:extLst>
            <a:ext uri="{909E8E84-426E-40DD-AFC4-6F175D3DCCD1}">
              <a14:hiddenFill xmlns:a14="http://schemas.microsoft.com/office/drawing/2010/main">
                <a:gradFill rotWithShape="0">
                  <a:gsLst>
                    <a:gs pos="0">
                      <a:schemeClr val="tx1"/>
                    </a:gs>
                    <a:gs pos="100000">
                      <a:srgbClr val="BABABA"/>
                    </a:gs>
                  </a:gsLst>
                  <a:lin ang="5400000" scaled="1"/>
                </a:gradFill>
              </a14:hiddenFill>
            </a:ext>
            <a:ext uri="{AF507438-7753-43E0-B8FC-AC1667EBCBE1}">
              <a14:hiddenEffects xmlns:a14="http://schemas.microsoft.com/office/drawing/2010/main">
                <a:effectLst>
                  <a:outerShdw dist="17961" dir="2700000" algn="ctr" rotWithShape="0">
                    <a:srgbClr val="999999"/>
                  </a:outerShdw>
                </a:effectLst>
              </a14:hiddenEffects>
            </a:ext>
          </a:extLst>
        </p:spPr>
        <p:txBody>
          <a:bodyPr wrap="none" anchor="ctr"/>
          <a:lstStyle/>
          <a:p>
            <a:endParaRPr lang="zh-CN" altLang="en-US">
              <a:ln>
                <a:solidFill>
                  <a:sysClr val="windowText" lastClr="000000"/>
                </a:solidFill>
              </a:ln>
              <a:solidFill>
                <a:sysClr val="windowText" lastClr="000000"/>
              </a:solidFill>
            </a:endParaRPr>
          </a:p>
        </p:txBody>
      </p:sp>
      <p:sp>
        <p:nvSpPr>
          <p:cNvPr id="31764" name="Line 55">
            <a:extLst>
              <a:ext uri="{FF2B5EF4-FFF2-40B4-BE49-F238E27FC236}">
                <a16:creationId xmlns:a16="http://schemas.microsoft.com/office/drawing/2014/main" id="{DDDA9A2D-894A-4C0C-9B15-E9CE0057EA9D}"/>
              </a:ext>
            </a:extLst>
          </p:cNvPr>
          <p:cNvSpPr>
            <a:spLocks noChangeShapeType="1"/>
          </p:cNvSpPr>
          <p:nvPr/>
        </p:nvSpPr>
        <p:spPr bwMode="auto">
          <a:xfrm>
            <a:off x="6338888" y="5108575"/>
            <a:ext cx="214312" cy="95250"/>
          </a:xfrm>
          <a:prstGeom prst="line">
            <a:avLst/>
          </a:prstGeom>
          <a:noFill/>
          <a:ln w="19050" cap="sq">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rgbClr val="999999"/>
                  </a:outerShdw>
                </a:effectLst>
              </a14:hiddenEffects>
            </a:ext>
          </a:extLst>
        </p:spPr>
        <p:txBody>
          <a:bodyPr wrap="none" anchor="ctr"/>
          <a:lstStyle/>
          <a:p>
            <a:endParaRPr lang="zh-CN" altLang="en-US">
              <a:ln>
                <a:solidFill>
                  <a:sysClr val="windowText" lastClr="000000"/>
                </a:solidFill>
              </a:ln>
              <a:solidFill>
                <a:sysClr val="windowText" lastClr="000000"/>
              </a:solidFill>
            </a:endParaRPr>
          </a:p>
        </p:txBody>
      </p:sp>
      <p:sp>
        <p:nvSpPr>
          <p:cNvPr id="66616" name="Text Box 56">
            <a:extLst>
              <a:ext uri="{FF2B5EF4-FFF2-40B4-BE49-F238E27FC236}">
                <a16:creationId xmlns:a16="http://schemas.microsoft.com/office/drawing/2014/main" id="{E10F76A1-86F6-4844-AC35-44C99461548E}"/>
              </a:ext>
            </a:extLst>
          </p:cNvPr>
          <p:cNvSpPr txBox="1">
            <a:spLocks noChangeArrowheads="1"/>
          </p:cNvSpPr>
          <p:nvPr/>
        </p:nvSpPr>
        <p:spPr bwMode="auto">
          <a:xfrm>
            <a:off x="5862638" y="4681538"/>
            <a:ext cx="368300" cy="396875"/>
          </a:xfrm>
          <a:prstGeom prst="rect">
            <a:avLst/>
          </a:prstGeom>
          <a:noFill/>
          <a:ln w="9525" cap="sq">
            <a:solidFill>
              <a:schemeClr val="tx1"/>
            </a:solidFill>
            <a:miter lim="800000"/>
            <a:headEnd/>
            <a:tailEnd/>
          </a:ln>
          <a:effectLst>
            <a:prstShdw prst="shdw17" dist="17961" dir="2700000">
              <a:schemeClr val="tx1">
                <a:gamma/>
                <a:shade val="60000"/>
                <a:invGamma/>
              </a:schemeClr>
            </a:prstShdw>
          </a:effectLst>
          <a:extLst>
            <a:ext uri="{909E8E84-426E-40DD-AFC4-6F175D3DCCD1}">
              <a14:hiddenFill xmlns:a14="http://schemas.microsoft.com/office/drawing/2010/main">
                <a:gradFill rotWithShape="0">
                  <a:gsLst>
                    <a:gs pos="0">
                      <a:schemeClr val="tx1"/>
                    </a:gs>
                    <a:gs pos="100000">
                      <a:schemeClr val="tx1">
                        <a:gamma/>
                        <a:shade val="72941"/>
                        <a:invGamma/>
                      </a:schemeClr>
                    </a:gs>
                  </a:gsLst>
                  <a:lin ang="5400000" scaled="1"/>
                </a:gradFill>
              </a14:hiddenFill>
            </a:ext>
          </a:extLst>
        </p:spPr>
        <p:txBody>
          <a:bodyPr wrap="none">
            <a:spAutoFit/>
          </a:bodyPr>
          <a:lstStyle/>
          <a:p>
            <a:pPr algn="ctr" eaLnBrk="1" hangingPunct="1">
              <a:defRPr/>
            </a:pPr>
            <a:r>
              <a:rPr lang="en-US" altLang="zh-CN" sz="2000">
                <a:ln>
                  <a:solidFill>
                    <a:sysClr val="windowText" lastClr="000000"/>
                  </a:solidFill>
                </a:ln>
                <a:solidFill>
                  <a:sysClr val="windowText" lastClr="000000"/>
                </a:solidFill>
              </a:rPr>
              <a:t>R</a:t>
            </a:r>
          </a:p>
        </p:txBody>
      </p:sp>
      <p:sp>
        <p:nvSpPr>
          <p:cNvPr id="31766" name="Oval 57">
            <a:extLst>
              <a:ext uri="{FF2B5EF4-FFF2-40B4-BE49-F238E27FC236}">
                <a16:creationId xmlns:a16="http://schemas.microsoft.com/office/drawing/2014/main" id="{E3A7969E-8D6C-425F-8478-C6B573B89DFC}"/>
              </a:ext>
            </a:extLst>
          </p:cNvPr>
          <p:cNvSpPr>
            <a:spLocks noChangeArrowheads="1"/>
          </p:cNvSpPr>
          <p:nvPr/>
        </p:nvSpPr>
        <p:spPr bwMode="auto">
          <a:xfrm>
            <a:off x="7723188" y="3649663"/>
            <a:ext cx="328612" cy="306387"/>
          </a:xfrm>
          <a:prstGeom prst="ellipse">
            <a:avLst/>
          </a:prstGeom>
          <a:solidFill>
            <a:srgbClr val="FFFF99"/>
          </a:solidFill>
          <a:ln w="9525" cap="sq">
            <a:solidFill>
              <a:schemeClr val="bg2"/>
            </a:solidFill>
            <a:round/>
            <a:headEnd/>
            <a:tailEnd/>
          </a:ln>
          <a:effectLst>
            <a:prstShdw prst="shdw17" dist="17961" dir="2700000">
              <a:srgbClr val="630014"/>
            </a:prstShdw>
          </a:effectLst>
        </p:spPr>
        <p:txBody>
          <a:bodyPr wrap="none" anchor="ctr"/>
          <a:lstStyle>
            <a:lvl1pPr algn="ctr">
              <a:defRPr kumimoji="1" sz="1600" b="1">
                <a:solidFill>
                  <a:srgbClr val="003399"/>
                </a:solidFill>
                <a:latin typeface="Times New Roman" panose="02020603050405020304" pitchFamily="18" charset="0"/>
                <a:ea typeface="宋体" panose="02010600030101010101" pitchFamily="2" charset="-122"/>
              </a:defRPr>
            </a:lvl1pPr>
            <a:lvl2pPr marL="742950" indent="-285750" algn="ctr">
              <a:defRPr kumimoji="1" sz="1600" b="1">
                <a:solidFill>
                  <a:srgbClr val="003399"/>
                </a:solidFill>
                <a:latin typeface="Times New Roman" panose="02020603050405020304" pitchFamily="18" charset="0"/>
                <a:ea typeface="宋体" panose="02010600030101010101" pitchFamily="2" charset="-122"/>
              </a:defRPr>
            </a:lvl2pPr>
            <a:lvl3pPr marL="1143000" indent="-228600" algn="ctr">
              <a:defRPr kumimoji="1" sz="1600" b="1">
                <a:solidFill>
                  <a:srgbClr val="003399"/>
                </a:solidFill>
                <a:latin typeface="Times New Roman" panose="02020603050405020304" pitchFamily="18" charset="0"/>
                <a:ea typeface="宋体" panose="02010600030101010101" pitchFamily="2" charset="-122"/>
              </a:defRPr>
            </a:lvl3pPr>
            <a:lvl4pPr marL="1600200" indent="-228600" algn="ctr">
              <a:defRPr kumimoji="1" sz="1600" b="1">
                <a:solidFill>
                  <a:srgbClr val="003399"/>
                </a:solidFill>
                <a:latin typeface="Times New Roman" panose="02020603050405020304" pitchFamily="18" charset="0"/>
                <a:ea typeface="宋体" panose="02010600030101010101" pitchFamily="2" charset="-122"/>
              </a:defRPr>
            </a:lvl4pPr>
            <a:lvl5pPr marL="2057400" indent="-228600" algn="ctr">
              <a:defRPr kumimoji="1" sz="1600" b="1">
                <a:solidFill>
                  <a:srgbClr val="003399"/>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9pPr>
          </a:lstStyle>
          <a:p>
            <a:pPr eaLnBrk="1" hangingPunct="1"/>
            <a:r>
              <a:rPr lang="en-US" altLang="zh-CN" sz="2400">
                <a:ln>
                  <a:solidFill>
                    <a:sysClr val="windowText" lastClr="000000"/>
                  </a:solidFill>
                </a:ln>
                <a:solidFill>
                  <a:sysClr val="windowText" lastClr="000000"/>
                </a:solidFill>
              </a:rPr>
              <a:t>a</a:t>
            </a:r>
            <a:endParaRPr lang="en-US" altLang="zh-CN">
              <a:ln>
                <a:solidFill>
                  <a:sysClr val="windowText" lastClr="000000"/>
                </a:solidFill>
              </a:ln>
              <a:solidFill>
                <a:sysClr val="windowText" lastClr="000000"/>
              </a:solidFill>
            </a:endParaRPr>
          </a:p>
        </p:txBody>
      </p:sp>
      <p:sp>
        <p:nvSpPr>
          <p:cNvPr id="31767" name="Oval 58">
            <a:extLst>
              <a:ext uri="{FF2B5EF4-FFF2-40B4-BE49-F238E27FC236}">
                <a16:creationId xmlns:a16="http://schemas.microsoft.com/office/drawing/2014/main" id="{BAF9DA92-2F45-4698-A0F8-4473D780172A}"/>
              </a:ext>
            </a:extLst>
          </p:cNvPr>
          <p:cNvSpPr>
            <a:spLocks noChangeArrowheads="1"/>
          </p:cNvSpPr>
          <p:nvPr/>
        </p:nvSpPr>
        <p:spPr bwMode="auto">
          <a:xfrm>
            <a:off x="7742238" y="4187825"/>
            <a:ext cx="331787" cy="303213"/>
          </a:xfrm>
          <a:prstGeom prst="ellipse">
            <a:avLst/>
          </a:prstGeom>
          <a:solidFill>
            <a:srgbClr val="FFFF99"/>
          </a:solidFill>
          <a:ln w="9525" cap="sq">
            <a:solidFill>
              <a:schemeClr val="bg2"/>
            </a:solidFill>
            <a:round/>
            <a:headEnd/>
            <a:tailEnd/>
          </a:ln>
          <a:effectLst>
            <a:prstShdw prst="shdw17" dist="17961" dir="2700000">
              <a:srgbClr val="630014"/>
            </a:prstShdw>
          </a:effectLst>
        </p:spPr>
        <p:txBody>
          <a:bodyPr wrap="none" anchor="ctr"/>
          <a:lstStyle>
            <a:lvl1pPr algn="ctr">
              <a:defRPr kumimoji="1" sz="1600" b="1">
                <a:solidFill>
                  <a:srgbClr val="003399"/>
                </a:solidFill>
                <a:latin typeface="Times New Roman" panose="02020603050405020304" pitchFamily="18" charset="0"/>
                <a:ea typeface="宋体" panose="02010600030101010101" pitchFamily="2" charset="-122"/>
              </a:defRPr>
            </a:lvl1pPr>
            <a:lvl2pPr marL="742950" indent="-285750" algn="ctr">
              <a:defRPr kumimoji="1" sz="1600" b="1">
                <a:solidFill>
                  <a:srgbClr val="003399"/>
                </a:solidFill>
                <a:latin typeface="Times New Roman" panose="02020603050405020304" pitchFamily="18" charset="0"/>
                <a:ea typeface="宋体" panose="02010600030101010101" pitchFamily="2" charset="-122"/>
              </a:defRPr>
            </a:lvl2pPr>
            <a:lvl3pPr marL="1143000" indent="-228600" algn="ctr">
              <a:defRPr kumimoji="1" sz="1600" b="1">
                <a:solidFill>
                  <a:srgbClr val="003399"/>
                </a:solidFill>
                <a:latin typeface="Times New Roman" panose="02020603050405020304" pitchFamily="18" charset="0"/>
                <a:ea typeface="宋体" panose="02010600030101010101" pitchFamily="2" charset="-122"/>
              </a:defRPr>
            </a:lvl3pPr>
            <a:lvl4pPr marL="1600200" indent="-228600" algn="ctr">
              <a:defRPr kumimoji="1" sz="1600" b="1">
                <a:solidFill>
                  <a:srgbClr val="003399"/>
                </a:solidFill>
                <a:latin typeface="Times New Roman" panose="02020603050405020304" pitchFamily="18" charset="0"/>
                <a:ea typeface="宋体" panose="02010600030101010101" pitchFamily="2" charset="-122"/>
              </a:defRPr>
            </a:lvl4pPr>
            <a:lvl5pPr marL="2057400" indent="-228600" algn="ctr">
              <a:defRPr kumimoji="1" sz="1600" b="1">
                <a:solidFill>
                  <a:srgbClr val="003399"/>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9pPr>
          </a:lstStyle>
          <a:p>
            <a:pPr eaLnBrk="1" hangingPunct="1"/>
            <a:r>
              <a:rPr lang="en-US" altLang="zh-CN" sz="2400">
                <a:ln>
                  <a:solidFill>
                    <a:sysClr val="windowText" lastClr="000000"/>
                  </a:solidFill>
                </a:ln>
                <a:solidFill>
                  <a:sysClr val="windowText" lastClr="000000"/>
                </a:solidFill>
              </a:rPr>
              <a:t>b</a:t>
            </a:r>
            <a:endParaRPr lang="en-US" altLang="zh-CN">
              <a:ln>
                <a:solidFill>
                  <a:sysClr val="windowText" lastClr="000000"/>
                </a:solidFill>
              </a:ln>
              <a:solidFill>
                <a:sysClr val="windowText" lastClr="000000"/>
              </a:solidFill>
            </a:endParaRPr>
          </a:p>
        </p:txBody>
      </p:sp>
      <p:sp>
        <p:nvSpPr>
          <p:cNvPr id="31768" name="Line 59">
            <a:extLst>
              <a:ext uri="{FF2B5EF4-FFF2-40B4-BE49-F238E27FC236}">
                <a16:creationId xmlns:a16="http://schemas.microsoft.com/office/drawing/2014/main" id="{69A16A4B-C2C2-4270-A08A-7A3F701395B8}"/>
              </a:ext>
            </a:extLst>
          </p:cNvPr>
          <p:cNvSpPr>
            <a:spLocks noChangeShapeType="1"/>
          </p:cNvSpPr>
          <p:nvPr/>
        </p:nvSpPr>
        <p:spPr bwMode="auto">
          <a:xfrm flipH="1">
            <a:off x="7000875" y="3810000"/>
            <a:ext cx="660400" cy="292100"/>
          </a:xfrm>
          <a:prstGeom prst="line">
            <a:avLst/>
          </a:prstGeom>
          <a:noFill/>
          <a:ln w="19050">
            <a:solidFill>
              <a:schemeClr val="bg2"/>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rgbClr val="999999"/>
                  </a:outerShdw>
                </a:effectLst>
              </a14:hiddenEffects>
            </a:ext>
          </a:extLst>
        </p:spPr>
        <p:txBody>
          <a:bodyPr wrap="none" anchor="ctr"/>
          <a:lstStyle/>
          <a:p>
            <a:endParaRPr lang="zh-CN" altLang="en-US">
              <a:ln>
                <a:solidFill>
                  <a:sysClr val="windowText" lastClr="000000"/>
                </a:solidFill>
              </a:ln>
              <a:solidFill>
                <a:sysClr val="windowText" lastClr="000000"/>
              </a:solidFill>
            </a:endParaRPr>
          </a:p>
        </p:txBody>
      </p:sp>
      <p:sp>
        <p:nvSpPr>
          <p:cNvPr id="31769" name="Line 60">
            <a:extLst>
              <a:ext uri="{FF2B5EF4-FFF2-40B4-BE49-F238E27FC236}">
                <a16:creationId xmlns:a16="http://schemas.microsoft.com/office/drawing/2014/main" id="{A39DB268-73E9-465F-AD3E-2E1BEB57C0A4}"/>
              </a:ext>
            </a:extLst>
          </p:cNvPr>
          <p:cNvSpPr>
            <a:spLocks noChangeShapeType="1"/>
          </p:cNvSpPr>
          <p:nvPr/>
        </p:nvSpPr>
        <p:spPr bwMode="auto">
          <a:xfrm>
            <a:off x="7000875" y="4102100"/>
            <a:ext cx="700088" cy="233363"/>
          </a:xfrm>
          <a:prstGeom prst="line">
            <a:avLst/>
          </a:prstGeom>
          <a:noFill/>
          <a:ln w="19050">
            <a:solidFill>
              <a:schemeClr val="bg2"/>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rgbClr val="999999"/>
                  </a:outerShdw>
                </a:effectLst>
              </a14:hiddenEffects>
            </a:ext>
          </a:extLst>
        </p:spPr>
        <p:txBody>
          <a:bodyPr wrap="none" anchor="ctr"/>
          <a:lstStyle/>
          <a:p>
            <a:endParaRPr lang="zh-CN" altLang="en-US">
              <a:ln>
                <a:solidFill>
                  <a:sysClr val="windowText" lastClr="000000"/>
                </a:solidFill>
              </a:ln>
              <a:solidFill>
                <a:sysClr val="windowText" lastClr="000000"/>
              </a:solidFill>
            </a:endParaRPr>
          </a:p>
        </p:txBody>
      </p:sp>
      <p:sp>
        <p:nvSpPr>
          <p:cNvPr id="66621" name="Text Box 61">
            <a:extLst>
              <a:ext uri="{FF2B5EF4-FFF2-40B4-BE49-F238E27FC236}">
                <a16:creationId xmlns:a16="http://schemas.microsoft.com/office/drawing/2014/main" id="{E03EA986-E6FF-419F-9CD8-2C56314D627E}"/>
              </a:ext>
            </a:extLst>
          </p:cNvPr>
          <p:cNvSpPr txBox="1">
            <a:spLocks noChangeArrowheads="1"/>
          </p:cNvSpPr>
          <p:nvPr/>
        </p:nvSpPr>
        <p:spPr bwMode="auto">
          <a:xfrm>
            <a:off x="6523038" y="3822700"/>
            <a:ext cx="454025" cy="457200"/>
          </a:xfrm>
          <a:prstGeom prst="rect">
            <a:avLst/>
          </a:prstGeom>
          <a:noFill/>
          <a:ln w="9525" cap="sq">
            <a:solidFill>
              <a:schemeClr val="tx1"/>
            </a:solidFill>
            <a:miter lim="800000"/>
            <a:headEnd/>
            <a:tailEnd/>
          </a:ln>
          <a:effectLst>
            <a:prstShdw prst="shdw17" dist="17961" dir="2700000">
              <a:schemeClr val="tx1">
                <a:gamma/>
                <a:shade val="60000"/>
                <a:invGamma/>
              </a:schemeClr>
            </a:prstShdw>
          </a:effectLst>
          <a:extLst>
            <a:ext uri="{909E8E84-426E-40DD-AFC4-6F175D3DCCD1}">
              <a14:hiddenFill xmlns:a14="http://schemas.microsoft.com/office/drawing/2010/main">
                <a:gradFill rotWithShape="0">
                  <a:gsLst>
                    <a:gs pos="0">
                      <a:schemeClr val="tx1"/>
                    </a:gs>
                    <a:gs pos="100000">
                      <a:schemeClr val="tx1">
                        <a:gamma/>
                        <a:shade val="72941"/>
                        <a:invGamma/>
                      </a:schemeClr>
                    </a:gs>
                  </a:gsLst>
                  <a:lin ang="5400000" scaled="1"/>
                </a:gradFill>
              </a14:hiddenFill>
            </a:ext>
          </a:extLst>
        </p:spPr>
        <p:txBody>
          <a:bodyPr>
            <a:spAutoFit/>
          </a:bodyPr>
          <a:lstStyle/>
          <a:p>
            <a:pPr algn="ctr" eaLnBrk="1" hangingPunct="1">
              <a:defRPr/>
            </a:pPr>
            <a:r>
              <a:rPr lang="en-US" altLang="zh-CN" sz="2400">
                <a:ln>
                  <a:solidFill>
                    <a:sysClr val="windowText" lastClr="000000"/>
                  </a:solidFill>
                </a:ln>
                <a:solidFill>
                  <a:sysClr val="windowText" lastClr="000000"/>
                </a:solidFill>
                <a:latin typeface="黑体" panose="02010609060101010101" pitchFamily="49" charset="-122"/>
                <a:ea typeface="黑体" panose="02010609060101010101" pitchFamily="49" charset="-122"/>
              </a:rPr>
              <a:t>O</a:t>
            </a:r>
          </a:p>
        </p:txBody>
      </p:sp>
      <p:sp>
        <p:nvSpPr>
          <p:cNvPr id="31771" name="Oval 62">
            <a:extLst>
              <a:ext uri="{FF2B5EF4-FFF2-40B4-BE49-F238E27FC236}">
                <a16:creationId xmlns:a16="http://schemas.microsoft.com/office/drawing/2014/main" id="{27E3975D-12ED-4C78-8F6A-0E4961E31BE7}"/>
              </a:ext>
            </a:extLst>
          </p:cNvPr>
          <p:cNvSpPr>
            <a:spLocks noChangeArrowheads="1"/>
          </p:cNvSpPr>
          <p:nvPr/>
        </p:nvSpPr>
        <p:spPr bwMode="auto">
          <a:xfrm>
            <a:off x="7543800" y="5181600"/>
            <a:ext cx="328613" cy="306388"/>
          </a:xfrm>
          <a:prstGeom prst="ellipse">
            <a:avLst/>
          </a:prstGeom>
          <a:solidFill>
            <a:srgbClr val="FFFF99"/>
          </a:solidFill>
          <a:ln w="9525" cap="sq">
            <a:solidFill>
              <a:schemeClr val="bg2"/>
            </a:solidFill>
            <a:round/>
            <a:headEnd/>
            <a:tailEnd/>
          </a:ln>
          <a:effectLst>
            <a:prstShdw prst="shdw17" dist="17961" dir="2700000">
              <a:srgbClr val="630014"/>
            </a:prstShdw>
          </a:effectLst>
        </p:spPr>
        <p:txBody>
          <a:bodyPr wrap="none" anchor="ctr"/>
          <a:lstStyle>
            <a:lvl1pPr algn="ctr">
              <a:defRPr kumimoji="1" sz="1600" b="1">
                <a:solidFill>
                  <a:srgbClr val="003399"/>
                </a:solidFill>
                <a:latin typeface="Times New Roman" panose="02020603050405020304" pitchFamily="18" charset="0"/>
                <a:ea typeface="宋体" panose="02010600030101010101" pitchFamily="2" charset="-122"/>
              </a:defRPr>
            </a:lvl1pPr>
            <a:lvl2pPr marL="742950" indent="-285750" algn="ctr">
              <a:defRPr kumimoji="1" sz="1600" b="1">
                <a:solidFill>
                  <a:srgbClr val="003399"/>
                </a:solidFill>
                <a:latin typeface="Times New Roman" panose="02020603050405020304" pitchFamily="18" charset="0"/>
                <a:ea typeface="宋体" panose="02010600030101010101" pitchFamily="2" charset="-122"/>
              </a:defRPr>
            </a:lvl2pPr>
            <a:lvl3pPr marL="1143000" indent="-228600" algn="ctr">
              <a:defRPr kumimoji="1" sz="1600" b="1">
                <a:solidFill>
                  <a:srgbClr val="003399"/>
                </a:solidFill>
                <a:latin typeface="Times New Roman" panose="02020603050405020304" pitchFamily="18" charset="0"/>
                <a:ea typeface="宋体" panose="02010600030101010101" pitchFamily="2" charset="-122"/>
              </a:defRPr>
            </a:lvl3pPr>
            <a:lvl4pPr marL="1600200" indent="-228600" algn="ctr">
              <a:defRPr kumimoji="1" sz="1600" b="1">
                <a:solidFill>
                  <a:srgbClr val="003399"/>
                </a:solidFill>
                <a:latin typeface="Times New Roman" panose="02020603050405020304" pitchFamily="18" charset="0"/>
                <a:ea typeface="宋体" panose="02010600030101010101" pitchFamily="2" charset="-122"/>
              </a:defRPr>
            </a:lvl4pPr>
            <a:lvl5pPr marL="2057400" indent="-228600" algn="ctr">
              <a:defRPr kumimoji="1" sz="1600" b="1">
                <a:solidFill>
                  <a:srgbClr val="003399"/>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9pPr>
          </a:lstStyle>
          <a:p>
            <a:pPr eaLnBrk="1" hangingPunct="1"/>
            <a:r>
              <a:rPr lang="en-US" altLang="zh-CN" sz="2400">
                <a:ln>
                  <a:solidFill>
                    <a:sysClr val="windowText" lastClr="000000"/>
                  </a:solidFill>
                </a:ln>
                <a:solidFill>
                  <a:sysClr val="windowText" lastClr="000000"/>
                </a:solidFill>
              </a:rPr>
              <a:t>a</a:t>
            </a:r>
            <a:endParaRPr lang="en-US" altLang="zh-CN">
              <a:ln>
                <a:solidFill>
                  <a:sysClr val="windowText" lastClr="000000"/>
                </a:solidFill>
              </a:ln>
              <a:solidFill>
                <a:sysClr val="windowText" lastClr="000000"/>
              </a:solidFill>
            </a:endParaRPr>
          </a:p>
        </p:txBody>
      </p:sp>
      <p:sp>
        <p:nvSpPr>
          <p:cNvPr id="31772" name="Oval 63">
            <a:extLst>
              <a:ext uri="{FF2B5EF4-FFF2-40B4-BE49-F238E27FC236}">
                <a16:creationId xmlns:a16="http://schemas.microsoft.com/office/drawing/2014/main" id="{7B2A47C3-297C-47C5-B9CE-80431E05CC3D}"/>
              </a:ext>
            </a:extLst>
          </p:cNvPr>
          <p:cNvSpPr>
            <a:spLocks noChangeArrowheads="1"/>
          </p:cNvSpPr>
          <p:nvPr/>
        </p:nvSpPr>
        <p:spPr bwMode="auto">
          <a:xfrm>
            <a:off x="7562850" y="5719763"/>
            <a:ext cx="331788" cy="303212"/>
          </a:xfrm>
          <a:prstGeom prst="ellipse">
            <a:avLst/>
          </a:prstGeom>
          <a:solidFill>
            <a:srgbClr val="FFFF99"/>
          </a:solidFill>
          <a:ln w="9525" cap="sq">
            <a:solidFill>
              <a:schemeClr val="bg2"/>
            </a:solidFill>
            <a:round/>
            <a:headEnd/>
            <a:tailEnd/>
          </a:ln>
          <a:effectLst>
            <a:prstShdw prst="shdw17" dist="17961" dir="2700000">
              <a:srgbClr val="630014"/>
            </a:prstShdw>
          </a:effectLst>
        </p:spPr>
        <p:txBody>
          <a:bodyPr wrap="none" anchor="ctr"/>
          <a:lstStyle>
            <a:lvl1pPr algn="ctr">
              <a:defRPr kumimoji="1" sz="1600" b="1">
                <a:solidFill>
                  <a:srgbClr val="003399"/>
                </a:solidFill>
                <a:latin typeface="Times New Roman" panose="02020603050405020304" pitchFamily="18" charset="0"/>
                <a:ea typeface="宋体" panose="02010600030101010101" pitchFamily="2" charset="-122"/>
              </a:defRPr>
            </a:lvl1pPr>
            <a:lvl2pPr marL="742950" indent="-285750" algn="ctr">
              <a:defRPr kumimoji="1" sz="1600" b="1">
                <a:solidFill>
                  <a:srgbClr val="003399"/>
                </a:solidFill>
                <a:latin typeface="Times New Roman" panose="02020603050405020304" pitchFamily="18" charset="0"/>
                <a:ea typeface="宋体" panose="02010600030101010101" pitchFamily="2" charset="-122"/>
              </a:defRPr>
            </a:lvl2pPr>
            <a:lvl3pPr marL="1143000" indent="-228600" algn="ctr">
              <a:defRPr kumimoji="1" sz="1600" b="1">
                <a:solidFill>
                  <a:srgbClr val="003399"/>
                </a:solidFill>
                <a:latin typeface="Times New Roman" panose="02020603050405020304" pitchFamily="18" charset="0"/>
                <a:ea typeface="宋体" panose="02010600030101010101" pitchFamily="2" charset="-122"/>
              </a:defRPr>
            </a:lvl3pPr>
            <a:lvl4pPr marL="1600200" indent="-228600" algn="ctr">
              <a:defRPr kumimoji="1" sz="1600" b="1">
                <a:solidFill>
                  <a:srgbClr val="003399"/>
                </a:solidFill>
                <a:latin typeface="Times New Roman" panose="02020603050405020304" pitchFamily="18" charset="0"/>
                <a:ea typeface="宋体" panose="02010600030101010101" pitchFamily="2" charset="-122"/>
              </a:defRPr>
            </a:lvl4pPr>
            <a:lvl5pPr marL="2057400" indent="-228600" algn="ctr">
              <a:defRPr kumimoji="1" sz="1600" b="1">
                <a:solidFill>
                  <a:srgbClr val="003399"/>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9pPr>
          </a:lstStyle>
          <a:p>
            <a:pPr eaLnBrk="1" hangingPunct="1"/>
            <a:r>
              <a:rPr lang="en-US" altLang="zh-CN" sz="2400">
                <a:ln>
                  <a:solidFill>
                    <a:sysClr val="windowText" lastClr="000000"/>
                  </a:solidFill>
                </a:ln>
                <a:solidFill>
                  <a:sysClr val="windowText" lastClr="000000"/>
                </a:solidFill>
              </a:rPr>
              <a:t>b</a:t>
            </a:r>
            <a:endParaRPr lang="en-US" altLang="zh-CN">
              <a:ln>
                <a:solidFill>
                  <a:sysClr val="windowText" lastClr="000000"/>
                </a:solidFill>
              </a:ln>
              <a:solidFill>
                <a:sysClr val="windowText" lastClr="000000"/>
              </a:solidFill>
            </a:endParaRPr>
          </a:p>
        </p:txBody>
      </p:sp>
      <p:sp>
        <p:nvSpPr>
          <p:cNvPr id="31773" name="Freeform 65">
            <a:extLst>
              <a:ext uri="{FF2B5EF4-FFF2-40B4-BE49-F238E27FC236}">
                <a16:creationId xmlns:a16="http://schemas.microsoft.com/office/drawing/2014/main" id="{A8F759FD-A521-4C93-B932-1C7E199CE6BE}"/>
              </a:ext>
            </a:extLst>
          </p:cNvPr>
          <p:cNvSpPr>
            <a:spLocks/>
          </p:cNvSpPr>
          <p:nvPr/>
        </p:nvSpPr>
        <p:spPr bwMode="auto">
          <a:xfrm rot="10558229">
            <a:off x="7897813" y="5283200"/>
            <a:ext cx="268287" cy="647700"/>
          </a:xfrm>
          <a:custGeom>
            <a:avLst/>
            <a:gdLst>
              <a:gd name="T0" fmla="*/ 240170 w 229"/>
              <a:gd name="T1" fmla="*/ 0 h 417"/>
              <a:gd name="T2" fmla="*/ 38661 w 229"/>
              <a:gd name="T3" fmla="*/ 170856 h 417"/>
              <a:gd name="T4" fmla="*/ 38661 w 229"/>
              <a:gd name="T5" fmla="*/ 532760 h 417"/>
              <a:gd name="T6" fmla="*/ 268287 w 229"/>
              <a:gd name="T7" fmla="*/ 647700 h 41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29" h="417">
                <a:moveTo>
                  <a:pt x="205" y="0"/>
                </a:moveTo>
                <a:cubicBezTo>
                  <a:pt x="133" y="26"/>
                  <a:pt x="62" y="53"/>
                  <a:pt x="33" y="110"/>
                </a:cubicBezTo>
                <a:cubicBezTo>
                  <a:pt x="4" y="167"/>
                  <a:pt x="0" y="292"/>
                  <a:pt x="33" y="343"/>
                </a:cubicBezTo>
                <a:cubicBezTo>
                  <a:pt x="66" y="394"/>
                  <a:pt x="194" y="405"/>
                  <a:pt x="229" y="417"/>
                </a:cubicBezTo>
              </a:path>
            </a:pathLst>
          </a:custGeom>
          <a:noFill/>
          <a:ln w="19050" cap="flat" cmpd="sng">
            <a:solidFill>
              <a:schemeClr val="bg2"/>
            </a:solidFill>
            <a:prstDash val="dash"/>
            <a:round/>
            <a:headEnd/>
            <a:tailEnd/>
          </a:ln>
          <a:effectLst/>
          <a:extLst>
            <a:ext uri="{909E8E84-426E-40DD-AFC4-6F175D3DCCD1}">
              <a14:hiddenFill xmlns:a14="http://schemas.microsoft.com/office/drawing/2010/main">
                <a:gradFill rotWithShape="0">
                  <a:gsLst>
                    <a:gs pos="0">
                      <a:schemeClr val="tx1"/>
                    </a:gs>
                    <a:gs pos="100000">
                      <a:srgbClr val="BABABA"/>
                    </a:gs>
                  </a:gsLst>
                  <a:lin ang="5400000" scaled="1"/>
                </a:gradFill>
              </a14:hiddenFill>
            </a:ext>
            <a:ext uri="{AF507438-7753-43E0-B8FC-AC1667EBCBE1}">
              <a14:hiddenEffects xmlns:a14="http://schemas.microsoft.com/office/drawing/2010/main">
                <a:effectLst>
                  <a:outerShdw dist="17961" dir="2700000" algn="ctr" rotWithShape="0">
                    <a:srgbClr val="999999"/>
                  </a:outerShdw>
                </a:effectLst>
              </a14:hiddenEffects>
            </a:ext>
          </a:extLst>
        </p:spPr>
        <p:txBody>
          <a:bodyPr wrap="none" anchor="ctr"/>
          <a:lstStyle/>
          <a:p>
            <a:endParaRPr lang="zh-CN" altLang="en-US">
              <a:ln>
                <a:solidFill>
                  <a:sysClr val="windowText" lastClr="000000"/>
                </a:solidFill>
              </a:ln>
              <a:solidFill>
                <a:sysClr val="windowText" lastClr="000000"/>
              </a:solidFill>
            </a:endParaRPr>
          </a:p>
        </p:txBody>
      </p:sp>
      <p:sp>
        <p:nvSpPr>
          <p:cNvPr id="31774" name="Line 66">
            <a:extLst>
              <a:ext uri="{FF2B5EF4-FFF2-40B4-BE49-F238E27FC236}">
                <a16:creationId xmlns:a16="http://schemas.microsoft.com/office/drawing/2014/main" id="{62EF03D0-DEFC-43BB-8BEB-5B1AD9D14263}"/>
              </a:ext>
            </a:extLst>
          </p:cNvPr>
          <p:cNvSpPr>
            <a:spLocks noChangeShapeType="1"/>
          </p:cNvSpPr>
          <p:nvPr/>
        </p:nvSpPr>
        <p:spPr bwMode="auto">
          <a:xfrm rot="10572584">
            <a:off x="7875588" y="5926138"/>
            <a:ext cx="155575" cy="1587"/>
          </a:xfrm>
          <a:prstGeom prst="line">
            <a:avLst/>
          </a:prstGeom>
          <a:noFill/>
          <a:ln w="19050" cap="sq">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rgbClr val="999999"/>
                  </a:outerShdw>
                </a:effectLst>
              </a14:hiddenEffects>
            </a:ext>
          </a:extLst>
        </p:spPr>
        <p:txBody>
          <a:bodyPr wrap="none" anchor="ctr"/>
          <a:lstStyle/>
          <a:p>
            <a:endParaRPr lang="zh-CN" altLang="en-US">
              <a:ln>
                <a:solidFill>
                  <a:sysClr val="windowText" lastClr="000000"/>
                </a:solidFill>
              </a:ln>
              <a:solidFill>
                <a:sysClr val="windowText" lastClr="000000"/>
              </a:solidFill>
            </a:endParaRPr>
          </a:p>
        </p:txBody>
      </p:sp>
      <p:sp>
        <p:nvSpPr>
          <p:cNvPr id="66627" name="Text Box 67">
            <a:extLst>
              <a:ext uri="{FF2B5EF4-FFF2-40B4-BE49-F238E27FC236}">
                <a16:creationId xmlns:a16="http://schemas.microsoft.com/office/drawing/2014/main" id="{038D367F-3506-4C97-83E4-894E77562EAF}"/>
              </a:ext>
            </a:extLst>
          </p:cNvPr>
          <p:cNvSpPr txBox="1">
            <a:spLocks noChangeArrowheads="1"/>
          </p:cNvSpPr>
          <p:nvPr/>
        </p:nvSpPr>
        <p:spPr bwMode="auto">
          <a:xfrm>
            <a:off x="8077200" y="5410200"/>
            <a:ext cx="679450" cy="396875"/>
          </a:xfrm>
          <a:prstGeom prst="rect">
            <a:avLst/>
          </a:prstGeom>
          <a:noFill/>
          <a:ln w="9525" cap="sq">
            <a:solidFill>
              <a:schemeClr val="tx1"/>
            </a:solidFill>
            <a:miter lim="800000"/>
            <a:headEnd/>
            <a:tailEnd/>
          </a:ln>
          <a:effectLst>
            <a:prstShdw prst="shdw17" dist="17961" dir="2700000">
              <a:schemeClr val="tx1">
                <a:gamma/>
                <a:shade val="60000"/>
                <a:invGamma/>
              </a:schemeClr>
            </a:prstShdw>
          </a:effectLst>
          <a:extLst>
            <a:ext uri="{909E8E84-426E-40DD-AFC4-6F175D3DCCD1}">
              <a14:hiddenFill xmlns:a14="http://schemas.microsoft.com/office/drawing/2010/main">
                <a:gradFill rotWithShape="0">
                  <a:gsLst>
                    <a:gs pos="0">
                      <a:schemeClr val="tx1"/>
                    </a:gs>
                    <a:gs pos="100000">
                      <a:schemeClr val="tx1">
                        <a:gamma/>
                        <a:shade val="72941"/>
                        <a:invGamma/>
                      </a:schemeClr>
                    </a:gs>
                  </a:gsLst>
                  <a:lin ang="5400000" scaled="1"/>
                </a:gradFill>
              </a14:hiddenFill>
            </a:ext>
          </a:extLst>
        </p:spPr>
        <p:txBody>
          <a:bodyPr>
            <a:spAutoFit/>
          </a:bodyPr>
          <a:lstStyle/>
          <a:p>
            <a:pPr algn="ctr" eaLnBrk="1" hangingPunct="1">
              <a:spcBef>
                <a:spcPct val="50000"/>
              </a:spcBef>
              <a:defRPr/>
            </a:pPr>
            <a:r>
              <a:rPr lang="en-US" altLang="zh-CN" sz="2000">
                <a:ln>
                  <a:solidFill>
                    <a:sysClr val="windowText" lastClr="000000"/>
                  </a:solidFill>
                </a:ln>
                <a:solidFill>
                  <a:sysClr val="windowText" lastClr="000000"/>
                </a:solidFill>
                <a:ea typeface="黑体" panose="02010609060101010101" pitchFamily="49" charset="-122"/>
              </a:rPr>
              <a:t>M</a:t>
            </a:r>
          </a:p>
        </p:txBody>
      </p:sp>
      <p:grpSp>
        <p:nvGrpSpPr>
          <p:cNvPr id="31776" name="Group 73">
            <a:extLst>
              <a:ext uri="{FF2B5EF4-FFF2-40B4-BE49-F238E27FC236}">
                <a16:creationId xmlns:a16="http://schemas.microsoft.com/office/drawing/2014/main" id="{86CDF49A-36BE-4AD0-A1FB-83D93FAA3E11}"/>
              </a:ext>
            </a:extLst>
          </p:cNvPr>
          <p:cNvGrpSpPr>
            <a:grpSpLocks/>
          </p:cNvGrpSpPr>
          <p:nvPr/>
        </p:nvGrpSpPr>
        <p:grpSpPr bwMode="auto">
          <a:xfrm>
            <a:off x="935038" y="1882775"/>
            <a:ext cx="250825" cy="3694113"/>
            <a:chOff x="589" y="1186"/>
            <a:chExt cx="158" cy="2327"/>
          </a:xfrm>
        </p:grpSpPr>
        <p:graphicFrame>
          <p:nvGraphicFramePr>
            <p:cNvPr id="31780" name="Object 68">
              <a:extLst>
                <a:ext uri="{FF2B5EF4-FFF2-40B4-BE49-F238E27FC236}">
                  <a16:creationId xmlns:a16="http://schemas.microsoft.com/office/drawing/2014/main" id="{1B64D0D1-3C47-4DB6-9876-8E2C60A198F2}"/>
                </a:ext>
              </a:extLst>
            </p:cNvPr>
            <p:cNvGraphicFramePr>
              <a:graphicFrameLocks noChangeAspect="1"/>
            </p:cNvGraphicFramePr>
            <p:nvPr/>
          </p:nvGraphicFramePr>
          <p:xfrm flipV="1">
            <a:off x="619" y="1186"/>
            <a:ext cx="121" cy="121"/>
          </p:xfrm>
          <a:graphic>
            <a:graphicData uri="http://schemas.openxmlformats.org/presentationml/2006/ole">
              <mc:AlternateContent xmlns:mc="http://schemas.openxmlformats.org/markup-compatibility/2006">
                <mc:Choice xmlns:v="urn:schemas-microsoft-com:vml" Requires="v">
                  <p:oleObj spid="_x0000_s31805" name="Clip" r:id="rId4" imgW="142555" imgH="142555" progId="MS_ClipArt_Gallery.2">
                    <p:embed/>
                  </p:oleObj>
                </mc:Choice>
                <mc:Fallback>
                  <p:oleObj name="Clip" r:id="rId4" imgW="142555" imgH="142555" progId="MS_ClipArt_Gallery.2">
                    <p:embed/>
                    <p:pic>
                      <p:nvPicPr>
                        <p:cNvPr id="0" name="Object 6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V="1">
                          <a:off x="619" y="1186"/>
                          <a:ext cx="121" cy="12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781" name="Object 69">
              <a:extLst>
                <a:ext uri="{FF2B5EF4-FFF2-40B4-BE49-F238E27FC236}">
                  <a16:creationId xmlns:a16="http://schemas.microsoft.com/office/drawing/2014/main" id="{EC778755-7672-49CC-9089-EC01F39163E8}"/>
                </a:ext>
              </a:extLst>
            </p:cNvPr>
            <p:cNvGraphicFramePr>
              <a:graphicFrameLocks noChangeAspect="1"/>
            </p:cNvGraphicFramePr>
            <p:nvPr/>
          </p:nvGraphicFramePr>
          <p:xfrm flipV="1">
            <a:off x="615" y="1793"/>
            <a:ext cx="132" cy="132"/>
          </p:xfrm>
          <a:graphic>
            <a:graphicData uri="http://schemas.openxmlformats.org/presentationml/2006/ole">
              <mc:AlternateContent xmlns:mc="http://schemas.openxmlformats.org/markup-compatibility/2006">
                <mc:Choice xmlns:v="urn:schemas-microsoft-com:vml" Requires="v">
                  <p:oleObj spid="_x0000_s31806" name="Clip" r:id="rId6" imgW="142555" imgH="142555" progId="MS_ClipArt_Gallery.2">
                    <p:embed/>
                  </p:oleObj>
                </mc:Choice>
                <mc:Fallback>
                  <p:oleObj name="Clip" r:id="rId6" imgW="142555" imgH="142555" progId="MS_ClipArt_Gallery.2">
                    <p:embed/>
                    <p:pic>
                      <p:nvPicPr>
                        <p:cNvPr id="0" name="Object 6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V="1">
                          <a:off x="615" y="1793"/>
                          <a:ext cx="132" cy="1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782" name="Object 70">
              <a:extLst>
                <a:ext uri="{FF2B5EF4-FFF2-40B4-BE49-F238E27FC236}">
                  <a16:creationId xmlns:a16="http://schemas.microsoft.com/office/drawing/2014/main" id="{14E6E022-C5E6-431F-82D2-73301D9DB620}"/>
                </a:ext>
              </a:extLst>
            </p:cNvPr>
            <p:cNvGraphicFramePr>
              <a:graphicFrameLocks noChangeAspect="1"/>
            </p:cNvGraphicFramePr>
            <p:nvPr/>
          </p:nvGraphicFramePr>
          <p:xfrm flipV="1">
            <a:off x="607" y="2334"/>
            <a:ext cx="132" cy="132"/>
          </p:xfrm>
          <a:graphic>
            <a:graphicData uri="http://schemas.openxmlformats.org/presentationml/2006/ole">
              <mc:AlternateContent xmlns:mc="http://schemas.openxmlformats.org/markup-compatibility/2006">
                <mc:Choice xmlns:v="urn:schemas-microsoft-com:vml" Requires="v">
                  <p:oleObj spid="_x0000_s31807" name="Clip" r:id="rId7" imgW="142555" imgH="142555" progId="MS_ClipArt_Gallery.2">
                    <p:embed/>
                  </p:oleObj>
                </mc:Choice>
                <mc:Fallback>
                  <p:oleObj name="Clip" r:id="rId7" imgW="142555" imgH="142555" progId="MS_ClipArt_Gallery.2">
                    <p:embed/>
                    <p:pic>
                      <p:nvPicPr>
                        <p:cNvPr id="0" name="Object 7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V="1">
                          <a:off x="607" y="2334"/>
                          <a:ext cx="132" cy="1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783" name="Object 71">
              <a:extLst>
                <a:ext uri="{FF2B5EF4-FFF2-40B4-BE49-F238E27FC236}">
                  <a16:creationId xmlns:a16="http://schemas.microsoft.com/office/drawing/2014/main" id="{A38190B5-C479-4498-BE6C-7CF0ED523EBF}"/>
                </a:ext>
              </a:extLst>
            </p:cNvPr>
            <p:cNvGraphicFramePr>
              <a:graphicFrameLocks noChangeAspect="1"/>
            </p:cNvGraphicFramePr>
            <p:nvPr/>
          </p:nvGraphicFramePr>
          <p:xfrm flipV="1">
            <a:off x="602" y="2863"/>
            <a:ext cx="132" cy="132"/>
          </p:xfrm>
          <a:graphic>
            <a:graphicData uri="http://schemas.openxmlformats.org/presentationml/2006/ole">
              <mc:AlternateContent xmlns:mc="http://schemas.openxmlformats.org/markup-compatibility/2006">
                <mc:Choice xmlns:v="urn:schemas-microsoft-com:vml" Requires="v">
                  <p:oleObj spid="_x0000_s31808" name="Clip" r:id="rId8" imgW="142555" imgH="142555" progId="MS_ClipArt_Gallery.2">
                    <p:embed/>
                  </p:oleObj>
                </mc:Choice>
                <mc:Fallback>
                  <p:oleObj name="Clip" r:id="rId8" imgW="142555" imgH="142555" progId="MS_ClipArt_Gallery.2">
                    <p:embed/>
                    <p:pic>
                      <p:nvPicPr>
                        <p:cNvPr id="0" name="Object 7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V="1">
                          <a:off x="602" y="2863"/>
                          <a:ext cx="132" cy="1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784" name="Object 72">
              <a:extLst>
                <a:ext uri="{FF2B5EF4-FFF2-40B4-BE49-F238E27FC236}">
                  <a16:creationId xmlns:a16="http://schemas.microsoft.com/office/drawing/2014/main" id="{59BC2637-45D0-42F7-9218-187295CAC273}"/>
                </a:ext>
              </a:extLst>
            </p:cNvPr>
            <p:cNvGraphicFramePr>
              <a:graphicFrameLocks noChangeAspect="1"/>
            </p:cNvGraphicFramePr>
            <p:nvPr/>
          </p:nvGraphicFramePr>
          <p:xfrm flipV="1">
            <a:off x="589" y="3381"/>
            <a:ext cx="132" cy="132"/>
          </p:xfrm>
          <a:graphic>
            <a:graphicData uri="http://schemas.openxmlformats.org/presentationml/2006/ole">
              <mc:AlternateContent xmlns:mc="http://schemas.openxmlformats.org/markup-compatibility/2006">
                <mc:Choice xmlns:v="urn:schemas-microsoft-com:vml" Requires="v">
                  <p:oleObj spid="_x0000_s31809" name="Clip" r:id="rId9" imgW="142555" imgH="142555" progId="MS_ClipArt_Gallery.2">
                    <p:embed/>
                  </p:oleObj>
                </mc:Choice>
                <mc:Fallback>
                  <p:oleObj name="Clip" r:id="rId9" imgW="142555" imgH="142555" progId="MS_ClipArt_Gallery.2">
                    <p:embed/>
                    <p:pic>
                      <p:nvPicPr>
                        <p:cNvPr id="0" name="Object 7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V="1">
                          <a:off x="589" y="3381"/>
                          <a:ext cx="132" cy="1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31777" name="Oval 74">
            <a:hlinkClick r:id="" action="ppaction://hlinkshowjump?jump=previousslide"/>
            <a:extLst>
              <a:ext uri="{FF2B5EF4-FFF2-40B4-BE49-F238E27FC236}">
                <a16:creationId xmlns:a16="http://schemas.microsoft.com/office/drawing/2014/main" id="{5821B940-7F23-4753-84A3-A9E35123DE40}"/>
              </a:ext>
            </a:extLst>
          </p:cNvPr>
          <p:cNvSpPr>
            <a:spLocks noChangeArrowheads="1"/>
          </p:cNvSpPr>
          <p:nvPr/>
        </p:nvSpPr>
        <p:spPr bwMode="auto">
          <a:xfrm>
            <a:off x="6353175" y="6386513"/>
            <a:ext cx="747713" cy="323850"/>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kumimoji="1" sz="1600" b="1">
                <a:solidFill>
                  <a:srgbClr val="003399"/>
                </a:solidFill>
                <a:latin typeface="Times New Roman" panose="02020603050405020304" pitchFamily="18" charset="0"/>
                <a:ea typeface="宋体" panose="02010600030101010101" pitchFamily="2" charset="-122"/>
              </a:defRPr>
            </a:lvl1pPr>
            <a:lvl2pPr marL="742950" indent="-285750" algn="ctr">
              <a:defRPr kumimoji="1" sz="1600" b="1">
                <a:solidFill>
                  <a:srgbClr val="003399"/>
                </a:solidFill>
                <a:latin typeface="Times New Roman" panose="02020603050405020304" pitchFamily="18" charset="0"/>
                <a:ea typeface="宋体" panose="02010600030101010101" pitchFamily="2" charset="-122"/>
              </a:defRPr>
            </a:lvl2pPr>
            <a:lvl3pPr marL="1143000" indent="-228600" algn="ctr">
              <a:defRPr kumimoji="1" sz="1600" b="1">
                <a:solidFill>
                  <a:srgbClr val="003399"/>
                </a:solidFill>
                <a:latin typeface="Times New Roman" panose="02020603050405020304" pitchFamily="18" charset="0"/>
                <a:ea typeface="宋体" panose="02010600030101010101" pitchFamily="2" charset="-122"/>
              </a:defRPr>
            </a:lvl3pPr>
            <a:lvl4pPr marL="1600200" indent="-228600" algn="ctr">
              <a:defRPr kumimoji="1" sz="1600" b="1">
                <a:solidFill>
                  <a:srgbClr val="003399"/>
                </a:solidFill>
                <a:latin typeface="Times New Roman" panose="02020603050405020304" pitchFamily="18" charset="0"/>
                <a:ea typeface="宋体" panose="02010600030101010101" pitchFamily="2" charset="-122"/>
              </a:defRPr>
            </a:lvl4pPr>
            <a:lvl5pPr marL="2057400" indent="-228600" algn="ctr">
              <a:defRPr kumimoji="1" sz="1600" b="1">
                <a:solidFill>
                  <a:srgbClr val="003399"/>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1778" name="Oval 75">
            <a:hlinkClick r:id="" action="ppaction://hlinkshowjump?jump=nextslide"/>
            <a:extLst>
              <a:ext uri="{FF2B5EF4-FFF2-40B4-BE49-F238E27FC236}">
                <a16:creationId xmlns:a16="http://schemas.microsoft.com/office/drawing/2014/main" id="{9C819BE2-B0C2-405F-B848-7CB1B2F1F5D0}"/>
              </a:ext>
            </a:extLst>
          </p:cNvPr>
          <p:cNvSpPr>
            <a:spLocks noChangeArrowheads="1"/>
          </p:cNvSpPr>
          <p:nvPr/>
        </p:nvSpPr>
        <p:spPr bwMode="auto">
          <a:xfrm>
            <a:off x="7219950" y="6391275"/>
            <a:ext cx="781050" cy="314325"/>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kumimoji="1" sz="1600" b="1">
                <a:solidFill>
                  <a:srgbClr val="003399"/>
                </a:solidFill>
                <a:latin typeface="Times New Roman" panose="02020603050405020304" pitchFamily="18" charset="0"/>
                <a:ea typeface="宋体" panose="02010600030101010101" pitchFamily="2" charset="-122"/>
              </a:defRPr>
            </a:lvl1pPr>
            <a:lvl2pPr marL="742950" indent="-285750" algn="ctr">
              <a:defRPr kumimoji="1" sz="1600" b="1">
                <a:solidFill>
                  <a:srgbClr val="003399"/>
                </a:solidFill>
                <a:latin typeface="Times New Roman" panose="02020603050405020304" pitchFamily="18" charset="0"/>
                <a:ea typeface="宋体" panose="02010600030101010101" pitchFamily="2" charset="-122"/>
              </a:defRPr>
            </a:lvl2pPr>
            <a:lvl3pPr marL="1143000" indent="-228600" algn="ctr">
              <a:defRPr kumimoji="1" sz="1600" b="1">
                <a:solidFill>
                  <a:srgbClr val="003399"/>
                </a:solidFill>
                <a:latin typeface="Times New Roman" panose="02020603050405020304" pitchFamily="18" charset="0"/>
                <a:ea typeface="宋体" panose="02010600030101010101" pitchFamily="2" charset="-122"/>
              </a:defRPr>
            </a:lvl3pPr>
            <a:lvl4pPr marL="1600200" indent="-228600" algn="ctr">
              <a:defRPr kumimoji="1" sz="1600" b="1">
                <a:solidFill>
                  <a:srgbClr val="003399"/>
                </a:solidFill>
                <a:latin typeface="Times New Roman" panose="02020603050405020304" pitchFamily="18" charset="0"/>
                <a:ea typeface="宋体" panose="02010600030101010101" pitchFamily="2" charset="-122"/>
              </a:defRPr>
            </a:lvl4pPr>
            <a:lvl5pPr marL="2057400" indent="-228600" algn="ctr">
              <a:defRPr kumimoji="1" sz="1600" b="1">
                <a:solidFill>
                  <a:srgbClr val="003399"/>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1779" name="Oval 76">
            <a:hlinkClick r:id="" action="ppaction://hlinkshowjump?jump=firstslide"/>
            <a:extLst>
              <a:ext uri="{FF2B5EF4-FFF2-40B4-BE49-F238E27FC236}">
                <a16:creationId xmlns:a16="http://schemas.microsoft.com/office/drawing/2014/main" id="{943B564A-5C5C-4C36-AAE6-5BD47B4AC6B6}"/>
              </a:ext>
            </a:extLst>
          </p:cNvPr>
          <p:cNvSpPr>
            <a:spLocks noChangeArrowheads="1"/>
          </p:cNvSpPr>
          <p:nvPr/>
        </p:nvSpPr>
        <p:spPr bwMode="auto">
          <a:xfrm>
            <a:off x="8148638" y="6392863"/>
            <a:ext cx="781050" cy="314325"/>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kumimoji="1" sz="1600" b="1">
                <a:solidFill>
                  <a:srgbClr val="003399"/>
                </a:solidFill>
                <a:latin typeface="Times New Roman" panose="02020603050405020304" pitchFamily="18" charset="0"/>
                <a:ea typeface="宋体" panose="02010600030101010101" pitchFamily="2" charset="-122"/>
              </a:defRPr>
            </a:lvl1pPr>
            <a:lvl2pPr marL="742950" indent="-285750" algn="ctr">
              <a:defRPr kumimoji="1" sz="1600" b="1">
                <a:solidFill>
                  <a:srgbClr val="003399"/>
                </a:solidFill>
                <a:latin typeface="Times New Roman" panose="02020603050405020304" pitchFamily="18" charset="0"/>
                <a:ea typeface="宋体" panose="02010600030101010101" pitchFamily="2" charset="-122"/>
              </a:defRPr>
            </a:lvl2pPr>
            <a:lvl3pPr marL="1143000" indent="-228600" algn="ctr">
              <a:defRPr kumimoji="1" sz="1600" b="1">
                <a:solidFill>
                  <a:srgbClr val="003399"/>
                </a:solidFill>
                <a:latin typeface="Times New Roman" panose="02020603050405020304" pitchFamily="18" charset="0"/>
                <a:ea typeface="宋体" panose="02010600030101010101" pitchFamily="2" charset="-122"/>
              </a:defRPr>
            </a:lvl3pPr>
            <a:lvl4pPr marL="1600200" indent="-228600" algn="ctr">
              <a:defRPr kumimoji="1" sz="1600" b="1">
                <a:solidFill>
                  <a:srgbClr val="003399"/>
                </a:solidFill>
                <a:latin typeface="Times New Roman" panose="02020603050405020304" pitchFamily="18" charset="0"/>
                <a:ea typeface="宋体" panose="02010600030101010101" pitchFamily="2" charset="-122"/>
              </a:defRPr>
            </a:lvl4pPr>
            <a:lvl5pPr marL="2057400" indent="-228600" algn="ctr">
              <a:defRPr kumimoji="1" sz="1600" b="1">
                <a:solidFill>
                  <a:srgbClr val="003399"/>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9pPr>
          </a:lstStyle>
          <a:p>
            <a:pPr eaLnBrk="1" hangingPunct="1"/>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showMasterPhAnim="0">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942E0A7B-56A4-432F-AD18-8073A19640C5}"/>
              </a:ext>
            </a:extLst>
          </p:cNvPr>
          <p:cNvSpPr>
            <a:spLocks noGrp="1" noChangeArrowheads="1"/>
          </p:cNvSpPr>
          <p:nvPr>
            <p:ph type="title"/>
          </p:nvPr>
        </p:nvSpPr>
        <p:spPr>
          <a:xfrm>
            <a:off x="762000" y="69850"/>
            <a:ext cx="7772400" cy="914400"/>
          </a:xfrm>
        </p:spPr>
        <p:txBody>
          <a:bodyPr/>
          <a:lstStyle/>
          <a:p>
            <a:pPr algn="l" eaLnBrk="1" hangingPunct="1">
              <a:defRPr/>
            </a:pPr>
            <a:r>
              <a:rPr lang="en-US" altLang="zh-CN" sz="2800" dirty="0">
                <a:latin typeface="华文新魏" panose="02010800040101010101" pitchFamily="2" charset="-122"/>
                <a:ea typeface="华文新魏" panose="02010800040101010101" pitchFamily="2" charset="-122"/>
              </a:rPr>
              <a:t>5.1</a:t>
            </a:r>
            <a:r>
              <a:rPr lang="zh-CN" altLang="en-US" sz="2800" dirty="0">
                <a:latin typeface="华文新魏" panose="02010800040101010101" pitchFamily="2" charset="-122"/>
                <a:ea typeface="华文新魏" panose="02010800040101010101" pitchFamily="2" charset="-122"/>
              </a:rPr>
              <a:t>软件测试的基本概念</a:t>
            </a:r>
          </a:p>
        </p:txBody>
      </p:sp>
      <p:sp>
        <p:nvSpPr>
          <p:cNvPr id="28675" name="Rectangle 3">
            <a:extLst>
              <a:ext uri="{FF2B5EF4-FFF2-40B4-BE49-F238E27FC236}">
                <a16:creationId xmlns:a16="http://schemas.microsoft.com/office/drawing/2014/main" id="{8DDA615B-CFB9-454F-9794-8739CCC66E29}"/>
              </a:ext>
            </a:extLst>
          </p:cNvPr>
          <p:cNvSpPr>
            <a:spLocks noGrp="1" noChangeArrowheads="1"/>
          </p:cNvSpPr>
          <p:nvPr>
            <p:ph type="body" idx="1"/>
          </p:nvPr>
        </p:nvSpPr>
        <p:spPr>
          <a:xfrm>
            <a:off x="592138" y="814388"/>
            <a:ext cx="8240712" cy="2681287"/>
          </a:xfrm>
        </p:spPr>
        <p:txBody>
          <a:bodyPr/>
          <a:lstStyle/>
          <a:p>
            <a:pPr eaLnBrk="1" hangingPunct="1">
              <a:lnSpc>
                <a:spcPct val="125000"/>
              </a:lnSpc>
            </a:pPr>
            <a:r>
              <a:rPr lang="zh-CN" altLang="en-US" dirty="0">
                <a:solidFill>
                  <a:schemeClr val="tx2"/>
                </a:solidFill>
                <a:latin typeface="楷体_GB2312" pitchFamily="49" charset="-122"/>
              </a:rPr>
              <a:t> 一、软件测试的目的和重要性</a:t>
            </a:r>
          </a:p>
          <a:p>
            <a:pPr eaLnBrk="1" hangingPunct="1"/>
            <a:r>
              <a:rPr lang="zh-CN" altLang="en-US" dirty="0">
                <a:latin typeface="楷体_GB2312" pitchFamily="49" charset="-122"/>
              </a:rPr>
              <a:t>	因为开发工作的前期不可避免地会引入错误，测试的</a:t>
            </a:r>
            <a:r>
              <a:rPr lang="zh-CN" altLang="en-US" dirty="0">
                <a:solidFill>
                  <a:srgbClr val="FFFFCC"/>
                </a:solidFill>
                <a:latin typeface="楷体_GB2312" pitchFamily="49" charset="-122"/>
              </a:rPr>
              <a:t>目的是为了发现和改正错误</a:t>
            </a:r>
            <a:r>
              <a:rPr lang="zh-CN" altLang="en-US" dirty="0">
                <a:latin typeface="楷体_GB2312" pitchFamily="49" charset="-122"/>
              </a:rPr>
              <a:t>，这对于某些涉及人的生命安全或重要的军事、经济目标的项目显得尤其重要。</a:t>
            </a:r>
            <a:endParaRPr lang="zh-CN" altLang="en-US" dirty="0"/>
          </a:p>
        </p:txBody>
      </p:sp>
      <p:graphicFrame>
        <p:nvGraphicFramePr>
          <p:cNvPr id="28681" name="Object 9">
            <a:extLst>
              <a:ext uri="{FF2B5EF4-FFF2-40B4-BE49-F238E27FC236}">
                <a16:creationId xmlns:a16="http://schemas.microsoft.com/office/drawing/2014/main" id="{2580847B-3B08-4039-B402-3CCDEC356C93}"/>
              </a:ext>
            </a:extLst>
          </p:cNvPr>
          <p:cNvGraphicFramePr>
            <a:graphicFrameLocks noChangeAspect="1"/>
          </p:cNvGraphicFramePr>
          <p:nvPr/>
        </p:nvGraphicFramePr>
        <p:xfrm>
          <a:off x="639763" y="3570288"/>
          <a:ext cx="141287" cy="141287"/>
        </p:xfrm>
        <a:graphic>
          <a:graphicData uri="http://schemas.openxmlformats.org/presentationml/2006/ole">
            <mc:AlternateContent xmlns:mc="http://schemas.openxmlformats.org/markup-compatibility/2006">
              <mc:Choice xmlns:v="urn:schemas-microsoft-com:vml" Requires="v">
                <p:oleObj spid="_x0000_s5138" name="Clip" r:id="rId4" imgW="142555" imgH="142555" progId="MS_ClipArt_Gallery.2">
                  <p:embed/>
                </p:oleObj>
              </mc:Choice>
              <mc:Fallback>
                <p:oleObj name="Clip" r:id="rId4" imgW="142555" imgH="142555" progId="MS_ClipArt_Gallery.2">
                  <p:embed/>
                  <p:pic>
                    <p:nvPicPr>
                      <p:cNvPr id="0" name="Object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9763" y="3570288"/>
                        <a:ext cx="141287" cy="141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8682" name="Rectangle 10">
            <a:extLst>
              <a:ext uri="{FF2B5EF4-FFF2-40B4-BE49-F238E27FC236}">
                <a16:creationId xmlns:a16="http://schemas.microsoft.com/office/drawing/2014/main" id="{069A2DB4-BC56-4FD8-84DD-DAAD74D460C0}"/>
              </a:ext>
            </a:extLst>
          </p:cNvPr>
          <p:cNvSpPr>
            <a:spLocks noChangeArrowheads="1"/>
          </p:cNvSpPr>
          <p:nvPr/>
        </p:nvSpPr>
        <p:spPr bwMode="auto">
          <a:xfrm>
            <a:off x="814388" y="3341688"/>
            <a:ext cx="7848600" cy="304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accent2"/>
              </a:buClr>
              <a:buSzPct val="80000"/>
              <a:buFont typeface="Wingdings" panose="05000000000000000000" pitchFamily="2" charset="2"/>
              <a:defRPr kumimoji="1" sz="2800" b="1">
                <a:solidFill>
                  <a:schemeClr val="tx1"/>
                </a:solidFill>
                <a:latin typeface="Times New Roman" panose="02020603050405020304" pitchFamily="18" charset="0"/>
                <a:ea typeface="楷体_GB2312" pitchFamily="49" charset="-122"/>
              </a:defRPr>
            </a:lvl1pPr>
            <a:lvl2pPr marL="742950" indent="-285750">
              <a:spcBef>
                <a:spcPct val="20000"/>
              </a:spcBef>
              <a:buClr>
                <a:schemeClr val="tx1"/>
              </a:buClr>
              <a:buSzPct val="90000"/>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defRPr kumimoji="1" sz="2800">
                <a:solidFill>
                  <a:schemeClr val="tx1"/>
                </a:solidFill>
                <a:latin typeface="Times New Roman" panose="02020603050405020304" pitchFamily="18" charset="0"/>
                <a:ea typeface="宋体" panose="02010600030101010101" pitchFamily="2" charset="-122"/>
              </a:defRPr>
            </a:lvl9pPr>
          </a:lstStyle>
          <a:p>
            <a:pPr eaLnBrk="1" hangingPunct="1">
              <a:spcBef>
                <a:spcPct val="15000"/>
              </a:spcBef>
            </a:pPr>
            <a:r>
              <a:rPr lang="zh-CN" altLang="en-US">
                <a:latin typeface="楷体_GB2312" pitchFamily="49" charset="-122"/>
              </a:rPr>
              <a:t>1963年美国飞往火星的火箭爆炸，原因是</a:t>
            </a:r>
            <a:r>
              <a:rPr lang="en-US" altLang="zh-CN">
                <a:latin typeface="楷体_GB2312" pitchFamily="49" charset="-122"/>
              </a:rPr>
              <a:t>FORTRAN</a:t>
            </a:r>
            <a:r>
              <a:rPr lang="zh-CN" altLang="en-US">
                <a:latin typeface="楷体_GB2312" pitchFamily="49" charset="-122"/>
              </a:rPr>
              <a:t>程序：</a:t>
            </a:r>
            <a:r>
              <a:rPr lang="en-US" altLang="zh-CN">
                <a:latin typeface="楷体_GB2312" pitchFamily="49" charset="-122"/>
              </a:rPr>
              <a:t>DO 5 I=1，3   </a:t>
            </a:r>
          </a:p>
          <a:p>
            <a:pPr eaLnBrk="1" hangingPunct="1">
              <a:spcBef>
                <a:spcPct val="15000"/>
              </a:spcBef>
            </a:pPr>
            <a:r>
              <a:rPr lang="zh-CN" altLang="en-US">
                <a:latin typeface="楷体_GB2312" pitchFamily="49" charset="-122"/>
              </a:rPr>
              <a:t>误写为：</a:t>
            </a:r>
            <a:r>
              <a:rPr lang="en-US" altLang="zh-CN">
                <a:latin typeface="楷体_GB2312" pitchFamily="49" charset="-122"/>
              </a:rPr>
              <a:t>DO 5 I=1. 3  </a:t>
            </a:r>
            <a:r>
              <a:rPr lang="zh-CN" altLang="en-US">
                <a:latin typeface="楷体_GB2312" pitchFamily="49" charset="-122"/>
              </a:rPr>
              <a:t>损失1000万美元。</a:t>
            </a:r>
          </a:p>
          <a:p>
            <a:pPr eaLnBrk="1" hangingPunct="1">
              <a:spcBef>
                <a:spcPct val="15000"/>
              </a:spcBef>
            </a:pPr>
            <a:r>
              <a:rPr lang="zh-CN" altLang="zh-CN">
                <a:latin typeface="楷体_GB2312" pitchFamily="49" charset="-122"/>
              </a:rPr>
              <a:t>1967</a:t>
            </a:r>
            <a:r>
              <a:rPr lang="zh-CN" altLang="en-US">
                <a:latin typeface="楷体_GB2312" pitchFamily="49" charset="-122"/>
              </a:rPr>
              <a:t>年苏联“联盟一号”宇宙飞船返回时因忽略一个小数点，在进入大气层时打不开降落伞而烧毁。</a:t>
            </a:r>
            <a:endParaRPr lang="zh-CN" altLang="zh-CN">
              <a:latin typeface="楷体_GB2312" pitchFamily="49" charset="-122"/>
            </a:endParaRPr>
          </a:p>
        </p:txBody>
      </p:sp>
      <p:graphicFrame>
        <p:nvGraphicFramePr>
          <p:cNvPr id="28684" name="Object 12">
            <a:extLst>
              <a:ext uri="{FF2B5EF4-FFF2-40B4-BE49-F238E27FC236}">
                <a16:creationId xmlns:a16="http://schemas.microsoft.com/office/drawing/2014/main" id="{64515477-230D-4367-BD69-BF5CD3F89EC4}"/>
              </a:ext>
            </a:extLst>
          </p:cNvPr>
          <p:cNvGraphicFramePr>
            <a:graphicFrameLocks noChangeAspect="1"/>
          </p:cNvGraphicFramePr>
          <p:nvPr/>
        </p:nvGraphicFramePr>
        <p:xfrm>
          <a:off x="639763" y="4959350"/>
          <a:ext cx="141287" cy="141288"/>
        </p:xfrm>
        <a:graphic>
          <a:graphicData uri="http://schemas.openxmlformats.org/presentationml/2006/ole">
            <mc:AlternateContent xmlns:mc="http://schemas.openxmlformats.org/markup-compatibility/2006">
              <mc:Choice xmlns:v="urn:schemas-microsoft-com:vml" Requires="v">
                <p:oleObj spid="_x0000_s5139" name="Clip" r:id="rId6" imgW="142555" imgH="142555" progId="MS_ClipArt_Gallery.2">
                  <p:embed/>
                </p:oleObj>
              </mc:Choice>
              <mc:Fallback>
                <p:oleObj name="Clip" r:id="rId6" imgW="142555" imgH="142555" progId="MS_ClipArt_Gallery.2">
                  <p:embed/>
                  <p:pic>
                    <p:nvPicPr>
                      <p:cNvPr id="0" name="Object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9763" y="4959350"/>
                        <a:ext cx="141287" cy="141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27" name="Oval 27">
            <a:hlinkClick r:id="" action="ppaction://hlinkshowjump?jump=previousslide"/>
            <a:extLst>
              <a:ext uri="{FF2B5EF4-FFF2-40B4-BE49-F238E27FC236}">
                <a16:creationId xmlns:a16="http://schemas.microsoft.com/office/drawing/2014/main" id="{AB02EC74-B19C-4BCB-950F-2E2C310788D8}"/>
              </a:ext>
            </a:extLst>
          </p:cNvPr>
          <p:cNvSpPr>
            <a:spLocks noChangeArrowheads="1"/>
          </p:cNvSpPr>
          <p:nvPr/>
        </p:nvSpPr>
        <p:spPr bwMode="auto">
          <a:xfrm>
            <a:off x="6353175" y="6386513"/>
            <a:ext cx="747713" cy="323850"/>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kumimoji="1" sz="1600" b="1">
                <a:solidFill>
                  <a:srgbClr val="003399"/>
                </a:solidFill>
                <a:latin typeface="Times New Roman" panose="02020603050405020304" pitchFamily="18" charset="0"/>
                <a:ea typeface="宋体" panose="02010600030101010101" pitchFamily="2" charset="-122"/>
              </a:defRPr>
            </a:lvl1pPr>
            <a:lvl2pPr marL="742950" indent="-285750" algn="ctr">
              <a:defRPr kumimoji="1" sz="1600" b="1">
                <a:solidFill>
                  <a:srgbClr val="003399"/>
                </a:solidFill>
                <a:latin typeface="Times New Roman" panose="02020603050405020304" pitchFamily="18" charset="0"/>
                <a:ea typeface="宋体" panose="02010600030101010101" pitchFamily="2" charset="-122"/>
              </a:defRPr>
            </a:lvl2pPr>
            <a:lvl3pPr marL="1143000" indent="-228600" algn="ctr">
              <a:defRPr kumimoji="1" sz="1600" b="1">
                <a:solidFill>
                  <a:srgbClr val="003399"/>
                </a:solidFill>
                <a:latin typeface="Times New Roman" panose="02020603050405020304" pitchFamily="18" charset="0"/>
                <a:ea typeface="宋体" panose="02010600030101010101" pitchFamily="2" charset="-122"/>
              </a:defRPr>
            </a:lvl3pPr>
            <a:lvl4pPr marL="1600200" indent="-228600" algn="ctr">
              <a:defRPr kumimoji="1" sz="1600" b="1">
                <a:solidFill>
                  <a:srgbClr val="003399"/>
                </a:solidFill>
                <a:latin typeface="Times New Roman" panose="02020603050405020304" pitchFamily="18" charset="0"/>
                <a:ea typeface="宋体" panose="02010600030101010101" pitchFamily="2" charset="-122"/>
              </a:defRPr>
            </a:lvl4pPr>
            <a:lvl5pPr marL="2057400" indent="-228600" algn="ctr">
              <a:defRPr kumimoji="1" sz="1600" b="1">
                <a:solidFill>
                  <a:srgbClr val="003399"/>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5128" name="Oval 28">
            <a:hlinkClick r:id="" action="ppaction://hlinkshowjump?jump=nextslide"/>
            <a:extLst>
              <a:ext uri="{FF2B5EF4-FFF2-40B4-BE49-F238E27FC236}">
                <a16:creationId xmlns:a16="http://schemas.microsoft.com/office/drawing/2014/main" id="{E07B650E-C89A-4FDB-87D3-0CD6999BB7F7}"/>
              </a:ext>
            </a:extLst>
          </p:cNvPr>
          <p:cNvSpPr>
            <a:spLocks noChangeArrowheads="1"/>
          </p:cNvSpPr>
          <p:nvPr/>
        </p:nvSpPr>
        <p:spPr bwMode="auto">
          <a:xfrm>
            <a:off x="7219950" y="6391275"/>
            <a:ext cx="781050" cy="314325"/>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kumimoji="1" sz="1600" b="1">
                <a:solidFill>
                  <a:srgbClr val="003399"/>
                </a:solidFill>
                <a:latin typeface="Times New Roman" panose="02020603050405020304" pitchFamily="18" charset="0"/>
                <a:ea typeface="宋体" panose="02010600030101010101" pitchFamily="2" charset="-122"/>
              </a:defRPr>
            </a:lvl1pPr>
            <a:lvl2pPr marL="742950" indent="-285750" algn="ctr">
              <a:defRPr kumimoji="1" sz="1600" b="1">
                <a:solidFill>
                  <a:srgbClr val="003399"/>
                </a:solidFill>
                <a:latin typeface="Times New Roman" panose="02020603050405020304" pitchFamily="18" charset="0"/>
                <a:ea typeface="宋体" panose="02010600030101010101" pitchFamily="2" charset="-122"/>
              </a:defRPr>
            </a:lvl2pPr>
            <a:lvl3pPr marL="1143000" indent="-228600" algn="ctr">
              <a:defRPr kumimoji="1" sz="1600" b="1">
                <a:solidFill>
                  <a:srgbClr val="003399"/>
                </a:solidFill>
                <a:latin typeface="Times New Roman" panose="02020603050405020304" pitchFamily="18" charset="0"/>
                <a:ea typeface="宋体" panose="02010600030101010101" pitchFamily="2" charset="-122"/>
              </a:defRPr>
            </a:lvl3pPr>
            <a:lvl4pPr marL="1600200" indent="-228600" algn="ctr">
              <a:defRPr kumimoji="1" sz="1600" b="1">
                <a:solidFill>
                  <a:srgbClr val="003399"/>
                </a:solidFill>
                <a:latin typeface="Times New Roman" panose="02020603050405020304" pitchFamily="18" charset="0"/>
                <a:ea typeface="宋体" panose="02010600030101010101" pitchFamily="2" charset="-122"/>
              </a:defRPr>
            </a:lvl4pPr>
            <a:lvl5pPr marL="2057400" indent="-228600" algn="ctr">
              <a:defRPr kumimoji="1" sz="1600" b="1">
                <a:solidFill>
                  <a:srgbClr val="003399"/>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5129" name="Oval 29">
            <a:hlinkClick r:id="" action="ppaction://hlinkshowjump?jump=firstslide"/>
            <a:extLst>
              <a:ext uri="{FF2B5EF4-FFF2-40B4-BE49-F238E27FC236}">
                <a16:creationId xmlns:a16="http://schemas.microsoft.com/office/drawing/2014/main" id="{44F40764-A0F2-4A0B-AA15-22AEF5E6FAD3}"/>
              </a:ext>
            </a:extLst>
          </p:cNvPr>
          <p:cNvSpPr>
            <a:spLocks noChangeArrowheads="1"/>
          </p:cNvSpPr>
          <p:nvPr/>
        </p:nvSpPr>
        <p:spPr bwMode="auto">
          <a:xfrm>
            <a:off x="8148638" y="6392863"/>
            <a:ext cx="781050" cy="314325"/>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kumimoji="1" sz="1600" b="1">
                <a:solidFill>
                  <a:srgbClr val="003399"/>
                </a:solidFill>
                <a:latin typeface="Times New Roman" panose="02020603050405020304" pitchFamily="18" charset="0"/>
                <a:ea typeface="宋体" panose="02010600030101010101" pitchFamily="2" charset="-122"/>
              </a:defRPr>
            </a:lvl1pPr>
            <a:lvl2pPr marL="742950" indent="-285750" algn="ctr">
              <a:defRPr kumimoji="1" sz="1600" b="1">
                <a:solidFill>
                  <a:srgbClr val="003399"/>
                </a:solidFill>
                <a:latin typeface="Times New Roman" panose="02020603050405020304" pitchFamily="18" charset="0"/>
                <a:ea typeface="宋体" panose="02010600030101010101" pitchFamily="2" charset="-122"/>
              </a:defRPr>
            </a:lvl2pPr>
            <a:lvl3pPr marL="1143000" indent="-228600" algn="ctr">
              <a:defRPr kumimoji="1" sz="1600" b="1">
                <a:solidFill>
                  <a:srgbClr val="003399"/>
                </a:solidFill>
                <a:latin typeface="Times New Roman" panose="02020603050405020304" pitchFamily="18" charset="0"/>
                <a:ea typeface="宋体" panose="02010600030101010101" pitchFamily="2" charset="-122"/>
              </a:defRPr>
            </a:lvl3pPr>
            <a:lvl4pPr marL="1600200" indent="-228600" algn="ctr">
              <a:defRPr kumimoji="1" sz="1600" b="1">
                <a:solidFill>
                  <a:srgbClr val="003399"/>
                </a:solidFill>
                <a:latin typeface="Times New Roman" panose="02020603050405020304" pitchFamily="18" charset="0"/>
                <a:ea typeface="宋体" panose="02010600030101010101" pitchFamily="2" charset="-122"/>
              </a:defRPr>
            </a:lvl4pPr>
            <a:lvl5pPr marL="2057400" indent="-228600" algn="ctr">
              <a:defRPr kumimoji="1" sz="1600" b="1">
                <a:solidFill>
                  <a:srgbClr val="003399"/>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9pPr>
          </a:lstStyle>
          <a:p>
            <a:pPr eaLnBrk="1" hangingPunct="1"/>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8675">
                                            <p:txEl>
                                              <p:pRg st="0" end="0"/>
                                            </p:txEl>
                                          </p:spTgt>
                                        </p:tgtEl>
                                        <p:attrNameLst>
                                          <p:attrName>style.visibility</p:attrName>
                                        </p:attrNameLst>
                                      </p:cBhvr>
                                      <p:to>
                                        <p:strVal val="visible"/>
                                      </p:to>
                                    </p:set>
                                    <p:animEffect transition="in" filter="wipe(left)">
                                      <p:cBhvr>
                                        <p:cTn id="7" dur="500"/>
                                        <p:tgtEl>
                                          <p:spTgt spid="28675">
                                            <p:txEl>
                                              <p:pRg st="0" end="0"/>
                                            </p:txEl>
                                          </p:spTgt>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8675">
                                            <p:txEl>
                                              <p:pRg st="1" end="1"/>
                                            </p:txEl>
                                          </p:spTgt>
                                        </p:tgtEl>
                                        <p:attrNameLst>
                                          <p:attrName>style.visibility</p:attrName>
                                        </p:attrNameLst>
                                      </p:cBhvr>
                                      <p:to>
                                        <p:strVal val="visible"/>
                                      </p:to>
                                    </p:set>
                                    <p:animEffect transition="in" filter="wipe(left)">
                                      <p:cBhvr>
                                        <p:cTn id="11" dur="500"/>
                                        <p:tgtEl>
                                          <p:spTgt spid="28675">
                                            <p:txEl>
                                              <p:pRg st="1" end="1"/>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nodeType="clickEffect">
                                  <p:stCondLst>
                                    <p:cond delay="0"/>
                                  </p:stCondLst>
                                  <p:childTnLst>
                                    <p:set>
                                      <p:cBhvr>
                                        <p:cTn id="15" dur="1" fill="hold">
                                          <p:stCondLst>
                                            <p:cond delay="499"/>
                                          </p:stCondLst>
                                        </p:cTn>
                                        <p:tgtEl>
                                          <p:spTgt spid="28681"/>
                                        </p:tgtEl>
                                        <p:attrNameLst>
                                          <p:attrName>style.visibility</p:attrName>
                                        </p:attrNameLst>
                                      </p:cBhvr>
                                      <p:to>
                                        <p:strVal val="visible"/>
                                      </p:to>
                                    </p:set>
                                  </p:childTnLst>
                                </p:cTn>
                              </p:par>
                            </p:childTnLst>
                          </p:cTn>
                        </p:par>
                        <p:par>
                          <p:cTn id="16" fill="hold" nodeType="afterGroup">
                            <p:stCondLst>
                              <p:cond delay="500"/>
                            </p:stCondLst>
                            <p:childTnLst>
                              <p:par>
                                <p:cTn id="17" presetID="22" presetClass="entr" presetSubtype="8" fill="hold" grpId="0" nodeType="afterEffect">
                                  <p:stCondLst>
                                    <p:cond delay="0"/>
                                  </p:stCondLst>
                                  <p:childTnLst>
                                    <p:set>
                                      <p:cBhvr>
                                        <p:cTn id="18" dur="1" fill="hold">
                                          <p:stCondLst>
                                            <p:cond delay="0"/>
                                          </p:stCondLst>
                                        </p:cTn>
                                        <p:tgtEl>
                                          <p:spTgt spid="28682"/>
                                        </p:tgtEl>
                                        <p:attrNameLst>
                                          <p:attrName>style.visibility</p:attrName>
                                        </p:attrNameLst>
                                      </p:cBhvr>
                                      <p:to>
                                        <p:strVal val="visible"/>
                                      </p:to>
                                    </p:set>
                                    <p:animEffect transition="in" filter="wipe(left)">
                                      <p:cBhvr>
                                        <p:cTn id="19" dur="500"/>
                                        <p:tgtEl>
                                          <p:spTgt spid="28682"/>
                                        </p:tgtEl>
                                      </p:cBhvr>
                                    </p:animEffect>
                                  </p:childTnLst>
                                </p:cTn>
                              </p:par>
                            </p:childTnLst>
                          </p:cTn>
                        </p:par>
                        <p:par>
                          <p:cTn id="20" fill="hold" nodeType="afterGroup">
                            <p:stCondLst>
                              <p:cond delay="1000"/>
                            </p:stCondLst>
                            <p:childTnLst>
                              <p:par>
                                <p:cTn id="21" presetID="1" presetClass="entr" presetSubtype="0" fill="hold" nodeType="afterEffect">
                                  <p:stCondLst>
                                    <p:cond delay="0"/>
                                  </p:stCondLst>
                                  <p:childTnLst>
                                    <p:set>
                                      <p:cBhvr>
                                        <p:cTn id="22" dur="1" fill="hold">
                                          <p:stCondLst>
                                            <p:cond delay="499"/>
                                          </p:stCondLst>
                                        </p:cTn>
                                        <p:tgtEl>
                                          <p:spTgt spid="286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build="p" autoUpdateAnimBg="0" advAuto="0"/>
      <p:bldP spid="28682" grpId="0"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showMasterSp="0" showMasterPhAnim="0">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7586" name="Rectangle 2">
            <a:extLst>
              <a:ext uri="{FF2B5EF4-FFF2-40B4-BE49-F238E27FC236}">
                <a16:creationId xmlns:a16="http://schemas.microsoft.com/office/drawing/2014/main" id="{98781DB0-DFF7-4328-862B-AD7EF325F014}"/>
              </a:ext>
            </a:extLst>
          </p:cNvPr>
          <p:cNvSpPr>
            <a:spLocks noGrp="1" noChangeArrowheads="1"/>
          </p:cNvSpPr>
          <p:nvPr>
            <p:ph type="title"/>
          </p:nvPr>
        </p:nvSpPr>
        <p:spPr>
          <a:xfrm>
            <a:off x="685800" y="500063"/>
            <a:ext cx="7772400" cy="685800"/>
          </a:xfrm>
          <a:effectLst>
            <a:outerShdw dist="35921" dir="2700000" algn="ctr" rotWithShape="0">
              <a:schemeClr val="bg2"/>
            </a:outerShdw>
          </a:effectLst>
        </p:spPr>
        <p:txBody>
          <a:bodyPr/>
          <a:lstStyle/>
          <a:p>
            <a:pPr algn="l" eaLnBrk="1" hangingPunct="1">
              <a:spcBef>
                <a:spcPct val="40000"/>
              </a:spcBef>
              <a:defRPr/>
            </a:pPr>
            <a:r>
              <a:rPr lang="zh-CN" altLang="en-US" sz="2800">
                <a:solidFill>
                  <a:schemeClr val="folHlink"/>
                </a:solidFill>
                <a:latin typeface="楷体_GB2312" pitchFamily="49" charset="-122"/>
                <a:ea typeface="楷体_GB2312" pitchFamily="49" charset="-122"/>
              </a:rPr>
              <a:t>⑵ 因果图法的步骤</a:t>
            </a:r>
            <a:br>
              <a:rPr lang="zh-CN" altLang="en-US" sz="2800">
                <a:solidFill>
                  <a:schemeClr val="folHlink"/>
                </a:solidFill>
                <a:latin typeface="楷体_GB2312" pitchFamily="49" charset="-122"/>
                <a:ea typeface="楷体_GB2312" pitchFamily="49" charset="-122"/>
              </a:rPr>
            </a:br>
            <a:endParaRPr lang="zh-CN" altLang="en-US" sz="2800">
              <a:solidFill>
                <a:schemeClr val="folHlink"/>
              </a:solidFill>
              <a:latin typeface="楷体_GB2312" pitchFamily="49" charset="-122"/>
              <a:ea typeface="楷体_GB2312" pitchFamily="49" charset="-122"/>
            </a:endParaRPr>
          </a:p>
        </p:txBody>
      </p:sp>
      <p:sp>
        <p:nvSpPr>
          <p:cNvPr id="67587" name="Rectangle 3">
            <a:extLst>
              <a:ext uri="{FF2B5EF4-FFF2-40B4-BE49-F238E27FC236}">
                <a16:creationId xmlns:a16="http://schemas.microsoft.com/office/drawing/2014/main" id="{8F1C99C5-C121-4CE7-8481-B9ED51951FB5}"/>
              </a:ext>
            </a:extLst>
          </p:cNvPr>
          <p:cNvSpPr>
            <a:spLocks noGrp="1" noChangeArrowheads="1"/>
          </p:cNvSpPr>
          <p:nvPr>
            <p:ph type="body" idx="1"/>
          </p:nvPr>
        </p:nvSpPr>
        <p:spPr>
          <a:xfrm>
            <a:off x="684213" y="1295400"/>
            <a:ext cx="8459787" cy="2476500"/>
          </a:xfrm>
        </p:spPr>
        <p:txBody>
          <a:bodyPr/>
          <a:lstStyle/>
          <a:p>
            <a:pPr lvl="1" eaLnBrk="1" hangingPunct="1">
              <a:lnSpc>
                <a:spcPct val="110000"/>
              </a:lnSpc>
              <a:spcBef>
                <a:spcPct val="40000"/>
              </a:spcBef>
            </a:pPr>
            <a:r>
              <a:rPr lang="zh-CN" altLang="en-US" b="1" dirty="0">
                <a:latin typeface="楷体_GB2312" pitchFamily="49" charset="-122"/>
                <a:ea typeface="楷体_GB2312" pitchFamily="49" charset="-122"/>
              </a:rPr>
              <a:t>分析规范，即将问题分为若干可工作的步骤。</a:t>
            </a:r>
          </a:p>
          <a:p>
            <a:pPr lvl="1" eaLnBrk="1" hangingPunct="1">
              <a:lnSpc>
                <a:spcPct val="110000"/>
              </a:lnSpc>
              <a:spcBef>
                <a:spcPct val="40000"/>
              </a:spcBef>
            </a:pPr>
            <a:r>
              <a:rPr lang="zh-CN" altLang="en-US" b="1" dirty="0">
                <a:latin typeface="楷体_GB2312" pitchFamily="49" charset="-122"/>
                <a:ea typeface="楷体_GB2312" pitchFamily="49" charset="-122"/>
              </a:rPr>
              <a:t>标识出规范中的原因与结果。</a:t>
            </a:r>
          </a:p>
          <a:p>
            <a:pPr lvl="1" eaLnBrk="1" hangingPunct="1">
              <a:lnSpc>
                <a:spcPct val="95000"/>
              </a:lnSpc>
              <a:spcBef>
                <a:spcPct val="40000"/>
              </a:spcBef>
            </a:pPr>
            <a:r>
              <a:rPr lang="zh-CN" altLang="en-US" b="1" dirty="0">
                <a:latin typeface="楷体_GB2312" pitchFamily="49" charset="-122"/>
                <a:ea typeface="楷体_GB2312" pitchFamily="49" charset="-122"/>
              </a:rPr>
              <a:t>		原因</a:t>
            </a:r>
            <a:r>
              <a:rPr lang="zh-CN" altLang="en-US" b="1" dirty="0">
                <a:ea typeface="楷体_GB2312" pitchFamily="49" charset="-122"/>
              </a:rPr>
              <a:t>—</a:t>
            </a:r>
            <a:r>
              <a:rPr lang="zh-CN" altLang="en-US" b="1" dirty="0">
                <a:latin typeface="楷体_GB2312" pitchFamily="49" charset="-122"/>
                <a:ea typeface="楷体_GB2312" pitchFamily="49" charset="-122"/>
              </a:rPr>
              <a:t>输入条件 </a:t>
            </a:r>
          </a:p>
          <a:p>
            <a:pPr lvl="1" eaLnBrk="1" hangingPunct="1"/>
            <a:r>
              <a:rPr lang="zh-CN" altLang="en-US" b="1" dirty="0">
                <a:latin typeface="楷体_GB2312" pitchFamily="49" charset="-122"/>
                <a:ea typeface="楷体_GB2312" pitchFamily="49" charset="-122"/>
              </a:rPr>
              <a:t>		结果</a:t>
            </a:r>
            <a:r>
              <a:rPr lang="zh-CN" altLang="en-US" b="1" dirty="0">
                <a:ea typeface="楷体_GB2312" pitchFamily="49" charset="-122"/>
              </a:rPr>
              <a:t>—</a:t>
            </a:r>
            <a:r>
              <a:rPr lang="zh-CN" altLang="en-US" b="1" dirty="0">
                <a:latin typeface="楷体_GB2312" pitchFamily="49" charset="-122"/>
                <a:ea typeface="楷体_GB2312" pitchFamily="49" charset="-122"/>
              </a:rPr>
              <a:t>输出或系统变换</a:t>
            </a:r>
            <a:endParaRPr lang="zh-CN" altLang="zh-CN" b="1" dirty="0">
              <a:latin typeface="楷体_GB2312" pitchFamily="49" charset="-122"/>
              <a:ea typeface="楷体_GB2312" pitchFamily="49" charset="-122"/>
            </a:endParaRPr>
          </a:p>
        </p:txBody>
      </p:sp>
      <p:sp>
        <p:nvSpPr>
          <p:cNvPr id="67601" name="Rectangle 17">
            <a:extLst>
              <a:ext uri="{FF2B5EF4-FFF2-40B4-BE49-F238E27FC236}">
                <a16:creationId xmlns:a16="http://schemas.microsoft.com/office/drawing/2014/main" id="{BCABC923-6AA1-484F-96E6-31CC2A97531D}"/>
              </a:ext>
            </a:extLst>
          </p:cNvPr>
          <p:cNvSpPr>
            <a:spLocks noChangeArrowheads="1"/>
          </p:cNvSpPr>
          <p:nvPr/>
        </p:nvSpPr>
        <p:spPr bwMode="auto">
          <a:xfrm>
            <a:off x="1169988" y="4343400"/>
            <a:ext cx="7821612" cy="195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accent2"/>
              </a:buClr>
              <a:buSzPct val="80000"/>
              <a:buFont typeface="Wingdings" panose="05000000000000000000" pitchFamily="2" charset="2"/>
              <a:defRPr kumimoji="1" sz="2800" b="1">
                <a:solidFill>
                  <a:schemeClr val="tx1"/>
                </a:solidFill>
                <a:latin typeface="Times New Roman" panose="02020603050405020304" pitchFamily="18" charset="0"/>
                <a:ea typeface="楷体_GB2312" pitchFamily="49" charset="-122"/>
              </a:defRPr>
            </a:lvl1pPr>
            <a:lvl2pPr marL="742950" indent="-285750">
              <a:spcBef>
                <a:spcPct val="20000"/>
              </a:spcBef>
              <a:buClr>
                <a:schemeClr val="tx1"/>
              </a:buClr>
              <a:buSzPct val="90000"/>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defRPr kumimoji="1" sz="28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spcBef>
                <a:spcPct val="50000"/>
              </a:spcBef>
            </a:pPr>
            <a:r>
              <a:rPr lang="zh-CN" altLang="en-US" dirty="0">
                <a:latin typeface="楷体_GB2312" pitchFamily="49" charset="-122"/>
              </a:rPr>
              <a:t>将因果图转换为有限项判断表。</a:t>
            </a:r>
          </a:p>
          <a:p>
            <a:pPr eaLnBrk="1" hangingPunct="1">
              <a:lnSpc>
                <a:spcPct val="120000"/>
              </a:lnSpc>
              <a:spcBef>
                <a:spcPct val="50000"/>
              </a:spcBef>
            </a:pPr>
            <a:r>
              <a:rPr lang="zh-CN" altLang="en-US" dirty="0">
                <a:latin typeface="楷体_GB2312" pitchFamily="49" charset="-122"/>
              </a:rPr>
              <a:t>将判断表的每一列，转换为一个测试用例。</a:t>
            </a:r>
            <a:r>
              <a:rPr lang="zh-CN" altLang="zh-CN" dirty="0">
                <a:latin typeface="楷体_GB2312" pitchFamily="49" charset="-122"/>
              </a:rPr>
              <a:t>		</a:t>
            </a:r>
          </a:p>
        </p:txBody>
      </p:sp>
      <p:sp>
        <p:nvSpPr>
          <p:cNvPr id="67602" name="Rectangle 18">
            <a:extLst>
              <a:ext uri="{FF2B5EF4-FFF2-40B4-BE49-F238E27FC236}">
                <a16:creationId xmlns:a16="http://schemas.microsoft.com/office/drawing/2014/main" id="{51DBEE86-50EC-4C38-B998-98B8F8DE6958}"/>
              </a:ext>
            </a:extLst>
          </p:cNvPr>
          <p:cNvSpPr>
            <a:spLocks noChangeArrowheads="1"/>
          </p:cNvSpPr>
          <p:nvPr/>
        </p:nvSpPr>
        <p:spPr bwMode="auto">
          <a:xfrm>
            <a:off x="1143000" y="3429000"/>
            <a:ext cx="7772400" cy="977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lvl1pPr>
              <a:defRPr kumimoji="1" sz="3600" b="1">
                <a:solidFill>
                  <a:schemeClr val="tx2"/>
                </a:solidFill>
                <a:effectLst>
                  <a:outerShdw blurRad="38100" dist="38100" dir="2700000" algn="tl">
                    <a:srgbClr val="000000"/>
                  </a:outerShdw>
                </a:effectLst>
                <a:latin typeface="Arial" panose="020B0604020202020204" pitchFamily="34" charset="0"/>
                <a:ea typeface="幼圆" panose="02010509060101010101" pitchFamily="49" charset="-122"/>
              </a:defRPr>
            </a:lvl1pPr>
            <a:lvl2pPr>
              <a:defRPr kumimoji="1" sz="3600" b="1">
                <a:solidFill>
                  <a:schemeClr val="tx2"/>
                </a:solidFill>
                <a:effectLst>
                  <a:outerShdw blurRad="38100" dist="38100" dir="2700000" algn="tl">
                    <a:srgbClr val="000000"/>
                  </a:outerShdw>
                </a:effectLst>
                <a:latin typeface="Arial" panose="020B0604020202020204" pitchFamily="34" charset="0"/>
                <a:ea typeface="幼圆" panose="02010509060101010101" pitchFamily="49" charset="-122"/>
              </a:defRPr>
            </a:lvl2pPr>
            <a:lvl3pPr>
              <a:defRPr kumimoji="1" sz="3600" b="1">
                <a:solidFill>
                  <a:schemeClr val="tx2"/>
                </a:solidFill>
                <a:effectLst>
                  <a:outerShdw blurRad="38100" dist="38100" dir="2700000" algn="tl">
                    <a:srgbClr val="000000"/>
                  </a:outerShdw>
                </a:effectLst>
                <a:latin typeface="Arial" panose="020B0604020202020204" pitchFamily="34" charset="0"/>
                <a:ea typeface="幼圆" panose="02010509060101010101" pitchFamily="49" charset="-122"/>
              </a:defRPr>
            </a:lvl3pPr>
            <a:lvl4pPr>
              <a:defRPr kumimoji="1" sz="3600" b="1">
                <a:solidFill>
                  <a:schemeClr val="tx2"/>
                </a:solidFill>
                <a:effectLst>
                  <a:outerShdw blurRad="38100" dist="38100" dir="2700000" algn="tl">
                    <a:srgbClr val="000000"/>
                  </a:outerShdw>
                </a:effectLst>
                <a:latin typeface="Arial" panose="020B0604020202020204" pitchFamily="34" charset="0"/>
                <a:ea typeface="幼圆" panose="02010509060101010101" pitchFamily="49" charset="-122"/>
              </a:defRPr>
            </a:lvl4pPr>
            <a:lvl5pPr>
              <a:defRPr kumimoji="1" sz="3600" b="1">
                <a:solidFill>
                  <a:schemeClr val="tx2"/>
                </a:solidFill>
                <a:effectLst>
                  <a:outerShdw blurRad="38100" dist="38100" dir="2700000" algn="tl">
                    <a:srgbClr val="000000"/>
                  </a:outerShdw>
                </a:effectLst>
                <a:latin typeface="Arial" panose="020B0604020202020204" pitchFamily="34" charset="0"/>
                <a:ea typeface="幼圆" panose="02010509060101010101" pitchFamily="49" charset="-122"/>
              </a:defRPr>
            </a:lvl5pPr>
            <a:lvl6pPr marL="457200" algn="ctr" fontAlgn="base">
              <a:spcBef>
                <a:spcPct val="0"/>
              </a:spcBef>
              <a:spcAft>
                <a:spcPct val="0"/>
              </a:spcAft>
              <a:defRPr kumimoji="1" sz="3600" b="1">
                <a:solidFill>
                  <a:schemeClr val="tx2"/>
                </a:solidFill>
                <a:effectLst>
                  <a:outerShdw blurRad="38100" dist="38100" dir="2700000" algn="tl">
                    <a:srgbClr val="000000"/>
                  </a:outerShdw>
                </a:effectLst>
                <a:latin typeface="Arial" panose="020B0604020202020204" pitchFamily="34" charset="0"/>
                <a:ea typeface="幼圆" panose="02010509060101010101" pitchFamily="49" charset="-122"/>
              </a:defRPr>
            </a:lvl6pPr>
            <a:lvl7pPr marL="914400" algn="ctr" fontAlgn="base">
              <a:spcBef>
                <a:spcPct val="0"/>
              </a:spcBef>
              <a:spcAft>
                <a:spcPct val="0"/>
              </a:spcAft>
              <a:defRPr kumimoji="1" sz="3600" b="1">
                <a:solidFill>
                  <a:schemeClr val="tx2"/>
                </a:solidFill>
                <a:effectLst>
                  <a:outerShdw blurRad="38100" dist="38100" dir="2700000" algn="tl">
                    <a:srgbClr val="000000"/>
                  </a:outerShdw>
                </a:effectLst>
                <a:latin typeface="Arial" panose="020B0604020202020204" pitchFamily="34" charset="0"/>
                <a:ea typeface="幼圆" panose="02010509060101010101" pitchFamily="49" charset="-122"/>
              </a:defRPr>
            </a:lvl7pPr>
            <a:lvl8pPr marL="1371600" algn="ctr" fontAlgn="base">
              <a:spcBef>
                <a:spcPct val="0"/>
              </a:spcBef>
              <a:spcAft>
                <a:spcPct val="0"/>
              </a:spcAft>
              <a:defRPr kumimoji="1" sz="3600" b="1">
                <a:solidFill>
                  <a:schemeClr val="tx2"/>
                </a:solidFill>
                <a:effectLst>
                  <a:outerShdw blurRad="38100" dist="38100" dir="2700000" algn="tl">
                    <a:srgbClr val="000000"/>
                  </a:outerShdw>
                </a:effectLst>
                <a:latin typeface="Arial" panose="020B0604020202020204" pitchFamily="34" charset="0"/>
                <a:ea typeface="幼圆" panose="02010509060101010101" pitchFamily="49" charset="-122"/>
              </a:defRPr>
            </a:lvl8pPr>
            <a:lvl9pPr marL="1828800" algn="ctr" fontAlgn="base">
              <a:spcBef>
                <a:spcPct val="0"/>
              </a:spcBef>
              <a:spcAft>
                <a:spcPct val="0"/>
              </a:spcAft>
              <a:defRPr kumimoji="1" sz="3600" b="1">
                <a:solidFill>
                  <a:schemeClr val="tx2"/>
                </a:solidFill>
                <a:effectLst>
                  <a:outerShdw blurRad="38100" dist="38100" dir="2700000" algn="tl">
                    <a:srgbClr val="000000"/>
                  </a:outerShdw>
                </a:effectLst>
                <a:latin typeface="Arial" panose="020B0604020202020204" pitchFamily="34" charset="0"/>
                <a:ea typeface="幼圆" panose="02010509060101010101" pitchFamily="49" charset="-122"/>
              </a:defRPr>
            </a:lvl9pPr>
          </a:lstStyle>
          <a:p>
            <a:pPr eaLnBrk="1" hangingPunct="1">
              <a:defRPr/>
            </a:pPr>
            <a:r>
              <a:rPr lang="zh-CN" altLang="en-US" sz="2800" dirty="0">
                <a:solidFill>
                  <a:schemeClr val="tx1"/>
                </a:solidFill>
                <a:latin typeface="楷体_GB2312" pitchFamily="49" charset="-122"/>
                <a:ea typeface="楷体_GB2312" pitchFamily="49" charset="-122"/>
              </a:rPr>
              <a:t>分析规范语义、内容，转换为因果图。</a:t>
            </a:r>
            <a:r>
              <a:rPr lang="zh-CN" altLang="en-US" b="0" dirty="0">
                <a:latin typeface="楷体_GB2312" pitchFamily="49" charset="-122"/>
                <a:ea typeface="楷体_GB2312" pitchFamily="49" charset="-122"/>
              </a:rPr>
              <a:t> </a:t>
            </a:r>
          </a:p>
        </p:txBody>
      </p:sp>
      <p:graphicFrame>
        <p:nvGraphicFramePr>
          <p:cNvPr id="67603" name="Object 19">
            <a:extLst>
              <a:ext uri="{FF2B5EF4-FFF2-40B4-BE49-F238E27FC236}">
                <a16:creationId xmlns:a16="http://schemas.microsoft.com/office/drawing/2014/main" id="{655BD2BB-ECE0-4DED-80BB-C7E6E7887295}"/>
              </a:ext>
            </a:extLst>
          </p:cNvPr>
          <p:cNvGraphicFramePr>
            <a:graphicFrameLocks noChangeAspect="1"/>
          </p:cNvGraphicFramePr>
          <p:nvPr/>
        </p:nvGraphicFramePr>
        <p:xfrm>
          <a:off x="838200" y="1524000"/>
          <a:ext cx="228600" cy="228600"/>
        </p:xfrm>
        <a:graphic>
          <a:graphicData uri="http://schemas.openxmlformats.org/presentationml/2006/ole">
            <mc:AlternateContent xmlns:mc="http://schemas.openxmlformats.org/markup-compatibility/2006">
              <mc:Choice xmlns:v="urn:schemas-microsoft-com:vml" Requires="v">
                <p:oleObj spid="_x0000_s32802" name="Clip" r:id="rId4" imgW="142555" imgH="142555" progId="MS_ClipArt_Gallery.2">
                  <p:embed/>
                </p:oleObj>
              </mc:Choice>
              <mc:Fallback>
                <p:oleObj name="Clip" r:id="rId4" imgW="142555" imgH="142555" progId="MS_ClipArt_Gallery.2">
                  <p:embed/>
                  <p:pic>
                    <p:nvPicPr>
                      <p:cNvPr id="0" name="Object 1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8200" y="1524000"/>
                        <a:ext cx="228600" cy="228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7604" name="Object 20">
            <a:extLst>
              <a:ext uri="{FF2B5EF4-FFF2-40B4-BE49-F238E27FC236}">
                <a16:creationId xmlns:a16="http://schemas.microsoft.com/office/drawing/2014/main" id="{67A45CB1-FB4E-4D47-912D-43C04CE5C5E8}"/>
              </a:ext>
            </a:extLst>
          </p:cNvPr>
          <p:cNvGraphicFramePr>
            <a:graphicFrameLocks noChangeAspect="1"/>
          </p:cNvGraphicFramePr>
          <p:nvPr/>
        </p:nvGraphicFramePr>
        <p:xfrm>
          <a:off x="838200" y="2133600"/>
          <a:ext cx="228600" cy="228600"/>
        </p:xfrm>
        <a:graphic>
          <a:graphicData uri="http://schemas.openxmlformats.org/presentationml/2006/ole">
            <mc:AlternateContent xmlns:mc="http://schemas.openxmlformats.org/markup-compatibility/2006">
              <mc:Choice xmlns:v="urn:schemas-microsoft-com:vml" Requires="v">
                <p:oleObj spid="_x0000_s32803" name="Clip" r:id="rId6" imgW="142555" imgH="142555" progId="MS_ClipArt_Gallery.2">
                  <p:embed/>
                </p:oleObj>
              </mc:Choice>
              <mc:Fallback>
                <p:oleObj name="Clip" r:id="rId6" imgW="142555" imgH="142555" progId="MS_ClipArt_Gallery.2">
                  <p:embed/>
                  <p:pic>
                    <p:nvPicPr>
                      <p:cNvPr id="0" name="Object 2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8200" y="2133600"/>
                        <a:ext cx="228600" cy="228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7605" name="Object 21">
            <a:extLst>
              <a:ext uri="{FF2B5EF4-FFF2-40B4-BE49-F238E27FC236}">
                <a16:creationId xmlns:a16="http://schemas.microsoft.com/office/drawing/2014/main" id="{43CCF92E-EBA5-48BF-9169-65C1531E16A2}"/>
              </a:ext>
            </a:extLst>
          </p:cNvPr>
          <p:cNvGraphicFramePr>
            <a:graphicFrameLocks noChangeAspect="1"/>
          </p:cNvGraphicFramePr>
          <p:nvPr/>
        </p:nvGraphicFramePr>
        <p:xfrm>
          <a:off x="838200" y="3810000"/>
          <a:ext cx="228600" cy="228600"/>
        </p:xfrm>
        <a:graphic>
          <a:graphicData uri="http://schemas.openxmlformats.org/presentationml/2006/ole">
            <mc:AlternateContent xmlns:mc="http://schemas.openxmlformats.org/markup-compatibility/2006">
              <mc:Choice xmlns:v="urn:schemas-microsoft-com:vml" Requires="v">
                <p:oleObj spid="_x0000_s32804" name="Clip" r:id="rId7" imgW="142555" imgH="142555" progId="MS_ClipArt_Gallery.2">
                  <p:embed/>
                </p:oleObj>
              </mc:Choice>
              <mc:Fallback>
                <p:oleObj name="Clip" r:id="rId7" imgW="142555" imgH="142555" progId="MS_ClipArt_Gallery.2">
                  <p:embed/>
                  <p:pic>
                    <p:nvPicPr>
                      <p:cNvPr id="0" name="Object 2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8200" y="3810000"/>
                        <a:ext cx="228600" cy="228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7606" name="Object 22">
            <a:extLst>
              <a:ext uri="{FF2B5EF4-FFF2-40B4-BE49-F238E27FC236}">
                <a16:creationId xmlns:a16="http://schemas.microsoft.com/office/drawing/2014/main" id="{464F8768-DADD-486D-AC5D-D045E94BB9F3}"/>
              </a:ext>
            </a:extLst>
          </p:cNvPr>
          <p:cNvGraphicFramePr>
            <a:graphicFrameLocks noChangeAspect="1"/>
          </p:cNvGraphicFramePr>
          <p:nvPr/>
        </p:nvGraphicFramePr>
        <p:xfrm>
          <a:off x="838200" y="4572000"/>
          <a:ext cx="228600" cy="228600"/>
        </p:xfrm>
        <a:graphic>
          <a:graphicData uri="http://schemas.openxmlformats.org/presentationml/2006/ole">
            <mc:AlternateContent xmlns:mc="http://schemas.openxmlformats.org/markup-compatibility/2006">
              <mc:Choice xmlns:v="urn:schemas-microsoft-com:vml" Requires="v">
                <p:oleObj spid="_x0000_s32805" name="Clip" r:id="rId8" imgW="142555" imgH="142555" progId="MS_ClipArt_Gallery.2">
                  <p:embed/>
                </p:oleObj>
              </mc:Choice>
              <mc:Fallback>
                <p:oleObj name="Clip" r:id="rId8" imgW="142555" imgH="142555" progId="MS_ClipArt_Gallery.2">
                  <p:embed/>
                  <p:pic>
                    <p:nvPicPr>
                      <p:cNvPr id="0" name="Object 2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8200" y="4572000"/>
                        <a:ext cx="228600" cy="228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7607" name="Object 23">
            <a:extLst>
              <a:ext uri="{FF2B5EF4-FFF2-40B4-BE49-F238E27FC236}">
                <a16:creationId xmlns:a16="http://schemas.microsoft.com/office/drawing/2014/main" id="{6C30BB24-292D-49DE-95AE-57D94A250C52}"/>
              </a:ext>
            </a:extLst>
          </p:cNvPr>
          <p:cNvGraphicFramePr>
            <a:graphicFrameLocks noChangeAspect="1"/>
          </p:cNvGraphicFramePr>
          <p:nvPr/>
        </p:nvGraphicFramePr>
        <p:xfrm>
          <a:off x="838200" y="5334000"/>
          <a:ext cx="228600" cy="228600"/>
        </p:xfrm>
        <a:graphic>
          <a:graphicData uri="http://schemas.openxmlformats.org/presentationml/2006/ole">
            <mc:AlternateContent xmlns:mc="http://schemas.openxmlformats.org/markup-compatibility/2006">
              <mc:Choice xmlns:v="urn:schemas-microsoft-com:vml" Requires="v">
                <p:oleObj spid="_x0000_s32806" name="Clip" r:id="rId9" imgW="142555" imgH="142555" progId="MS_ClipArt_Gallery.2">
                  <p:embed/>
                </p:oleObj>
              </mc:Choice>
              <mc:Fallback>
                <p:oleObj name="Clip" r:id="rId9" imgW="142555" imgH="142555" progId="MS_ClipArt_Gallery.2">
                  <p:embed/>
                  <p:pic>
                    <p:nvPicPr>
                      <p:cNvPr id="0" name="Object 2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8200" y="5334000"/>
                        <a:ext cx="228600" cy="228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2779" name="Oval 24">
            <a:hlinkClick r:id="" action="ppaction://hlinkshowjump?jump=previousslide"/>
            <a:extLst>
              <a:ext uri="{FF2B5EF4-FFF2-40B4-BE49-F238E27FC236}">
                <a16:creationId xmlns:a16="http://schemas.microsoft.com/office/drawing/2014/main" id="{566FD46B-C047-4C25-9BA9-1FEA2B6FE6B5}"/>
              </a:ext>
            </a:extLst>
          </p:cNvPr>
          <p:cNvSpPr>
            <a:spLocks noChangeArrowheads="1"/>
          </p:cNvSpPr>
          <p:nvPr/>
        </p:nvSpPr>
        <p:spPr bwMode="auto">
          <a:xfrm>
            <a:off x="6353175" y="6386513"/>
            <a:ext cx="747713" cy="323850"/>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kumimoji="1" sz="1600" b="1">
                <a:solidFill>
                  <a:srgbClr val="003399"/>
                </a:solidFill>
                <a:latin typeface="Times New Roman" panose="02020603050405020304" pitchFamily="18" charset="0"/>
                <a:ea typeface="宋体" panose="02010600030101010101" pitchFamily="2" charset="-122"/>
              </a:defRPr>
            </a:lvl1pPr>
            <a:lvl2pPr marL="742950" indent="-285750" algn="ctr">
              <a:defRPr kumimoji="1" sz="1600" b="1">
                <a:solidFill>
                  <a:srgbClr val="003399"/>
                </a:solidFill>
                <a:latin typeface="Times New Roman" panose="02020603050405020304" pitchFamily="18" charset="0"/>
                <a:ea typeface="宋体" panose="02010600030101010101" pitchFamily="2" charset="-122"/>
              </a:defRPr>
            </a:lvl2pPr>
            <a:lvl3pPr marL="1143000" indent="-228600" algn="ctr">
              <a:defRPr kumimoji="1" sz="1600" b="1">
                <a:solidFill>
                  <a:srgbClr val="003399"/>
                </a:solidFill>
                <a:latin typeface="Times New Roman" panose="02020603050405020304" pitchFamily="18" charset="0"/>
                <a:ea typeface="宋体" panose="02010600030101010101" pitchFamily="2" charset="-122"/>
              </a:defRPr>
            </a:lvl3pPr>
            <a:lvl4pPr marL="1600200" indent="-228600" algn="ctr">
              <a:defRPr kumimoji="1" sz="1600" b="1">
                <a:solidFill>
                  <a:srgbClr val="003399"/>
                </a:solidFill>
                <a:latin typeface="Times New Roman" panose="02020603050405020304" pitchFamily="18" charset="0"/>
                <a:ea typeface="宋体" panose="02010600030101010101" pitchFamily="2" charset="-122"/>
              </a:defRPr>
            </a:lvl4pPr>
            <a:lvl5pPr marL="2057400" indent="-228600" algn="ctr">
              <a:defRPr kumimoji="1" sz="1600" b="1">
                <a:solidFill>
                  <a:srgbClr val="003399"/>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2780" name="Oval 25">
            <a:hlinkClick r:id="" action="ppaction://hlinkshowjump?jump=nextslide"/>
            <a:extLst>
              <a:ext uri="{FF2B5EF4-FFF2-40B4-BE49-F238E27FC236}">
                <a16:creationId xmlns:a16="http://schemas.microsoft.com/office/drawing/2014/main" id="{50CBC77D-9177-4B77-B8F1-A678F0116C9C}"/>
              </a:ext>
            </a:extLst>
          </p:cNvPr>
          <p:cNvSpPr>
            <a:spLocks noChangeArrowheads="1"/>
          </p:cNvSpPr>
          <p:nvPr/>
        </p:nvSpPr>
        <p:spPr bwMode="auto">
          <a:xfrm>
            <a:off x="7219950" y="6391275"/>
            <a:ext cx="781050" cy="314325"/>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kumimoji="1" sz="1600" b="1">
                <a:solidFill>
                  <a:srgbClr val="003399"/>
                </a:solidFill>
                <a:latin typeface="Times New Roman" panose="02020603050405020304" pitchFamily="18" charset="0"/>
                <a:ea typeface="宋体" panose="02010600030101010101" pitchFamily="2" charset="-122"/>
              </a:defRPr>
            </a:lvl1pPr>
            <a:lvl2pPr marL="742950" indent="-285750" algn="ctr">
              <a:defRPr kumimoji="1" sz="1600" b="1">
                <a:solidFill>
                  <a:srgbClr val="003399"/>
                </a:solidFill>
                <a:latin typeface="Times New Roman" panose="02020603050405020304" pitchFamily="18" charset="0"/>
                <a:ea typeface="宋体" panose="02010600030101010101" pitchFamily="2" charset="-122"/>
              </a:defRPr>
            </a:lvl2pPr>
            <a:lvl3pPr marL="1143000" indent="-228600" algn="ctr">
              <a:defRPr kumimoji="1" sz="1600" b="1">
                <a:solidFill>
                  <a:srgbClr val="003399"/>
                </a:solidFill>
                <a:latin typeface="Times New Roman" panose="02020603050405020304" pitchFamily="18" charset="0"/>
                <a:ea typeface="宋体" panose="02010600030101010101" pitchFamily="2" charset="-122"/>
              </a:defRPr>
            </a:lvl3pPr>
            <a:lvl4pPr marL="1600200" indent="-228600" algn="ctr">
              <a:defRPr kumimoji="1" sz="1600" b="1">
                <a:solidFill>
                  <a:srgbClr val="003399"/>
                </a:solidFill>
                <a:latin typeface="Times New Roman" panose="02020603050405020304" pitchFamily="18" charset="0"/>
                <a:ea typeface="宋体" panose="02010600030101010101" pitchFamily="2" charset="-122"/>
              </a:defRPr>
            </a:lvl4pPr>
            <a:lvl5pPr marL="2057400" indent="-228600" algn="ctr">
              <a:defRPr kumimoji="1" sz="1600" b="1">
                <a:solidFill>
                  <a:srgbClr val="003399"/>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2781" name="Oval 26">
            <a:hlinkClick r:id="" action="ppaction://hlinkshowjump?jump=firstslide"/>
            <a:extLst>
              <a:ext uri="{FF2B5EF4-FFF2-40B4-BE49-F238E27FC236}">
                <a16:creationId xmlns:a16="http://schemas.microsoft.com/office/drawing/2014/main" id="{F52C3020-3152-463B-AAE3-427F1BFDF67D}"/>
              </a:ext>
            </a:extLst>
          </p:cNvPr>
          <p:cNvSpPr>
            <a:spLocks noChangeArrowheads="1"/>
          </p:cNvSpPr>
          <p:nvPr/>
        </p:nvSpPr>
        <p:spPr bwMode="auto">
          <a:xfrm>
            <a:off x="8148638" y="6392863"/>
            <a:ext cx="781050" cy="314325"/>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kumimoji="1" sz="1600" b="1">
                <a:solidFill>
                  <a:srgbClr val="003399"/>
                </a:solidFill>
                <a:latin typeface="Times New Roman" panose="02020603050405020304" pitchFamily="18" charset="0"/>
                <a:ea typeface="宋体" panose="02010600030101010101" pitchFamily="2" charset="-122"/>
              </a:defRPr>
            </a:lvl1pPr>
            <a:lvl2pPr marL="742950" indent="-285750" algn="ctr">
              <a:defRPr kumimoji="1" sz="1600" b="1">
                <a:solidFill>
                  <a:srgbClr val="003399"/>
                </a:solidFill>
                <a:latin typeface="Times New Roman" panose="02020603050405020304" pitchFamily="18" charset="0"/>
                <a:ea typeface="宋体" panose="02010600030101010101" pitchFamily="2" charset="-122"/>
              </a:defRPr>
            </a:lvl2pPr>
            <a:lvl3pPr marL="1143000" indent="-228600" algn="ctr">
              <a:defRPr kumimoji="1" sz="1600" b="1">
                <a:solidFill>
                  <a:srgbClr val="003399"/>
                </a:solidFill>
                <a:latin typeface="Times New Roman" panose="02020603050405020304" pitchFamily="18" charset="0"/>
                <a:ea typeface="宋体" panose="02010600030101010101" pitchFamily="2" charset="-122"/>
              </a:defRPr>
            </a:lvl3pPr>
            <a:lvl4pPr marL="1600200" indent="-228600" algn="ctr">
              <a:defRPr kumimoji="1" sz="1600" b="1">
                <a:solidFill>
                  <a:srgbClr val="003399"/>
                </a:solidFill>
                <a:latin typeface="Times New Roman" panose="02020603050405020304" pitchFamily="18" charset="0"/>
                <a:ea typeface="宋体" panose="02010600030101010101" pitchFamily="2" charset="-122"/>
              </a:defRPr>
            </a:lvl4pPr>
            <a:lvl5pPr marL="2057400" indent="-228600" algn="ctr">
              <a:defRPr kumimoji="1" sz="1600" b="1">
                <a:solidFill>
                  <a:srgbClr val="003399"/>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9pPr>
          </a:lstStyle>
          <a:p>
            <a:pPr eaLnBrk="1" hangingPunct="1"/>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67586"/>
                                        </p:tgtEl>
                                        <p:attrNameLst>
                                          <p:attrName>style.visibility</p:attrName>
                                        </p:attrNameLst>
                                      </p:cBhvr>
                                      <p:to>
                                        <p:strVal val="visible"/>
                                      </p:to>
                                    </p:set>
                                    <p:anim calcmode="lin" valueType="num">
                                      <p:cBhvr additive="base">
                                        <p:cTn id="7" dur="500" fill="hold"/>
                                        <p:tgtEl>
                                          <p:spTgt spid="67586"/>
                                        </p:tgtEl>
                                        <p:attrNameLst>
                                          <p:attrName>ppt_x</p:attrName>
                                        </p:attrNameLst>
                                      </p:cBhvr>
                                      <p:tavLst>
                                        <p:tav tm="0">
                                          <p:val>
                                            <p:strVal val="0-#ppt_w/2"/>
                                          </p:val>
                                        </p:tav>
                                        <p:tav tm="100000">
                                          <p:val>
                                            <p:strVal val="#ppt_x"/>
                                          </p:val>
                                        </p:tav>
                                      </p:tavLst>
                                    </p:anim>
                                    <p:anim calcmode="lin" valueType="num">
                                      <p:cBhvr additive="base">
                                        <p:cTn id="8" dur="500" fill="hold"/>
                                        <p:tgtEl>
                                          <p:spTgt spid="67586"/>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1" presetClass="entr" presetSubtype="0" fill="hold" nodeType="afterEffect">
                                  <p:stCondLst>
                                    <p:cond delay="0"/>
                                  </p:stCondLst>
                                  <p:childTnLst>
                                    <p:set>
                                      <p:cBhvr>
                                        <p:cTn id="11" dur="1" fill="hold">
                                          <p:stCondLst>
                                            <p:cond delay="499"/>
                                          </p:stCondLst>
                                        </p:cTn>
                                        <p:tgtEl>
                                          <p:spTgt spid="67603"/>
                                        </p:tgtEl>
                                        <p:attrNameLst>
                                          <p:attrName>style.visibility</p:attrName>
                                        </p:attrNameLst>
                                      </p:cBhvr>
                                      <p:to>
                                        <p:strVal val="visible"/>
                                      </p:to>
                                    </p:se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67587">
                                            <p:txEl>
                                              <p:pRg st="0" end="0"/>
                                            </p:txEl>
                                          </p:spTgt>
                                        </p:tgtEl>
                                        <p:attrNameLst>
                                          <p:attrName>style.visibility</p:attrName>
                                        </p:attrNameLst>
                                      </p:cBhvr>
                                      <p:to>
                                        <p:strVal val="visible"/>
                                      </p:to>
                                    </p:set>
                                    <p:animEffect transition="in" filter="wipe(left)">
                                      <p:cBhvr>
                                        <p:cTn id="15" dur="500"/>
                                        <p:tgtEl>
                                          <p:spTgt spid="67587">
                                            <p:txEl>
                                              <p:pRg st="0" end="0"/>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67587">
                                            <p:txEl>
                                              <p:pRg st="1" end="1"/>
                                            </p:txEl>
                                          </p:spTgt>
                                        </p:tgtEl>
                                        <p:attrNameLst>
                                          <p:attrName>style.visibility</p:attrName>
                                        </p:attrNameLst>
                                      </p:cBhvr>
                                      <p:to>
                                        <p:strVal val="visible"/>
                                      </p:to>
                                    </p:set>
                                    <p:animEffect transition="in" filter="wipe(left)">
                                      <p:cBhvr>
                                        <p:cTn id="18" dur="500"/>
                                        <p:tgtEl>
                                          <p:spTgt spid="67587">
                                            <p:txEl>
                                              <p:pRg st="1" end="1"/>
                                            </p:txEl>
                                          </p:spTgt>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67587">
                                            <p:txEl>
                                              <p:pRg st="2" end="2"/>
                                            </p:txEl>
                                          </p:spTgt>
                                        </p:tgtEl>
                                        <p:attrNameLst>
                                          <p:attrName>style.visibility</p:attrName>
                                        </p:attrNameLst>
                                      </p:cBhvr>
                                      <p:to>
                                        <p:strVal val="visible"/>
                                      </p:to>
                                    </p:set>
                                    <p:animEffect transition="in" filter="wipe(left)">
                                      <p:cBhvr>
                                        <p:cTn id="21" dur="500"/>
                                        <p:tgtEl>
                                          <p:spTgt spid="67587">
                                            <p:txEl>
                                              <p:pRg st="2" end="2"/>
                                            </p:txEl>
                                          </p:spTgt>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67587">
                                            <p:txEl>
                                              <p:pRg st="3" end="3"/>
                                            </p:txEl>
                                          </p:spTgt>
                                        </p:tgtEl>
                                        <p:attrNameLst>
                                          <p:attrName>style.visibility</p:attrName>
                                        </p:attrNameLst>
                                      </p:cBhvr>
                                      <p:to>
                                        <p:strVal val="visible"/>
                                      </p:to>
                                    </p:set>
                                    <p:animEffect transition="in" filter="wipe(left)">
                                      <p:cBhvr>
                                        <p:cTn id="24" dur="500"/>
                                        <p:tgtEl>
                                          <p:spTgt spid="67587">
                                            <p:txEl>
                                              <p:pRg st="3" end="3"/>
                                            </p:txEl>
                                          </p:spTgt>
                                        </p:tgtEl>
                                      </p:cBhvr>
                                    </p:animEffect>
                                  </p:childTnLst>
                                </p:cTn>
                              </p:par>
                            </p:childTnLst>
                          </p:cTn>
                        </p:par>
                        <p:par>
                          <p:cTn id="25" fill="hold" nodeType="afterGroup">
                            <p:stCondLst>
                              <p:cond delay="1500"/>
                            </p:stCondLst>
                            <p:childTnLst>
                              <p:par>
                                <p:cTn id="26" presetID="1" presetClass="entr" presetSubtype="0" fill="hold" nodeType="afterEffect">
                                  <p:stCondLst>
                                    <p:cond delay="0"/>
                                  </p:stCondLst>
                                  <p:childTnLst>
                                    <p:set>
                                      <p:cBhvr>
                                        <p:cTn id="27" dur="1" fill="hold">
                                          <p:stCondLst>
                                            <p:cond delay="499"/>
                                          </p:stCondLst>
                                        </p:cTn>
                                        <p:tgtEl>
                                          <p:spTgt spid="67604"/>
                                        </p:tgtEl>
                                        <p:attrNameLst>
                                          <p:attrName>style.visibility</p:attrName>
                                        </p:attrNameLst>
                                      </p:cBhvr>
                                      <p:to>
                                        <p:strVal val="visible"/>
                                      </p:to>
                                    </p:set>
                                  </p:childTnLst>
                                </p:cTn>
                              </p:par>
                            </p:childTnLst>
                          </p:cTn>
                        </p:par>
                      </p:childTnLst>
                    </p:cTn>
                  </p:par>
                  <p:par>
                    <p:cTn id="28" fill="hold" nodeType="clickPar">
                      <p:stCondLst>
                        <p:cond delay="indefinite"/>
                      </p:stCondLst>
                      <p:childTnLst>
                        <p:par>
                          <p:cTn id="29" fill="hold" nodeType="withGroup">
                            <p:stCondLst>
                              <p:cond delay="0"/>
                            </p:stCondLst>
                            <p:childTnLst>
                              <p:par>
                                <p:cTn id="30" presetID="1" presetClass="entr" presetSubtype="0" fill="hold" nodeType="clickEffect">
                                  <p:stCondLst>
                                    <p:cond delay="0"/>
                                  </p:stCondLst>
                                  <p:childTnLst>
                                    <p:set>
                                      <p:cBhvr>
                                        <p:cTn id="31" dur="1" fill="hold">
                                          <p:stCondLst>
                                            <p:cond delay="499"/>
                                          </p:stCondLst>
                                        </p:cTn>
                                        <p:tgtEl>
                                          <p:spTgt spid="67605"/>
                                        </p:tgtEl>
                                        <p:attrNameLst>
                                          <p:attrName>style.visibility</p:attrName>
                                        </p:attrNameLst>
                                      </p:cBhvr>
                                      <p:to>
                                        <p:strVal val="visible"/>
                                      </p:to>
                                    </p:set>
                                  </p:childTnLst>
                                </p:cTn>
                              </p:par>
                            </p:childTnLst>
                          </p:cTn>
                        </p:par>
                        <p:par>
                          <p:cTn id="32" fill="hold" nodeType="afterGroup">
                            <p:stCondLst>
                              <p:cond delay="500"/>
                            </p:stCondLst>
                            <p:childTnLst>
                              <p:par>
                                <p:cTn id="33" presetID="22" presetClass="entr" presetSubtype="8" fill="hold" grpId="0" nodeType="afterEffect">
                                  <p:stCondLst>
                                    <p:cond delay="0"/>
                                  </p:stCondLst>
                                  <p:childTnLst>
                                    <p:set>
                                      <p:cBhvr>
                                        <p:cTn id="34" dur="1" fill="hold">
                                          <p:stCondLst>
                                            <p:cond delay="0"/>
                                          </p:stCondLst>
                                        </p:cTn>
                                        <p:tgtEl>
                                          <p:spTgt spid="67602"/>
                                        </p:tgtEl>
                                        <p:attrNameLst>
                                          <p:attrName>style.visibility</p:attrName>
                                        </p:attrNameLst>
                                      </p:cBhvr>
                                      <p:to>
                                        <p:strVal val="visible"/>
                                      </p:to>
                                    </p:set>
                                    <p:animEffect transition="in" filter="wipe(left)">
                                      <p:cBhvr>
                                        <p:cTn id="35" dur="500"/>
                                        <p:tgtEl>
                                          <p:spTgt spid="67602"/>
                                        </p:tgtEl>
                                      </p:cBhvr>
                                    </p:animEffect>
                                  </p:childTnLst>
                                </p:cTn>
                              </p:par>
                            </p:childTnLst>
                          </p:cTn>
                        </p:par>
                        <p:par>
                          <p:cTn id="36" fill="hold" nodeType="afterGroup">
                            <p:stCondLst>
                              <p:cond delay="1000"/>
                            </p:stCondLst>
                            <p:childTnLst>
                              <p:par>
                                <p:cTn id="37" presetID="1" presetClass="entr" presetSubtype="0" fill="hold" nodeType="afterEffect">
                                  <p:stCondLst>
                                    <p:cond delay="0"/>
                                  </p:stCondLst>
                                  <p:childTnLst>
                                    <p:set>
                                      <p:cBhvr>
                                        <p:cTn id="38" dur="1" fill="hold">
                                          <p:stCondLst>
                                            <p:cond delay="499"/>
                                          </p:stCondLst>
                                        </p:cTn>
                                        <p:tgtEl>
                                          <p:spTgt spid="67606"/>
                                        </p:tgtEl>
                                        <p:attrNameLst>
                                          <p:attrName>style.visibility</p:attrName>
                                        </p:attrNameLst>
                                      </p:cBhvr>
                                      <p:to>
                                        <p:strVal val="visible"/>
                                      </p:to>
                                    </p:set>
                                  </p:childTnLst>
                                </p:cTn>
                              </p:par>
                            </p:childTnLst>
                          </p:cTn>
                        </p:par>
                        <p:par>
                          <p:cTn id="39" fill="hold" nodeType="afterGroup">
                            <p:stCondLst>
                              <p:cond delay="1500"/>
                            </p:stCondLst>
                            <p:childTnLst>
                              <p:par>
                                <p:cTn id="40" presetID="1" presetClass="entr" presetSubtype="0" fill="hold" nodeType="afterEffect">
                                  <p:stCondLst>
                                    <p:cond delay="0"/>
                                  </p:stCondLst>
                                  <p:childTnLst>
                                    <p:set>
                                      <p:cBhvr>
                                        <p:cTn id="41" dur="1" fill="hold">
                                          <p:stCondLst>
                                            <p:cond delay="499"/>
                                          </p:stCondLst>
                                        </p:cTn>
                                        <p:tgtEl>
                                          <p:spTgt spid="67607"/>
                                        </p:tgtEl>
                                        <p:attrNameLst>
                                          <p:attrName>style.visibility</p:attrName>
                                        </p:attrNameLst>
                                      </p:cBhvr>
                                      <p:to>
                                        <p:strVal val="visible"/>
                                      </p:to>
                                    </p:set>
                                  </p:childTnLst>
                                </p:cTn>
                              </p:par>
                            </p:childTnLst>
                          </p:cTn>
                        </p:par>
                        <p:par>
                          <p:cTn id="42" fill="hold" nodeType="afterGroup">
                            <p:stCondLst>
                              <p:cond delay="2000"/>
                            </p:stCondLst>
                            <p:childTnLst>
                              <p:par>
                                <p:cTn id="43" presetID="22" presetClass="entr" presetSubtype="8" fill="hold" grpId="0" nodeType="afterEffect">
                                  <p:stCondLst>
                                    <p:cond delay="0"/>
                                  </p:stCondLst>
                                  <p:childTnLst>
                                    <p:set>
                                      <p:cBhvr>
                                        <p:cTn id="44" dur="1" fill="hold">
                                          <p:stCondLst>
                                            <p:cond delay="0"/>
                                          </p:stCondLst>
                                        </p:cTn>
                                        <p:tgtEl>
                                          <p:spTgt spid="67601">
                                            <p:txEl>
                                              <p:pRg st="0" end="0"/>
                                            </p:txEl>
                                          </p:spTgt>
                                        </p:tgtEl>
                                        <p:attrNameLst>
                                          <p:attrName>style.visibility</p:attrName>
                                        </p:attrNameLst>
                                      </p:cBhvr>
                                      <p:to>
                                        <p:strVal val="visible"/>
                                      </p:to>
                                    </p:set>
                                    <p:animEffect transition="in" filter="wipe(left)">
                                      <p:cBhvr>
                                        <p:cTn id="45" dur="500"/>
                                        <p:tgtEl>
                                          <p:spTgt spid="67601">
                                            <p:txEl>
                                              <p:pRg st="0" end="0"/>
                                            </p:txEl>
                                          </p:spTgt>
                                        </p:tgtEl>
                                      </p:cBhvr>
                                    </p:animEffect>
                                  </p:childTnLst>
                                </p:cTn>
                              </p:par>
                            </p:childTnLst>
                          </p:cTn>
                        </p:par>
                        <p:par>
                          <p:cTn id="46" fill="hold" nodeType="afterGroup">
                            <p:stCondLst>
                              <p:cond delay="2500"/>
                            </p:stCondLst>
                            <p:childTnLst>
                              <p:par>
                                <p:cTn id="47" presetID="22" presetClass="entr" presetSubtype="8" fill="hold" grpId="0" nodeType="afterEffect">
                                  <p:stCondLst>
                                    <p:cond delay="0"/>
                                  </p:stCondLst>
                                  <p:childTnLst>
                                    <p:set>
                                      <p:cBhvr>
                                        <p:cTn id="48" dur="1" fill="hold">
                                          <p:stCondLst>
                                            <p:cond delay="0"/>
                                          </p:stCondLst>
                                        </p:cTn>
                                        <p:tgtEl>
                                          <p:spTgt spid="67601">
                                            <p:txEl>
                                              <p:pRg st="1" end="1"/>
                                            </p:txEl>
                                          </p:spTgt>
                                        </p:tgtEl>
                                        <p:attrNameLst>
                                          <p:attrName>style.visibility</p:attrName>
                                        </p:attrNameLst>
                                      </p:cBhvr>
                                      <p:to>
                                        <p:strVal val="visible"/>
                                      </p:to>
                                    </p:set>
                                    <p:animEffect transition="in" filter="wipe(left)">
                                      <p:cBhvr>
                                        <p:cTn id="49" dur="500"/>
                                        <p:tgtEl>
                                          <p:spTgt spid="6760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86" grpId="0" autoUpdateAnimBg="0"/>
      <p:bldP spid="67587" grpId="0" build="p" autoUpdateAnimBg="0" advAuto="0"/>
      <p:bldP spid="67601" grpId="0" build="p" autoUpdateAnimBg="0" advAuto="0"/>
      <p:bldP spid="67602" grpId="0"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showMasterSp="0" showMasterPhAnim="0">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68610" name="Rectangle 2">
            <a:extLst>
              <a:ext uri="{FF2B5EF4-FFF2-40B4-BE49-F238E27FC236}">
                <a16:creationId xmlns:a16="http://schemas.microsoft.com/office/drawing/2014/main" id="{65E9C19B-24C2-4AB0-B2D4-F704EA992DB5}"/>
              </a:ext>
            </a:extLst>
          </p:cNvPr>
          <p:cNvSpPr>
            <a:spLocks noGrp="1" noChangeArrowheads="1"/>
          </p:cNvSpPr>
          <p:nvPr>
            <p:ph type="title"/>
          </p:nvPr>
        </p:nvSpPr>
        <p:spPr>
          <a:xfrm>
            <a:off x="685800" y="304800"/>
            <a:ext cx="7772400" cy="841375"/>
          </a:xfrm>
          <a:effectLst>
            <a:outerShdw dist="35921" dir="2700000" algn="ctr" rotWithShape="0">
              <a:schemeClr val="bg2"/>
            </a:outerShdw>
          </a:effectLst>
        </p:spPr>
        <p:txBody>
          <a:bodyPr/>
          <a:lstStyle/>
          <a:p>
            <a:pPr algn="l" eaLnBrk="1" hangingPunct="1">
              <a:lnSpc>
                <a:spcPct val="115000"/>
              </a:lnSpc>
              <a:spcBef>
                <a:spcPct val="50000"/>
              </a:spcBef>
              <a:defRPr/>
            </a:pPr>
            <a:r>
              <a:rPr lang="zh-CN" altLang="en-US" sz="2800">
                <a:solidFill>
                  <a:schemeClr val="folHlink"/>
                </a:solidFill>
                <a:latin typeface="楷体_GB2312" pitchFamily="49" charset="-122"/>
                <a:ea typeface="楷体_GB2312" pitchFamily="49" charset="-122"/>
              </a:rPr>
              <a:t>⑶ 因果图法应用举例</a:t>
            </a:r>
          </a:p>
        </p:txBody>
      </p:sp>
      <p:sp>
        <p:nvSpPr>
          <p:cNvPr id="68611" name="Rectangle 3">
            <a:extLst>
              <a:ext uri="{FF2B5EF4-FFF2-40B4-BE49-F238E27FC236}">
                <a16:creationId xmlns:a16="http://schemas.microsoft.com/office/drawing/2014/main" id="{97A0ACD0-4B2F-4E85-8C45-265B787875F8}"/>
              </a:ext>
            </a:extLst>
          </p:cNvPr>
          <p:cNvSpPr>
            <a:spLocks noGrp="1" noChangeArrowheads="1"/>
          </p:cNvSpPr>
          <p:nvPr>
            <p:ph type="body" idx="1"/>
          </p:nvPr>
        </p:nvSpPr>
        <p:spPr>
          <a:xfrm>
            <a:off x="381000" y="1066800"/>
            <a:ext cx="8459788" cy="1593850"/>
          </a:xfrm>
        </p:spPr>
        <p:txBody>
          <a:bodyPr/>
          <a:lstStyle/>
          <a:p>
            <a:pPr lvl="1" eaLnBrk="1" hangingPunct="1">
              <a:lnSpc>
                <a:spcPct val="95000"/>
              </a:lnSpc>
            </a:pPr>
            <a:r>
              <a:rPr lang="zh-CN" altLang="en-US" b="1">
                <a:latin typeface="楷体_GB2312" pitchFamily="49" charset="-122"/>
                <a:ea typeface="楷体_GB2312" pitchFamily="49" charset="-122"/>
              </a:rPr>
              <a:t>规范：文件名第一列字符必须为</a:t>
            </a:r>
            <a:r>
              <a:rPr lang="en-US" altLang="zh-CN" b="1">
                <a:latin typeface="楷体_GB2312" pitchFamily="49" charset="-122"/>
                <a:ea typeface="楷体_GB2312" pitchFamily="49" charset="-122"/>
              </a:rPr>
              <a:t>A</a:t>
            </a:r>
            <a:r>
              <a:rPr lang="zh-CN" altLang="en-US" b="1">
                <a:latin typeface="楷体_GB2312" pitchFamily="49" charset="-122"/>
                <a:ea typeface="楷体_GB2312" pitchFamily="49" charset="-122"/>
              </a:rPr>
              <a:t>或</a:t>
            </a:r>
            <a:r>
              <a:rPr lang="en-US" altLang="zh-CN" b="1">
                <a:latin typeface="楷体_GB2312" pitchFamily="49" charset="-122"/>
                <a:ea typeface="楷体_GB2312" pitchFamily="49" charset="-122"/>
              </a:rPr>
              <a:t>B，</a:t>
            </a:r>
            <a:r>
              <a:rPr lang="zh-CN" altLang="en-US" b="1">
                <a:latin typeface="楷体_GB2312" pitchFamily="49" charset="-122"/>
                <a:ea typeface="楷体_GB2312" pitchFamily="49" charset="-122"/>
              </a:rPr>
              <a:t>第二列字</a:t>
            </a:r>
          </a:p>
          <a:p>
            <a:pPr lvl="1" eaLnBrk="1" hangingPunct="1">
              <a:lnSpc>
                <a:spcPct val="95000"/>
              </a:lnSpc>
            </a:pPr>
            <a:r>
              <a:rPr lang="zh-CN" altLang="en-US" b="1">
                <a:latin typeface="楷体_GB2312" pitchFamily="49" charset="-122"/>
                <a:ea typeface="楷体_GB2312" pitchFamily="49" charset="-122"/>
              </a:rPr>
              <a:t>符必须为数字。满足则修改文件。第一字符不正</a:t>
            </a:r>
          </a:p>
          <a:p>
            <a:pPr lvl="1" eaLnBrk="1" hangingPunct="1">
              <a:lnSpc>
                <a:spcPct val="95000"/>
              </a:lnSpc>
            </a:pPr>
            <a:r>
              <a:rPr lang="zh-CN" altLang="en-US" b="1">
                <a:latin typeface="楷体_GB2312" pitchFamily="49" charset="-122"/>
                <a:ea typeface="楷体_GB2312" pitchFamily="49" charset="-122"/>
              </a:rPr>
              <a:t>确发出信息</a:t>
            </a:r>
            <a:r>
              <a:rPr lang="en-US" altLang="zh-CN" b="1">
                <a:latin typeface="楷体_GB2312" pitchFamily="49" charset="-122"/>
                <a:ea typeface="楷体_GB2312" pitchFamily="49" charset="-122"/>
              </a:rPr>
              <a:t>X</a:t>
            </a:r>
            <a:r>
              <a:rPr lang="en-US" altLang="zh-CN" sz="1800" b="1">
                <a:latin typeface="楷体_GB2312" pitchFamily="49" charset="-122"/>
                <a:ea typeface="楷体_GB2312" pitchFamily="49" charset="-122"/>
              </a:rPr>
              <a:t>12</a:t>
            </a:r>
            <a:r>
              <a:rPr lang="en-US" altLang="zh-CN" b="1">
                <a:latin typeface="楷体_GB2312" pitchFamily="49" charset="-122"/>
                <a:ea typeface="楷体_GB2312" pitchFamily="49" charset="-122"/>
              </a:rPr>
              <a:t>，</a:t>
            </a:r>
            <a:r>
              <a:rPr lang="zh-CN" altLang="en-US" b="1">
                <a:latin typeface="楷体_GB2312" pitchFamily="49" charset="-122"/>
                <a:ea typeface="楷体_GB2312" pitchFamily="49" charset="-122"/>
              </a:rPr>
              <a:t>第二个字符不正确发出信息</a:t>
            </a:r>
            <a:r>
              <a:rPr lang="en-US" altLang="zh-CN" b="1">
                <a:latin typeface="楷体_GB2312" pitchFamily="49" charset="-122"/>
                <a:ea typeface="楷体_GB2312" pitchFamily="49" charset="-122"/>
              </a:rPr>
              <a:t>X</a:t>
            </a:r>
            <a:r>
              <a:rPr lang="en-US" altLang="zh-CN" sz="1800" b="1">
                <a:latin typeface="楷体_GB2312" pitchFamily="49" charset="-122"/>
                <a:ea typeface="楷体_GB2312" pitchFamily="49" charset="-122"/>
              </a:rPr>
              <a:t>13</a:t>
            </a:r>
            <a:r>
              <a:rPr lang="en-US" altLang="zh-CN" b="1">
                <a:latin typeface="楷体_GB2312" pitchFamily="49" charset="-122"/>
                <a:ea typeface="楷体_GB2312" pitchFamily="49" charset="-122"/>
              </a:rPr>
              <a:t>。</a:t>
            </a:r>
          </a:p>
        </p:txBody>
      </p:sp>
      <p:sp>
        <p:nvSpPr>
          <p:cNvPr id="68625" name="Rectangle 17">
            <a:extLst>
              <a:ext uri="{FF2B5EF4-FFF2-40B4-BE49-F238E27FC236}">
                <a16:creationId xmlns:a16="http://schemas.microsoft.com/office/drawing/2014/main" id="{BFFAAB9F-5F32-47EB-B002-98910DE1DA99}"/>
              </a:ext>
            </a:extLst>
          </p:cNvPr>
          <p:cNvSpPr>
            <a:spLocks noChangeArrowheads="1"/>
          </p:cNvSpPr>
          <p:nvPr/>
        </p:nvSpPr>
        <p:spPr bwMode="auto">
          <a:xfrm>
            <a:off x="914400" y="2819400"/>
            <a:ext cx="7848600" cy="304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pattFill prst="dkHorz">
                  <a:fgClr>
                    <a:srgbClr val="CC6600"/>
                  </a:fgClr>
                  <a:bgClr>
                    <a:srgbClr val="FFFFFF"/>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4163" indent="-284163">
              <a:spcBef>
                <a:spcPct val="20000"/>
              </a:spcBef>
              <a:buClr>
                <a:schemeClr val="accent2"/>
              </a:buClr>
              <a:buSzPct val="80000"/>
              <a:buFont typeface="Wingdings" panose="05000000000000000000" pitchFamily="2" charset="2"/>
              <a:defRPr kumimoji="1" sz="2800" b="1">
                <a:solidFill>
                  <a:schemeClr val="tx1"/>
                </a:solidFill>
                <a:latin typeface="Times New Roman" panose="02020603050405020304" pitchFamily="18" charset="0"/>
                <a:ea typeface="楷体_GB2312" pitchFamily="49" charset="-122"/>
              </a:defRPr>
            </a:lvl1pPr>
            <a:lvl2pPr marL="862013" indent="-285750">
              <a:spcBef>
                <a:spcPct val="20000"/>
              </a:spcBef>
              <a:buClr>
                <a:schemeClr val="tx1"/>
              </a:buClr>
              <a:buSzPct val="90000"/>
              <a:defRPr kumimoji="1" sz="2800">
                <a:solidFill>
                  <a:schemeClr val="tx1"/>
                </a:solidFill>
                <a:latin typeface="Times New Roman" panose="02020603050405020304" pitchFamily="18" charset="0"/>
                <a:ea typeface="宋体" panose="02010600030101010101" pitchFamily="2" charset="-122"/>
              </a:defRPr>
            </a:lvl2pPr>
            <a:lvl3pPr marL="1281113" indent="-228600">
              <a:spcBef>
                <a:spcPct val="20000"/>
              </a:spcBef>
              <a:buClr>
                <a:schemeClr val="accent1"/>
              </a:buClr>
              <a:buSzPct val="60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3pPr>
            <a:lvl4pPr marL="1700213" indent="-228600">
              <a:spcBef>
                <a:spcPct val="20000"/>
              </a:spcBef>
              <a:buClr>
                <a:schemeClr val="tx1"/>
              </a:buClr>
              <a:defRPr kumimoji="1" sz="2800">
                <a:solidFill>
                  <a:schemeClr val="tx1"/>
                </a:solidFill>
                <a:latin typeface="Times New Roman" panose="02020603050405020304" pitchFamily="18" charset="0"/>
                <a:ea typeface="宋体" panose="02010600030101010101" pitchFamily="2" charset="-122"/>
              </a:defRPr>
            </a:lvl4pPr>
            <a:lvl5pPr marL="2119313" indent="-228600">
              <a:spcBef>
                <a:spcPct val="20000"/>
              </a:spcBef>
              <a:buClr>
                <a:schemeClr val="accent1"/>
              </a:buClr>
              <a:defRPr kumimoji="1" sz="2800">
                <a:solidFill>
                  <a:schemeClr val="tx1"/>
                </a:solidFill>
                <a:latin typeface="Times New Roman" panose="02020603050405020304" pitchFamily="18" charset="0"/>
                <a:ea typeface="宋体" panose="02010600030101010101" pitchFamily="2" charset="-122"/>
              </a:defRPr>
            </a:lvl5pPr>
            <a:lvl6pPr marL="2576513" indent="-228600" eaLnBrk="0" fontAlgn="base" hangingPunct="0">
              <a:spcBef>
                <a:spcPct val="20000"/>
              </a:spcBef>
              <a:spcAft>
                <a:spcPct val="0"/>
              </a:spcAft>
              <a:buClr>
                <a:schemeClr val="accent1"/>
              </a:buClr>
              <a:defRPr kumimoji="1" sz="2800">
                <a:solidFill>
                  <a:schemeClr val="tx1"/>
                </a:solidFill>
                <a:latin typeface="Times New Roman" panose="02020603050405020304" pitchFamily="18" charset="0"/>
                <a:ea typeface="宋体" panose="02010600030101010101" pitchFamily="2" charset="-122"/>
              </a:defRPr>
            </a:lvl6pPr>
            <a:lvl7pPr marL="3033713" indent="-228600" eaLnBrk="0" fontAlgn="base" hangingPunct="0">
              <a:spcBef>
                <a:spcPct val="20000"/>
              </a:spcBef>
              <a:spcAft>
                <a:spcPct val="0"/>
              </a:spcAft>
              <a:buClr>
                <a:schemeClr val="accent1"/>
              </a:buClr>
              <a:defRPr kumimoji="1" sz="2800">
                <a:solidFill>
                  <a:schemeClr val="tx1"/>
                </a:solidFill>
                <a:latin typeface="Times New Roman" panose="02020603050405020304" pitchFamily="18" charset="0"/>
                <a:ea typeface="宋体" panose="02010600030101010101" pitchFamily="2" charset="-122"/>
              </a:defRPr>
            </a:lvl7pPr>
            <a:lvl8pPr marL="3490913" indent="-228600" eaLnBrk="0" fontAlgn="base" hangingPunct="0">
              <a:spcBef>
                <a:spcPct val="20000"/>
              </a:spcBef>
              <a:spcAft>
                <a:spcPct val="0"/>
              </a:spcAft>
              <a:buClr>
                <a:schemeClr val="accent1"/>
              </a:buClr>
              <a:defRPr kumimoji="1" sz="2800">
                <a:solidFill>
                  <a:schemeClr val="tx1"/>
                </a:solidFill>
                <a:latin typeface="Times New Roman" panose="02020603050405020304" pitchFamily="18" charset="0"/>
                <a:ea typeface="宋体" panose="02010600030101010101" pitchFamily="2" charset="-122"/>
              </a:defRPr>
            </a:lvl8pPr>
            <a:lvl9pPr marL="3948113" indent="-228600" eaLnBrk="0" fontAlgn="base" hangingPunct="0">
              <a:spcBef>
                <a:spcPct val="20000"/>
              </a:spcBef>
              <a:spcAft>
                <a:spcPct val="0"/>
              </a:spcAft>
              <a:buClr>
                <a:schemeClr val="accent1"/>
              </a:buClr>
              <a:defRPr kumimoji="1" sz="28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spcBef>
                <a:spcPct val="50000"/>
              </a:spcBef>
            </a:pPr>
            <a:r>
              <a:rPr lang="zh-CN" altLang="en-US">
                <a:solidFill>
                  <a:schemeClr val="folHlink"/>
                </a:solidFill>
                <a:latin typeface="楷体_GB2312" pitchFamily="49" charset="-122"/>
              </a:rPr>
              <a:t>1</a:t>
            </a:r>
            <a:r>
              <a:rPr lang="en-US" altLang="zh-CN">
                <a:solidFill>
                  <a:schemeClr val="folHlink"/>
                </a:solidFill>
                <a:latin typeface="楷体_GB2312" pitchFamily="49" charset="-122"/>
              </a:rPr>
              <a:t>.</a:t>
            </a:r>
            <a:r>
              <a:rPr lang="zh-CN" altLang="en-US">
                <a:solidFill>
                  <a:schemeClr val="folHlink"/>
                </a:solidFill>
                <a:latin typeface="楷体_GB2312" pitchFamily="49" charset="-122"/>
              </a:rPr>
              <a:t>分析规范</a:t>
            </a:r>
          </a:p>
          <a:p>
            <a:pPr eaLnBrk="1" hangingPunct="1"/>
            <a:r>
              <a:rPr lang="zh-CN" altLang="zh-CN">
                <a:latin typeface="楷体_GB2312" pitchFamily="49" charset="-122"/>
              </a:rPr>
              <a:t>		</a:t>
            </a:r>
            <a:r>
              <a:rPr lang="zh-CN" altLang="en-US">
                <a:latin typeface="楷体_GB2312" pitchFamily="49" charset="-122"/>
              </a:rPr>
              <a:t>原 因				  结 果</a:t>
            </a:r>
          </a:p>
          <a:p>
            <a:pPr eaLnBrk="1" hangingPunct="1"/>
            <a:r>
              <a:rPr lang="zh-CN" altLang="en-US">
                <a:latin typeface="楷体_GB2312" pitchFamily="49" charset="-122"/>
              </a:rPr>
              <a:t>1 </a:t>
            </a:r>
            <a:r>
              <a:rPr lang="zh-CN" altLang="en-US"/>
              <a:t>—</a:t>
            </a:r>
            <a:r>
              <a:rPr lang="zh-CN" altLang="en-US">
                <a:latin typeface="楷体_GB2312" pitchFamily="49" charset="-122"/>
              </a:rPr>
              <a:t> 第一列字符为</a:t>
            </a:r>
            <a:r>
              <a:rPr lang="en-US" altLang="zh-CN">
                <a:latin typeface="楷体_GB2312" pitchFamily="49" charset="-122"/>
              </a:rPr>
              <a:t>A	     50</a:t>
            </a:r>
            <a:r>
              <a:rPr lang="en-US" altLang="zh-CN"/>
              <a:t>—</a:t>
            </a:r>
            <a:r>
              <a:rPr lang="zh-CN" altLang="en-US">
                <a:latin typeface="楷体_GB2312" pitchFamily="49" charset="-122"/>
              </a:rPr>
              <a:t>修改文件</a:t>
            </a:r>
          </a:p>
          <a:p>
            <a:pPr eaLnBrk="1" hangingPunct="1"/>
            <a:r>
              <a:rPr lang="zh-CN" altLang="en-US">
                <a:latin typeface="楷体_GB2312" pitchFamily="49" charset="-122"/>
              </a:rPr>
              <a:t>2 </a:t>
            </a:r>
            <a:r>
              <a:rPr lang="zh-CN" altLang="en-US"/>
              <a:t>—</a:t>
            </a:r>
            <a:r>
              <a:rPr lang="zh-CN" altLang="en-US">
                <a:latin typeface="楷体_GB2312" pitchFamily="49" charset="-122"/>
              </a:rPr>
              <a:t> 第一列字符为</a:t>
            </a:r>
            <a:r>
              <a:rPr lang="en-US" altLang="zh-CN">
                <a:latin typeface="楷体_GB2312" pitchFamily="49" charset="-122"/>
              </a:rPr>
              <a:t>B	     51</a:t>
            </a:r>
            <a:r>
              <a:rPr lang="en-US" altLang="zh-CN"/>
              <a:t>—</a:t>
            </a:r>
            <a:r>
              <a:rPr lang="zh-CN" altLang="en-US">
                <a:latin typeface="楷体_GB2312" pitchFamily="49" charset="-122"/>
              </a:rPr>
              <a:t>发信息</a:t>
            </a:r>
            <a:r>
              <a:rPr lang="en-US" altLang="zh-CN">
                <a:latin typeface="楷体_GB2312" pitchFamily="49" charset="-122"/>
              </a:rPr>
              <a:t>X</a:t>
            </a:r>
            <a:r>
              <a:rPr lang="en-US" altLang="zh-CN" sz="1800">
                <a:latin typeface="楷体_GB2312" pitchFamily="49" charset="-122"/>
              </a:rPr>
              <a:t>12</a:t>
            </a:r>
          </a:p>
          <a:p>
            <a:pPr eaLnBrk="1" hangingPunct="1"/>
            <a:r>
              <a:rPr lang="en-US" altLang="zh-CN">
                <a:latin typeface="楷体_GB2312" pitchFamily="49" charset="-122"/>
              </a:rPr>
              <a:t>3 </a:t>
            </a:r>
            <a:r>
              <a:rPr lang="zh-CN" altLang="en-US"/>
              <a:t>—</a:t>
            </a:r>
            <a:r>
              <a:rPr lang="zh-CN" altLang="en-US">
                <a:latin typeface="楷体_GB2312" pitchFamily="49" charset="-122"/>
              </a:rPr>
              <a:t> 第二列字符为数字     52</a:t>
            </a:r>
            <a:r>
              <a:rPr lang="zh-CN" altLang="en-US"/>
              <a:t>—</a:t>
            </a:r>
            <a:r>
              <a:rPr lang="zh-CN" altLang="en-US">
                <a:latin typeface="楷体_GB2312" pitchFamily="49" charset="-122"/>
              </a:rPr>
              <a:t>发信息</a:t>
            </a:r>
            <a:r>
              <a:rPr lang="en-US" altLang="zh-CN">
                <a:latin typeface="楷体_GB2312" pitchFamily="49" charset="-122"/>
              </a:rPr>
              <a:t>X</a:t>
            </a:r>
            <a:r>
              <a:rPr lang="en-US" altLang="zh-CN" sz="1800">
                <a:latin typeface="楷体_GB2312" pitchFamily="49" charset="-122"/>
              </a:rPr>
              <a:t>13</a:t>
            </a:r>
          </a:p>
          <a:p>
            <a:pPr eaLnBrk="1" hangingPunct="1">
              <a:lnSpc>
                <a:spcPct val="80000"/>
              </a:lnSpc>
              <a:spcBef>
                <a:spcPct val="10000"/>
              </a:spcBef>
            </a:pPr>
            <a:endParaRPr lang="zh-CN" altLang="zh-CN">
              <a:latin typeface="楷体_GB2312" pitchFamily="49" charset="-122"/>
            </a:endParaRPr>
          </a:p>
        </p:txBody>
      </p:sp>
      <p:sp>
        <p:nvSpPr>
          <p:cNvPr id="33797" name="Oval 19">
            <a:hlinkClick r:id="" action="ppaction://hlinkshowjump?jump=previousslide"/>
            <a:extLst>
              <a:ext uri="{FF2B5EF4-FFF2-40B4-BE49-F238E27FC236}">
                <a16:creationId xmlns:a16="http://schemas.microsoft.com/office/drawing/2014/main" id="{60FC4D3E-7FA0-497C-A4F6-01F7338117CD}"/>
              </a:ext>
            </a:extLst>
          </p:cNvPr>
          <p:cNvSpPr>
            <a:spLocks noChangeArrowheads="1"/>
          </p:cNvSpPr>
          <p:nvPr/>
        </p:nvSpPr>
        <p:spPr bwMode="auto">
          <a:xfrm>
            <a:off x="6353175" y="6386513"/>
            <a:ext cx="747713" cy="323850"/>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kumimoji="1" sz="1600" b="1">
                <a:solidFill>
                  <a:srgbClr val="003399"/>
                </a:solidFill>
                <a:latin typeface="Times New Roman" panose="02020603050405020304" pitchFamily="18" charset="0"/>
                <a:ea typeface="宋体" panose="02010600030101010101" pitchFamily="2" charset="-122"/>
              </a:defRPr>
            </a:lvl1pPr>
            <a:lvl2pPr marL="742950" indent="-285750" algn="ctr">
              <a:defRPr kumimoji="1" sz="1600" b="1">
                <a:solidFill>
                  <a:srgbClr val="003399"/>
                </a:solidFill>
                <a:latin typeface="Times New Roman" panose="02020603050405020304" pitchFamily="18" charset="0"/>
                <a:ea typeface="宋体" panose="02010600030101010101" pitchFamily="2" charset="-122"/>
              </a:defRPr>
            </a:lvl2pPr>
            <a:lvl3pPr marL="1143000" indent="-228600" algn="ctr">
              <a:defRPr kumimoji="1" sz="1600" b="1">
                <a:solidFill>
                  <a:srgbClr val="003399"/>
                </a:solidFill>
                <a:latin typeface="Times New Roman" panose="02020603050405020304" pitchFamily="18" charset="0"/>
                <a:ea typeface="宋体" panose="02010600030101010101" pitchFamily="2" charset="-122"/>
              </a:defRPr>
            </a:lvl3pPr>
            <a:lvl4pPr marL="1600200" indent="-228600" algn="ctr">
              <a:defRPr kumimoji="1" sz="1600" b="1">
                <a:solidFill>
                  <a:srgbClr val="003399"/>
                </a:solidFill>
                <a:latin typeface="Times New Roman" panose="02020603050405020304" pitchFamily="18" charset="0"/>
                <a:ea typeface="宋体" panose="02010600030101010101" pitchFamily="2" charset="-122"/>
              </a:defRPr>
            </a:lvl4pPr>
            <a:lvl5pPr marL="2057400" indent="-228600" algn="ctr">
              <a:defRPr kumimoji="1" sz="1600" b="1">
                <a:solidFill>
                  <a:srgbClr val="003399"/>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3798" name="Oval 20">
            <a:hlinkClick r:id="" action="ppaction://hlinkshowjump?jump=nextslide"/>
            <a:extLst>
              <a:ext uri="{FF2B5EF4-FFF2-40B4-BE49-F238E27FC236}">
                <a16:creationId xmlns:a16="http://schemas.microsoft.com/office/drawing/2014/main" id="{172CD670-2F2A-496C-B6B7-0FFCA17D7FCB}"/>
              </a:ext>
            </a:extLst>
          </p:cNvPr>
          <p:cNvSpPr>
            <a:spLocks noChangeArrowheads="1"/>
          </p:cNvSpPr>
          <p:nvPr/>
        </p:nvSpPr>
        <p:spPr bwMode="auto">
          <a:xfrm>
            <a:off x="7219950" y="6391275"/>
            <a:ext cx="781050" cy="314325"/>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kumimoji="1" sz="1600" b="1">
                <a:solidFill>
                  <a:srgbClr val="003399"/>
                </a:solidFill>
                <a:latin typeface="Times New Roman" panose="02020603050405020304" pitchFamily="18" charset="0"/>
                <a:ea typeface="宋体" panose="02010600030101010101" pitchFamily="2" charset="-122"/>
              </a:defRPr>
            </a:lvl1pPr>
            <a:lvl2pPr marL="742950" indent="-285750" algn="ctr">
              <a:defRPr kumimoji="1" sz="1600" b="1">
                <a:solidFill>
                  <a:srgbClr val="003399"/>
                </a:solidFill>
                <a:latin typeface="Times New Roman" panose="02020603050405020304" pitchFamily="18" charset="0"/>
                <a:ea typeface="宋体" panose="02010600030101010101" pitchFamily="2" charset="-122"/>
              </a:defRPr>
            </a:lvl2pPr>
            <a:lvl3pPr marL="1143000" indent="-228600" algn="ctr">
              <a:defRPr kumimoji="1" sz="1600" b="1">
                <a:solidFill>
                  <a:srgbClr val="003399"/>
                </a:solidFill>
                <a:latin typeface="Times New Roman" panose="02020603050405020304" pitchFamily="18" charset="0"/>
                <a:ea typeface="宋体" panose="02010600030101010101" pitchFamily="2" charset="-122"/>
              </a:defRPr>
            </a:lvl3pPr>
            <a:lvl4pPr marL="1600200" indent="-228600" algn="ctr">
              <a:defRPr kumimoji="1" sz="1600" b="1">
                <a:solidFill>
                  <a:srgbClr val="003399"/>
                </a:solidFill>
                <a:latin typeface="Times New Roman" panose="02020603050405020304" pitchFamily="18" charset="0"/>
                <a:ea typeface="宋体" panose="02010600030101010101" pitchFamily="2" charset="-122"/>
              </a:defRPr>
            </a:lvl4pPr>
            <a:lvl5pPr marL="2057400" indent="-228600" algn="ctr">
              <a:defRPr kumimoji="1" sz="1600" b="1">
                <a:solidFill>
                  <a:srgbClr val="003399"/>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3799" name="Oval 21">
            <a:hlinkClick r:id="" action="ppaction://hlinkshowjump?jump=firstslide"/>
            <a:extLst>
              <a:ext uri="{FF2B5EF4-FFF2-40B4-BE49-F238E27FC236}">
                <a16:creationId xmlns:a16="http://schemas.microsoft.com/office/drawing/2014/main" id="{95CD35FA-E0E6-4604-967C-B7AB923756C3}"/>
              </a:ext>
            </a:extLst>
          </p:cNvPr>
          <p:cNvSpPr>
            <a:spLocks noChangeArrowheads="1"/>
          </p:cNvSpPr>
          <p:nvPr/>
        </p:nvSpPr>
        <p:spPr bwMode="auto">
          <a:xfrm>
            <a:off x="8148638" y="6392863"/>
            <a:ext cx="781050" cy="314325"/>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kumimoji="1" sz="1600" b="1">
                <a:solidFill>
                  <a:srgbClr val="003399"/>
                </a:solidFill>
                <a:latin typeface="Times New Roman" panose="02020603050405020304" pitchFamily="18" charset="0"/>
                <a:ea typeface="宋体" panose="02010600030101010101" pitchFamily="2" charset="-122"/>
              </a:defRPr>
            </a:lvl1pPr>
            <a:lvl2pPr marL="742950" indent="-285750" algn="ctr">
              <a:defRPr kumimoji="1" sz="1600" b="1">
                <a:solidFill>
                  <a:srgbClr val="003399"/>
                </a:solidFill>
                <a:latin typeface="Times New Roman" panose="02020603050405020304" pitchFamily="18" charset="0"/>
                <a:ea typeface="宋体" panose="02010600030101010101" pitchFamily="2" charset="-122"/>
              </a:defRPr>
            </a:lvl2pPr>
            <a:lvl3pPr marL="1143000" indent="-228600" algn="ctr">
              <a:defRPr kumimoji="1" sz="1600" b="1">
                <a:solidFill>
                  <a:srgbClr val="003399"/>
                </a:solidFill>
                <a:latin typeface="Times New Roman" panose="02020603050405020304" pitchFamily="18" charset="0"/>
                <a:ea typeface="宋体" panose="02010600030101010101" pitchFamily="2" charset="-122"/>
              </a:defRPr>
            </a:lvl3pPr>
            <a:lvl4pPr marL="1600200" indent="-228600" algn="ctr">
              <a:defRPr kumimoji="1" sz="1600" b="1">
                <a:solidFill>
                  <a:srgbClr val="003399"/>
                </a:solidFill>
                <a:latin typeface="Times New Roman" panose="02020603050405020304" pitchFamily="18" charset="0"/>
                <a:ea typeface="宋体" panose="02010600030101010101" pitchFamily="2" charset="-122"/>
              </a:defRPr>
            </a:lvl4pPr>
            <a:lvl5pPr marL="2057400" indent="-228600" algn="ctr">
              <a:defRPr kumimoji="1" sz="1600" b="1">
                <a:solidFill>
                  <a:srgbClr val="003399"/>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9pPr>
          </a:lstStyle>
          <a:p>
            <a:pPr eaLnBrk="1" hangingPunct="1"/>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68610"/>
                                        </p:tgtEl>
                                        <p:attrNameLst>
                                          <p:attrName>style.visibility</p:attrName>
                                        </p:attrNameLst>
                                      </p:cBhvr>
                                      <p:to>
                                        <p:strVal val="visible"/>
                                      </p:to>
                                    </p:set>
                                    <p:anim calcmode="lin" valueType="num">
                                      <p:cBhvr additive="base">
                                        <p:cTn id="7" dur="500" fill="hold"/>
                                        <p:tgtEl>
                                          <p:spTgt spid="68610"/>
                                        </p:tgtEl>
                                        <p:attrNameLst>
                                          <p:attrName>ppt_x</p:attrName>
                                        </p:attrNameLst>
                                      </p:cBhvr>
                                      <p:tavLst>
                                        <p:tav tm="0">
                                          <p:val>
                                            <p:strVal val="0-#ppt_w/2"/>
                                          </p:val>
                                        </p:tav>
                                        <p:tav tm="100000">
                                          <p:val>
                                            <p:strVal val="#ppt_x"/>
                                          </p:val>
                                        </p:tav>
                                      </p:tavLst>
                                    </p:anim>
                                    <p:anim calcmode="lin" valueType="num">
                                      <p:cBhvr additive="base">
                                        <p:cTn id="8" dur="500" fill="hold"/>
                                        <p:tgtEl>
                                          <p:spTgt spid="68610"/>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68611">
                                            <p:txEl>
                                              <p:pRg st="0" end="0"/>
                                            </p:txEl>
                                          </p:spTgt>
                                        </p:tgtEl>
                                        <p:attrNameLst>
                                          <p:attrName>style.visibility</p:attrName>
                                        </p:attrNameLst>
                                      </p:cBhvr>
                                      <p:to>
                                        <p:strVal val="visible"/>
                                      </p:to>
                                    </p:set>
                                    <p:animEffect transition="in" filter="wipe(left)">
                                      <p:cBhvr>
                                        <p:cTn id="13" dur="500"/>
                                        <p:tgtEl>
                                          <p:spTgt spid="68611">
                                            <p:txEl>
                                              <p:pRg st="0" end="0"/>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68611">
                                            <p:txEl>
                                              <p:pRg st="1" end="1"/>
                                            </p:txEl>
                                          </p:spTgt>
                                        </p:tgtEl>
                                        <p:attrNameLst>
                                          <p:attrName>style.visibility</p:attrName>
                                        </p:attrNameLst>
                                      </p:cBhvr>
                                      <p:to>
                                        <p:strVal val="visible"/>
                                      </p:to>
                                    </p:set>
                                    <p:animEffect transition="in" filter="wipe(left)">
                                      <p:cBhvr>
                                        <p:cTn id="16" dur="500"/>
                                        <p:tgtEl>
                                          <p:spTgt spid="68611">
                                            <p:txEl>
                                              <p:pRg st="1" end="1"/>
                                            </p:txEl>
                                          </p:spTgt>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68611">
                                            <p:txEl>
                                              <p:pRg st="2" end="2"/>
                                            </p:txEl>
                                          </p:spTgt>
                                        </p:tgtEl>
                                        <p:attrNameLst>
                                          <p:attrName>style.visibility</p:attrName>
                                        </p:attrNameLst>
                                      </p:cBhvr>
                                      <p:to>
                                        <p:strVal val="visible"/>
                                      </p:to>
                                    </p:set>
                                    <p:animEffect transition="in" filter="wipe(left)">
                                      <p:cBhvr>
                                        <p:cTn id="19" dur="500"/>
                                        <p:tgtEl>
                                          <p:spTgt spid="68611">
                                            <p:txEl>
                                              <p:pRg st="2" end="2"/>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68625">
                                            <p:txEl>
                                              <p:pRg st="0" end="0"/>
                                            </p:txEl>
                                          </p:spTgt>
                                        </p:tgtEl>
                                        <p:attrNameLst>
                                          <p:attrName>style.visibility</p:attrName>
                                        </p:attrNameLst>
                                      </p:cBhvr>
                                      <p:to>
                                        <p:strVal val="visible"/>
                                      </p:to>
                                    </p:set>
                                    <p:animEffect transition="in" filter="wipe(left)">
                                      <p:cBhvr>
                                        <p:cTn id="24" dur="500"/>
                                        <p:tgtEl>
                                          <p:spTgt spid="68625">
                                            <p:txEl>
                                              <p:pRg st="0" end="0"/>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68625">
                                            <p:txEl>
                                              <p:pRg st="1" end="1"/>
                                            </p:txEl>
                                          </p:spTgt>
                                        </p:tgtEl>
                                        <p:attrNameLst>
                                          <p:attrName>style.visibility</p:attrName>
                                        </p:attrNameLst>
                                      </p:cBhvr>
                                      <p:to>
                                        <p:strVal val="visible"/>
                                      </p:to>
                                    </p:set>
                                    <p:animEffect transition="in" filter="wipe(left)">
                                      <p:cBhvr>
                                        <p:cTn id="29" dur="500"/>
                                        <p:tgtEl>
                                          <p:spTgt spid="68625">
                                            <p:txEl>
                                              <p:pRg st="1" end="1"/>
                                            </p:txEl>
                                          </p:spTgt>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68625">
                                            <p:txEl>
                                              <p:pRg st="2" end="2"/>
                                            </p:txEl>
                                          </p:spTgt>
                                        </p:tgtEl>
                                        <p:attrNameLst>
                                          <p:attrName>style.visibility</p:attrName>
                                        </p:attrNameLst>
                                      </p:cBhvr>
                                      <p:to>
                                        <p:strVal val="visible"/>
                                      </p:to>
                                    </p:set>
                                    <p:animEffect transition="in" filter="wipe(left)">
                                      <p:cBhvr>
                                        <p:cTn id="34" dur="500"/>
                                        <p:tgtEl>
                                          <p:spTgt spid="68625">
                                            <p:txEl>
                                              <p:pRg st="2" end="2"/>
                                            </p:txEl>
                                          </p:spTgt>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68625">
                                            <p:txEl>
                                              <p:pRg st="3" end="3"/>
                                            </p:txEl>
                                          </p:spTgt>
                                        </p:tgtEl>
                                        <p:attrNameLst>
                                          <p:attrName>style.visibility</p:attrName>
                                        </p:attrNameLst>
                                      </p:cBhvr>
                                      <p:to>
                                        <p:strVal val="visible"/>
                                      </p:to>
                                    </p:set>
                                    <p:animEffect transition="in" filter="wipe(left)">
                                      <p:cBhvr>
                                        <p:cTn id="39" dur="500"/>
                                        <p:tgtEl>
                                          <p:spTgt spid="68625">
                                            <p:txEl>
                                              <p:pRg st="3" end="3"/>
                                            </p:txEl>
                                          </p:spTgt>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68625">
                                            <p:txEl>
                                              <p:pRg st="4" end="4"/>
                                            </p:txEl>
                                          </p:spTgt>
                                        </p:tgtEl>
                                        <p:attrNameLst>
                                          <p:attrName>style.visibility</p:attrName>
                                        </p:attrNameLst>
                                      </p:cBhvr>
                                      <p:to>
                                        <p:strVal val="visible"/>
                                      </p:to>
                                    </p:set>
                                    <p:animEffect transition="in" filter="wipe(left)">
                                      <p:cBhvr>
                                        <p:cTn id="44" dur="500"/>
                                        <p:tgtEl>
                                          <p:spTgt spid="6862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10" grpId="0" autoUpdateAnimBg="0"/>
      <p:bldP spid="68611" grpId="0" build="p" autoUpdateAnimBg="0"/>
      <p:bldP spid="68625" grpId="0" build="p"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showMasterSp="0" showMasterPhAnim="0">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69634" name="Rectangle 2">
            <a:extLst>
              <a:ext uri="{FF2B5EF4-FFF2-40B4-BE49-F238E27FC236}">
                <a16:creationId xmlns:a16="http://schemas.microsoft.com/office/drawing/2014/main" id="{5B5B0F16-FF12-48EB-B6DC-014B9BD983D0}"/>
              </a:ext>
            </a:extLst>
          </p:cNvPr>
          <p:cNvSpPr>
            <a:spLocks noGrp="1" noChangeArrowheads="1"/>
          </p:cNvSpPr>
          <p:nvPr>
            <p:ph type="title"/>
          </p:nvPr>
        </p:nvSpPr>
        <p:spPr>
          <a:xfrm>
            <a:off x="762000" y="381000"/>
            <a:ext cx="7772400" cy="685800"/>
          </a:xfrm>
          <a:effectLst>
            <a:outerShdw dist="35921" dir="2700000" algn="ctr" rotWithShape="0">
              <a:schemeClr val="bg2"/>
            </a:outerShdw>
          </a:effectLst>
        </p:spPr>
        <p:txBody>
          <a:bodyPr/>
          <a:lstStyle/>
          <a:p>
            <a:pPr algn="l" eaLnBrk="1" hangingPunct="1">
              <a:spcBef>
                <a:spcPct val="40000"/>
              </a:spcBef>
              <a:defRPr/>
            </a:pPr>
            <a:r>
              <a:rPr lang="zh-CN" altLang="en-US" sz="2800">
                <a:solidFill>
                  <a:schemeClr val="folHlink"/>
                </a:solidFill>
                <a:latin typeface="楷体_GB2312" pitchFamily="49" charset="-122"/>
                <a:ea typeface="楷体_GB2312" pitchFamily="49" charset="-122"/>
              </a:rPr>
              <a:t>2</a:t>
            </a:r>
            <a:r>
              <a:rPr lang="en-US" altLang="zh-CN" sz="2800">
                <a:solidFill>
                  <a:schemeClr val="folHlink"/>
                </a:solidFill>
                <a:latin typeface="楷体_GB2312" pitchFamily="49" charset="-122"/>
                <a:ea typeface="楷体_GB2312" pitchFamily="49" charset="-122"/>
              </a:rPr>
              <a:t>.</a:t>
            </a:r>
            <a:r>
              <a:rPr lang="zh-CN" altLang="en-US" sz="2800">
                <a:solidFill>
                  <a:schemeClr val="folHlink"/>
                </a:solidFill>
                <a:latin typeface="楷体_GB2312" pitchFamily="49" charset="-122"/>
                <a:ea typeface="楷体_GB2312" pitchFamily="49" charset="-122"/>
              </a:rPr>
              <a:t>画出因果图</a:t>
            </a:r>
            <a:endParaRPr lang="zh-CN" altLang="en-US" sz="2800">
              <a:solidFill>
                <a:schemeClr val="folHlink"/>
              </a:solidFill>
              <a:latin typeface="黑体" panose="02010609060101010101" pitchFamily="49" charset="-122"/>
              <a:ea typeface="黑体" panose="02010609060101010101" pitchFamily="49" charset="-122"/>
            </a:endParaRPr>
          </a:p>
        </p:txBody>
      </p:sp>
      <p:sp>
        <p:nvSpPr>
          <p:cNvPr id="69635" name="Rectangle 3">
            <a:extLst>
              <a:ext uri="{FF2B5EF4-FFF2-40B4-BE49-F238E27FC236}">
                <a16:creationId xmlns:a16="http://schemas.microsoft.com/office/drawing/2014/main" id="{F6074D5D-2E5C-4774-B5FA-D16067488F5E}"/>
              </a:ext>
            </a:extLst>
          </p:cNvPr>
          <p:cNvSpPr>
            <a:spLocks noGrp="1" noChangeArrowheads="1"/>
          </p:cNvSpPr>
          <p:nvPr>
            <p:ph type="body" idx="1"/>
          </p:nvPr>
        </p:nvSpPr>
        <p:spPr>
          <a:xfrm>
            <a:off x="381000" y="4724400"/>
            <a:ext cx="8459788" cy="741363"/>
          </a:xfrm>
        </p:spPr>
        <p:txBody>
          <a:bodyPr/>
          <a:lstStyle/>
          <a:p>
            <a:pPr lvl="1" algn="just" eaLnBrk="1" hangingPunct="1">
              <a:lnSpc>
                <a:spcPct val="110000"/>
              </a:lnSpc>
              <a:spcBef>
                <a:spcPct val="40000"/>
              </a:spcBef>
            </a:pPr>
            <a:r>
              <a:rPr lang="zh-CN" altLang="en-US" b="1">
                <a:latin typeface="楷体_GB2312" pitchFamily="49" charset="-122"/>
                <a:ea typeface="楷体_GB2312" pitchFamily="49" charset="-122"/>
              </a:rPr>
              <a:t>中间结点	是导出结果的进一步原因。</a:t>
            </a:r>
          </a:p>
        </p:txBody>
      </p:sp>
      <p:sp>
        <p:nvSpPr>
          <p:cNvPr id="69649" name="Rectangle 17">
            <a:extLst>
              <a:ext uri="{FF2B5EF4-FFF2-40B4-BE49-F238E27FC236}">
                <a16:creationId xmlns:a16="http://schemas.microsoft.com/office/drawing/2014/main" id="{D7DB5004-E5ED-4949-9B96-38DDC6FC5CFB}"/>
              </a:ext>
            </a:extLst>
          </p:cNvPr>
          <p:cNvSpPr>
            <a:spLocks noChangeArrowheads="1"/>
          </p:cNvSpPr>
          <p:nvPr/>
        </p:nvSpPr>
        <p:spPr bwMode="auto">
          <a:xfrm>
            <a:off x="533400" y="5562600"/>
            <a:ext cx="7821613" cy="1065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accent2"/>
              </a:buClr>
              <a:buSzPct val="80000"/>
              <a:buFont typeface="Wingdings" panose="05000000000000000000" pitchFamily="2" charset="2"/>
              <a:defRPr kumimoji="1" sz="2800" b="1">
                <a:solidFill>
                  <a:schemeClr val="tx1"/>
                </a:solidFill>
                <a:latin typeface="Times New Roman" panose="02020603050405020304" pitchFamily="18" charset="0"/>
                <a:ea typeface="楷体_GB2312" pitchFamily="49" charset="-122"/>
              </a:defRPr>
            </a:lvl1pPr>
            <a:lvl2pPr marL="742950" indent="-285750">
              <a:spcBef>
                <a:spcPct val="20000"/>
              </a:spcBef>
              <a:buClr>
                <a:schemeClr val="tx1"/>
              </a:buClr>
              <a:buSzPct val="90000"/>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defRPr kumimoji="1" sz="28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spcBef>
                <a:spcPct val="50000"/>
              </a:spcBef>
            </a:pPr>
            <a:r>
              <a:rPr lang="zh-CN" altLang="zh-CN">
                <a:latin typeface="楷体_GB2312" pitchFamily="49" charset="-122"/>
              </a:rPr>
              <a:t>	</a:t>
            </a:r>
            <a:r>
              <a:rPr lang="zh-CN" altLang="en-US">
                <a:latin typeface="楷体_GB2312" pitchFamily="49" charset="-122"/>
              </a:rPr>
              <a:t>考虑到原因1、2不可能同时为1，加上</a:t>
            </a:r>
            <a:r>
              <a:rPr lang="en-US" altLang="zh-CN">
                <a:latin typeface="楷体_GB2312" pitchFamily="49" charset="-122"/>
              </a:rPr>
              <a:t>E</a:t>
            </a:r>
            <a:r>
              <a:rPr lang="zh-CN" altLang="en-US">
                <a:latin typeface="楷体_GB2312" pitchFamily="49" charset="-122"/>
              </a:rPr>
              <a:t>约束。</a:t>
            </a:r>
            <a:r>
              <a:rPr lang="zh-CN" altLang="zh-CN">
                <a:latin typeface="楷体_GB2312" pitchFamily="49" charset="-122"/>
              </a:rPr>
              <a:t>	</a:t>
            </a:r>
          </a:p>
        </p:txBody>
      </p:sp>
      <p:sp>
        <p:nvSpPr>
          <p:cNvPr id="69674" name="Oval 42">
            <a:extLst>
              <a:ext uri="{FF2B5EF4-FFF2-40B4-BE49-F238E27FC236}">
                <a16:creationId xmlns:a16="http://schemas.microsoft.com/office/drawing/2014/main" id="{72DAEA71-801B-4C52-BBC5-80658AA68AC7}"/>
              </a:ext>
            </a:extLst>
          </p:cNvPr>
          <p:cNvSpPr>
            <a:spLocks noChangeArrowheads="1"/>
          </p:cNvSpPr>
          <p:nvPr/>
        </p:nvSpPr>
        <p:spPr bwMode="auto">
          <a:xfrm>
            <a:off x="2514600" y="4876800"/>
            <a:ext cx="406400" cy="441325"/>
          </a:xfrm>
          <a:prstGeom prst="ellipse">
            <a:avLst/>
          </a:prstGeom>
          <a:solidFill>
            <a:srgbClr val="FFFF99"/>
          </a:solidFill>
          <a:ln w="9525" cap="sq">
            <a:solidFill>
              <a:srgbClr val="A50021"/>
            </a:solidFill>
            <a:round/>
            <a:headEnd/>
            <a:tailEnd/>
          </a:ln>
          <a:effectLst>
            <a:prstShdw prst="shdw17" dist="17961" dir="2700000">
              <a:srgbClr val="630014"/>
            </a:prstShdw>
          </a:effectLst>
        </p:spPr>
        <p:txBody>
          <a:bodyPr wrap="none" anchor="ctr"/>
          <a:lstStyle>
            <a:lvl1pPr algn="ctr">
              <a:defRPr kumimoji="1" sz="1600" b="1">
                <a:solidFill>
                  <a:srgbClr val="003399"/>
                </a:solidFill>
                <a:latin typeface="Times New Roman" panose="02020603050405020304" pitchFamily="18" charset="0"/>
                <a:ea typeface="宋体" panose="02010600030101010101" pitchFamily="2" charset="-122"/>
              </a:defRPr>
            </a:lvl1pPr>
            <a:lvl2pPr marL="742950" indent="-285750" algn="ctr">
              <a:defRPr kumimoji="1" sz="1600" b="1">
                <a:solidFill>
                  <a:srgbClr val="003399"/>
                </a:solidFill>
                <a:latin typeface="Times New Roman" panose="02020603050405020304" pitchFamily="18" charset="0"/>
                <a:ea typeface="宋体" panose="02010600030101010101" pitchFamily="2" charset="-122"/>
              </a:defRPr>
            </a:lvl2pPr>
            <a:lvl3pPr marL="1143000" indent="-228600" algn="ctr">
              <a:defRPr kumimoji="1" sz="1600" b="1">
                <a:solidFill>
                  <a:srgbClr val="003399"/>
                </a:solidFill>
                <a:latin typeface="Times New Roman" panose="02020603050405020304" pitchFamily="18" charset="0"/>
                <a:ea typeface="宋体" panose="02010600030101010101" pitchFamily="2" charset="-122"/>
              </a:defRPr>
            </a:lvl3pPr>
            <a:lvl4pPr marL="1600200" indent="-228600" algn="ctr">
              <a:defRPr kumimoji="1" sz="1600" b="1">
                <a:solidFill>
                  <a:srgbClr val="003399"/>
                </a:solidFill>
                <a:latin typeface="Times New Roman" panose="02020603050405020304" pitchFamily="18" charset="0"/>
                <a:ea typeface="宋体" panose="02010600030101010101" pitchFamily="2" charset="-122"/>
              </a:defRPr>
            </a:lvl4pPr>
            <a:lvl5pPr marL="2057400" indent="-228600" algn="ctr">
              <a:defRPr kumimoji="1" sz="1600" b="1">
                <a:solidFill>
                  <a:srgbClr val="003399"/>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9pPr>
          </a:lstStyle>
          <a:p>
            <a:pPr eaLnBrk="1" hangingPunct="1"/>
            <a:r>
              <a:rPr lang="zh-CN" altLang="zh-CN" sz="2400"/>
              <a:t>11</a:t>
            </a:r>
            <a:endParaRPr lang="zh-CN" altLang="zh-CN"/>
          </a:p>
        </p:txBody>
      </p:sp>
      <p:grpSp>
        <p:nvGrpSpPr>
          <p:cNvPr id="69683" name="Group 51">
            <a:extLst>
              <a:ext uri="{FF2B5EF4-FFF2-40B4-BE49-F238E27FC236}">
                <a16:creationId xmlns:a16="http://schemas.microsoft.com/office/drawing/2014/main" id="{A65BE48C-57E5-45B7-877D-8F8D378779EF}"/>
              </a:ext>
            </a:extLst>
          </p:cNvPr>
          <p:cNvGrpSpPr>
            <a:grpSpLocks/>
          </p:cNvGrpSpPr>
          <p:nvPr/>
        </p:nvGrpSpPr>
        <p:grpSpPr bwMode="auto">
          <a:xfrm>
            <a:off x="1257300" y="1447800"/>
            <a:ext cx="4711700" cy="2895600"/>
            <a:chOff x="792" y="912"/>
            <a:chExt cx="2968" cy="1824"/>
          </a:xfrm>
        </p:grpSpPr>
        <p:grpSp>
          <p:nvGrpSpPr>
            <p:cNvPr id="34830" name="Group 50">
              <a:extLst>
                <a:ext uri="{FF2B5EF4-FFF2-40B4-BE49-F238E27FC236}">
                  <a16:creationId xmlns:a16="http://schemas.microsoft.com/office/drawing/2014/main" id="{05A8BF62-DE17-4CB9-AD22-DD0137E35358}"/>
                </a:ext>
              </a:extLst>
            </p:cNvPr>
            <p:cNvGrpSpPr>
              <a:grpSpLocks/>
            </p:cNvGrpSpPr>
            <p:nvPr/>
          </p:nvGrpSpPr>
          <p:grpSpPr bwMode="auto">
            <a:xfrm>
              <a:off x="1872" y="1104"/>
              <a:ext cx="928" cy="672"/>
              <a:chOff x="1872" y="1104"/>
              <a:chExt cx="928" cy="672"/>
            </a:xfrm>
          </p:grpSpPr>
          <p:sp>
            <p:nvSpPr>
              <p:cNvPr id="69659" name="Line 27">
                <a:extLst>
                  <a:ext uri="{FF2B5EF4-FFF2-40B4-BE49-F238E27FC236}">
                    <a16:creationId xmlns:a16="http://schemas.microsoft.com/office/drawing/2014/main" id="{2C98E290-11D4-4486-AE02-8738F2EE65E2}"/>
                  </a:ext>
                </a:extLst>
              </p:cNvPr>
              <p:cNvSpPr>
                <a:spLocks noChangeShapeType="1"/>
              </p:cNvSpPr>
              <p:nvPr/>
            </p:nvSpPr>
            <p:spPr bwMode="auto">
              <a:xfrm>
                <a:off x="1872" y="1104"/>
                <a:ext cx="672" cy="288"/>
              </a:xfrm>
              <a:prstGeom prst="line">
                <a:avLst/>
              </a:prstGeom>
              <a:noFill/>
              <a:ln w="9525" cap="sq">
                <a:solidFill>
                  <a:schemeClr val="tx1"/>
                </a:solidFill>
                <a:round/>
                <a:headEnd/>
                <a:tailEnd/>
              </a:ln>
              <a:effectLst>
                <a:prstShdw prst="shdw17" dist="17961" dir="2700000">
                  <a:schemeClr val="tx1">
                    <a:gamma/>
                    <a:shade val="60000"/>
                    <a:invGamma/>
                  </a:schemeClr>
                </a:prstShdw>
              </a:effectLst>
              <a:extLst>
                <a:ext uri="{909E8E84-426E-40DD-AFC4-6F175D3DCCD1}">
                  <a14:hiddenFill xmlns:a14="http://schemas.microsoft.com/office/drawing/2010/main">
                    <a:noFill/>
                  </a14:hiddenFill>
                </a:ext>
              </a:extLst>
            </p:spPr>
            <p:txBody>
              <a:bodyPr wrap="none" anchor="ctr"/>
              <a:lstStyle/>
              <a:p>
                <a:pPr algn="ctr" eaLnBrk="1" hangingPunct="1">
                  <a:defRPr/>
                </a:pPr>
                <a:endParaRPr lang="zh-CN" altLang="en-US"/>
              </a:p>
            </p:txBody>
          </p:sp>
          <p:sp>
            <p:nvSpPr>
              <p:cNvPr id="69660" name="Line 28">
                <a:extLst>
                  <a:ext uri="{FF2B5EF4-FFF2-40B4-BE49-F238E27FC236}">
                    <a16:creationId xmlns:a16="http://schemas.microsoft.com/office/drawing/2014/main" id="{990C686B-0387-4EDA-AC31-DAF2D69E2130}"/>
                  </a:ext>
                </a:extLst>
              </p:cNvPr>
              <p:cNvSpPr>
                <a:spLocks noChangeShapeType="1"/>
              </p:cNvSpPr>
              <p:nvPr/>
            </p:nvSpPr>
            <p:spPr bwMode="auto">
              <a:xfrm flipV="1">
                <a:off x="1872" y="1440"/>
                <a:ext cx="672" cy="336"/>
              </a:xfrm>
              <a:prstGeom prst="line">
                <a:avLst/>
              </a:prstGeom>
              <a:noFill/>
              <a:ln w="9525" cap="sq">
                <a:solidFill>
                  <a:schemeClr val="tx1"/>
                </a:solidFill>
                <a:round/>
                <a:headEnd/>
                <a:tailEnd/>
              </a:ln>
              <a:effectLst>
                <a:prstShdw prst="shdw17" dist="17961" dir="2700000">
                  <a:schemeClr val="tx1">
                    <a:gamma/>
                    <a:shade val="60000"/>
                    <a:invGamma/>
                  </a:schemeClr>
                </a:prstShdw>
              </a:effectLst>
              <a:extLst>
                <a:ext uri="{909E8E84-426E-40DD-AFC4-6F175D3DCCD1}">
                  <a14:hiddenFill xmlns:a14="http://schemas.microsoft.com/office/drawing/2010/main">
                    <a:noFill/>
                  </a14:hiddenFill>
                </a:ext>
              </a:extLst>
            </p:spPr>
            <p:txBody>
              <a:bodyPr wrap="none" anchor="ctr"/>
              <a:lstStyle/>
              <a:p>
                <a:pPr algn="ctr" eaLnBrk="1" hangingPunct="1">
                  <a:defRPr/>
                </a:pPr>
                <a:endParaRPr lang="zh-CN" altLang="en-US"/>
              </a:p>
            </p:txBody>
          </p:sp>
          <p:sp>
            <p:nvSpPr>
              <p:cNvPr id="34850" name="Oval 29">
                <a:extLst>
                  <a:ext uri="{FF2B5EF4-FFF2-40B4-BE49-F238E27FC236}">
                    <a16:creationId xmlns:a16="http://schemas.microsoft.com/office/drawing/2014/main" id="{57AD490E-5211-4B4E-BA88-7EF4F7B86CF1}"/>
                  </a:ext>
                </a:extLst>
              </p:cNvPr>
              <p:cNvSpPr>
                <a:spLocks noChangeArrowheads="1"/>
              </p:cNvSpPr>
              <p:nvPr/>
            </p:nvSpPr>
            <p:spPr bwMode="auto">
              <a:xfrm>
                <a:off x="2544" y="1296"/>
                <a:ext cx="256" cy="278"/>
              </a:xfrm>
              <a:prstGeom prst="ellipse">
                <a:avLst/>
              </a:prstGeom>
              <a:solidFill>
                <a:srgbClr val="FFFF99"/>
              </a:solidFill>
              <a:ln w="9525" cap="sq">
                <a:solidFill>
                  <a:srgbClr val="A50021"/>
                </a:solidFill>
                <a:round/>
                <a:headEnd/>
                <a:tailEnd/>
              </a:ln>
              <a:effectLst>
                <a:prstShdw prst="shdw17" dist="17961" dir="2700000">
                  <a:srgbClr val="630014"/>
                </a:prstShdw>
              </a:effectLst>
            </p:spPr>
            <p:txBody>
              <a:bodyPr wrap="none" anchor="ctr"/>
              <a:lstStyle>
                <a:lvl1pPr algn="ctr">
                  <a:defRPr kumimoji="1" sz="1600" b="1">
                    <a:solidFill>
                      <a:srgbClr val="003399"/>
                    </a:solidFill>
                    <a:latin typeface="Times New Roman" panose="02020603050405020304" pitchFamily="18" charset="0"/>
                    <a:ea typeface="宋体" panose="02010600030101010101" pitchFamily="2" charset="-122"/>
                  </a:defRPr>
                </a:lvl1pPr>
                <a:lvl2pPr marL="742950" indent="-285750" algn="ctr">
                  <a:defRPr kumimoji="1" sz="1600" b="1">
                    <a:solidFill>
                      <a:srgbClr val="003399"/>
                    </a:solidFill>
                    <a:latin typeface="Times New Roman" panose="02020603050405020304" pitchFamily="18" charset="0"/>
                    <a:ea typeface="宋体" panose="02010600030101010101" pitchFamily="2" charset="-122"/>
                  </a:defRPr>
                </a:lvl2pPr>
                <a:lvl3pPr marL="1143000" indent="-228600" algn="ctr">
                  <a:defRPr kumimoji="1" sz="1600" b="1">
                    <a:solidFill>
                      <a:srgbClr val="003399"/>
                    </a:solidFill>
                    <a:latin typeface="Times New Roman" panose="02020603050405020304" pitchFamily="18" charset="0"/>
                    <a:ea typeface="宋体" panose="02010600030101010101" pitchFamily="2" charset="-122"/>
                  </a:defRPr>
                </a:lvl3pPr>
                <a:lvl4pPr marL="1600200" indent="-228600" algn="ctr">
                  <a:defRPr kumimoji="1" sz="1600" b="1">
                    <a:solidFill>
                      <a:srgbClr val="003399"/>
                    </a:solidFill>
                    <a:latin typeface="Times New Roman" panose="02020603050405020304" pitchFamily="18" charset="0"/>
                    <a:ea typeface="宋体" panose="02010600030101010101" pitchFamily="2" charset="-122"/>
                  </a:defRPr>
                </a:lvl4pPr>
                <a:lvl5pPr marL="2057400" indent="-228600" algn="ctr">
                  <a:defRPr kumimoji="1" sz="1600" b="1">
                    <a:solidFill>
                      <a:srgbClr val="003399"/>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9pPr>
              </a:lstStyle>
              <a:p>
                <a:pPr eaLnBrk="1" hangingPunct="1"/>
                <a:r>
                  <a:rPr lang="zh-CN" altLang="zh-CN" sz="2400"/>
                  <a:t>11</a:t>
                </a:r>
                <a:endParaRPr lang="zh-CN" altLang="zh-CN"/>
              </a:p>
            </p:txBody>
          </p:sp>
          <p:sp>
            <p:nvSpPr>
              <p:cNvPr id="69662" name="Text Box 30">
                <a:extLst>
                  <a:ext uri="{FF2B5EF4-FFF2-40B4-BE49-F238E27FC236}">
                    <a16:creationId xmlns:a16="http://schemas.microsoft.com/office/drawing/2014/main" id="{96BF9DB2-B44D-4B5A-BB04-89F989298984}"/>
                  </a:ext>
                </a:extLst>
              </p:cNvPr>
              <p:cNvSpPr txBox="1">
                <a:spLocks noChangeArrowheads="1"/>
              </p:cNvSpPr>
              <p:nvPr/>
            </p:nvSpPr>
            <p:spPr bwMode="auto">
              <a:xfrm>
                <a:off x="2064" y="1248"/>
                <a:ext cx="240" cy="327"/>
              </a:xfrm>
              <a:prstGeom prst="rect">
                <a:avLst/>
              </a:prstGeom>
              <a:noFill/>
              <a:ln>
                <a:noFill/>
              </a:ln>
              <a:effectLst>
                <a:prstShdw prst="shdw17" dist="17961" dir="2700000">
                  <a:schemeClr val="tx1">
                    <a:gamma/>
                    <a:shade val="60000"/>
                    <a:invGamma/>
                  </a:schemeClr>
                </a:prstShdw>
              </a:effectLst>
              <a:extLst>
                <a:ext uri="{909E8E84-426E-40DD-AFC4-6F175D3DCCD1}">
                  <a14:hiddenFill xmlns:a14="http://schemas.microsoft.com/office/drawing/2010/main">
                    <a:gradFill rotWithShape="0">
                      <a:gsLst>
                        <a:gs pos="0">
                          <a:schemeClr val="tx1"/>
                        </a:gs>
                        <a:gs pos="100000">
                          <a:schemeClr val="tx1">
                            <a:gamma/>
                            <a:shade val="72941"/>
                            <a:invGamma/>
                          </a:schemeClr>
                        </a:gs>
                      </a:gsLst>
                      <a:lin ang="5400000" scaled="1"/>
                    </a:gradFill>
                  </a14:hiddenFill>
                </a:ext>
                <a:ext uri="{91240B29-F687-4F45-9708-019B960494DF}">
                  <a14:hiddenLine xmlns:a14="http://schemas.microsoft.com/office/drawing/2010/main" w="9525" cap="sq">
                    <a:solidFill>
                      <a:schemeClr val="tx1"/>
                    </a:solidFill>
                    <a:miter lim="800000"/>
                    <a:headEnd/>
                    <a:tailEnd/>
                  </a14:hiddenLine>
                </a:ext>
              </a:extLst>
            </p:spPr>
            <p:txBody>
              <a:bodyPr>
                <a:spAutoFit/>
              </a:bodyPr>
              <a:lstStyle/>
              <a:p>
                <a:pPr algn="ctr" eaLnBrk="1" hangingPunct="1">
                  <a:spcBef>
                    <a:spcPct val="50000"/>
                  </a:spcBef>
                  <a:defRPr/>
                </a:pPr>
                <a:r>
                  <a:rPr lang="zh-CN" altLang="zh-CN" sz="2800">
                    <a:solidFill>
                      <a:schemeClr val="tx1"/>
                    </a:solidFill>
                    <a:ea typeface="仿宋_GB2312" pitchFamily="49" charset="-122"/>
                  </a:rPr>
                  <a:t>∨</a:t>
                </a:r>
              </a:p>
            </p:txBody>
          </p:sp>
        </p:grpSp>
        <p:sp>
          <p:nvSpPr>
            <p:cNvPr id="34831" name="Oval 31">
              <a:extLst>
                <a:ext uri="{FF2B5EF4-FFF2-40B4-BE49-F238E27FC236}">
                  <a16:creationId xmlns:a16="http://schemas.microsoft.com/office/drawing/2014/main" id="{58CD69CF-8BF3-4923-AF2D-2A7E811CB259}"/>
                </a:ext>
              </a:extLst>
            </p:cNvPr>
            <p:cNvSpPr>
              <a:spLocks noChangeArrowheads="1"/>
            </p:cNvSpPr>
            <p:nvPr/>
          </p:nvSpPr>
          <p:spPr bwMode="auto">
            <a:xfrm>
              <a:off x="3504" y="912"/>
              <a:ext cx="256" cy="278"/>
            </a:xfrm>
            <a:prstGeom prst="ellipse">
              <a:avLst/>
            </a:prstGeom>
            <a:solidFill>
              <a:srgbClr val="FFFF99"/>
            </a:solidFill>
            <a:ln w="9525" cap="sq">
              <a:solidFill>
                <a:srgbClr val="A50021"/>
              </a:solidFill>
              <a:round/>
              <a:headEnd/>
              <a:tailEnd/>
            </a:ln>
            <a:effectLst>
              <a:prstShdw prst="shdw17" dist="17961" dir="2700000">
                <a:srgbClr val="630014"/>
              </a:prstShdw>
            </a:effectLst>
          </p:spPr>
          <p:txBody>
            <a:bodyPr wrap="none" anchor="ctr"/>
            <a:lstStyle>
              <a:lvl1pPr algn="ctr">
                <a:defRPr kumimoji="1" sz="1600" b="1">
                  <a:solidFill>
                    <a:srgbClr val="003399"/>
                  </a:solidFill>
                  <a:latin typeface="Times New Roman" panose="02020603050405020304" pitchFamily="18" charset="0"/>
                  <a:ea typeface="宋体" panose="02010600030101010101" pitchFamily="2" charset="-122"/>
                </a:defRPr>
              </a:lvl1pPr>
              <a:lvl2pPr marL="742950" indent="-285750" algn="ctr">
                <a:defRPr kumimoji="1" sz="1600" b="1">
                  <a:solidFill>
                    <a:srgbClr val="003399"/>
                  </a:solidFill>
                  <a:latin typeface="Times New Roman" panose="02020603050405020304" pitchFamily="18" charset="0"/>
                  <a:ea typeface="宋体" panose="02010600030101010101" pitchFamily="2" charset="-122"/>
                </a:defRPr>
              </a:lvl2pPr>
              <a:lvl3pPr marL="1143000" indent="-228600" algn="ctr">
                <a:defRPr kumimoji="1" sz="1600" b="1">
                  <a:solidFill>
                    <a:srgbClr val="003399"/>
                  </a:solidFill>
                  <a:latin typeface="Times New Roman" panose="02020603050405020304" pitchFamily="18" charset="0"/>
                  <a:ea typeface="宋体" panose="02010600030101010101" pitchFamily="2" charset="-122"/>
                </a:defRPr>
              </a:lvl3pPr>
              <a:lvl4pPr marL="1600200" indent="-228600" algn="ctr">
                <a:defRPr kumimoji="1" sz="1600" b="1">
                  <a:solidFill>
                    <a:srgbClr val="003399"/>
                  </a:solidFill>
                  <a:latin typeface="Times New Roman" panose="02020603050405020304" pitchFamily="18" charset="0"/>
                  <a:ea typeface="宋体" panose="02010600030101010101" pitchFamily="2" charset="-122"/>
                </a:defRPr>
              </a:lvl4pPr>
              <a:lvl5pPr marL="2057400" indent="-228600" algn="ctr">
                <a:defRPr kumimoji="1" sz="1600" b="1">
                  <a:solidFill>
                    <a:srgbClr val="003399"/>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9pPr>
            </a:lstStyle>
            <a:p>
              <a:pPr eaLnBrk="1" hangingPunct="1"/>
              <a:r>
                <a:rPr lang="zh-CN" altLang="zh-CN" sz="2400"/>
                <a:t>51</a:t>
              </a:r>
              <a:endParaRPr lang="zh-CN" altLang="zh-CN"/>
            </a:p>
          </p:txBody>
        </p:sp>
        <p:sp>
          <p:nvSpPr>
            <p:cNvPr id="34832" name="Oval 32">
              <a:extLst>
                <a:ext uri="{FF2B5EF4-FFF2-40B4-BE49-F238E27FC236}">
                  <a16:creationId xmlns:a16="http://schemas.microsoft.com/office/drawing/2014/main" id="{16F4CF21-5EA6-4E68-AAF8-1B93C8007F44}"/>
                </a:ext>
              </a:extLst>
            </p:cNvPr>
            <p:cNvSpPr>
              <a:spLocks noChangeArrowheads="1"/>
            </p:cNvSpPr>
            <p:nvPr/>
          </p:nvSpPr>
          <p:spPr bwMode="auto">
            <a:xfrm>
              <a:off x="3504" y="1632"/>
              <a:ext cx="256" cy="278"/>
            </a:xfrm>
            <a:prstGeom prst="ellipse">
              <a:avLst/>
            </a:prstGeom>
            <a:solidFill>
              <a:srgbClr val="FFFF99"/>
            </a:solidFill>
            <a:ln w="9525" cap="sq">
              <a:solidFill>
                <a:srgbClr val="A50021"/>
              </a:solidFill>
              <a:round/>
              <a:headEnd/>
              <a:tailEnd/>
            </a:ln>
            <a:effectLst>
              <a:prstShdw prst="shdw17" dist="17961" dir="2700000">
                <a:srgbClr val="630014"/>
              </a:prstShdw>
            </a:effectLst>
          </p:spPr>
          <p:txBody>
            <a:bodyPr wrap="none" anchor="ctr"/>
            <a:lstStyle>
              <a:lvl1pPr algn="ctr">
                <a:defRPr kumimoji="1" sz="1600" b="1">
                  <a:solidFill>
                    <a:srgbClr val="003399"/>
                  </a:solidFill>
                  <a:latin typeface="Times New Roman" panose="02020603050405020304" pitchFamily="18" charset="0"/>
                  <a:ea typeface="宋体" panose="02010600030101010101" pitchFamily="2" charset="-122"/>
                </a:defRPr>
              </a:lvl1pPr>
              <a:lvl2pPr marL="742950" indent="-285750" algn="ctr">
                <a:defRPr kumimoji="1" sz="1600" b="1">
                  <a:solidFill>
                    <a:srgbClr val="003399"/>
                  </a:solidFill>
                  <a:latin typeface="Times New Roman" panose="02020603050405020304" pitchFamily="18" charset="0"/>
                  <a:ea typeface="宋体" panose="02010600030101010101" pitchFamily="2" charset="-122"/>
                </a:defRPr>
              </a:lvl2pPr>
              <a:lvl3pPr marL="1143000" indent="-228600" algn="ctr">
                <a:defRPr kumimoji="1" sz="1600" b="1">
                  <a:solidFill>
                    <a:srgbClr val="003399"/>
                  </a:solidFill>
                  <a:latin typeface="Times New Roman" panose="02020603050405020304" pitchFamily="18" charset="0"/>
                  <a:ea typeface="宋体" panose="02010600030101010101" pitchFamily="2" charset="-122"/>
                </a:defRPr>
              </a:lvl3pPr>
              <a:lvl4pPr marL="1600200" indent="-228600" algn="ctr">
                <a:defRPr kumimoji="1" sz="1600" b="1">
                  <a:solidFill>
                    <a:srgbClr val="003399"/>
                  </a:solidFill>
                  <a:latin typeface="Times New Roman" panose="02020603050405020304" pitchFamily="18" charset="0"/>
                  <a:ea typeface="宋体" panose="02010600030101010101" pitchFamily="2" charset="-122"/>
                </a:defRPr>
              </a:lvl4pPr>
              <a:lvl5pPr marL="2057400" indent="-228600" algn="ctr">
                <a:defRPr kumimoji="1" sz="1600" b="1">
                  <a:solidFill>
                    <a:srgbClr val="003399"/>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9pPr>
            </a:lstStyle>
            <a:p>
              <a:pPr eaLnBrk="1" hangingPunct="1"/>
              <a:r>
                <a:rPr lang="zh-CN" altLang="zh-CN" sz="2400"/>
                <a:t>50</a:t>
              </a:r>
              <a:endParaRPr lang="zh-CN" altLang="zh-CN"/>
            </a:p>
          </p:txBody>
        </p:sp>
        <p:sp>
          <p:nvSpPr>
            <p:cNvPr id="69665" name="Line 33">
              <a:extLst>
                <a:ext uri="{FF2B5EF4-FFF2-40B4-BE49-F238E27FC236}">
                  <a16:creationId xmlns:a16="http://schemas.microsoft.com/office/drawing/2014/main" id="{755F9B5F-2F36-46CA-A886-CB52499345C6}"/>
                </a:ext>
              </a:extLst>
            </p:cNvPr>
            <p:cNvSpPr>
              <a:spLocks noChangeShapeType="1"/>
            </p:cNvSpPr>
            <p:nvPr/>
          </p:nvSpPr>
          <p:spPr bwMode="auto">
            <a:xfrm flipV="1">
              <a:off x="2784" y="1104"/>
              <a:ext cx="720" cy="288"/>
            </a:xfrm>
            <a:prstGeom prst="line">
              <a:avLst/>
            </a:prstGeom>
            <a:noFill/>
            <a:ln w="9525" cap="sq">
              <a:solidFill>
                <a:schemeClr val="tx1"/>
              </a:solidFill>
              <a:round/>
              <a:headEnd/>
              <a:tailEnd/>
            </a:ln>
            <a:effectLst>
              <a:prstShdw prst="shdw17" dist="17961" dir="2700000">
                <a:schemeClr val="tx1">
                  <a:gamma/>
                  <a:shade val="60000"/>
                  <a:invGamma/>
                </a:schemeClr>
              </a:prstShdw>
            </a:effectLst>
            <a:extLst>
              <a:ext uri="{909E8E84-426E-40DD-AFC4-6F175D3DCCD1}">
                <a14:hiddenFill xmlns:a14="http://schemas.microsoft.com/office/drawing/2010/main">
                  <a:noFill/>
                </a14:hiddenFill>
              </a:ext>
            </a:extLst>
          </p:spPr>
          <p:txBody>
            <a:bodyPr wrap="none" anchor="ctr"/>
            <a:lstStyle/>
            <a:p>
              <a:pPr algn="ctr" eaLnBrk="1" hangingPunct="1">
                <a:defRPr/>
              </a:pPr>
              <a:endParaRPr lang="zh-CN" altLang="en-US"/>
            </a:p>
          </p:txBody>
        </p:sp>
        <p:sp>
          <p:nvSpPr>
            <p:cNvPr id="69666" name="Line 34">
              <a:extLst>
                <a:ext uri="{FF2B5EF4-FFF2-40B4-BE49-F238E27FC236}">
                  <a16:creationId xmlns:a16="http://schemas.microsoft.com/office/drawing/2014/main" id="{CA4713A5-70CB-4355-A226-476502D8F2F2}"/>
                </a:ext>
              </a:extLst>
            </p:cNvPr>
            <p:cNvSpPr>
              <a:spLocks noChangeShapeType="1"/>
            </p:cNvSpPr>
            <p:nvPr/>
          </p:nvSpPr>
          <p:spPr bwMode="auto">
            <a:xfrm>
              <a:off x="2784" y="1488"/>
              <a:ext cx="720" cy="288"/>
            </a:xfrm>
            <a:prstGeom prst="line">
              <a:avLst/>
            </a:prstGeom>
            <a:noFill/>
            <a:ln w="9525" cap="sq">
              <a:solidFill>
                <a:schemeClr val="tx1"/>
              </a:solidFill>
              <a:round/>
              <a:headEnd/>
              <a:tailEnd/>
            </a:ln>
            <a:effectLst>
              <a:prstShdw prst="shdw17" dist="17961" dir="2700000">
                <a:schemeClr val="tx1">
                  <a:gamma/>
                  <a:shade val="60000"/>
                  <a:invGamma/>
                </a:schemeClr>
              </a:prstShdw>
            </a:effectLst>
            <a:extLst>
              <a:ext uri="{909E8E84-426E-40DD-AFC4-6F175D3DCCD1}">
                <a14:hiddenFill xmlns:a14="http://schemas.microsoft.com/office/drawing/2010/main">
                  <a:noFill/>
                </a14:hiddenFill>
              </a:ext>
            </a:extLst>
          </p:spPr>
          <p:txBody>
            <a:bodyPr wrap="none" anchor="ctr"/>
            <a:lstStyle/>
            <a:p>
              <a:pPr algn="ctr" eaLnBrk="1" hangingPunct="1">
                <a:defRPr/>
              </a:pPr>
              <a:endParaRPr lang="zh-CN" altLang="en-US"/>
            </a:p>
          </p:txBody>
        </p:sp>
        <p:sp>
          <p:nvSpPr>
            <p:cNvPr id="34835" name="Freeform 35">
              <a:extLst>
                <a:ext uri="{FF2B5EF4-FFF2-40B4-BE49-F238E27FC236}">
                  <a16:creationId xmlns:a16="http://schemas.microsoft.com/office/drawing/2014/main" id="{39CC512E-BC88-43D9-8F45-B1808B614D19}"/>
                </a:ext>
              </a:extLst>
            </p:cNvPr>
            <p:cNvSpPr>
              <a:spLocks/>
            </p:cNvSpPr>
            <p:nvPr/>
          </p:nvSpPr>
          <p:spPr bwMode="auto">
            <a:xfrm rot="1021319">
              <a:off x="2888" y="1096"/>
              <a:ext cx="480" cy="289"/>
            </a:xfrm>
            <a:custGeom>
              <a:avLst/>
              <a:gdLst>
                <a:gd name="T0" fmla="*/ 60 w 448"/>
                <a:gd name="T1" fmla="*/ 236 h 304"/>
                <a:gd name="T2" fmla="*/ 60 w 448"/>
                <a:gd name="T3" fmla="*/ 8 h 304"/>
                <a:gd name="T4" fmla="*/ 420 w 448"/>
                <a:gd name="T5" fmla="*/ 281 h 304"/>
                <a:gd name="T6" fmla="*/ 420 w 448"/>
                <a:gd name="T7" fmla="*/ 53 h 30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48" h="304">
                  <a:moveTo>
                    <a:pt x="56" y="248"/>
                  </a:moveTo>
                  <a:cubicBezTo>
                    <a:pt x="28" y="124"/>
                    <a:pt x="0" y="0"/>
                    <a:pt x="56" y="8"/>
                  </a:cubicBezTo>
                  <a:cubicBezTo>
                    <a:pt x="112" y="16"/>
                    <a:pt x="336" y="288"/>
                    <a:pt x="392" y="296"/>
                  </a:cubicBezTo>
                  <a:cubicBezTo>
                    <a:pt x="448" y="304"/>
                    <a:pt x="392" y="88"/>
                    <a:pt x="392" y="56"/>
                  </a:cubicBezTo>
                </a:path>
              </a:pathLst>
            </a:custGeom>
            <a:noFill/>
            <a:ln w="28575" cap="sq" cmpd="sng">
              <a:solidFill>
                <a:schemeClr val="tx1"/>
              </a:solidFill>
              <a:prstDash val="solid"/>
              <a:round/>
              <a:headEnd/>
              <a:tailEnd/>
            </a:ln>
            <a:effectLst/>
            <a:extLst>
              <a:ext uri="{909E8E84-426E-40DD-AFC4-6F175D3DCCD1}">
                <a14:hiddenFill xmlns:a14="http://schemas.microsoft.com/office/drawing/2010/main">
                  <a:gradFill rotWithShape="0">
                    <a:gsLst>
                      <a:gs pos="0">
                        <a:schemeClr val="tx1"/>
                      </a:gs>
                      <a:gs pos="100000">
                        <a:srgbClr val="BABABA"/>
                      </a:gs>
                    </a:gsLst>
                    <a:lin ang="5400000" scaled="1"/>
                  </a:gradFill>
                </a14:hiddenFill>
              </a:ext>
              <a:ext uri="{AF507438-7753-43E0-B8FC-AC1667EBCBE1}">
                <a14:hiddenEffects xmlns:a14="http://schemas.microsoft.com/office/drawing/2010/main">
                  <a:effectLst>
                    <a:outerShdw dist="17961" dir="2700000" algn="ctr" rotWithShape="0">
                      <a:srgbClr val="999999"/>
                    </a:outerShdw>
                  </a:effectLst>
                </a14:hiddenEffects>
              </a:ext>
            </a:extLst>
          </p:spPr>
          <p:txBody>
            <a:bodyPr wrap="none" anchor="ctr"/>
            <a:lstStyle/>
            <a:p>
              <a:endParaRPr lang="zh-CN" altLang="en-US"/>
            </a:p>
          </p:txBody>
        </p:sp>
        <p:sp>
          <p:nvSpPr>
            <p:cNvPr id="34836" name="Oval 36">
              <a:extLst>
                <a:ext uri="{FF2B5EF4-FFF2-40B4-BE49-F238E27FC236}">
                  <a16:creationId xmlns:a16="http://schemas.microsoft.com/office/drawing/2014/main" id="{0F8AEBAD-37B0-426F-BA2D-8648CA866505}"/>
                </a:ext>
              </a:extLst>
            </p:cNvPr>
            <p:cNvSpPr>
              <a:spLocks noChangeArrowheads="1"/>
            </p:cNvSpPr>
            <p:nvPr/>
          </p:nvSpPr>
          <p:spPr bwMode="auto">
            <a:xfrm>
              <a:off x="1584" y="2400"/>
              <a:ext cx="256" cy="278"/>
            </a:xfrm>
            <a:prstGeom prst="ellipse">
              <a:avLst/>
            </a:prstGeom>
            <a:solidFill>
              <a:srgbClr val="FFFF99"/>
            </a:solidFill>
            <a:ln w="9525" cap="sq">
              <a:solidFill>
                <a:srgbClr val="A50021"/>
              </a:solidFill>
              <a:round/>
              <a:headEnd/>
              <a:tailEnd/>
            </a:ln>
            <a:effectLst>
              <a:prstShdw prst="shdw17" dist="17961" dir="2700000">
                <a:srgbClr val="630014"/>
              </a:prstShdw>
            </a:effectLst>
          </p:spPr>
          <p:txBody>
            <a:bodyPr wrap="none" anchor="ctr"/>
            <a:lstStyle>
              <a:lvl1pPr algn="ctr">
                <a:defRPr kumimoji="1" sz="1600" b="1">
                  <a:solidFill>
                    <a:srgbClr val="003399"/>
                  </a:solidFill>
                  <a:latin typeface="Times New Roman" panose="02020603050405020304" pitchFamily="18" charset="0"/>
                  <a:ea typeface="宋体" panose="02010600030101010101" pitchFamily="2" charset="-122"/>
                </a:defRPr>
              </a:lvl1pPr>
              <a:lvl2pPr marL="742950" indent="-285750" algn="ctr">
                <a:defRPr kumimoji="1" sz="1600" b="1">
                  <a:solidFill>
                    <a:srgbClr val="003399"/>
                  </a:solidFill>
                  <a:latin typeface="Times New Roman" panose="02020603050405020304" pitchFamily="18" charset="0"/>
                  <a:ea typeface="宋体" panose="02010600030101010101" pitchFamily="2" charset="-122"/>
                </a:defRPr>
              </a:lvl2pPr>
              <a:lvl3pPr marL="1143000" indent="-228600" algn="ctr">
                <a:defRPr kumimoji="1" sz="1600" b="1">
                  <a:solidFill>
                    <a:srgbClr val="003399"/>
                  </a:solidFill>
                  <a:latin typeface="Times New Roman" panose="02020603050405020304" pitchFamily="18" charset="0"/>
                  <a:ea typeface="宋体" panose="02010600030101010101" pitchFamily="2" charset="-122"/>
                </a:defRPr>
              </a:lvl3pPr>
              <a:lvl4pPr marL="1600200" indent="-228600" algn="ctr">
                <a:defRPr kumimoji="1" sz="1600" b="1">
                  <a:solidFill>
                    <a:srgbClr val="003399"/>
                  </a:solidFill>
                  <a:latin typeface="Times New Roman" panose="02020603050405020304" pitchFamily="18" charset="0"/>
                  <a:ea typeface="宋体" panose="02010600030101010101" pitchFamily="2" charset="-122"/>
                </a:defRPr>
              </a:lvl4pPr>
              <a:lvl5pPr marL="2057400" indent="-228600" algn="ctr">
                <a:defRPr kumimoji="1" sz="1600" b="1">
                  <a:solidFill>
                    <a:srgbClr val="003399"/>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9pPr>
            </a:lstStyle>
            <a:p>
              <a:pPr eaLnBrk="1" hangingPunct="1"/>
              <a:r>
                <a:rPr lang="zh-CN" altLang="zh-CN" sz="2400"/>
                <a:t>3</a:t>
              </a:r>
              <a:endParaRPr lang="zh-CN" altLang="zh-CN"/>
            </a:p>
          </p:txBody>
        </p:sp>
        <p:sp>
          <p:nvSpPr>
            <p:cNvPr id="34837" name="Oval 37">
              <a:extLst>
                <a:ext uri="{FF2B5EF4-FFF2-40B4-BE49-F238E27FC236}">
                  <a16:creationId xmlns:a16="http://schemas.microsoft.com/office/drawing/2014/main" id="{67283942-0FF6-4B2E-B69A-BC98C26F3E0C}"/>
                </a:ext>
              </a:extLst>
            </p:cNvPr>
            <p:cNvSpPr>
              <a:spLocks noChangeArrowheads="1"/>
            </p:cNvSpPr>
            <p:nvPr/>
          </p:nvSpPr>
          <p:spPr bwMode="auto">
            <a:xfrm>
              <a:off x="3504" y="2400"/>
              <a:ext cx="256" cy="278"/>
            </a:xfrm>
            <a:prstGeom prst="ellipse">
              <a:avLst/>
            </a:prstGeom>
            <a:solidFill>
              <a:srgbClr val="FFFF99"/>
            </a:solidFill>
            <a:ln w="9525" cap="sq">
              <a:solidFill>
                <a:srgbClr val="A50021"/>
              </a:solidFill>
              <a:round/>
              <a:headEnd/>
              <a:tailEnd/>
            </a:ln>
            <a:effectLst>
              <a:prstShdw prst="shdw17" dist="17961" dir="2700000">
                <a:srgbClr val="630014"/>
              </a:prstShdw>
            </a:effectLst>
          </p:spPr>
          <p:txBody>
            <a:bodyPr wrap="none" anchor="ctr"/>
            <a:lstStyle>
              <a:lvl1pPr algn="ctr">
                <a:defRPr kumimoji="1" sz="1600" b="1">
                  <a:solidFill>
                    <a:srgbClr val="003399"/>
                  </a:solidFill>
                  <a:latin typeface="Times New Roman" panose="02020603050405020304" pitchFamily="18" charset="0"/>
                  <a:ea typeface="宋体" panose="02010600030101010101" pitchFamily="2" charset="-122"/>
                </a:defRPr>
              </a:lvl1pPr>
              <a:lvl2pPr marL="742950" indent="-285750" algn="ctr">
                <a:defRPr kumimoji="1" sz="1600" b="1">
                  <a:solidFill>
                    <a:srgbClr val="003399"/>
                  </a:solidFill>
                  <a:latin typeface="Times New Roman" panose="02020603050405020304" pitchFamily="18" charset="0"/>
                  <a:ea typeface="宋体" panose="02010600030101010101" pitchFamily="2" charset="-122"/>
                </a:defRPr>
              </a:lvl2pPr>
              <a:lvl3pPr marL="1143000" indent="-228600" algn="ctr">
                <a:defRPr kumimoji="1" sz="1600" b="1">
                  <a:solidFill>
                    <a:srgbClr val="003399"/>
                  </a:solidFill>
                  <a:latin typeface="Times New Roman" panose="02020603050405020304" pitchFamily="18" charset="0"/>
                  <a:ea typeface="宋体" panose="02010600030101010101" pitchFamily="2" charset="-122"/>
                </a:defRPr>
              </a:lvl3pPr>
              <a:lvl4pPr marL="1600200" indent="-228600" algn="ctr">
                <a:defRPr kumimoji="1" sz="1600" b="1">
                  <a:solidFill>
                    <a:srgbClr val="003399"/>
                  </a:solidFill>
                  <a:latin typeface="Times New Roman" panose="02020603050405020304" pitchFamily="18" charset="0"/>
                  <a:ea typeface="宋体" panose="02010600030101010101" pitchFamily="2" charset="-122"/>
                </a:defRPr>
              </a:lvl4pPr>
              <a:lvl5pPr marL="2057400" indent="-228600" algn="ctr">
                <a:defRPr kumimoji="1" sz="1600" b="1">
                  <a:solidFill>
                    <a:srgbClr val="003399"/>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9pPr>
            </a:lstStyle>
            <a:p>
              <a:pPr eaLnBrk="1" hangingPunct="1"/>
              <a:r>
                <a:rPr lang="zh-CN" altLang="zh-CN" sz="2400"/>
                <a:t>52</a:t>
              </a:r>
              <a:endParaRPr lang="zh-CN" altLang="zh-CN"/>
            </a:p>
          </p:txBody>
        </p:sp>
        <p:sp>
          <p:nvSpPr>
            <p:cNvPr id="69670" name="Line 38">
              <a:extLst>
                <a:ext uri="{FF2B5EF4-FFF2-40B4-BE49-F238E27FC236}">
                  <a16:creationId xmlns:a16="http://schemas.microsoft.com/office/drawing/2014/main" id="{34EB7FA6-4168-4093-A16E-8FCFE9AB4351}"/>
                </a:ext>
              </a:extLst>
            </p:cNvPr>
            <p:cNvSpPr>
              <a:spLocks noChangeShapeType="1"/>
            </p:cNvSpPr>
            <p:nvPr/>
          </p:nvSpPr>
          <p:spPr bwMode="auto">
            <a:xfrm>
              <a:off x="1824" y="2544"/>
              <a:ext cx="1680" cy="0"/>
            </a:xfrm>
            <a:prstGeom prst="line">
              <a:avLst/>
            </a:prstGeom>
            <a:noFill/>
            <a:ln w="19050" cap="sq">
              <a:solidFill>
                <a:schemeClr val="tx1"/>
              </a:solidFill>
              <a:round/>
              <a:headEnd/>
              <a:tailEnd/>
            </a:ln>
            <a:effectLst>
              <a:prstShdw prst="shdw17" dist="17961" dir="2700000">
                <a:schemeClr val="tx1">
                  <a:gamma/>
                  <a:shade val="60000"/>
                  <a:invGamma/>
                </a:schemeClr>
              </a:prstShdw>
            </a:effectLst>
            <a:extLst>
              <a:ext uri="{909E8E84-426E-40DD-AFC4-6F175D3DCCD1}">
                <a14:hiddenFill xmlns:a14="http://schemas.microsoft.com/office/drawing/2010/main">
                  <a:noFill/>
                </a14:hiddenFill>
              </a:ext>
            </a:extLst>
          </p:spPr>
          <p:txBody>
            <a:bodyPr wrap="none" anchor="ctr"/>
            <a:lstStyle/>
            <a:p>
              <a:pPr algn="ctr" eaLnBrk="1" hangingPunct="1">
                <a:defRPr/>
              </a:pPr>
              <a:endParaRPr lang="zh-CN" altLang="en-US"/>
            </a:p>
          </p:txBody>
        </p:sp>
        <p:sp>
          <p:nvSpPr>
            <p:cNvPr id="69671" name="Line 39">
              <a:extLst>
                <a:ext uri="{FF2B5EF4-FFF2-40B4-BE49-F238E27FC236}">
                  <a16:creationId xmlns:a16="http://schemas.microsoft.com/office/drawing/2014/main" id="{F890BE6B-6D1E-44E3-88F6-37D7205A5928}"/>
                </a:ext>
              </a:extLst>
            </p:cNvPr>
            <p:cNvSpPr>
              <a:spLocks noChangeShapeType="1"/>
            </p:cNvSpPr>
            <p:nvPr/>
          </p:nvSpPr>
          <p:spPr bwMode="auto">
            <a:xfrm flipH="1">
              <a:off x="1824" y="1872"/>
              <a:ext cx="1728" cy="624"/>
            </a:xfrm>
            <a:prstGeom prst="line">
              <a:avLst/>
            </a:prstGeom>
            <a:noFill/>
            <a:ln w="19050" cap="sq">
              <a:solidFill>
                <a:schemeClr val="tx1"/>
              </a:solidFill>
              <a:round/>
              <a:headEnd/>
              <a:tailEnd/>
            </a:ln>
            <a:effectLst>
              <a:prstShdw prst="shdw17" dist="17961" dir="2700000">
                <a:schemeClr val="tx1">
                  <a:gamma/>
                  <a:shade val="60000"/>
                  <a:invGamma/>
                </a:schemeClr>
              </a:prstShdw>
            </a:effectLst>
            <a:extLst>
              <a:ext uri="{909E8E84-426E-40DD-AFC4-6F175D3DCCD1}">
                <a14:hiddenFill xmlns:a14="http://schemas.microsoft.com/office/drawing/2010/main">
                  <a:noFill/>
                </a14:hiddenFill>
              </a:ext>
            </a:extLst>
          </p:spPr>
          <p:txBody>
            <a:bodyPr wrap="none" anchor="ctr"/>
            <a:lstStyle/>
            <a:p>
              <a:pPr algn="ctr" eaLnBrk="1" hangingPunct="1">
                <a:defRPr/>
              </a:pPr>
              <a:endParaRPr lang="zh-CN" altLang="en-US"/>
            </a:p>
          </p:txBody>
        </p:sp>
        <p:sp>
          <p:nvSpPr>
            <p:cNvPr id="34840" name="Freeform 40">
              <a:extLst>
                <a:ext uri="{FF2B5EF4-FFF2-40B4-BE49-F238E27FC236}">
                  <a16:creationId xmlns:a16="http://schemas.microsoft.com/office/drawing/2014/main" id="{2B0DD1FA-BADF-40A1-BD1D-3893D819B1FB}"/>
                </a:ext>
              </a:extLst>
            </p:cNvPr>
            <p:cNvSpPr>
              <a:spLocks/>
            </p:cNvSpPr>
            <p:nvPr/>
          </p:nvSpPr>
          <p:spPr bwMode="auto">
            <a:xfrm>
              <a:off x="2448" y="2400"/>
              <a:ext cx="528" cy="336"/>
            </a:xfrm>
            <a:custGeom>
              <a:avLst/>
              <a:gdLst>
                <a:gd name="T0" fmla="*/ 0 w 672"/>
                <a:gd name="T1" fmla="*/ 168 h 448"/>
                <a:gd name="T2" fmla="*/ 151 w 672"/>
                <a:gd name="T3" fmla="*/ 24 h 448"/>
                <a:gd name="T4" fmla="*/ 377 w 672"/>
                <a:gd name="T5" fmla="*/ 312 h 448"/>
                <a:gd name="T6" fmla="*/ 528 w 672"/>
                <a:gd name="T7" fmla="*/ 168 h 44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72" h="448">
                  <a:moveTo>
                    <a:pt x="0" y="224"/>
                  </a:moveTo>
                  <a:cubicBezTo>
                    <a:pt x="56" y="112"/>
                    <a:pt x="112" y="0"/>
                    <a:pt x="192" y="32"/>
                  </a:cubicBezTo>
                  <a:cubicBezTo>
                    <a:pt x="272" y="64"/>
                    <a:pt x="400" y="384"/>
                    <a:pt x="480" y="416"/>
                  </a:cubicBezTo>
                  <a:cubicBezTo>
                    <a:pt x="560" y="448"/>
                    <a:pt x="640" y="256"/>
                    <a:pt x="672" y="224"/>
                  </a:cubicBezTo>
                </a:path>
              </a:pathLst>
            </a:custGeom>
            <a:noFill/>
            <a:ln w="28575" cap="sq" cmpd="sng">
              <a:solidFill>
                <a:schemeClr val="tx1"/>
              </a:solidFill>
              <a:prstDash val="solid"/>
              <a:round/>
              <a:headEnd/>
              <a:tailEnd/>
            </a:ln>
            <a:effectLst/>
            <a:extLst>
              <a:ext uri="{909E8E84-426E-40DD-AFC4-6F175D3DCCD1}">
                <a14:hiddenFill xmlns:a14="http://schemas.microsoft.com/office/drawing/2010/main">
                  <a:gradFill rotWithShape="0">
                    <a:gsLst>
                      <a:gs pos="0">
                        <a:schemeClr val="tx1"/>
                      </a:gs>
                      <a:gs pos="100000">
                        <a:srgbClr val="BABABA"/>
                      </a:gs>
                    </a:gsLst>
                    <a:lin ang="5400000" scaled="1"/>
                  </a:gradFill>
                </a14:hiddenFill>
              </a:ext>
              <a:ext uri="{AF507438-7753-43E0-B8FC-AC1667EBCBE1}">
                <a14:hiddenEffects xmlns:a14="http://schemas.microsoft.com/office/drawing/2010/main">
                  <a:effectLst>
                    <a:outerShdw dist="17961" dir="2700000" algn="ctr" rotWithShape="0">
                      <a:srgbClr val="999999"/>
                    </a:outerShdw>
                  </a:effectLst>
                </a14:hiddenEffects>
              </a:ext>
            </a:extLst>
          </p:spPr>
          <p:txBody>
            <a:bodyPr wrap="none" anchor="ctr"/>
            <a:lstStyle/>
            <a:p>
              <a:endParaRPr lang="zh-CN" altLang="en-US"/>
            </a:p>
          </p:txBody>
        </p:sp>
        <p:sp>
          <p:nvSpPr>
            <p:cNvPr id="69673" name="Text Box 41">
              <a:extLst>
                <a:ext uri="{FF2B5EF4-FFF2-40B4-BE49-F238E27FC236}">
                  <a16:creationId xmlns:a16="http://schemas.microsoft.com/office/drawing/2014/main" id="{FF6D6986-8995-46ED-B9CD-CC41B3E81402}"/>
                </a:ext>
              </a:extLst>
            </p:cNvPr>
            <p:cNvSpPr txBox="1">
              <a:spLocks noChangeArrowheads="1"/>
            </p:cNvSpPr>
            <p:nvPr/>
          </p:nvSpPr>
          <p:spPr bwMode="auto">
            <a:xfrm>
              <a:off x="2976" y="1632"/>
              <a:ext cx="342" cy="327"/>
            </a:xfrm>
            <a:prstGeom prst="rect">
              <a:avLst/>
            </a:prstGeom>
            <a:noFill/>
            <a:ln>
              <a:noFill/>
            </a:ln>
            <a:effectLst>
              <a:prstShdw prst="shdw17" dist="17961" dir="2700000">
                <a:schemeClr val="tx1">
                  <a:gamma/>
                  <a:shade val="60000"/>
                  <a:invGamma/>
                </a:schemeClr>
              </a:prstShdw>
            </a:effectLst>
            <a:extLst>
              <a:ext uri="{909E8E84-426E-40DD-AFC4-6F175D3DCCD1}">
                <a14:hiddenFill xmlns:a14="http://schemas.microsoft.com/office/drawing/2010/main">
                  <a:gradFill rotWithShape="0">
                    <a:gsLst>
                      <a:gs pos="0">
                        <a:schemeClr val="tx1"/>
                      </a:gs>
                      <a:gs pos="100000">
                        <a:schemeClr val="tx1">
                          <a:gamma/>
                          <a:shade val="72941"/>
                          <a:invGamma/>
                        </a:schemeClr>
                      </a:gs>
                    </a:gsLst>
                    <a:lin ang="5400000" scaled="1"/>
                  </a:gradFill>
                </a14:hiddenFill>
              </a:ext>
              <a:ext uri="{91240B29-F687-4F45-9708-019B960494DF}">
                <a14:hiddenLine xmlns:a14="http://schemas.microsoft.com/office/drawing/2010/main" w="9525" cap="sq">
                  <a:solidFill>
                    <a:schemeClr val="tx1"/>
                  </a:solidFill>
                  <a:miter lim="800000"/>
                  <a:headEnd/>
                  <a:tailEnd/>
                </a14:hiddenLine>
              </a:ext>
            </a:extLst>
          </p:spPr>
          <p:txBody>
            <a:bodyPr wrap="none">
              <a:spAutoFit/>
            </a:bodyPr>
            <a:lstStyle/>
            <a:p>
              <a:pPr algn="ctr" eaLnBrk="1" hangingPunct="1">
                <a:defRPr/>
              </a:pPr>
              <a:r>
                <a:rPr lang="zh-CN" altLang="en-US" sz="2800">
                  <a:solidFill>
                    <a:schemeClr val="tx1"/>
                  </a:solidFill>
                  <a:ea typeface="仿宋_GB2312" pitchFamily="49" charset="-122"/>
                </a:rPr>
                <a:t>∧</a:t>
              </a:r>
            </a:p>
          </p:txBody>
        </p:sp>
        <p:grpSp>
          <p:nvGrpSpPr>
            <p:cNvPr id="34842" name="Group 49">
              <a:extLst>
                <a:ext uri="{FF2B5EF4-FFF2-40B4-BE49-F238E27FC236}">
                  <a16:creationId xmlns:a16="http://schemas.microsoft.com/office/drawing/2014/main" id="{F7F382A0-00D9-4FB6-A15B-5E001F8FE436}"/>
                </a:ext>
              </a:extLst>
            </p:cNvPr>
            <p:cNvGrpSpPr>
              <a:grpSpLocks/>
            </p:cNvGrpSpPr>
            <p:nvPr/>
          </p:nvGrpSpPr>
          <p:grpSpPr bwMode="auto">
            <a:xfrm>
              <a:off x="792" y="912"/>
              <a:ext cx="1048" cy="998"/>
              <a:chOff x="792" y="912"/>
              <a:chExt cx="1048" cy="998"/>
            </a:xfrm>
          </p:grpSpPr>
          <p:sp>
            <p:nvSpPr>
              <p:cNvPr id="34843" name="Oval 25">
                <a:extLst>
                  <a:ext uri="{FF2B5EF4-FFF2-40B4-BE49-F238E27FC236}">
                    <a16:creationId xmlns:a16="http://schemas.microsoft.com/office/drawing/2014/main" id="{8DAFE675-0728-40AA-9A81-EDE9D9497C16}"/>
                  </a:ext>
                </a:extLst>
              </p:cNvPr>
              <p:cNvSpPr>
                <a:spLocks noChangeArrowheads="1"/>
              </p:cNvSpPr>
              <p:nvPr/>
            </p:nvSpPr>
            <p:spPr bwMode="auto">
              <a:xfrm>
                <a:off x="1584" y="912"/>
                <a:ext cx="256" cy="278"/>
              </a:xfrm>
              <a:prstGeom prst="ellipse">
                <a:avLst/>
              </a:prstGeom>
              <a:solidFill>
                <a:srgbClr val="FFFF99"/>
              </a:solidFill>
              <a:ln w="9525" cap="sq">
                <a:solidFill>
                  <a:srgbClr val="A50021"/>
                </a:solidFill>
                <a:round/>
                <a:headEnd/>
                <a:tailEnd/>
              </a:ln>
              <a:effectLst>
                <a:prstShdw prst="shdw17" dist="17961" dir="2700000">
                  <a:srgbClr val="630014"/>
                </a:prstShdw>
              </a:effectLst>
            </p:spPr>
            <p:txBody>
              <a:bodyPr wrap="none" anchor="ctr"/>
              <a:lstStyle>
                <a:lvl1pPr algn="ctr">
                  <a:defRPr kumimoji="1" sz="1600" b="1">
                    <a:solidFill>
                      <a:srgbClr val="003399"/>
                    </a:solidFill>
                    <a:latin typeface="Times New Roman" panose="02020603050405020304" pitchFamily="18" charset="0"/>
                    <a:ea typeface="宋体" panose="02010600030101010101" pitchFamily="2" charset="-122"/>
                  </a:defRPr>
                </a:lvl1pPr>
                <a:lvl2pPr marL="742950" indent="-285750" algn="ctr">
                  <a:defRPr kumimoji="1" sz="1600" b="1">
                    <a:solidFill>
                      <a:srgbClr val="003399"/>
                    </a:solidFill>
                    <a:latin typeface="Times New Roman" panose="02020603050405020304" pitchFamily="18" charset="0"/>
                    <a:ea typeface="宋体" panose="02010600030101010101" pitchFamily="2" charset="-122"/>
                  </a:defRPr>
                </a:lvl2pPr>
                <a:lvl3pPr marL="1143000" indent="-228600" algn="ctr">
                  <a:defRPr kumimoji="1" sz="1600" b="1">
                    <a:solidFill>
                      <a:srgbClr val="003399"/>
                    </a:solidFill>
                    <a:latin typeface="Times New Roman" panose="02020603050405020304" pitchFamily="18" charset="0"/>
                    <a:ea typeface="宋体" panose="02010600030101010101" pitchFamily="2" charset="-122"/>
                  </a:defRPr>
                </a:lvl3pPr>
                <a:lvl4pPr marL="1600200" indent="-228600" algn="ctr">
                  <a:defRPr kumimoji="1" sz="1600" b="1">
                    <a:solidFill>
                      <a:srgbClr val="003399"/>
                    </a:solidFill>
                    <a:latin typeface="Times New Roman" panose="02020603050405020304" pitchFamily="18" charset="0"/>
                    <a:ea typeface="宋体" panose="02010600030101010101" pitchFamily="2" charset="-122"/>
                  </a:defRPr>
                </a:lvl4pPr>
                <a:lvl5pPr marL="2057400" indent="-228600" algn="ctr">
                  <a:defRPr kumimoji="1" sz="1600" b="1">
                    <a:solidFill>
                      <a:srgbClr val="003399"/>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9pPr>
              </a:lstStyle>
              <a:p>
                <a:pPr eaLnBrk="1" hangingPunct="1"/>
                <a:r>
                  <a:rPr lang="zh-CN" altLang="zh-CN" sz="2400"/>
                  <a:t>1</a:t>
                </a:r>
                <a:endParaRPr lang="zh-CN" altLang="zh-CN"/>
              </a:p>
            </p:txBody>
          </p:sp>
          <p:sp>
            <p:nvSpPr>
              <p:cNvPr id="34844" name="Oval 26">
                <a:extLst>
                  <a:ext uri="{FF2B5EF4-FFF2-40B4-BE49-F238E27FC236}">
                    <a16:creationId xmlns:a16="http://schemas.microsoft.com/office/drawing/2014/main" id="{2C7A9050-9E10-4BD9-90C0-50CD3C466DE1}"/>
                  </a:ext>
                </a:extLst>
              </p:cNvPr>
              <p:cNvSpPr>
                <a:spLocks noChangeArrowheads="1"/>
              </p:cNvSpPr>
              <p:nvPr/>
            </p:nvSpPr>
            <p:spPr bwMode="auto">
              <a:xfrm>
                <a:off x="1584" y="1632"/>
                <a:ext cx="256" cy="278"/>
              </a:xfrm>
              <a:prstGeom prst="ellipse">
                <a:avLst/>
              </a:prstGeom>
              <a:solidFill>
                <a:srgbClr val="FFFF99"/>
              </a:solidFill>
              <a:ln w="9525" cap="sq">
                <a:solidFill>
                  <a:srgbClr val="A50021"/>
                </a:solidFill>
                <a:round/>
                <a:headEnd/>
                <a:tailEnd/>
              </a:ln>
              <a:effectLst>
                <a:prstShdw prst="shdw17" dist="17961" dir="2700000">
                  <a:srgbClr val="630014"/>
                </a:prstShdw>
              </a:effectLst>
            </p:spPr>
            <p:txBody>
              <a:bodyPr wrap="none" anchor="ctr"/>
              <a:lstStyle>
                <a:lvl1pPr algn="ctr">
                  <a:defRPr kumimoji="1" sz="1600" b="1">
                    <a:solidFill>
                      <a:srgbClr val="003399"/>
                    </a:solidFill>
                    <a:latin typeface="Times New Roman" panose="02020603050405020304" pitchFamily="18" charset="0"/>
                    <a:ea typeface="宋体" panose="02010600030101010101" pitchFamily="2" charset="-122"/>
                  </a:defRPr>
                </a:lvl1pPr>
                <a:lvl2pPr marL="742950" indent="-285750" algn="ctr">
                  <a:defRPr kumimoji="1" sz="1600" b="1">
                    <a:solidFill>
                      <a:srgbClr val="003399"/>
                    </a:solidFill>
                    <a:latin typeface="Times New Roman" panose="02020603050405020304" pitchFamily="18" charset="0"/>
                    <a:ea typeface="宋体" panose="02010600030101010101" pitchFamily="2" charset="-122"/>
                  </a:defRPr>
                </a:lvl2pPr>
                <a:lvl3pPr marL="1143000" indent="-228600" algn="ctr">
                  <a:defRPr kumimoji="1" sz="1600" b="1">
                    <a:solidFill>
                      <a:srgbClr val="003399"/>
                    </a:solidFill>
                    <a:latin typeface="Times New Roman" panose="02020603050405020304" pitchFamily="18" charset="0"/>
                    <a:ea typeface="宋体" panose="02010600030101010101" pitchFamily="2" charset="-122"/>
                  </a:defRPr>
                </a:lvl3pPr>
                <a:lvl4pPr marL="1600200" indent="-228600" algn="ctr">
                  <a:defRPr kumimoji="1" sz="1600" b="1">
                    <a:solidFill>
                      <a:srgbClr val="003399"/>
                    </a:solidFill>
                    <a:latin typeface="Times New Roman" panose="02020603050405020304" pitchFamily="18" charset="0"/>
                    <a:ea typeface="宋体" panose="02010600030101010101" pitchFamily="2" charset="-122"/>
                  </a:defRPr>
                </a:lvl4pPr>
                <a:lvl5pPr marL="2057400" indent="-228600" algn="ctr">
                  <a:defRPr kumimoji="1" sz="1600" b="1">
                    <a:solidFill>
                      <a:srgbClr val="003399"/>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9pPr>
              </a:lstStyle>
              <a:p>
                <a:pPr eaLnBrk="1" hangingPunct="1"/>
                <a:r>
                  <a:rPr lang="zh-CN" altLang="zh-CN" sz="2400"/>
                  <a:t>2</a:t>
                </a:r>
                <a:endParaRPr lang="zh-CN" altLang="zh-CN"/>
              </a:p>
            </p:txBody>
          </p:sp>
          <p:sp>
            <p:nvSpPr>
              <p:cNvPr id="34845" name="Line 43">
                <a:extLst>
                  <a:ext uri="{FF2B5EF4-FFF2-40B4-BE49-F238E27FC236}">
                    <a16:creationId xmlns:a16="http://schemas.microsoft.com/office/drawing/2014/main" id="{12771A27-EC02-4E5E-8697-E2F19A6F2E48}"/>
                  </a:ext>
                </a:extLst>
              </p:cNvPr>
              <p:cNvSpPr>
                <a:spLocks noChangeShapeType="1"/>
              </p:cNvSpPr>
              <p:nvPr/>
            </p:nvSpPr>
            <p:spPr bwMode="auto">
              <a:xfrm flipH="1">
                <a:off x="1104" y="1104"/>
                <a:ext cx="480" cy="280"/>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rgbClr val="999999"/>
                      </a:outerShdw>
                    </a:effectLst>
                  </a14:hiddenEffects>
                </a:ext>
              </a:extLst>
            </p:spPr>
            <p:txBody>
              <a:bodyPr wrap="none" anchor="ctr"/>
              <a:lstStyle/>
              <a:p>
                <a:endParaRPr lang="zh-CN" altLang="en-US"/>
              </a:p>
            </p:txBody>
          </p:sp>
          <p:sp>
            <p:nvSpPr>
              <p:cNvPr id="34846" name="Line 44">
                <a:extLst>
                  <a:ext uri="{FF2B5EF4-FFF2-40B4-BE49-F238E27FC236}">
                    <a16:creationId xmlns:a16="http://schemas.microsoft.com/office/drawing/2014/main" id="{B0F6E159-7FE2-4160-9B59-6BA11B852951}"/>
                  </a:ext>
                </a:extLst>
              </p:cNvPr>
              <p:cNvSpPr>
                <a:spLocks noChangeShapeType="1"/>
              </p:cNvSpPr>
              <p:nvPr/>
            </p:nvSpPr>
            <p:spPr bwMode="auto">
              <a:xfrm>
                <a:off x="1104" y="1384"/>
                <a:ext cx="480" cy="296"/>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rgbClr val="999999"/>
                      </a:outerShdw>
                    </a:effectLst>
                  </a14:hiddenEffects>
                </a:ext>
              </a:extLst>
            </p:spPr>
            <p:txBody>
              <a:bodyPr wrap="none" anchor="ctr"/>
              <a:lstStyle/>
              <a:p>
                <a:endParaRPr lang="zh-CN" altLang="en-US"/>
              </a:p>
            </p:txBody>
          </p:sp>
          <p:sp>
            <p:nvSpPr>
              <p:cNvPr id="69677" name="Text Box 45">
                <a:extLst>
                  <a:ext uri="{FF2B5EF4-FFF2-40B4-BE49-F238E27FC236}">
                    <a16:creationId xmlns:a16="http://schemas.microsoft.com/office/drawing/2014/main" id="{7DD1161C-F2AD-48E9-BBD3-B90AB217B4B1}"/>
                  </a:ext>
                </a:extLst>
              </p:cNvPr>
              <p:cNvSpPr txBox="1">
                <a:spLocks noChangeArrowheads="1"/>
              </p:cNvSpPr>
              <p:nvPr/>
            </p:nvSpPr>
            <p:spPr bwMode="auto">
              <a:xfrm>
                <a:off x="792" y="1211"/>
                <a:ext cx="373" cy="288"/>
              </a:xfrm>
              <a:prstGeom prst="rect">
                <a:avLst/>
              </a:prstGeom>
              <a:noFill/>
              <a:ln>
                <a:noFill/>
              </a:ln>
              <a:effectLst>
                <a:prstShdw prst="shdw17" dist="17961" dir="2700000">
                  <a:schemeClr val="tx1">
                    <a:gamma/>
                    <a:shade val="60000"/>
                    <a:invGamma/>
                  </a:schemeClr>
                </a:prstShdw>
              </a:effectLst>
              <a:extLst>
                <a:ext uri="{909E8E84-426E-40DD-AFC4-6F175D3DCCD1}">
                  <a14:hiddenFill xmlns:a14="http://schemas.microsoft.com/office/drawing/2010/main">
                    <a:gradFill rotWithShape="0">
                      <a:gsLst>
                        <a:gs pos="0">
                          <a:schemeClr val="tx1"/>
                        </a:gs>
                        <a:gs pos="100000">
                          <a:schemeClr val="tx1">
                            <a:gamma/>
                            <a:shade val="72941"/>
                            <a:invGamma/>
                          </a:schemeClr>
                        </a:gs>
                      </a:gsLst>
                      <a:lin ang="5400000" scaled="1"/>
                    </a:gradFill>
                  </a14:hiddenFill>
                </a:ext>
                <a:ext uri="{91240B29-F687-4F45-9708-019B960494DF}">
                  <a14:hiddenLine xmlns:a14="http://schemas.microsoft.com/office/drawing/2010/main" w="9525" cap="sq">
                    <a:solidFill>
                      <a:schemeClr val="tx1"/>
                    </a:solidFill>
                    <a:miter lim="800000"/>
                    <a:headEnd/>
                    <a:tailEnd/>
                  </a14:hiddenLine>
                </a:ext>
              </a:extLst>
            </p:spPr>
            <p:txBody>
              <a:bodyPr>
                <a:spAutoFit/>
              </a:bodyPr>
              <a:lstStyle/>
              <a:p>
                <a:pPr algn="ctr" eaLnBrk="1" hangingPunct="1">
                  <a:spcBef>
                    <a:spcPct val="50000"/>
                  </a:spcBef>
                  <a:defRPr/>
                </a:pPr>
                <a:r>
                  <a:rPr lang="en-US" altLang="zh-CN" sz="2400">
                    <a:solidFill>
                      <a:schemeClr val="tx1"/>
                    </a:solidFill>
                  </a:rPr>
                  <a:t>E</a:t>
                </a:r>
              </a:p>
            </p:txBody>
          </p:sp>
        </p:grpSp>
      </p:grpSp>
      <p:grpSp>
        <p:nvGrpSpPr>
          <p:cNvPr id="69684" name="Group 52">
            <a:extLst>
              <a:ext uri="{FF2B5EF4-FFF2-40B4-BE49-F238E27FC236}">
                <a16:creationId xmlns:a16="http://schemas.microsoft.com/office/drawing/2014/main" id="{DB339800-1623-4585-8EAA-EF5F0C04C3F1}"/>
              </a:ext>
            </a:extLst>
          </p:cNvPr>
          <p:cNvGrpSpPr>
            <a:grpSpLocks/>
          </p:cNvGrpSpPr>
          <p:nvPr/>
        </p:nvGrpSpPr>
        <p:grpSpPr bwMode="auto">
          <a:xfrm>
            <a:off x="6248400" y="1447800"/>
            <a:ext cx="1905000" cy="2819400"/>
            <a:chOff x="3936" y="912"/>
            <a:chExt cx="1200" cy="1776"/>
          </a:xfrm>
        </p:grpSpPr>
        <p:sp>
          <p:nvSpPr>
            <p:cNvPr id="69678" name="Text Box 46">
              <a:extLst>
                <a:ext uri="{FF2B5EF4-FFF2-40B4-BE49-F238E27FC236}">
                  <a16:creationId xmlns:a16="http://schemas.microsoft.com/office/drawing/2014/main" id="{CE1F9148-66C9-4758-AC60-24809684B754}"/>
                </a:ext>
              </a:extLst>
            </p:cNvPr>
            <p:cNvSpPr txBox="1">
              <a:spLocks noChangeArrowheads="1"/>
            </p:cNvSpPr>
            <p:nvPr/>
          </p:nvSpPr>
          <p:spPr bwMode="auto">
            <a:xfrm>
              <a:off x="4080" y="912"/>
              <a:ext cx="768" cy="288"/>
            </a:xfrm>
            <a:prstGeom prst="rect">
              <a:avLst/>
            </a:prstGeom>
            <a:noFill/>
            <a:ln>
              <a:noFill/>
            </a:ln>
            <a:effectLst>
              <a:prstShdw prst="shdw17" dist="17961" dir="2700000">
                <a:schemeClr val="tx1">
                  <a:gamma/>
                  <a:shade val="60000"/>
                  <a:invGamma/>
                </a:schemeClr>
              </a:prstShdw>
            </a:effectLst>
            <a:extLst>
              <a:ext uri="{909E8E84-426E-40DD-AFC4-6F175D3DCCD1}">
                <a14:hiddenFill xmlns:a14="http://schemas.microsoft.com/office/drawing/2010/main">
                  <a:gradFill rotWithShape="0">
                    <a:gsLst>
                      <a:gs pos="0">
                        <a:schemeClr val="tx1"/>
                      </a:gs>
                      <a:gs pos="100000">
                        <a:schemeClr val="tx1">
                          <a:gamma/>
                          <a:shade val="72941"/>
                          <a:invGamma/>
                        </a:schemeClr>
                      </a:gs>
                    </a:gsLst>
                    <a:lin ang="5400000" scaled="1"/>
                  </a:gradFill>
                </a14:hiddenFill>
              </a:ext>
              <a:ext uri="{91240B29-F687-4F45-9708-019B960494DF}">
                <a14:hiddenLine xmlns:a14="http://schemas.microsoft.com/office/drawing/2010/main" w="9525" cap="sq">
                  <a:solidFill>
                    <a:schemeClr val="tx1"/>
                  </a:solidFill>
                  <a:miter lim="800000"/>
                  <a:headEnd/>
                  <a:tailEnd/>
                </a14:hiddenLine>
              </a:ext>
            </a:extLst>
          </p:spPr>
          <p:txBody>
            <a:bodyPr>
              <a:spAutoFit/>
            </a:bodyPr>
            <a:lstStyle/>
            <a:p>
              <a:pPr algn="ctr" eaLnBrk="1" hangingPunct="1">
                <a:spcBef>
                  <a:spcPct val="50000"/>
                </a:spcBef>
                <a:defRPr/>
              </a:pPr>
              <a:r>
                <a:rPr lang="zh-CN" altLang="en-US" sz="2400">
                  <a:solidFill>
                    <a:schemeClr val="tx1"/>
                  </a:solidFill>
                </a:rPr>
                <a:t>发 </a:t>
              </a:r>
              <a:r>
                <a:rPr lang="en-US" altLang="zh-CN" sz="2400">
                  <a:solidFill>
                    <a:schemeClr val="tx1"/>
                  </a:solidFill>
                </a:rPr>
                <a:t>X </a:t>
              </a:r>
              <a:r>
                <a:rPr lang="en-US" altLang="zh-CN">
                  <a:solidFill>
                    <a:schemeClr val="tx1"/>
                  </a:solidFill>
                </a:rPr>
                <a:t>12</a:t>
              </a:r>
            </a:p>
          </p:txBody>
        </p:sp>
        <p:sp>
          <p:nvSpPr>
            <p:cNvPr id="69679" name="Text Box 47">
              <a:extLst>
                <a:ext uri="{FF2B5EF4-FFF2-40B4-BE49-F238E27FC236}">
                  <a16:creationId xmlns:a16="http://schemas.microsoft.com/office/drawing/2014/main" id="{81E65D11-55CB-47FC-BB7D-B88391B4C8DB}"/>
                </a:ext>
              </a:extLst>
            </p:cNvPr>
            <p:cNvSpPr txBox="1">
              <a:spLocks noChangeArrowheads="1"/>
            </p:cNvSpPr>
            <p:nvPr/>
          </p:nvSpPr>
          <p:spPr bwMode="auto">
            <a:xfrm>
              <a:off x="4080" y="2400"/>
              <a:ext cx="864" cy="288"/>
            </a:xfrm>
            <a:prstGeom prst="rect">
              <a:avLst/>
            </a:prstGeom>
            <a:noFill/>
            <a:ln>
              <a:noFill/>
            </a:ln>
            <a:effectLst>
              <a:prstShdw prst="shdw17" dist="17961" dir="2700000">
                <a:schemeClr val="tx1">
                  <a:gamma/>
                  <a:shade val="60000"/>
                  <a:invGamma/>
                </a:schemeClr>
              </a:prstShdw>
            </a:effectLst>
            <a:extLst>
              <a:ext uri="{909E8E84-426E-40DD-AFC4-6F175D3DCCD1}">
                <a14:hiddenFill xmlns:a14="http://schemas.microsoft.com/office/drawing/2010/main">
                  <a:gradFill rotWithShape="0">
                    <a:gsLst>
                      <a:gs pos="0">
                        <a:schemeClr val="tx1"/>
                      </a:gs>
                      <a:gs pos="100000">
                        <a:schemeClr val="tx1">
                          <a:gamma/>
                          <a:shade val="72941"/>
                          <a:invGamma/>
                        </a:schemeClr>
                      </a:gs>
                    </a:gsLst>
                    <a:lin ang="5400000" scaled="1"/>
                  </a:gradFill>
                </a14:hiddenFill>
              </a:ext>
              <a:ext uri="{91240B29-F687-4F45-9708-019B960494DF}">
                <a14:hiddenLine xmlns:a14="http://schemas.microsoft.com/office/drawing/2010/main" w="9525" cap="sq">
                  <a:solidFill>
                    <a:schemeClr val="tx1"/>
                  </a:solidFill>
                  <a:miter lim="800000"/>
                  <a:headEnd/>
                  <a:tailEnd/>
                </a14:hiddenLine>
              </a:ext>
            </a:extLst>
          </p:spPr>
          <p:txBody>
            <a:bodyPr>
              <a:spAutoFit/>
            </a:bodyPr>
            <a:lstStyle/>
            <a:p>
              <a:pPr algn="ctr" eaLnBrk="1" hangingPunct="1">
                <a:spcBef>
                  <a:spcPct val="50000"/>
                </a:spcBef>
                <a:defRPr/>
              </a:pPr>
              <a:r>
                <a:rPr lang="zh-CN" altLang="en-US" sz="2400">
                  <a:solidFill>
                    <a:schemeClr val="tx1"/>
                  </a:solidFill>
                </a:rPr>
                <a:t>发 </a:t>
              </a:r>
              <a:r>
                <a:rPr lang="en-US" altLang="zh-CN" sz="2400">
                  <a:solidFill>
                    <a:schemeClr val="tx1"/>
                  </a:solidFill>
                </a:rPr>
                <a:t>X </a:t>
              </a:r>
              <a:r>
                <a:rPr lang="en-US" altLang="zh-CN">
                  <a:solidFill>
                    <a:schemeClr val="tx1"/>
                  </a:solidFill>
                </a:rPr>
                <a:t>13</a:t>
              </a:r>
            </a:p>
          </p:txBody>
        </p:sp>
        <p:sp>
          <p:nvSpPr>
            <p:cNvPr id="69680" name="Text Box 48">
              <a:extLst>
                <a:ext uri="{FF2B5EF4-FFF2-40B4-BE49-F238E27FC236}">
                  <a16:creationId xmlns:a16="http://schemas.microsoft.com/office/drawing/2014/main" id="{EE4780EA-59DD-4287-A6C5-DA89457B7AD5}"/>
                </a:ext>
              </a:extLst>
            </p:cNvPr>
            <p:cNvSpPr txBox="1">
              <a:spLocks noChangeArrowheads="1"/>
            </p:cNvSpPr>
            <p:nvPr/>
          </p:nvSpPr>
          <p:spPr bwMode="auto">
            <a:xfrm>
              <a:off x="3936" y="1632"/>
              <a:ext cx="1200" cy="288"/>
            </a:xfrm>
            <a:prstGeom prst="rect">
              <a:avLst/>
            </a:prstGeom>
            <a:noFill/>
            <a:ln>
              <a:noFill/>
            </a:ln>
            <a:effectLst>
              <a:prstShdw prst="shdw17" dist="17961" dir="2700000">
                <a:schemeClr val="tx1">
                  <a:gamma/>
                  <a:shade val="60000"/>
                  <a:invGamma/>
                </a:schemeClr>
              </a:prstShdw>
            </a:effectLst>
            <a:extLst>
              <a:ext uri="{909E8E84-426E-40DD-AFC4-6F175D3DCCD1}">
                <a14:hiddenFill xmlns:a14="http://schemas.microsoft.com/office/drawing/2010/main">
                  <a:gradFill rotWithShape="0">
                    <a:gsLst>
                      <a:gs pos="0">
                        <a:schemeClr val="tx1"/>
                      </a:gs>
                      <a:gs pos="100000">
                        <a:schemeClr val="tx1">
                          <a:gamma/>
                          <a:shade val="72941"/>
                          <a:invGamma/>
                        </a:schemeClr>
                      </a:gs>
                    </a:gsLst>
                    <a:lin ang="5400000" scaled="1"/>
                  </a:gradFill>
                </a14:hiddenFill>
              </a:ext>
              <a:ext uri="{91240B29-F687-4F45-9708-019B960494DF}">
                <a14:hiddenLine xmlns:a14="http://schemas.microsoft.com/office/drawing/2010/main" w="9525" cap="sq">
                  <a:solidFill>
                    <a:schemeClr val="tx1"/>
                  </a:solidFill>
                  <a:miter lim="800000"/>
                  <a:headEnd/>
                  <a:tailEnd/>
                </a14:hiddenLine>
              </a:ext>
            </a:extLst>
          </p:spPr>
          <p:txBody>
            <a:bodyPr>
              <a:spAutoFit/>
            </a:bodyPr>
            <a:lstStyle/>
            <a:p>
              <a:pPr algn="ctr" eaLnBrk="1" hangingPunct="1">
                <a:spcBef>
                  <a:spcPct val="50000"/>
                </a:spcBef>
                <a:defRPr/>
              </a:pPr>
              <a:r>
                <a:rPr lang="zh-CN" altLang="zh-CN">
                  <a:solidFill>
                    <a:schemeClr val="tx1"/>
                  </a:solidFill>
                </a:rPr>
                <a:t> </a:t>
              </a:r>
              <a:r>
                <a:rPr lang="zh-CN" altLang="en-US" sz="2400">
                  <a:solidFill>
                    <a:schemeClr val="tx1"/>
                  </a:solidFill>
                </a:rPr>
                <a:t>修改文件</a:t>
              </a:r>
            </a:p>
          </p:txBody>
        </p:sp>
      </p:grpSp>
      <p:sp>
        <p:nvSpPr>
          <p:cNvPr id="34824" name="Oval 53">
            <a:hlinkClick r:id="" action="ppaction://hlinkshowjump?jump=previousslide"/>
            <a:extLst>
              <a:ext uri="{FF2B5EF4-FFF2-40B4-BE49-F238E27FC236}">
                <a16:creationId xmlns:a16="http://schemas.microsoft.com/office/drawing/2014/main" id="{A3128E0B-8C7C-4D65-B420-C4590A4F901F}"/>
              </a:ext>
            </a:extLst>
          </p:cNvPr>
          <p:cNvSpPr>
            <a:spLocks noChangeArrowheads="1"/>
          </p:cNvSpPr>
          <p:nvPr/>
        </p:nvSpPr>
        <p:spPr bwMode="auto">
          <a:xfrm>
            <a:off x="6353175" y="6386513"/>
            <a:ext cx="747713" cy="323850"/>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kumimoji="1" sz="1600" b="1">
                <a:solidFill>
                  <a:srgbClr val="003399"/>
                </a:solidFill>
                <a:latin typeface="Times New Roman" panose="02020603050405020304" pitchFamily="18" charset="0"/>
                <a:ea typeface="宋体" panose="02010600030101010101" pitchFamily="2" charset="-122"/>
              </a:defRPr>
            </a:lvl1pPr>
            <a:lvl2pPr marL="742950" indent="-285750" algn="ctr">
              <a:defRPr kumimoji="1" sz="1600" b="1">
                <a:solidFill>
                  <a:srgbClr val="003399"/>
                </a:solidFill>
                <a:latin typeface="Times New Roman" panose="02020603050405020304" pitchFamily="18" charset="0"/>
                <a:ea typeface="宋体" panose="02010600030101010101" pitchFamily="2" charset="-122"/>
              </a:defRPr>
            </a:lvl2pPr>
            <a:lvl3pPr marL="1143000" indent="-228600" algn="ctr">
              <a:defRPr kumimoji="1" sz="1600" b="1">
                <a:solidFill>
                  <a:srgbClr val="003399"/>
                </a:solidFill>
                <a:latin typeface="Times New Roman" panose="02020603050405020304" pitchFamily="18" charset="0"/>
                <a:ea typeface="宋体" panose="02010600030101010101" pitchFamily="2" charset="-122"/>
              </a:defRPr>
            </a:lvl3pPr>
            <a:lvl4pPr marL="1600200" indent="-228600" algn="ctr">
              <a:defRPr kumimoji="1" sz="1600" b="1">
                <a:solidFill>
                  <a:srgbClr val="003399"/>
                </a:solidFill>
                <a:latin typeface="Times New Roman" panose="02020603050405020304" pitchFamily="18" charset="0"/>
                <a:ea typeface="宋体" panose="02010600030101010101" pitchFamily="2" charset="-122"/>
              </a:defRPr>
            </a:lvl4pPr>
            <a:lvl5pPr marL="2057400" indent="-228600" algn="ctr">
              <a:defRPr kumimoji="1" sz="1600" b="1">
                <a:solidFill>
                  <a:srgbClr val="003399"/>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4825" name="Oval 54">
            <a:hlinkClick r:id="" action="ppaction://hlinkshowjump?jump=nextslide"/>
            <a:extLst>
              <a:ext uri="{FF2B5EF4-FFF2-40B4-BE49-F238E27FC236}">
                <a16:creationId xmlns:a16="http://schemas.microsoft.com/office/drawing/2014/main" id="{0A391853-8A4D-4746-9D2A-2DA90A50C287}"/>
              </a:ext>
            </a:extLst>
          </p:cNvPr>
          <p:cNvSpPr>
            <a:spLocks noChangeArrowheads="1"/>
          </p:cNvSpPr>
          <p:nvPr/>
        </p:nvSpPr>
        <p:spPr bwMode="auto">
          <a:xfrm>
            <a:off x="7219950" y="6391275"/>
            <a:ext cx="781050" cy="314325"/>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kumimoji="1" sz="1600" b="1">
                <a:solidFill>
                  <a:srgbClr val="003399"/>
                </a:solidFill>
                <a:latin typeface="Times New Roman" panose="02020603050405020304" pitchFamily="18" charset="0"/>
                <a:ea typeface="宋体" panose="02010600030101010101" pitchFamily="2" charset="-122"/>
              </a:defRPr>
            </a:lvl1pPr>
            <a:lvl2pPr marL="742950" indent="-285750" algn="ctr">
              <a:defRPr kumimoji="1" sz="1600" b="1">
                <a:solidFill>
                  <a:srgbClr val="003399"/>
                </a:solidFill>
                <a:latin typeface="Times New Roman" panose="02020603050405020304" pitchFamily="18" charset="0"/>
                <a:ea typeface="宋体" panose="02010600030101010101" pitchFamily="2" charset="-122"/>
              </a:defRPr>
            </a:lvl2pPr>
            <a:lvl3pPr marL="1143000" indent="-228600" algn="ctr">
              <a:defRPr kumimoji="1" sz="1600" b="1">
                <a:solidFill>
                  <a:srgbClr val="003399"/>
                </a:solidFill>
                <a:latin typeface="Times New Roman" panose="02020603050405020304" pitchFamily="18" charset="0"/>
                <a:ea typeface="宋体" panose="02010600030101010101" pitchFamily="2" charset="-122"/>
              </a:defRPr>
            </a:lvl3pPr>
            <a:lvl4pPr marL="1600200" indent="-228600" algn="ctr">
              <a:defRPr kumimoji="1" sz="1600" b="1">
                <a:solidFill>
                  <a:srgbClr val="003399"/>
                </a:solidFill>
                <a:latin typeface="Times New Roman" panose="02020603050405020304" pitchFamily="18" charset="0"/>
                <a:ea typeface="宋体" panose="02010600030101010101" pitchFamily="2" charset="-122"/>
              </a:defRPr>
            </a:lvl4pPr>
            <a:lvl5pPr marL="2057400" indent="-228600" algn="ctr">
              <a:defRPr kumimoji="1" sz="1600" b="1">
                <a:solidFill>
                  <a:srgbClr val="003399"/>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4826" name="Oval 55">
            <a:hlinkClick r:id="" action="ppaction://hlinkshowjump?jump=firstslide"/>
            <a:extLst>
              <a:ext uri="{FF2B5EF4-FFF2-40B4-BE49-F238E27FC236}">
                <a16:creationId xmlns:a16="http://schemas.microsoft.com/office/drawing/2014/main" id="{717973D2-13E9-4EFC-BD0A-010D073E59AB}"/>
              </a:ext>
            </a:extLst>
          </p:cNvPr>
          <p:cNvSpPr>
            <a:spLocks noChangeArrowheads="1"/>
          </p:cNvSpPr>
          <p:nvPr/>
        </p:nvSpPr>
        <p:spPr bwMode="auto">
          <a:xfrm>
            <a:off x="8148638" y="6392863"/>
            <a:ext cx="781050" cy="314325"/>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kumimoji="1" sz="1600" b="1">
                <a:solidFill>
                  <a:srgbClr val="003399"/>
                </a:solidFill>
                <a:latin typeface="Times New Roman" panose="02020603050405020304" pitchFamily="18" charset="0"/>
                <a:ea typeface="宋体" panose="02010600030101010101" pitchFamily="2" charset="-122"/>
              </a:defRPr>
            </a:lvl1pPr>
            <a:lvl2pPr marL="742950" indent="-285750" algn="ctr">
              <a:defRPr kumimoji="1" sz="1600" b="1">
                <a:solidFill>
                  <a:srgbClr val="003399"/>
                </a:solidFill>
                <a:latin typeface="Times New Roman" panose="02020603050405020304" pitchFamily="18" charset="0"/>
                <a:ea typeface="宋体" panose="02010600030101010101" pitchFamily="2" charset="-122"/>
              </a:defRPr>
            </a:lvl2pPr>
            <a:lvl3pPr marL="1143000" indent="-228600" algn="ctr">
              <a:defRPr kumimoji="1" sz="1600" b="1">
                <a:solidFill>
                  <a:srgbClr val="003399"/>
                </a:solidFill>
                <a:latin typeface="Times New Roman" panose="02020603050405020304" pitchFamily="18" charset="0"/>
                <a:ea typeface="宋体" panose="02010600030101010101" pitchFamily="2" charset="-122"/>
              </a:defRPr>
            </a:lvl3pPr>
            <a:lvl4pPr marL="1600200" indent="-228600" algn="ctr">
              <a:defRPr kumimoji="1" sz="1600" b="1">
                <a:solidFill>
                  <a:srgbClr val="003399"/>
                </a:solidFill>
                <a:latin typeface="Times New Roman" panose="02020603050405020304" pitchFamily="18" charset="0"/>
                <a:ea typeface="宋体" panose="02010600030101010101" pitchFamily="2" charset="-122"/>
              </a:defRPr>
            </a:lvl4pPr>
            <a:lvl5pPr marL="2057400" indent="-228600" algn="ctr">
              <a:defRPr kumimoji="1" sz="1600" b="1">
                <a:solidFill>
                  <a:srgbClr val="003399"/>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9pPr>
          </a:lstStyle>
          <a:p>
            <a:pPr eaLnBrk="1" hangingPunct="1"/>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69634"/>
                                        </p:tgtEl>
                                        <p:attrNameLst>
                                          <p:attrName>style.visibility</p:attrName>
                                        </p:attrNameLst>
                                      </p:cBhvr>
                                      <p:to>
                                        <p:strVal val="visible"/>
                                      </p:to>
                                    </p:set>
                                    <p:anim calcmode="lin" valueType="num">
                                      <p:cBhvr additive="base">
                                        <p:cTn id="7" dur="500" fill="hold"/>
                                        <p:tgtEl>
                                          <p:spTgt spid="69634"/>
                                        </p:tgtEl>
                                        <p:attrNameLst>
                                          <p:attrName>ppt_x</p:attrName>
                                        </p:attrNameLst>
                                      </p:cBhvr>
                                      <p:tavLst>
                                        <p:tav tm="0">
                                          <p:val>
                                            <p:strVal val="0-#ppt_w/2"/>
                                          </p:val>
                                        </p:tav>
                                        <p:tav tm="100000">
                                          <p:val>
                                            <p:strVal val="#ppt_x"/>
                                          </p:val>
                                        </p:tav>
                                      </p:tavLst>
                                    </p:anim>
                                    <p:anim calcmode="lin" valueType="num">
                                      <p:cBhvr additive="base">
                                        <p:cTn id="8" dur="500" fill="hold"/>
                                        <p:tgtEl>
                                          <p:spTgt spid="69634"/>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8" fill="hold" nodeType="clickEffect">
                                  <p:stCondLst>
                                    <p:cond delay="0"/>
                                  </p:stCondLst>
                                  <p:childTnLst>
                                    <p:set>
                                      <p:cBhvr>
                                        <p:cTn id="12" dur="1" fill="hold">
                                          <p:stCondLst>
                                            <p:cond delay="0"/>
                                          </p:stCondLst>
                                        </p:cTn>
                                        <p:tgtEl>
                                          <p:spTgt spid="69683"/>
                                        </p:tgtEl>
                                        <p:attrNameLst>
                                          <p:attrName>style.visibility</p:attrName>
                                        </p:attrNameLst>
                                      </p:cBhvr>
                                      <p:to>
                                        <p:strVal val="visible"/>
                                      </p:to>
                                    </p:set>
                                    <p:animEffect transition="in" filter="wipe(left)">
                                      <p:cBhvr>
                                        <p:cTn id="13" dur="500"/>
                                        <p:tgtEl>
                                          <p:spTgt spid="69683"/>
                                        </p:tgtEl>
                                      </p:cBhvr>
                                    </p:animEffect>
                                  </p:childTnLst>
                                </p:cTn>
                              </p:par>
                            </p:childTnLst>
                          </p:cTn>
                        </p:par>
                        <p:par>
                          <p:cTn id="14" fill="hold" nodeType="afterGroup">
                            <p:stCondLst>
                              <p:cond delay="500"/>
                            </p:stCondLst>
                            <p:childTnLst>
                              <p:par>
                                <p:cTn id="15" presetID="22" presetClass="entr" presetSubtype="1" fill="hold" nodeType="afterEffect">
                                  <p:stCondLst>
                                    <p:cond delay="0"/>
                                  </p:stCondLst>
                                  <p:childTnLst>
                                    <p:set>
                                      <p:cBhvr>
                                        <p:cTn id="16" dur="1" fill="hold">
                                          <p:stCondLst>
                                            <p:cond delay="0"/>
                                          </p:stCondLst>
                                        </p:cTn>
                                        <p:tgtEl>
                                          <p:spTgt spid="69684"/>
                                        </p:tgtEl>
                                        <p:attrNameLst>
                                          <p:attrName>style.visibility</p:attrName>
                                        </p:attrNameLst>
                                      </p:cBhvr>
                                      <p:to>
                                        <p:strVal val="visible"/>
                                      </p:to>
                                    </p:set>
                                    <p:animEffect transition="in" filter="wipe(up)">
                                      <p:cBhvr>
                                        <p:cTn id="17" dur="500"/>
                                        <p:tgtEl>
                                          <p:spTgt spid="6968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9635">
                                            <p:txEl>
                                              <p:pRg st="0" end="0"/>
                                            </p:txEl>
                                          </p:spTgt>
                                        </p:tgtEl>
                                        <p:attrNameLst>
                                          <p:attrName>style.visibility</p:attrName>
                                        </p:attrNameLst>
                                      </p:cBhvr>
                                      <p:to>
                                        <p:strVal val="visible"/>
                                      </p:to>
                                    </p:set>
                                    <p:animEffect transition="in" filter="wipe(left)">
                                      <p:cBhvr>
                                        <p:cTn id="22" dur="500"/>
                                        <p:tgtEl>
                                          <p:spTgt spid="69635">
                                            <p:txEl>
                                              <p:pRg st="0" end="0"/>
                                            </p:txEl>
                                          </p:spTgt>
                                        </p:tgtEl>
                                      </p:cBhvr>
                                    </p:animEffect>
                                  </p:childTnLst>
                                </p:cTn>
                              </p:par>
                            </p:childTnLst>
                          </p:cTn>
                        </p:par>
                        <p:par>
                          <p:cTn id="23" fill="hold" nodeType="afterGroup">
                            <p:stCondLst>
                              <p:cond delay="500"/>
                            </p:stCondLst>
                            <p:childTnLst>
                              <p:par>
                                <p:cTn id="24" presetID="1" presetClass="entr" presetSubtype="0" fill="hold" grpId="0" nodeType="afterEffect">
                                  <p:stCondLst>
                                    <p:cond delay="0"/>
                                  </p:stCondLst>
                                  <p:childTnLst>
                                    <p:set>
                                      <p:cBhvr>
                                        <p:cTn id="25" dur="1" fill="hold">
                                          <p:stCondLst>
                                            <p:cond delay="499"/>
                                          </p:stCondLst>
                                        </p:cTn>
                                        <p:tgtEl>
                                          <p:spTgt spid="69674"/>
                                        </p:tgtEl>
                                        <p:attrNameLst>
                                          <p:attrName>style.visibility</p:attrName>
                                        </p:attrNameLst>
                                      </p:cBhvr>
                                      <p:to>
                                        <p:strVal val="visible"/>
                                      </p:to>
                                    </p:set>
                                  </p:childTnLst>
                                </p:cTn>
                              </p:par>
                            </p:childTnLst>
                          </p:cTn>
                        </p:par>
                        <p:par>
                          <p:cTn id="26" fill="hold" nodeType="afterGroup">
                            <p:stCondLst>
                              <p:cond delay="1000"/>
                            </p:stCondLst>
                            <p:childTnLst>
                              <p:par>
                                <p:cTn id="27" presetID="22" presetClass="entr" presetSubtype="8" fill="hold" grpId="0" nodeType="afterEffect">
                                  <p:stCondLst>
                                    <p:cond delay="0"/>
                                  </p:stCondLst>
                                  <p:childTnLst>
                                    <p:set>
                                      <p:cBhvr>
                                        <p:cTn id="28" dur="1" fill="hold">
                                          <p:stCondLst>
                                            <p:cond delay="0"/>
                                          </p:stCondLst>
                                        </p:cTn>
                                        <p:tgtEl>
                                          <p:spTgt spid="69649">
                                            <p:txEl>
                                              <p:pRg st="0" end="0"/>
                                            </p:txEl>
                                          </p:spTgt>
                                        </p:tgtEl>
                                        <p:attrNameLst>
                                          <p:attrName>style.visibility</p:attrName>
                                        </p:attrNameLst>
                                      </p:cBhvr>
                                      <p:to>
                                        <p:strVal val="visible"/>
                                      </p:to>
                                    </p:set>
                                    <p:animEffect transition="in" filter="wipe(left)">
                                      <p:cBhvr>
                                        <p:cTn id="29" dur="500"/>
                                        <p:tgtEl>
                                          <p:spTgt spid="6964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4" grpId="0" autoUpdateAnimBg="0"/>
      <p:bldP spid="69635" grpId="0" build="p" autoUpdateAnimBg="0"/>
      <p:bldP spid="69649" grpId="0" build="p" autoUpdateAnimBg="0" advAuto="0"/>
      <p:bldP spid="69674" grpId="0" animBg="1"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showMasterSp="0" showMasterPhAnim="0">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70658" name="Rectangle 2">
            <a:extLst>
              <a:ext uri="{FF2B5EF4-FFF2-40B4-BE49-F238E27FC236}">
                <a16:creationId xmlns:a16="http://schemas.microsoft.com/office/drawing/2014/main" id="{176D645A-BBC0-4FB4-BB08-8A7A531B478C}"/>
              </a:ext>
            </a:extLst>
          </p:cNvPr>
          <p:cNvSpPr>
            <a:spLocks noGrp="1" noChangeArrowheads="1"/>
          </p:cNvSpPr>
          <p:nvPr>
            <p:ph type="title"/>
          </p:nvPr>
        </p:nvSpPr>
        <p:spPr>
          <a:xfrm>
            <a:off x="762000" y="228600"/>
            <a:ext cx="7772400" cy="685800"/>
          </a:xfrm>
        </p:spPr>
        <p:txBody>
          <a:bodyPr/>
          <a:lstStyle/>
          <a:p>
            <a:pPr algn="l" eaLnBrk="1" hangingPunct="1">
              <a:spcBef>
                <a:spcPct val="40000"/>
              </a:spcBef>
              <a:defRPr/>
            </a:pPr>
            <a:r>
              <a:rPr lang="zh-CN" altLang="en-US" sz="2800">
                <a:solidFill>
                  <a:schemeClr val="folHlink"/>
                </a:solidFill>
                <a:latin typeface="楷体_GB2312" pitchFamily="49" charset="-122"/>
                <a:ea typeface="楷体_GB2312" pitchFamily="49" charset="-122"/>
              </a:rPr>
              <a:t>3</a:t>
            </a:r>
            <a:r>
              <a:rPr lang="en-US" altLang="zh-CN" sz="2800">
                <a:solidFill>
                  <a:schemeClr val="folHlink"/>
                </a:solidFill>
                <a:latin typeface="楷体_GB2312" pitchFamily="49" charset="-122"/>
                <a:ea typeface="楷体_GB2312" pitchFamily="49" charset="-122"/>
              </a:rPr>
              <a:t>.</a:t>
            </a:r>
            <a:r>
              <a:rPr lang="zh-CN" altLang="en-US" sz="2800">
                <a:solidFill>
                  <a:schemeClr val="folHlink"/>
                </a:solidFill>
                <a:latin typeface="楷体_GB2312" pitchFamily="49" charset="-122"/>
                <a:ea typeface="楷体_GB2312" pitchFamily="49" charset="-122"/>
              </a:rPr>
              <a:t>将因果图转换为判断表</a:t>
            </a:r>
            <a:endParaRPr lang="zh-CN" altLang="zh-CN" sz="2800">
              <a:solidFill>
                <a:schemeClr val="folHlink"/>
              </a:solidFill>
              <a:latin typeface="楷体_GB2312" pitchFamily="49" charset="-122"/>
              <a:ea typeface="楷体_GB2312" pitchFamily="49" charset="-122"/>
            </a:endParaRPr>
          </a:p>
        </p:txBody>
      </p:sp>
      <p:sp>
        <p:nvSpPr>
          <p:cNvPr id="70673" name="Rectangle 17">
            <a:extLst>
              <a:ext uri="{FF2B5EF4-FFF2-40B4-BE49-F238E27FC236}">
                <a16:creationId xmlns:a16="http://schemas.microsoft.com/office/drawing/2014/main" id="{452C50B8-33B7-4F3D-9216-81FC56C03028}"/>
              </a:ext>
            </a:extLst>
          </p:cNvPr>
          <p:cNvSpPr>
            <a:spLocks noChangeArrowheads="1"/>
          </p:cNvSpPr>
          <p:nvPr/>
        </p:nvSpPr>
        <p:spPr bwMode="auto">
          <a:xfrm>
            <a:off x="833438" y="4367213"/>
            <a:ext cx="7821612" cy="195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accent2"/>
              </a:buClr>
              <a:buSzPct val="80000"/>
              <a:buFont typeface="Wingdings" panose="05000000000000000000" pitchFamily="2" charset="2"/>
              <a:defRPr kumimoji="1" sz="2800" b="1">
                <a:solidFill>
                  <a:schemeClr val="tx1"/>
                </a:solidFill>
                <a:latin typeface="Times New Roman" panose="02020603050405020304" pitchFamily="18" charset="0"/>
                <a:ea typeface="楷体_GB2312" pitchFamily="49" charset="-122"/>
              </a:defRPr>
            </a:lvl1pPr>
            <a:lvl2pPr marL="742950" indent="-285750">
              <a:spcBef>
                <a:spcPct val="20000"/>
              </a:spcBef>
              <a:buClr>
                <a:schemeClr val="tx1"/>
              </a:buClr>
              <a:buSzPct val="90000"/>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defRPr kumimoji="1" sz="28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spcBef>
                <a:spcPct val="50000"/>
              </a:spcBef>
            </a:pPr>
            <a:r>
              <a:rPr lang="zh-CN" altLang="zh-CN">
                <a:latin typeface="楷体_GB2312" pitchFamily="49" charset="-122"/>
              </a:rPr>
              <a:t>		</a:t>
            </a:r>
          </a:p>
        </p:txBody>
      </p:sp>
      <p:graphicFrame>
        <p:nvGraphicFramePr>
          <p:cNvPr id="71257" name="Group 601">
            <a:extLst>
              <a:ext uri="{FF2B5EF4-FFF2-40B4-BE49-F238E27FC236}">
                <a16:creationId xmlns:a16="http://schemas.microsoft.com/office/drawing/2014/main" id="{CDB1CC20-2E2E-486F-AF51-4561E0A3C717}"/>
              </a:ext>
            </a:extLst>
          </p:cNvPr>
          <p:cNvGraphicFramePr>
            <a:graphicFrameLocks noGrp="1"/>
          </p:cNvGraphicFramePr>
          <p:nvPr/>
        </p:nvGraphicFramePr>
        <p:xfrm>
          <a:off x="914400" y="990600"/>
          <a:ext cx="7543800" cy="5331047"/>
        </p:xfrm>
        <a:graphic>
          <a:graphicData uri="http://schemas.openxmlformats.org/drawingml/2006/table">
            <a:tbl>
              <a:tblPr/>
              <a:tblGrid>
                <a:gridCol w="8382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815975">
                  <a:extLst>
                    <a:ext uri="{9D8B030D-6E8A-4147-A177-3AD203B41FA5}">
                      <a16:colId xmlns:a16="http://schemas.microsoft.com/office/drawing/2014/main" val="20002"/>
                    </a:ext>
                  </a:extLst>
                </a:gridCol>
                <a:gridCol w="754063">
                  <a:extLst>
                    <a:ext uri="{9D8B030D-6E8A-4147-A177-3AD203B41FA5}">
                      <a16:colId xmlns:a16="http://schemas.microsoft.com/office/drawing/2014/main" val="20003"/>
                    </a:ext>
                  </a:extLst>
                </a:gridCol>
                <a:gridCol w="792162">
                  <a:extLst>
                    <a:ext uri="{9D8B030D-6E8A-4147-A177-3AD203B41FA5}">
                      <a16:colId xmlns:a16="http://schemas.microsoft.com/office/drawing/2014/main" val="20004"/>
                    </a:ext>
                  </a:extLst>
                </a:gridCol>
                <a:gridCol w="715963">
                  <a:extLst>
                    <a:ext uri="{9D8B030D-6E8A-4147-A177-3AD203B41FA5}">
                      <a16:colId xmlns:a16="http://schemas.microsoft.com/office/drawing/2014/main" val="20005"/>
                    </a:ext>
                  </a:extLst>
                </a:gridCol>
                <a:gridCol w="754062">
                  <a:extLst>
                    <a:ext uri="{9D8B030D-6E8A-4147-A177-3AD203B41FA5}">
                      <a16:colId xmlns:a16="http://schemas.microsoft.com/office/drawing/2014/main" val="20006"/>
                    </a:ext>
                  </a:extLst>
                </a:gridCol>
                <a:gridCol w="755650">
                  <a:extLst>
                    <a:ext uri="{9D8B030D-6E8A-4147-A177-3AD203B41FA5}">
                      <a16:colId xmlns:a16="http://schemas.microsoft.com/office/drawing/2014/main" val="20007"/>
                    </a:ext>
                  </a:extLst>
                </a:gridCol>
                <a:gridCol w="754063">
                  <a:extLst>
                    <a:ext uri="{9D8B030D-6E8A-4147-A177-3AD203B41FA5}">
                      <a16:colId xmlns:a16="http://schemas.microsoft.com/office/drawing/2014/main" val="20008"/>
                    </a:ext>
                  </a:extLst>
                </a:gridCol>
                <a:gridCol w="754062">
                  <a:extLst>
                    <a:ext uri="{9D8B030D-6E8A-4147-A177-3AD203B41FA5}">
                      <a16:colId xmlns:a16="http://schemas.microsoft.com/office/drawing/2014/main" val="20009"/>
                    </a:ext>
                  </a:extLst>
                </a:gridCol>
              </a:tblGrid>
              <a:tr h="536505">
                <a:tc gridSpan="2">
                  <a:txBody>
                    <a:bodyPr/>
                    <a:lstStyle>
                      <a:lvl1pPr algn="l">
                        <a:spcBef>
                          <a:spcPct val="20000"/>
                        </a:spcBef>
                        <a:buClr>
                          <a:schemeClr val="accent2"/>
                        </a:buClr>
                        <a:buSzPct val="80000"/>
                        <a:buFont typeface="Wingdings" panose="05000000000000000000" pitchFamily="2" charset="2"/>
                        <a:defRPr kumimoji="1" sz="2400" b="1">
                          <a:solidFill>
                            <a:schemeClr val="tx1"/>
                          </a:solidFill>
                          <a:latin typeface="Times New Roman" panose="02020603050405020304" pitchFamily="18" charset="0"/>
                          <a:ea typeface="楷体_GB2312" pitchFamily="49" charset="-122"/>
                        </a:defRPr>
                      </a:lvl1pPr>
                      <a:lvl2pPr algn="l">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lgn="l">
                        <a:spcBef>
                          <a:spcPct val="20000"/>
                        </a:spcBef>
                        <a:buClr>
                          <a:schemeClr val="accent1"/>
                        </a:buClr>
                        <a:buSzPct val="60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3pPr>
                      <a:lvl4pPr algn="l">
                        <a:spcBef>
                          <a:spcPct val="20000"/>
                        </a:spcBef>
                        <a:buClr>
                          <a:schemeClr val="tx1"/>
                        </a:buClr>
                        <a:defRPr kumimoji="1" sz="2400">
                          <a:solidFill>
                            <a:schemeClr val="tx1"/>
                          </a:solidFill>
                          <a:latin typeface="Times New Roman" panose="02020603050405020304" pitchFamily="18" charset="0"/>
                          <a:ea typeface="宋体" panose="02010600030101010101" pitchFamily="2" charset="-122"/>
                        </a:defRPr>
                      </a:lvl4pPr>
                      <a:lvl5pPr algn="l">
                        <a:spcBef>
                          <a:spcPct val="20000"/>
                        </a:spcBef>
                        <a:buClr>
                          <a:schemeClr val="accent1"/>
                        </a:buClr>
                        <a:defRPr kumimoji="1" sz="2400">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tabLst/>
                      </a:pPr>
                      <a:endParaRPr kumimoji="1" lang="zh-CN" altLang="en-US" sz="24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T="45714" marB="4571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33CC"/>
                    </a:solidFill>
                  </a:tcPr>
                </a:tc>
                <a:tc hMerge="1">
                  <a:txBody>
                    <a:bodyPr/>
                    <a:lstStyle/>
                    <a:p>
                      <a:endParaRPr lang="zh-CN" altLang="en-US"/>
                    </a:p>
                  </a:txBody>
                  <a:tcPr/>
                </a:tc>
                <a:tc>
                  <a:txBody>
                    <a:bodyPr/>
                    <a:lstStyle>
                      <a:lvl1pPr algn="l">
                        <a:spcBef>
                          <a:spcPct val="20000"/>
                        </a:spcBef>
                        <a:buClr>
                          <a:schemeClr val="accent2"/>
                        </a:buClr>
                        <a:buSzPct val="80000"/>
                        <a:buFont typeface="Wingdings" panose="05000000000000000000" pitchFamily="2" charset="2"/>
                        <a:defRPr kumimoji="1" sz="2400" b="1">
                          <a:solidFill>
                            <a:schemeClr val="tx1"/>
                          </a:solidFill>
                          <a:latin typeface="Times New Roman" panose="02020603050405020304" pitchFamily="18" charset="0"/>
                          <a:ea typeface="楷体_GB2312" pitchFamily="49" charset="-122"/>
                        </a:defRPr>
                      </a:lvl1pPr>
                      <a:lvl2pPr algn="l">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lgn="l">
                        <a:spcBef>
                          <a:spcPct val="20000"/>
                        </a:spcBef>
                        <a:buClr>
                          <a:schemeClr val="accent1"/>
                        </a:buClr>
                        <a:buSzPct val="60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3pPr>
                      <a:lvl4pPr algn="l">
                        <a:spcBef>
                          <a:spcPct val="20000"/>
                        </a:spcBef>
                        <a:buClr>
                          <a:schemeClr val="tx1"/>
                        </a:buClr>
                        <a:defRPr kumimoji="1" sz="2400">
                          <a:solidFill>
                            <a:schemeClr val="tx1"/>
                          </a:solidFill>
                          <a:latin typeface="Times New Roman" panose="02020603050405020304" pitchFamily="18" charset="0"/>
                          <a:ea typeface="宋体" panose="02010600030101010101" pitchFamily="2" charset="-122"/>
                        </a:defRPr>
                      </a:lvl4pPr>
                      <a:lvl5pPr algn="l">
                        <a:spcBef>
                          <a:spcPct val="20000"/>
                        </a:spcBef>
                        <a:buClr>
                          <a:schemeClr val="accent1"/>
                        </a:buClr>
                        <a:defRPr kumimoji="1" sz="2400">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tabLst/>
                      </a:pPr>
                      <a:r>
                        <a:rPr kumimoji="1" lang="zh-CN" altLang="en-US" sz="2400" b="1" i="0" u="none" strike="noStrike" cap="none" normalizeH="0" baseline="0">
                          <a:ln>
                            <a:noFill/>
                          </a:ln>
                          <a:solidFill>
                            <a:schemeClr val="tx1"/>
                          </a:solidFill>
                          <a:effectLst/>
                          <a:latin typeface="Times New Roman" panose="02020603050405020304" pitchFamily="18" charset="0"/>
                          <a:ea typeface="楷体_GB2312" pitchFamily="49" charset="-122"/>
                        </a:rPr>
                        <a:t>1</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33CC"/>
                    </a:solidFill>
                  </a:tcPr>
                </a:tc>
                <a:tc>
                  <a:txBody>
                    <a:bodyPr/>
                    <a:lstStyle>
                      <a:lvl1pPr algn="l">
                        <a:spcBef>
                          <a:spcPct val="20000"/>
                        </a:spcBef>
                        <a:buClr>
                          <a:schemeClr val="accent2"/>
                        </a:buClr>
                        <a:buSzPct val="80000"/>
                        <a:buFont typeface="Wingdings" panose="05000000000000000000" pitchFamily="2" charset="2"/>
                        <a:defRPr kumimoji="1" sz="2400" b="1">
                          <a:solidFill>
                            <a:schemeClr val="tx1"/>
                          </a:solidFill>
                          <a:latin typeface="Times New Roman" panose="02020603050405020304" pitchFamily="18" charset="0"/>
                          <a:ea typeface="楷体_GB2312" pitchFamily="49" charset="-122"/>
                        </a:defRPr>
                      </a:lvl1pPr>
                      <a:lvl2pPr algn="l">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lgn="l">
                        <a:spcBef>
                          <a:spcPct val="20000"/>
                        </a:spcBef>
                        <a:buClr>
                          <a:schemeClr val="accent1"/>
                        </a:buClr>
                        <a:buSzPct val="60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3pPr>
                      <a:lvl4pPr algn="l">
                        <a:spcBef>
                          <a:spcPct val="20000"/>
                        </a:spcBef>
                        <a:buClr>
                          <a:schemeClr val="tx1"/>
                        </a:buClr>
                        <a:defRPr kumimoji="1" sz="2400">
                          <a:solidFill>
                            <a:schemeClr val="tx1"/>
                          </a:solidFill>
                          <a:latin typeface="Times New Roman" panose="02020603050405020304" pitchFamily="18" charset="0"/>
                          <a:ea typeface="宋体" panose="02010600030101010101" pitchFamily="2" charset="-122"/>
                        </a:defRPr>
                      </a:lvl4pPr>
                      <a:lvl5pPr algn="l">
                        <a:spcBef>
                          <a:spcPct val="20000"/>
                        </a:spcBef>
                        <a:buClr>
                          <a:schemeClr val="accent1"/>
                        </a:buClr>
                        <a:defRPr kumimoji="1" sz="2400">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tabLst/>
                      </a:pPr>
                      <a:r>
                        <a:rPr kumimoji="1" lang="zh-CN" altLang="en-US" sz="2400" b="1" i="0" u="none" strike="noStrike" cap="none" normalizeH="0" baseline="0">
                          <a:ln>
                            <a:noFill/>
                          </a:ln>
                          <a:solidFill>
                            <a:schemeClr val="tx1"/>
                          </a:solidFill>
                          <a:effectLst/>
                          <a:latin typeface="Times New Roman" panose="02020603050405020304" pitchFamily="18" charset="0"/>
                          <a:ea typeface="楷体_GB2312" pitchFamily="49" charset="-122"/>
                        </a:rPr>
                        <a:t>2</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33CC"/>
                    </a:solidFill>
                  </a:tcPr>
                </a:tc>
                <a:tc>
                  <a:txBody>
                    <a:bodyPr/>
                    <a:lstStyle>
                      <a:lvl1pPr algn="l">
                        <a:spcBef>
                          <a:spcPct val="20000"/>
                        </a:spcBef>
                        <a:buClr>
                          <a:schemeClr val="accent2"/>
                        </a:buClr>
                        <a:buSzPct val="80000"/>
                        <a:buFont typeface="Wingdings" panose="05000000000000000000" pitchFamily="2" charset="2"/>
                        <a:defRPr kumimoji="1" sz="2400" b="1">
                          <a:solidFill>
                            <a:schemeClr val="tx1"/>
                          </a:solidFill>
                          <a:latin typeface="Times New Roman" panose="02020603050405020304" pitchFamily="18" charset="0"/>
                          <a:ea typeface="楷体_GB2312" pitchFamily="49" charset="-122"/>
                        </a:defRPr>
                      </a:lvl1pPr>
                      <a:lvl2pPr algn="l">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lgn="l">
                        <a:spcBef>
                          <a:spcPct val="20000"/>
                        </a:spcBef>
                        <a:buClr>
                          <a:schemeClr val="accent1"/>
                        </a:buClr>
                        <a:buSzPct val="60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3pPr>
                      <a:lvl4pPr algn="l">
                        <a:spcBef>
                          <a:spcPct val="20000"/>
                        </a:spcBef>
                        <a:buClr>
                          <a:schemeClr val="tx1"/>
                        </a:buClr>
                        <a:defRPr kumimoji="1" sz="2400">
                          <a:solidFill>
                            <a:schemeClr val="tx1"/>
                          </a:solidFill>
                          <a:latin typeface="Times New Roman" panose="02020603050405020304" pitchFamily="18" charset="0"/>
                          <a:ea typeface="宋体" panose="02010600030101010101" pitchFamily="2" charset="-122"/>
                        </a:defRPr>
                      </a:lvl4pPr>
                      <a:lvl5pPr algn="l">
                        <a:spcBef>
                          <a:spcPct val="20000"/>
                        </a:spcBef>
                        <a:buClr>
                          <a:schemeClr val="accent1"/>
                        </a:buClr>
                        <a:defRPr kumimoji="1" sz="2400">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tabLst/>
                      </a:pPr>
                      <a:r>
                        <a:rPr kumimoji="1" lang="zh-CN" altLang="en-US" sz="2400" b="1" i="0" u="none" strike="noStrike" cap="none" normalizeH="0" baseline="0">
                          <a:ln>
                            <a:noFill/>
                          </a:ln>
                          <a:solidFill>
                            <a:schemeClr val="tx1"/>
                          </a:solidFill>
                          <a:effectLst/>
                          <a:latin typeface="Times New Roman" panose="02020603050405020304" pitchFamily="18" charset="0"/>
                          <a:ea typeface="楷体_GB2312" pitchFamily="49" charset="-122"/>
                        </a:rPr>
                        <a:t>3</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33CC"/>
                    </a:solidFill>
                  </a:tcPr>
                </a:tc>
                <a:tc>
                  <a:txBody>
                    <a:bodyPr/>
                    <a:lstStyle>
                      <a:lvl1pPr algn="l">
                        <a:spcBef>
                          <a:spcPct val="20000"/>
                        </a:spcBef>
                        <a:buClr>
                          <a:schemeClr val="accent2"/>
                        </a:buClr>
                        <a:buSzPct val="80000"/>
                        <a:buFont typeface="Wingdings" panose="05000000000000000000" pitchFamily="2" charset="2"/>
                        <a:defRPr kumimoji="1" sz="2400" b="1">
                          <a:solidFill>
                            <a:schemeClr val="tx1"/>
                          </a:solidFill>
                          <a:latin typeface="Times New Roman" panose="02020603050405020304" pitchFamily="18" charset="0"/>
                          <a:ea typeface="楷体_GB2312" pitchFamily="49" charset="-122"/>
                        </a:defRPr>
                      </a:lvl1pPr>
                      <a:lvl2pPr algn="l">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lgn="l">
                        <a:spcBef>
                          <a:spcPct val="20000"/>
                        </a:spcBef>
                        <a:buClr>
                          <a:schemeClr val="accent1"/>
                        </a:buClr>
                        <a:buSzPct val="60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3pPr>
                      <a:lvl4pPr algn="l">
                        <a:spcBef>
                          <a:spcPct val="20000"/>
                        </a:spcBef>
                        <a:buClr>
                          <a:schemeClr val="tx1"/>
                        </a:buClr>
                        <a:defRPr kumimoji="1" sz="2400">
                          <a:solidFill>
                            <a:schemeClr val="tx1"/>
                          </a:solidFill>
                          <a:latin typeface="Times New Roman" panose="02020603050405020304" pitchFamily="18" charset="0"/>
                          <a:ea typeface="宋体" panose="02010600030101010101" pitchFamily="2" charset="-122"/>
                        </a:defRPr>
                      </a:lvl4pPr>
                      <a:lvl5pPr algn="l">
                        <a:spcBef>
                          <a:spcPct val="20000"/>
                        </a:spcBef>
                        <a:buClr>
                          <a:schemeClr val="accent1"/>
                        </a:buClr>
                        <a:defRPr kumimoji="1" sz="2400">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tabLst/>
                      </a:pPr>
                      <a:r>
                        <a:rPr kumimoji="1" lang="zh-CN" altLang="en-US" sz="2400" b="1" i="0" u="none" strike="noStrike" cap="none" normalizeH="0" baseline="0">
                          <a:ln>
                            <a:noFill/>
                          </a:ln>
                          <a:solidFill>
                            <a:schemeClr val="tx1"/>
                          </a:solidFill>
                          <a:effectLst/>
                          <a:latin typeface="Times New Roman" panose="02020603050405020304" pitchFamily="18" charset="0"/>
                          <a:ea typeface="楷体_GB2312" pitchFamily="49" charset="-122"/>
                        </a:rPr>
                        <a:t>4</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33CC"/>
                    </a:solidFill>
                  </a:tcPr>
                </a:tc>
                <a:tc>
                  <a:txBody>
                    <a:bodyPr/>
                    <a:lstStyle>
                      <a:lvl1pPr algn="l">
                        <a:spcBef>
                          <a:spcPct val="20000"/>
                        </a:spcBef>
                        <a:buClr>
                          <a:schemeClr val="accent2"/>
                        </a:buClr>
                        <a:buSzPct val="80000"/>
                        <a:buFont typeface="Wingdings" panose="05000000000000000000" pitchFamily="2" charset="2"/>
                        <a:defRPr kumimoji="1" sz="2400" b="1">
                          <a:solidFill>
                            <a:schemeClr val="tx1"/>
                          </a:solidFill>
                          <a:latin typeface="Times New Roman" panose="02020603050405020304" pitchFamily="18" charset="0"/>
                          <a:ea typeface="楷体_GB2312" pitchFamily="49" charset="-122"/>
                        </a:defRPr>
                      </a:lvl1pPr>
                      <a:lvl2pPr algn="l">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lgn="l">
                        <a:spcBef>
                          <a:spcPct val="20000"/>
                        </a:spcBef>
                        <a:buClr>
                          <a:schemeClr val="accent1"/>
                        </a:buClr>
                        <a:buSzPct val="60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3pPr>
                      <a:lvl4pPr algn="l">
                        <a:spcBef>
                          <a:spcPct val="20000"/>
                        </a:spcBef>
                        <a:buClr>
                          <a:schemeClr val="tx1"/>
                        </a:buClr>
                        <a:defRPr kumimoji="1" sz="2400">
                          <a:solidFill>
                            <a:schemeClr val="tx1"/>
                          </a:solidFill>
                          <a:latin typeface="Times New Roman" panose="02020603050405020304" pitchFamily="18" charset="0"/>
                          <a:ea typeface="宋体" panose="02010600030101010101" pitchFamily="2" charset="-122"/>
                        </a:defRPr>
                      </a:lvl4pPr>
                      <a:lvl5pPr algn="l">
                        <a:spcBef>
                          <a:spcPct val="20000"/>
                        </a:spcBef>
                        <a:buClr>
                          <a:schemeClr val="accent1"/>
                        </a:buClr>
                        <a:defRPr kumimoji="1" sz="2400">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tabLst/>
                      </a:pPr>
                      <a:r>
                        <a:rPr kumimoji="1" lang="zh-CN" altLang="en-US" sz="2400" b="1" i="0" u="none" strike="noStrike" cap="none" normalizeH="0" baseline="0">
                          <a:ln>
                            <a:noFill/>
                          </a:ln>
                          <a:solidFill>
                            <a:schemeClr val="tx1"/>
                          </a:solidFill>
                          <a:effectLst/>
                          <a:latin typeface="Times New Roman" panose="02020603050405020304" pitchFamily="18" charset="0"/>
                          <a:ea typeface="楷体_GB2312" pitchFamily="49" charset="-122"/>
                        </a:rPr>
                        <a:t>5</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33CC"/>
                    </a:solidFill>
                  </a:tcPr>
                </a:tc>
                <a:tc>
                  <a:txBody>
                    <a:bodyPr/>
                    <a:lstStyle>
                      <a:lvl1pPr algn="l">
                        <a:spcBef>
                          <a:spcPct val="20000"/>
                        </a:spcBef>
                        <a:buClr>
                          <a:schemeClr val="accent2"/>
                        </a:buClr>
                        <a:buSzPct val="80000"/>
                        <a:buFont typeface="Wingdings" panose="05000000000000000000" pitchFamily="2" charset="2"/>
                        <a:defRPr kumimoji="1" sz="2400" b="1">
                          <a:solidFill>
                            <a:schemeClr val="tx1"/>
                          </a:solidFill>
                          <a:latin typeface="Times New Roman" panose="02020603050405020304" pitchFamily="18" charset="0"/>
                          <a:ea typeface="楷体_GB2312" pitchFamily="49" charset="-122"/>
                        </a:defRPr>
                      </a:lvl1pPr>
                      <a:lvl2pPr algn="l">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lgn="l">
                        <a:spcBef>
                          <a:spcPct val="20000"/>
                        </a:spcBef>
                        <a:buClr>
                          <a:schemeClr val="accent1"/>
                        </a:buClr>
                        <a:buSzPct val="60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3pPr>
                      <a:lvl4pPr algn="l">
                        <a:spcBef>
                          <a:spcPct val="20000"/>
                        </a:spcBef>
                        <a:buClr>
                          <a:schemeClr val="tx1"/>
                        </a:buClr>
                        <a:defRPr kumimoji="1" sz="2400">
                          <a:solidFill>
                            <a:schemeClr val="tx1"/>
                          </a:solidFill>
                          <a:latin typeface="Times New Roman" panose="02020603050405020304" pitchFamily="18" charset="0"/>
                          <a:ea typeface="宋体" panose="02010600030101010101" pitchFamily="2" charset="-122"/>
                        </a:defRPr>
                      </a:lvl4pPr>
                      <a:lvl5pPr algn="l">
                        <a:spcBef>
                          <a:spcPct val="20000"/>
                        </a:spcBef>
                        <a:buClr>
                          <a:schemeClr val="accent1"/>
                        </a:buClr>
                        <a:defRPr kumimoji="1" sz="2400">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tabLst/>
                      </a:pPr>
                      <a:r>
                        <a:rPr kumimoji="1" lang="zh-CN" altLang="en-US" sz="2400" b="1" i="0" u="none" strike="noStrike" cap="none" normalizeH="0" baseline="0">
                          <a:ln>
                            <a:noFill/>
                          </a:ln>
                          <a:solidFill>
                            <a:schemeClr val="tx1"/>
                          </a:solidFill>
                          <a:effectLst/>
                          <a:latin typeface="Times New Roman" panose="02020603050405020304" pitchFamily="18" charset="0"/>
                          <a:ea typeface="楷体_GB2312" pitchFamily="49" charset="-122"/>
                        </a:rPr>
                        <a:t>6</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33CC"/>
                    </a:solidFill>
                  </a:tcPr>
                </a:tc>
                <a:tc>
                  <a:txBody>
                    <a:bodyPr/>
                    <a:lstStyle>
                      <a:lvl1pPr algn="l">
                        <a:spcBef>
                          <a:spcPct val="20000"/>
                        </a:spcBef>
                        <a:buClr>
                          <a:schemeClr val="accent2"/>
                        </a:buClr>
                        <a:buSzPct val="80000"/>
                        <a:buFont typeface="Wingdings" panose="05000000000000000000" pitchFamily="2" charset="2"/>
                        <a:defRPr kumimoji="1" sz="2400" b="1">
                          <a:solidFill>
                            <a:schemeClr val="tx1"/>
                          </a:solidFill>
                          <a:latin typeface="Times New Roman" panose="02020603050405020304" pitchFamily="18" charset="0"/>
                          <a:ea typeface="楷体_GB2312" pitchFamily="49" charset="-122"/>
                        </a:defRPr>
                      </a:lvl1pPr>
                      <a:lvl2pPr algn="l">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lgn="l">
                        <a:spcBef>
                          <a:spcPct val="20000"/>
                        </a:spcBef>
                        <a:buClr>
                          <a:schemeClr val="accent1"/>
                        </a:buClr>
                        <a:buSzPct val="60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3pPr>
                      <a:lvl4pPr algn="l">
                        <a:spcBef>
                          <a:spcPct val="20000"/>
                        </a:spcBef>
                        <a:buClr>
                          <a:schemeClr val="tx1"/>
                        </a:buClr>
                        <a:defRPr kumimoji="1" sz="2400">
                          <a:solidFill>
                            <a:schemeClr val="tx1"/>
                          </a:solidFill>
                          <a:latin typeface="Times New Roman" panose="02020603050405020304" pitchFamily="18" charset="0"/>
                          <a:ea typeface="宋体" panose="02010600030101010101" pitchFamily="2" charset="-122"/>
                        </a:defRPr>
                      </a:lvl4pPr>
                      <a:lvl5pPr algn="l">
                        <a:spcBef>
                          <a:spcPct val="20000"/>
                        </a:spcBef>
                        <a:buClr>
                          <a:schemeClr val="accent1"/>
                        </a:buClr>
                        <a:defRPr kumimoji="1" sz="2400">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tabLst/>
                      </a:pPr>
                      <a:r>
                        <a:rPr kumimoji="1" lang="zh-CN" altLang="en-US" sz="2400" b="1" i="0" u="none" strike="noStrike" cap="none" normalizeH="0" baseline="0">
                          <a:ln>
                            <a:noFill/>
                          </a:ln>
                          <a:solidFill>
                            <a:schemeClr val="tx1"/>
                          </a:solidFill>
                          <a:effectLst/>
                          <a:latin typeface="Times New Roman" panose="02020603050405020304" pitchFamily="18" charset="0"/>
                          <a:ea typeface="楷体_GB2312" pitchFamily="49" charset="-122"/>
                        </a:rPr>
                        <a:t>7</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33CC"/>
                    </a:solidFill>
                  </a:tcPr>
                </a:tc>
                <a:tc>
                  <a:txBody>
                    <a:bodyPr/>
                    <a:lstStyle>
                      <a:lvl1pPr algn="l">
                        <a:spcBef>
                          <a:spcPct val="20000"/>
                        </a:spcBef>
                        <a:buClr>
                          <a:schemeClr val="accent2"/>
                        </a:buClr>
                        <a:buSzPct val="80000"/>
                        <a:buFont typeface="Wingdings" panose="05000000000000000000" pitchFamily="2" charset="2"/>
                        <a:defRPr kumimoji="1" sz="2400" b="1">
                          <a:solidFill>
                            <a:schemeClr val="tx1"/>
                          </a:solidFill>
                          <a:latin typeface="Times New Roman" panose="02020603050405020304" pitchFamily="18" charset="0"/>
                          <a:ea typeface="楷体_GB2312" pitchFamily="49" charset="-122"/>
                        </a:defRPr>
                      </a:lvl1pPr>
                      <a:lvl2pPr algn="l">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lgn="l">
                        <a:spcBef>
                          <a:spcPct val="20000"/>
                        </a:spcBef>
                        <a:buClr>
                          <a:schemeClr val="accent1"/>
                        </a:buClr>
                        <a:buSzPct val="60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3pPr>
                      <a:lvl4pPr algn="l">
                        <a:spcBef>
                          <a:spcPct val="20000"/>
                        </a:spcBef>
                        <a:buClr>
                          <a:schemeClr val="tx1"/>
                        </a:buClr>
                        <a:defRPr kumimoji="1" sz="2400">
                          <a:solidFill>
                            <a:schemeClr val="tx1"/>
                          </a:solidFill>
                          <a:latin typeface="Times New Roman" panose="02020603050405020304" pitchFamily="18" charset="0"/>
                          <a:ea typeface="宋体" panose="02010600030101010101" pitchFamily="2" charset="-122"/>
                        </a:defRPr>
                      </a:lvl4pPr>
                      <a:lvl5pPr algn="l">
                        <a:spcBef>
                          <a:spcPct val="20000"/>
                        </a:spcBef>
                        <a:buClr>
                          <a:schemeClr val="accent1"/>
                        </a:buClr>
                        <a:defRPr kumimoji="1" sz="2400">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tabLst/>
                      </a:pPr>
                      <a:r>
                        <a:rPr kumimoji="1" lang="zh-CN" altLang="en-US" sz="2400" b="1" i="0" u="none" strike="noStrike" cap="none" normalizeH="0" baseline="0">
                          <a:ln>
                            <a:noFill/>
                          </a:ln>
                          <a:solidFill>
                            <a:schemeClr val="tx1"/>
                          </a:solidFill>
                          <a:effectLst/>
                          <a:latin typeface="Times New Roman" panose="02020603050405020304" pitchFamily="18" charset="0"/>
                          <a:ea typeface="楷体_GB2312" pitchFamily="49" charset="-122"/>
                        </a:rPr>
                        <a:t>8</a:t>
                      </a:r>
                    </a:p>
                  </a:txBody>
                  <a:tcPr marT="45714" marB="4571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33CC"/>
                    </a:solidFill>
                  </a:tcPr>
                </a:tc>
                <a:extLst>
                  <a:ext uri="{0D108BD9-81ED-4DB2-BD59-A6C34878D82A}">
                    <a16:rowId xmlns:a16="http://schemas.microsoft.com/office/drawing/2014/main" val="10000"/>
                  </a:ext>
                </a:extLst>
              </a:tr>
              <a:tr h="533330">
                <a:tc rowSpan="4">
                  <a:txBody>
                    <a:bodyPr/>
                    <a:lstStyle>
                      <a:lvl1pPr algn="l">
                        <a:spcBef>
                          <a:spcPct val="20000"/>
                        </a:spcBef>
                        <a:buClr>
                          <a:schemeClr val="accent2"/>
                        </a:buClr>
                        <a:buSzPct val="80000"/>
                        <a:buFont typeface="Wingdings" panose="05000000000000000000" pitchFamily="2" charset="2"/>
                        <a:defRPr kumimoji="1" sz="2400" b="1">
                          <a:solidFill>
                            <a:schemeClr val="tx1"/>
                          </a:solidFill>
                          <a:latin typeface="Times New Roman" panose="02020603050405020304" pitchFamily="18" charset="0"/>
                          <a:ea typeface="楷体_GB2312" pitchFamily="49" charset="-122"/>
                        </a:defRPr>
                      </a:lvl1pPr>
                      <a:lvl2pPr algn="l">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lgn="l">
                        <a:spcBef>
                          <a:spcPct val="20000"/>
                        </a:spcBef>
                        <a:buClr>
                          <a:schemeClr val="accent1"/>
                        </a:buClr>
                        <a:buSzPct val="60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3pPr>
                      <a:lvl4pPr algn="l">
                        <a:spcBef>
                          <a:spcPct val="20000"/>
                        </a:spcBef>
                        <a:buClr>
                          <a:schemeClr val="tx1"/>
                        </a:buClr>
                        <a:defRPr kumimoji="1" sz="2400">
                          <a:solidFill>
                            <a:schemeClr val="tx1"/>
                          </a:solidFill>
                          <a:latin typeface="Times New Roman" panose="02020603050405020304" pitchFamily="18" charset="0"/>
                          <a:ea typeface="宋体" panose="02010600030101010101" pitchFamily="2" charset="-122"/>
                        </a:defRPr>
                      </a:lvl4pPr>
                      <a:lvl5pPr algn="l">
                        <a:spcBef>
                          <a:spcPct val="20000"/>
                        </a:spcBef>
                        <a:buClr>
                          <a:schemeClr val="accent1"/>
                        </a:buClr>
                        <a:defRPr kumimoji="1" sz="2400">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tabLst/>
                      </a:pPr>
                      <a:r>
                        <a:rPr kumimoji="1" lang="zh-CN" altLang="en-US" sz="2400" b="1" i="0" u="none" strike="noStrike" cap="none" normalizeH="0" baseline="0">
                          <a:ln>
                            <a:noFill/>
                          </a:ln>
                          <a:solidFill>
                            <a:schemeClr val="tx1"/>
                          </a:solidFill>
                          <a:effectLst/>
                          <a:latin typeface="Times New Roman" panose="02020603050405020304" pitchFamily="18" charset="0"/>
                          <a:ea typeface="楷体_GB2312" pitchFamily="49" charset="-122"/>
                        </a:rPr>
                        <a:t>条</a:t>
                      </a:r>
                    </a:p>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tabLst/>
                      </a:pPr>
                      <a:r>
                        <a:rPr kumimoji="1" lang="zh-CN" altLang="en-US" sz="2400" b="1" i="0" u="none" strike="noStrike" cap="none" normalizeH="0" baseline="0">
                          <a:ln>
                            <a:noFill/>
                          </a:ln>
                          <a:solidFill>
                            <a:schemeClr val="tx1"/>
                          </a:solidFill>
                          <a:effectLst/>
                          <a:latin typeface="Times New Roman" panose="02020603050405020304" pitchFamily="18" charset="0"/>
                          <a:ea typeface="楷体_GB2312" pitchFamily="49" charset="-122"/>
                        </a:rPr>
                        <a:t>件</a:t>
                      </a:r>
                    </a:p>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tabLst/>
                      </a:pPr>
                      <a:r>
                        <a:rPr kumimoji="1" lang="zh-CN" altLang="en-US" sz="2400" b="1" i="0" u="none" strike="noStrike" cap="none" normalizeH="0" baseline="0">
                          <a:ln>
                            <a:noFill/>
                          </a:ln>
                          <a:solidFill>
                            <a:schemeClr val="tx1"/>
                          </a:solidFill>
                          <a:effectLst/>
                          <a:latin typeface="Times New Roman" panose="02020603050405020304" pitchFamily="18" charset="0"/>
                          <a:ea typeface="楷体_GB2312" pitchFamily="49" charset="-122"/>
                        </a:rPr>
                        <a:t>原</a:t>
                      </a:r>
                    </a:p>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tabLst/>
                      </a:pPr>
                      <a:r>
                        <a:rPr kumimoji="1" lang="zh-CN" altLang="en-US" sz="2400" b="1" i="0" u="none" strike="noStrike" cap="none" normalizeH="0" baseline="0">
                          <a:ln>
                            <a:noFill/>
                          </a:ln>
                          <a:solidFill>
                            <a:schemeClr val="tx1"/>
                          </a:solidFill>
                          <a:effectLst/>
                          <a:latin typeface="Times New Roman" panose="02020603050405020304" pitchFamily="18" charset="0"/>
                          <a:ea typeface="楷体_GB2312" pitchFamily="49" charset="-122"/>
                        </a:rPr>
                        <a:t>因</a:t>
                      </a:r>
                    </a:p>
                  </a:txBody>
                  <a:tcPr marT="45714" marB="4571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33CC"/>
                    </a:solidFill>
                  </a:tcPr>
                </a:tc>
                <a:tc>
                  <a:txBody>
                    <a:bodyPr/>
                    <a:lstStyle>
                      <a:lvl1pPr algn="l">
                        <a:spcBef>
                          <a:spcPct val="20000"/>
                        </a:spcBef>
                        <a:buClr>
                          <a:schemeClr val="accent2"/>
                        </a:buClr>
                        <a:buSzPct val="80000"/>
                        <a:buFont typeface="Wingdings" panose="05000000000000000000" pitchFamily="2" charset="2"/>
                        <a:defRPr kumimoji="1" sz="2400" b="1">
                          <a:solidFill>
                            <a:schemeClr val="tx1"/>
                          </a:solidFill>
                          <a:latin typeface="Times New Roman" panose="02020603050405020304" pitchFamily="18" charset="0"/>
                          <a:ea typeface="楷体_GB2312" pitchFamily="49" charset="-122"/>
                        </a:defRPr>
                      </a:lvl1pPr>
                      <a:lvl2pPr algn="l">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lgn="l">
                        <a:spcBef>
                          <a:spcPct val="20000"/>
                        </a:spcBef>
                        <a:buClr>
                          <a:schemeClr val="accent1"/>
                        </a:buClr>
                        <a:buSzPct val="60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3pPr>
                      <a:lvl4pPr algn="l">
                        <a:spcBef>
                          <a:spcPct val="20000"/>
                        </a:spcBef>
                        <a:buClr>
                          <a:schemeClr val="tx1"/>
                        </a:buClr>
                        <a:defRPr kumimoji="1" sz="2400">
                          <a:solidFill>
                            <a:schemeClr val="tx1"/>
                          </a:solidFill>
                          <a:latin typeface="Times New Roman" panose="02020603050405020304" pitchFamily="18" charset="0"/>
                          <a:ea typeface="宋体" panose="02010600030101010101" pitchFamily="2" charset="-122"/>
                        </a:defRPr>
                      </a:lvl4pPr>
                      <a:lvl5pPr algn="l">
                        <a:spcBef>
                          <a:spcPct val="20000"/>
                        </a:spcBef>
                        <a:buClr>
                          <a:schemeClr val="accent1"/>
                        </a:buClr>
                        <a:defRPr kumimoji="1" sz="2400">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tabLst/>
                      </a:pPr>
                      <a:r>
                        <a:rPr kumimoji="1" lang="zh-CN" altLang="en-US" sz="2400" b="1" i="0" u="none" strike="noStrike" cap="none" normalizeH="0" baseline="0">
                          <a:ln>
                            <a:noFill/>
                          </a:ln>
                          <a:solidFill>
                            <a:schemeClr val="tx1"/>
                          </a:solidFill>
                          <a:effectLst/>
                          <a:latin typeface="Times New Roman" panose="02020603050405020304" pitchFamily="18" charset="0"/>
                          <a:ea typeface="楷体_GB2312" pitchFamily="49" charset="-122"/>
                        </a:rPr>
                        <a:t>①</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33CC"/>
                    </a:solidFill>
                  </a:tcPr>
                </a:tc>
                <a:tc>
                  <a:txBody>
                    <a:bodyPr/>
                    <a:lstStyle>
                      <a:lvl1pPr algn="l">
                        <a:spcBef>
                          <a:spcPct val="20000"/>
                        </a:spcBef>
                        <a:buClr>
                          <a:schemeClr val="accent2"/>
                        </a:buClr>
                        <a:buSzPct val="80000"/>
                        <a:buFont typeface="Wingdings" panose="05000000000000000000" pitchFamily="2" charset="2"/>
                        <a:defRPr kumimoji="1" sz="2400" b="1">
                          <a:solidFill>
                            <a:schemeClr val="tx1"/>
                          </a:solidFill>
                          <a:latin typeface="Times New Roman" panose="02020603050405020304" pitchFamily="18" charset="0"/>
                          <a:ea typeface="楷体_GB2312" pitchFamily="49" charset="-122"/>
                        </a:defRPr>
                      </a:lvl1pPr>
                      <a:lvl2pPr algn="l">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lgn="l">
                        <a:spcBef>
                          <a:spcPct val="20000"/>
                        </a:spcBef>
                        <a:buClr>
                          <a:schemeClr val="accent1"/>
                        </a:buClr>
                        <a:buSzPct val="60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3pPr>
                      <a:lvl4pPr algn="l">
                        <a:spcBef>
                          <a:spcPct val="20000"/>
                        </a:spcBef>
                        <a:buClr>
                          <a:schemeClr val="tx1"/>
                        </a:buClr>
                        <a:defRPr kumimoji="1" sz="2400">
                          <a:solidFill>
                            <a:schemeClr val="tx1"/>
                          </a:solidFill>
                          <a:latin typeface="Times New Roman" panose="02020603050405020304" pitchFamily="18" charset="0"/>
                          <a:ea typeface="宋体" panose="02010600030101010101" pitchFamily="2" charset="-122"/>
                        </a:defRPr>
                      </a:lvl4pPr>
                      <a:lvl5pPr algn="l">
                        <a:spcBef>
                          <a:spcPct val="20000"/>
                        </a:spcBef>
                        <a:buClr>
                          <a:schemeClr val="accent1"/>
                        </a:buClr>
                        <a:defRPr kumimoji="1" sz="2400">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tabLst/>
                      </a:pPr>
                      <a:r>
                        <a:rPr kumimoji="1" lang="zh-CN" altLang="en-US" sz="2400" b="1" i="0" u="none" strike="noStrike" cap="none" normalizeH="0" baseline="0">
                          <a:ln>
                            <a:noFill/>
                          </a:ln>
                          <a:solidFill>
                            <a:schemeClr val="tx1"/>
                          </a:solidFill>
                          <a:effectLst/>
                          <a:latin typeface="Times New Roman" panose="02020603050405020304" pitchFamily="18" charset="0"/>
                          <a:ea typeface="楷体_GB2312" pitchFamily="49" charset="-122"/>
                        </a:rPr>
                        <a:t>1</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33CC"/>
                    </a:solidFill>
                  </a:tcPr>
                </a:tc>
                <a:tc>
                  <a:txBody>
                    <a:bodyPr/>
                    <a:lstStyle>
                      <a:lvl1pPr algn="l">
                        <a:spcBef>
                          <a:spcPct val="20000"/>
                        </a:spcBef>
                        <a:buClr>
                          <a:schemeClr val="accent2"/>
                        </a:buClr>
                        <a:buSzPct val="80000"/>
                        <a:buFont typeface="Wingdings" panose="05000000000000000000" pitchFamily="2" charset="2"/>
                        <a:defRPr kumimoji="1" sz="2400" b="1">
                          <a:solidFill>
                            <a:schemeClr val="tx1"/>
                          </a:solidFill>
                          <a:latin typeface="Times New Roman" panose="02020603050405020304" pitchFamily="18" charset="0"/>
                          <a:ea typeface="楷体_GB2312" pitchFamily="49" charset="-122"/>
                        </a:defRPr>
                      </a:lvl1pPr>
                      <a:lvl2pPr algn="l">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lgn="l">
                        <a:spcBef>
                          <a:spcPct val="20000"/>
                        </a:spcBef>
                        <a:buClr>
                          <a:schemeClr val="accent1"/>
                        </a:buClr>
                        <a:buSzPct val="60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3pPr>
                      <a:lvl4pPr algn="l">
                        <a:spcBef>
                          <a:spcPct val="20000"/>
                        </a:spcBef>
                        <a:buClr>
                          <a:schemeClr val="tx1"/>
                        </a:buClr>
                        <a:defRPr kumimoji="1" sz="2400">
                          <a:solidFill>
                            <a:schemeClr val="tx1"/>
                          </a:solidFill>
                          <a:latin typeface="Times New Roman" panose="02020603050405020304" pitchFamily="18" charset="0"/>
                          <a:ea typeface="宋体" panose="02010600030101010101" pitchFamily="2" charset="-122"/>
                        </a:defRPr>
                      </a:lvl4pPr>
                      <a:lvl5pPr algn="l">
                        <a:spcBef>
                          <a:spcPct val="20000"/>
                        </a:spcBef>
                        <a:buClr>
                          <a:schemeClr val="accent1"/>
                        </a:buClr>
                        <a:defRPr kumimoji="1" sz="2400">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tabLst/>
                      </a:pPr>
                      <a:r>
                        <a:rPr kumimoji="1" lang="zh-CN" altLang="en-US" sz="2400" b="1" i="0" u="none" strike="noStrike" cap="none" normalizeH="0" baseline="0">
                          <a:ln>
                            <a:noFill/>
                          </a:ln>
                          <a:solidFill>
                            <a:schemeClr val="tx1"/>
                          </a:solidFill>
                          <a:effectLst/>
                          <a:latin typeface="Times New Roman" panose="02020603050405020304" pitchFamily="18" charset="0"/>
                          <a:ea typeface="楷体_GB2312" pitchFamily="49" charset="-122"/>
                        </a:rPr>
                        <a:t>1</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33CC"/>
                    </a:solidFill>
                  </a:tcPr>
                </a:tc>
                <a:tc>
                  <a:txBody>
                    <a:bodyPr/>
                    <a:lstStyle>
                      <a:lvl1pPr algn="l">
                        <a:spcBef>
                          <a:spcPct val="20000"/>
                        </a:spcBef>
                        <a:buClr>
                          <a:schemeClr val="accent2"/>
                        </a:buClr>
                        <a:buSzPct val="80000"/>
                        <a:buFont typeface="Wingdings" panose="05000000000000000000" pitchFamily="2" charset="2"/>
                        <a:defRPr kumimoji="1" sz="2400" b="1">
                          <a:solidFill>
                            <a:schemeClr val="tx1"/>
                          </a:solidFill>
                          <a:latin typeface="Times New Roman" panose="02020603050405020304" pitchFamily="18" charset="0"/>
                          <a:ea typeface="楷体_GB2312" pitchFamily="49" charset="-122"/>
                        </a:defRPr>
                      </a:lvl1pPr>
                      <a:lvl2pPr algn="l">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lgn="l">
                        <a:spcBef>
                          <a:spcPct val="20000"/>
                        </a:spcBef>
                        <a:buClr>
                          <a:schemeClr val="accent1"/>
                        </a:buClr>
                        <a:buSzPct val="60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3pPr>
                      <a:lvl4pPr algn="l">
                        <a:spcBef>
                          <a:spcPct val="20000"/>
                        </a:spcBef>
                        <a:buClr>
                          <a:schemeClr val="tx1"/>
                        </a:buClr>
                        <a:defRPr kumimoji="1" sz="2400">
                          <a:solidFill>
                            <a:schemeClr val="tx1"/>
                          </a:solidFill>
                          <a:latin typeface="Times New Roman" panose="02020603050405020304" pitchFamily="18" charset="0"/>
                          <a:ea typeface="宋体" panose="02010600030101010101" pitchFamily="2" charset="-122"/>
                        </a:defRPr>
                      </a:lvl4pPr>
                      <a:lvl5pPr algn="l">
                        <a:spcBef>
                          <a:spcPct val="20000"/>
                        </a:spcBef>
                        <a:buClr>
                          <a:schemeClr val="accent1"/>
                        </a:buClr>
                        <a:defRPr kumimoji="1" sz="2400">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tabLst/>
                      </a:pPr>
                      <a:r>
                        <a:rPr kumimoji="1" lang="zh-CN" altLang="en-US" sz="2400" b="1" i="0" u="none" strike="noStrike" cap="none" normalizeH="0" baseline="0">
                          <a:ln>
                            <a:noFill/>
                          </a:ln>
                          <a:solidFill>
                            <a:schemeClr val="tx1"/>
                          </a:solidFill>
                          <a:effectLst/>
                          <a:latin typeface="Times New Roman" panose="02020603050405020304" pitchFamily="18" charset="0"/>
                          <a:ea typeface="楷体_GB2312" pitchFamily="49" charset="-122"/>
                        </a:rPr>
                        <a:t>1</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33CC"/>
                    </a:solidFill>
                  </a:tcPr>
                </a:tc>
                <a:tc>
                  <a:txBody>
                    <a:bodyPr/>
                    <a:lstStyle>
                      <a:lvl1pPr algn="l">
                        <a:spcBef>
                          <a:spcPct val="20000"/>
                        </a:spcBef>
                        <a:buClr>
                          <a:schemeClr val="accent2"/>
                        </a:buClr>
                        <a:buSzPct val="80000"/>
                        <a:buFont typeface="Wingdings" panose="05000000000000000000" pitchFamily="2" charset="2"/>
                        <a:defRPr kumimoji="1" sz="2400" b="1">
                          <a:solidFill>
                            <a:schemeClr val="tx1"/>
                          </a:solidFill>
                          <a:latin typeface="Times New Roman" panose="02020603050405020304" pitchFamily="18" charset="0"/>
                          <a:ea typeface="楷体_GB2312" pitchFamily="49" charset="-122"/>
                        </a:defRPr>
                      </a:lvl1pPr>
                      <a:lvl2pPr algn="l">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lgn="l">
                        <a:spcBef>
                          <a:spcPct val="20000"/>
                        </a:spcBef>
                        <a:buClr>
                          <a:schemeClr val="accent1"/>
                        </a:buClr>
                        <a:buSzPct val="60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3pPr>
                      <a:lvl4pPr algn="l">
                        <a:spcBef>
                          <a:spcPct val="20000"/>
                        </a:spcBef>
                        <a:buClr>
                          <a:schemeClr val="tx1"/>
                        </a:buClr>
                        <a:defRPr kumimoji="1" sz="2400">
                          <a:solidFill>
                            <a:schemeClr val="tx1"/>
                          </a:solidFill>
                          <a:latin typeface="Times New Roman" panose="02020603050405020304" pitchFamily="18" charset="0"/>
                          <a:ea typeface="宋体" panose="02010600030101010101" pitchFamily="2" charset="-122"/>
                        </a:defRPr>
                      </a:lvl4pPr>
                      <a:lvl5pPr algn="l">
                        <a:spcBef>
                          <a:spcPct val="20000"/>
                        </a:spcBef>
                        <a:buClr>
                          <a:schemeClr val="accent1"/>
                        </a:buClr>
                        <a:defRPr kumimoji="1" sz="2400">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tabLst/>
                      </a:pPr>
                      <a:r>
                        <a:rPr kumimoji="1" lang="zh-CN" altLang="en-US" sz="2400" b="1" i="0" u="none" strike="noStrike" cap="none" normalizeH="0" baseline="0">
                          <a:ln>
                            <a:noFill/>
                          </a:ln>
                          <a:solidFill>
                            <a:schemeClr val="tx1"/>
                          </a:solidFill>
                          <a:effectLst/>
                          <a:latin typeface="Times New Roman" panose="02020603050405020304" pitchFamily="18" charset="0"/>
                          <a:ea typeface="楷体_GB2312" pitchFamily="49" charset="-122"/>
                        </a:rPr>
                        <a:t>1</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33CC"/>
                    </a:solidFill>
                  </a:tcPr>
                </a:tc>
                <a:tc>
                  <a:txBody>
                    <a:bodyPr/>
                    <a:lstStyle>
                      <a:lvl1pPr algn="l">
                        <a:spcBef>
                          <a:spcPct val="20000"/>
                        </a:spcBef>
                        <a:buClr>
                          <a:schemeClr val="accent2"/>
                        </a:buClr>
                        <a:buSzPct val="80000"/>
                        <a:buFont typeface="Wingdings" panose="05000000000000000000" pitchFamily="2" charset="2"/>
                        <a:defRPr kumimoji="1" sz="2400" b="1">
                          <a:solidFill>
                            <a:schemeClr val="tx1"/>
                          </a:solidFill>
                          <a:latin typeface="Times New Roman" panose="02020603050405020304" pitchFamily="18" charset="0"/>
                          <a:ea typeface="楷体_GB2312" pitchFamily="49" charset="-122"/>
                        </a:defRPr>
                      </a:lvl1pPr>
                      <a:lvl2pPr algn="l">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lgn="l">
                        <a:spcBef>
                          <a:spcPct val="20000"/>
                        </a:spcBef>
                        <a:buClr>
                          <a:schemeClr val="accent1"/>
                        </a:buClr>
                        <a:buSzPct val="60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3pPr>
                      <a:lvl4pPr algn="l">
                        <a:spcBef>
                          <a:spcPct val="20000"/>
                        </a:spcBef>
                        <a:buClr>
                          <a:schemeClr val="tx1"/>
                        </a:buClr>
                        <a:defRPr kumimoji="1" sz="2400">
                          <a:solidFill>
                            <a:schemeClr val="tx1"/>
                          </a:solidFill>
                          <a:latin typeface="Times New Roman" panose="02020603050405020304" pitchFamily="18" charset="0"/>
                          <a:ea typeface="宋体" panose="02010600030101010101" pitchFamily="2" charset="-122"/>
                        </a:defRPr>
                      </a:lvl4pPr>
                      <a:lvl5pPr algn="l">
                        <a:spcBef>
                          <a:spcPct val="20000"/>
                        </a:spcBef>
                        <a:buClr>
                          <a:schemeClr val="accent1"/>
                        </a:buClr>
                        <a:defRPr kumimoji="1" sz="2400">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tabLst/>
                      </a:pPr>
                      <a:r>
                        <a:rPr kumimoji="1" lang="zh-CN" altLang="en-US" sz="2400" b="1" i="0" u="none" strike="noStrike" cap="none" normalizeH="0" baseline="0">
                          <a:ln>
                            <a:noFill/>
                          </a:ln>
                          <a:solidFill>
                            <a:schemeClr val="tx1"/>
                          </a:solidFill>
                          <a:effectLst/>
                          <a:latin typeface="Times New Roman" panose="02020603050405020304" pitchFamily="18" charset="0"/>
                          <a:ea typeface="楷体_GB2312" pitchFamily="49" charset="-122"/>
                        </a:rPr>
                        <a:t>0</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33CC"/>
                    </a:solidFill>
                  </a:tcPr>
                </a:tc>
                <a:tc>
                  <a:txBody>
                    <a:bodyPr/>
                    <a:lstStyle>
                      <a:lvl1pPr algn="l">
                        <a:spcBef>
                          <a:spcPct val="20000"/>
                        </a:spcBef>
                        <a:buClr>
                          <a:schemeClr val="accent2"/>
                        </a:buClr>
                        <a:buSzPct val="80000"/>
                        <a:buFont typeface="Wingdings" panose="05000000000000000000" pitchFamily="2" charset="2"/>
                        <a:defRPr kumimoji="1" sz="2400" b="1">
                          <a:solidFill>
                            <a:schemeClr val="tx1"/>
                          </a:solidFill>
                          <a:latin typeface="Times New Roman" panose="02020603050405020304" pitchFamily="18" charset="0"/>
                          <a:ea typeface="楷体_GB2312" pitchFamily="49" charset="-122"/>
                        </a:defRPr>
                      </a:lvl1pPr>
                      <a:lvl2pPr algn="l">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lgn="l">
                        <a:spcBef>
                          <a:spcPct val="20000"/>
                        </a:spcBef>
                        <a:buClr>
                          <a:schemeClr val="accent1"/>
                        </a:buClr>
                        <a:buSzPct val="60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3pPr>
                      <a:lvl4pPr algn="l">
                        <a:spcBef>
                          <a:spcPct val="20000"/>
                        </a:spcBef>
                        <a:buClr>
                          <a:schemeClr val="tx1"/>
                        </a:buClr>
                        <a:defRPr kumimoji="1" sz="2400">
                          <a:solidFill>
                            <a:schemeClr val="tx1"/>
                          </a:solidFill>
                          <a:latin typeface="Times New Roman" panose="02020603050405020304" pitchFamily="18" charset="0"/>
                          <a:ea typeface="宋体" panose="02010600030101010101" pitchFamily="2" charset="-122"/>
                        </a:defRPr>
                      </a:lvl4pPr>
                      <a:lvl5pPr algn="l">
                        <a:spcBef>
                          <a:spcPct val="20000"/>
                        </a:spcBef>
                        <a:buClr>
                          <a:schemeClr val="accent1"/>
                        </a:buClr>
                        <a:defRPr kumimoji="1" sz="2400">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tabLst/>
                      </a:pPr>
                      <a:r>
                        <a:rPr kumimoji="1" lang="zh-CN" altLang="en-US" sz="2400" b="1" i="0" u="none" strike="noStrike" cap="none" normalizeH="0" baseline="0">
                          <a:ln>
                            <a:noFill/>
                          </a:ln>
                          <a:solidFill>
                            <a:schemeClr val="tx1"/>
                          </a:solidFill>
                          <a:effectLst/>
                          <a:latin typeface="Times New Roman" panose="02020603050405020304" pitchFamily="18" charset="0"/>
                          <a:ea typeface="楷体_GB2312" pitchFamily="49" charset="-122"/>
                        </a:rPr>
                        <a:t>0</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33CC"/>
                    </a:solidFill>
                  </a:tcPr>
                </a:tc>
                <a:tc>
                  <a:txBody>
                    <a:bodyPr/>
                    <a:lstStyle>
                      <a:lvl1pPr algn="l">
                        <a:spcBef>
                          <a:spcPct val="20000"/>
                        </a:spcBef>
                        <a:buClr>
                          <a:schemeClr val="accent2"/>
                        </a:buClr>
                        <a:buSzPct val="80000"/>
                        <a:buFont typeface="Wingdings" panose="05000000000000000000" pitchFamily="2" charset="2"/>
                        <a:defRPr kumimoji="1" sz="2400" b="1">
                          <a:solidFill>
                            <a:schemeClr val="tx1"/>
                          </a:solidFill>
                          <a:latin typeface="Times New Roman" panose="02020603050405020304" pitchFamily="18" charset="0"/>
                          <a:ea typeface="楷体_GB2312" pitchFamily="49" charset="-122"/>
                        </a:defRPr>
                      </a:lvl1pPr>
                      <a:lvl2pPr algn="l">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lgn="l">
                        <a:spcBef>
                          <a:spcPct val="20000"/>
                        </a:spcBef>
                        <a:buClr>
                          <a:schemeClr val="accent1"/>
                        </a:buClr>
                        <a:buSzPct val="60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3pPr>
                      <a:lvl4pPr algn="l">
                        <a:spcBef>
                          <a:spcPct val="20000"/>
                        </a:spcBef>
                        <a:buClr>
                          <a:schemeClr val="tx1"/>
                        </a:buClr>
                        <a:defRPr kumimoji="1" sz="2400">
                          <a:solidFill>
                            <a:schemeClr val="tx1"/>
                          </a:solidFill>
                          <a:latin typeface="Times New Roman" panose="02020603050405020304" pitchFamily="18" charset="0"/>
                          <a:ea typeface="宋体" panose="02010600030101010101" pitchFamily="2" charset="-122"/>
                        </a:defRPr>
                      </a:lvl4pPr>
                      <a:lvl5pPr algn="l">
                        <a:spcBef>
                          <a:spcPct val="20000"/>
                        </a:spcBef>
                        <a:buClr>
                          <a:schemeClr val="accent1"/>
                        </a:buClr>
                        <a:defRPr kumimoji="1" sz="2400">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tabLst/>
                      </a:pPr>
                      <a:r>
                        <a:rPr kumimoji="1" lang="zh-CN" altLang="en-US" sz="2400" b="1" i="0" u="none" strike="noStrike" cap="none" normalizeH="0" baseline="0">
                          <a:ln>
                            <a:noFill/>
                          </a:ln>
                          <a:solidFill>
                            <a:schemeClr val="tx1"/>
                          </a:solidFill>
                          <a:effectLst/>
                          <a:latin typeface="Times New Roman" panose="02020603050405020304" pitchFamily="18" charset="0"/>
                          <a:ea typeface="楷体_GB2312" pitchFamily="49" charset="-122"/>
                        </a:rPr>
                        <a:t>0</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33CC"/>
                    </a:solidFill>
                  </a:tcPr>
                </a:tc>
                <a:tc>
                  <a:txBody>
                    <a:bodyPr/>
                    <a:lstStyle>
                      <a:lvl1pPr algn="l">
                        <a:spcBef>
                          <a:spcPct val="20000"/>
                        </a:spcBef>
                        <a:buClr>
                          <a:schemeClr val="accent2"/>
                        </a:buClr>
                        <a:buSzPct val="80000"/>
                        <a:buFont typeface="Wingdings" panose="05000000000000000000" pitchFamily="2" charset="2"/>
                        <a:defRPr kumimoji="1" sz="2400" b="1">
                          <a:solidFill>
                            <a:schemeClr val="tx1"/>
                          </a:solidFill>
                          <a:latin typeface="Times New Roman" panose="02020603050405020304" pitchFamily="18" charset="0"/>
                          <a:ea typeface="楷体_GB2312" pitchFamily="49" charset="-122"/>
                        </a:defRPr>
                      </a:lvl1pPr>
                      <a:lvl2pPr algn="l">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lgn="l">
                        <a:spcBef>
                          <a:spcPct val="20000"/>
                        </a:spcBef>
                        <a:buClr>
                          <a:schemeClr val="accent1"/>
                        </a:buClr>
                        <a:buSzPct val="60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3pPr>
                      <a:lvl4pPr algn="l">
                        <a:spcBef>
                          <a:spcPct val="20000"/>
                        </a:spcBef>
                        <a:buClr>
                          <a:schemeClr val="tx1"/>
                        </a:buClr>
                        <a:defRPr kumimoji="1" sz="2400">
                          <a:solidFill>
                            <a:schemeClr val="tx1"/>
                          </a:solidFill>
                          <a:latin typeface="Times New Roman" panose="02020603050405020304" pitchFamily="18" charset="0"/>
                          <a:ea typeface="宋体" panose="02010600030101010101" pitchFamily="2" charset="-122"/>
                        </a:defRPr>
                      </a:lvl4pPr>
                      <a:lvl5pPr algn="l">
                        <a:spcBef>
                          <a:spcPct val="20000"/>
                        </a:spcBef>
                        <a:buClr>
                          <a:schemeClr val="accent1"/>
                        </a:buClr>
                        <a:defRPr kumimoji="1" sz="2400">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tabLst/>
                      </a:pPr>
                      <a:r>
                        <a:rPr kumimoji="1" lang="zh-CN" altLang="en-US" sz="2400" b="1" i="0" u="none" strike="noStrike" cap="none" normalizeH="0" baseline="0">
                          <a:ln>
                            <a:noFill/>
                          </a:ln>
                          <a:solidFill>
                            <a:schemeClr val="tx1"/>
                          </a:solidFill>
                          <a:effectLst/>
                          <a:latin typeface="Times New Roman" panose="02020603050405020304" pitchFamily="18" charset="0"/>
                          <a:ea typeface="楷体_GB2312" pitchFamily="49" charset="-122"/>
                        </a:rPr>
                        <a:t>0</a:t>
                      </a:r>
                    </a:p>
                  </a:txBody>
                  <a:tcPr marT="45714" marB="4571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33CC"/>
                    </a:solidFill>
                  </a:tcPr>
                </a:tc>
                <a:extLst>
                  <a:ext uri="{0D108BD9-81ED-4DB2-BD59-A6C34878D82A}">
                    <a16:rowId xmlns:a16="http://schemas.microsoft.com/office/drawing/2014/main" val="10001"/>
                  </a:ext>
                </a:extLst>
              </a:tr>
              <a:tr h="536505">
                <a:tc vMerge="1">
                  <a:txBody>
                    <a:bodyPr/>
                    <a:lstStyle/>
                    <a:p>
                      <a:endParaRPr lang="zh-CN" altLang="en-US"/>
                    </a:p>
                  </a:txBody>
                  <a:tcPr/>
                </a:tc>
                <a:tc>
                  <a:txBody>
                    <a:bodyPr/>
                    <a:lstStyle>
                      <a:lvl1pPr algn="l">
                        <a:spcBef>
                          <a:spcPct val="20000"/>
                        </a:spcBef>
                        <a:buClr>
                          <a:schemeClr val="accent2"/>
                        </a:buClr>
                        <a:buSzPct val="80000"/>
                        <a:buFont typeface="Wingdings" panose="05000000000000000000" pitchFamily="2" charset="2"/>
                        <a:defRPr kumimoji="1" sz="2400" b="1">
                          <a:solidFill>
                            <a:schemeClr val="tx1"/>
                          </a:solidFill>
                          <a:latin typeface="Times New Roman" panose="02020603050405020304" pitchFamily="18" charset="0"/>
                          <a:ea typeface="楷体_GB2312" pitchFamily="49" charset="-122"/>
                        </a:defRPr>
                      </a:lvl1pPr>
                      <a:lvl2pPr algn="l">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lgn="l">
                        <a:spcBef>
                          <a:spcPct val="20000"/>
                        </a:spcBef>
                        <a:buClr>
                          <a:schemeClr val="accent1"/>
                        </a:buClr>
                        <a:buSzPct val="60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3pPr>
                      <a:lvl4pPr algn="l">
                        <a:spcBef>
                          <a:spcPct val="20000"/>
                        </a:spcBef>
                        <a:buClr>
                          <a:schemeClr val="tx1"/>
                        </a:buClr>
                        <a:defRPr kumimoji="1" sz="2400">
                          <a:solidFill>
                            <a:schemeClr val="tx1"/>
                          </a:solidFill>
                          <a:latin typeface="Times New Roman" panose="02020603050405020304" pitchFamily="18" charset="0"/>
                          <a:ea typeface="宋体" panose="02010600030101010101" pitchFamily="2" charset="-122"/>
                        </a:defRPr>
                      </a:lvl4pPr>
                      <a:lvl5pPr algn="l">
                        <a:spcBef>
                          <a:spcPct val="20000"/>
                        </a:spcBef>
                        <a:buClr>
                          <a:schemeClr val="accent1"/>
                        </a:buClr>
                        <a:defRPr kumimoji="1" sz="2400">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tabLst/>
                      </a:pPr>
                      <a:r>
                        <a:rPr kumimoji="1" lang="zh-CN" altLang="en-US" sz="2400" b="1" i="0" u="none" strike="noStrike" cap="none" normalizeH="0" baseline="0">
                          <a:ln>
                            <a:noFill/>
                          </a:ln>
                          <a:solidFill>
                            <a:schemeClr val="tx1"/>
                          </a:solidFill>
                          <a:effectLst/>
                          <a:latin typeface="Times New Roman" panose="02020603050405020304" pitchFamily="18" charset="0"/>
                          <a:ea typeface="楷体_GB2312" pitchFamily="49" charset="-122"/>
                        </a:rPr>
                        <a:t>②</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33CC"/>
                    </a:solidFill>
                  </a:tcPr>
                </a:tc>
                <a:tc>
                  <a:txBody>
                    <a:bodyPr/>
                    <a:lstStyle>
                      <a:lvl1pPr algn="l">
                        <a:spcBef>
                          <a:spcPct val="20000"/>
                        </a:spcBef>
                        <a:buClr>
                          <a:schemeClr val="accent2"/>
                        </a:buClr>
                        <a:buSzPct val="80000"/>
                        <a:buFont typeface="Wingdings" panose="05000000000000000000" pitchFamily="2" charset="2"/>
                        <a:defRPr kumimoji="1" sz="2400" b="1">
                          <a:solidFill>
                            <a:schemeClr val="tx1"/>
                          </a:solidFill>
                          <a:latin typeface="Times New Roman" panose="02020603050405020304" pitchFamily="18" charset="0"/>
                          <a:ea typeface="楷体_GB2312" pitchFamily="49" charset="-122"/>
                        </a:defRPr>
                      </a:lvl1pPr>
                      <a:lvl2pPr algn="l">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lgn="l">
                        <a:spcBef>
                          <a:spcPct val="20000"/>
                        </a:spcBef>
                        <a:buClr>
                          <a:schemeClr val="accent1"/>
                        </a:buClr>
                        <a:buSzPct val="60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3pPr>
                      <a:lvl4pPr algn="l">
                        <a:spcBef>
                          <a:spcPct val="20000"/>
                        </a:spcBef>
                        <a:buClr>
                          <a:schemeClr val="tx1"/>
                        </a:buClr>
                        <a:defRPr kumimoji="1" sz="2400">
                          <a:solidFill>
                            <a:schemeClr val="tx1"/>
                          </a:solidFill>
                          <a:latin typeface="Times New Roman" panose="02020603050405020304" pitchFamily="18" charset="0"/>
                          <a:ea typeface="宋体" panose="02010600030101010101" pitchFamily="2" charset="-122"/>
                        </a:defRPr>
                      </a:lvl4pPr>
                      <a:lvl5pPr algn="l">
                        <a:spcBef>
                          <a:spcPct val="20000"/>
                        </a:spcBef>
                        <a:buClr>
                          <a:schemeClr val="accent1"/>
                        </a:buClr>
                        <a:defRPr kumimoji="1" sz="2400">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tabLst/>
                      </a:pPr>
                      <a:r>
                        <a:rPr kumimoji="1" lang="zh-CN" altLang="en-US" sz="2400" b="1" i="0" u="none" strike="noStrike" cap="none" normalizeH="0" baseline="0">
                          <a:ln>
                            <a:noFill/>
                          </a:ln>
                          <a:solidFill>
                            <a:schemeClr val="tx1"/>
                          </a:solidFill>
                          <a:effectLst/>
                          <a:latin typeface="Times New Roman" panose="02020603050405020304" pitchFamily="18" charset="0"/>
                          <a:ea typeface="楷体_GB2312" pitchFamily="49" charset="-122"/>
                        </a:rPr>
                        <a:t>1</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33CC"/>
                    </a:solidFill>
                  </a:tcPr>
                </a:tc>
                <a:tc>
                  <a:txBody>
                    <a:bodyPr/>
                    <a:lstStyle>
                      <a:lvl1pPr algn="l">
                        <a:spcBef>
                          <a:spcPct val="20000"/>
                        </a:spcBef>
                        <a:buClr>
                          <a:schemeClr val="accent2"/>
                        </a:buClr>
                        <a:buSzPct val="80000"/>
                        <a:buFont typeface="Wingdings" panose="05000000000000000000" pitchFamily="2" charset="2"/>
                        <a:defRPr kumimoji="1" sz="2400" b="1">
                          <a:solidFill>
                            <a:schemeClr val="tx1"/>
                          </a:solidFill>
                          <a:latin typeface="Times New Roman" panose="02020603050405020304" pitchFamily="18" charset="0"/>
                          <a:ea typeface="楷体_GB2312" pitchFamily="49" charset="-122"/>
                        </a:defRPr>
                      </a:lvl1pPr>
                      <a:lvl2pPr algn="l">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lgn="l">
                        <a:spcBef>
                          <a:spcPct val="20000"/>
                        </a:spcBef>
                        <a:buClr>
                          <a:schemeClr val="accent1"/>
                        </a:buClr>
                        <a:buSzPct val="60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3pPr>
                      <a:lvl4pPr algn="l">
                        <a:spcBef>
                          <a:spcPct val="20000"/>
                        </a:spcBef>
                        <a:buClr>
                          <a:schemeClr val="tx1"/>
                        </a:buClr>
                        <a:defRPr kumimoji="1" sz="2400">
                          <a:solidFill>
                            <a:schemeClr val="tx1"/>
                          </a:solidFill>
                          <a:latin typeface="Times New Roman" panose="02020603050405020304" pitchFamily="18" charset="0"/>
                          <a:ea typeface="宋体" panose="02010600030101010101" pitchFamily="2" charset="-122"/>
                        </a:defRPr>
                      </a:lvl4pPr>
                      <a:lvl5pPr algn="l">
                        <a:spcBef>
                          <a:spcPct val="20000"/>
                        </a:spcBef>
                        <a:buClr>
                          <a:schemeClr val="accent1"/>
                        </a:buClr>
                        <a:defRPr kumimoji="1" sz="2400">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tabLst/>
                      </a:pPr>
                      <a:r>
                        <a:rPr kumimoji="1" lang="zh-CN" altLang="en-US" sz="2400" b="1" i="0" u="none" strike="noStrike" cap="none" normalizeH="0" baseline="0">
                          <a:ln>
                            <a:noFill/>
                          </a:ln>
                          <a:solidFill>
                            <a:schemeClr val="tx1"/>
                          </a:solidFill>
                          <a:effectLst/>
                          <a:latin typeface="Times New Roman" panose="02020603050405020304" pitchFamily="18" charset="0"/>
                          <a:ea typeface="楷体_GB2312" pitchFamily="49" charset="-122"/>
                        </a:rPr>
                        <a:t>1</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33CC"/>
                    </a:solidFill>
                  </a:tcPr>
                </a:tc>
                <a:tc>
                  <a:txBody>
                    <a:bodyPr/>
                    <a:lstStyle>
                      <a:lvl1pPr algn="l">
                        <a:spcBef>
                          <a:spcPct val="20000"/>
                        </a:spcBef>
                        <a:buClr>
                          <a:schemeClr val="accent2"/>
                        </a:buClr>
                        <a:buSzPct val="80000"/>
                        <a:buFont typeface="Wingdings" panose="05000000000000000000" pitchFamily="2" charset="2"/>
                        <a:defRPr kumimoji="1" sz="2400" b="1">
                          <a:solidFill>
                            <a:schemeClr val="tx1"/>
                          </a:solidFill>
                          <a:latin typeface="Times New Roman" panose="02020603050405020304" pitchFamily="18" charset="0"/>
                          <a:ea typeface="楷体_GB2312" pitchFamily="49" charset="-122"/>
                        </a:defRPr>
                      </a:lvl1pPr>
                      <a:lvl2pPr algn="l">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lgn="l">
                        <a:spcBef>
                          <a:spcPct val="20000"/>
                        </a:spcBef>
                        <a:buClr>
                          <a:schemeClr val="accent1"/>
                        </a:buClr>
                        <a:buSzPct val="60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3pPr>
                      <a:lvl4pPr algn="l">
                        <a:spcBef>
                          <a:spcPct val="20000"/>
                        </a:spcBef>
                        <a:buClr>
                          <a:schemeClr val="tx1"/>
                        </a:buClr>
                        <a:defRPr kumimoji="1" sz="2400">
                          <a:solidFill>
                            <a:schemeClr val="tx1"/>
                          </a:solidFill>
                          <a:latin typeface="Times New Roman" panose="02020603050405020304" pitchFamily="18" charset="0"/>
                          <a:ea typeface="宋体" panose="02010600030101010101" pitchFamily="2" charset="-122"/>
                        </a:defRPr>
                      </a:lvl4pPr>
                      <a:lvl5pPr algn="l">
                        <a:spcBef>
                          <a:spcPct val="20000"/>
                        </a:spcBef>
                        <a:buClr>
                          <a:schemeClr val="accent1"/>
                        </a:buClr>
                        <a:defRPr kumimoji="1" sz="2400">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tabLst/>
                      </a:pPr>
                      <a:r>
                        <a:rPr kumimoji="1" lang="zh-CN" altLang="en-US" sz="2400" b="1" i="0" u="none" strike="noStrike" cap="none" normalizeH="0" baseline="0">
                          <a:ln>
                            <a:noFill/>
                          </a:ln>
                          <a:solidFill>
                            <a:schemeClr val="tx1"/>
                          </a:solidFill>
                          <a:effectLst/>
                          <a:latin typeface="Times New Roman" panose="02020603050405020304" pitchFamily="18" charset="0"/>
                          <a:ea typeface="楷体_GB2312" pitchFamily="49" charset="-122"/>
                        </a:rPr>
                        <a:t>0</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33CC"/>
                    </a:solidFill>
                  </a:tcPr>
                </a:tc>
                <a:tc>
                  <a:txBody>
                    <a:bodyPr/>
                    <a:lstStyle>
                      <a:lvl1pPr algn="l">
                        <a:spcBef>
                          <a:spcPct val="20000"/>
                        </a:spcBef>
                        <a:buClr>
                          <a:schemeClr val="accent2"/>
                        </a:buClr>
                        <a:buSzPct val="80000"/>
                        <a:buFont typeface="Wingdings" panose="05000000000000000000" pitchFamily="2" charset="2"/>
                        <a:defRPr kumimoji="1" sz="2400" b="1">
                          <a:solidFill>
                            <a:schemeClr val="tx1"/>
                          </a:solidFill>
                          <a:latin typeface="Times New Roman" panose="02020603050405020304" pitchFamily="18" charset="0"/>
                          <a:ea typeface="楷体_GB2312" pitchFamily="49" charset="-122"/>
                        </a:defRPr>
                      </a:lvl1pPr>
                      <a:lvl2pPr algn="l">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lgn="l">
                        <a:spcBef>
                          <a:spcPct val="20000"/>
                        </a:spcBef>
                        <a:buClr>
                          <a:schemeClr val="accent1"/>
                        </a:buClr>
                        <a:buSzPct val="60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3pPr>
                      <a:lvl4pPr algn="l">
                        <a:spcBef>
                          <a:spcPct val="20000"/>
                        </a:spcBef>
                        <a:buClr>
                          <a:schemeClr val="tx1"/>
                        </a:buClr>
                        <a:defRPr kumimoji="1" sz="2400">
                          <a:solidFill>
                            <a:schemeClr val="tx1"/>
                          </a:solidFill>
                          <a:latin typeface="Times New Roman" panose="02020603050405020304" pitchFamily="18" charset="0"/>
                          <a:ea typeface="宋体" panose="02010600030101010101" pitchFamily="2" charset="-122"/>
                        </a:defRPr>
                      </a:lvl4pPr>
                      <a:lvl5pPr algn="l">
                        <a:spcBef>
                          <a:spcPct val="20000"/>
                        </a:spcBef>
                        <a:buClr>
                          <a:schemeClr val="accent1"/>
                        </a:buClr>
                        <a:defRPr kumimoji="1" sz="2400">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tabLst/>
                      </a:pPr>
                      <a:r>
                        <a:rPr kumimoji="1" lang="zh-CN" altLang="en-US" sz="2400" b="1" i="0" u="none" strike="noStrike" cap="none" normalizeH="0" baseline="0">
                          <a:ln>
                            <a:noFill/>
                          </a:ln>
                          <a:solidFill>
                            <a:schemeClr val="tx1"/>
                          </a:solidFill>
                          <a:effectLst/>
                          <a:latin typeface="Times New Roman" panose="02020603050405020304" pitchFamily="18" charset="0"/>
                          <a:ea typeface="楷体_GB2312" pitchFamily="49" charset="-122"/>
                        </a:rPr>
                        <a:t>0</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33CC"/>
                    </a:solidFill>
                  </a:tcPr>
                </a:tc>
                <a:tc>
                  <a:txBody>
                    <a:bodyPr/>
                    <a:lstStyle>
                      <a:lvl1pPr algn="l">
                        <a:spcBef>
                          <a:spcPct val="20000"/>
                        </a:spcBef>
                        <a:buClr>
                          <a:schemeClr val="accent2"/>
                        </a:buClr>
                        <a:buSzPct val="80000"/>
                        <a:buFont typeface="Wingdings" panose="05000000000000000000" pitchFamily="2" charset="2"/>
                        <a:defRPr kumimoji="1" sz="2400" b="1">
                          <a:solidFill>
                            <a:schemeClr val="tx1"/>
                          </a:solidFill>
                          <a:latin typeface="Times New Roman" panose="02020603050405020304" pitchFamily="18" charset="0"/>
                          <a:ea typeface="楷体_GB2312" pitchFamily="49" charset="-122"/>
                        </a:defRPr>
                      </a:lvl1pPr>
                      <a:lvl2pPr algn="l">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lgn="l">
                        <a:spcBef>
                          <a:spcPct val="20000"/>
                        </a:spcBef>
                        <a:buClr>
                          <a:schemeClr val="accent1"/>
                        </a:buClr>
                        <a:buSzPct val="60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3pPr>
                      <a:lvl4pPr algn="l">
                        <a:spcBef>
                          <a:spcPct val="20000"/>
                        </a:spcBef>
                        <a:buClr>
                          <a:schemeClr val="tx1"/>
                        </a:buClr>
                        <a:defRPr kumimoji="1" sz="2400">
                          <a:solidFill>
                            <a:schemeClr val="tx1"/>
                          </a:solidFill>
                          <a:latin typeface="Times New Roman" panose="02020603050405020304" pitchFamily="18" charset="0"/>
                          <a:ea typeface="宋体" panose="02010600030101010101" pitchFamily="2" charset="-122"/>
                        </a:defRPr>
                      </a:lvl4pPr>
                      <a:lvl5pPr algn="l">
                        <a:spcBef>
                          <a:spcPct val="20000"/>
                        </a:spcBef>
                        <a:buClr>
                          <a:schemeClr val="accent1"/>
                        </a:buClr>
                        <a:defRPr kumimoji="1" sz="2400">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tabLst/>
                      </a:pPr>
                      <a:r>
                        <a:rPr kumimoji="1" lang="zh-CN" altLang="en-US" sz="2400" b="1" i="0" u="none" strike="noStrike" cap="none" normalizeH="0" baseline="0">
                          <a:ln>
                            <a:noFill/>
                          </a:ln>
                          <a:solidFill>
                            <a:schemeClr val="tx1"/>
                          </a:solidFill>
                          <a:effectLst/>
                          <a:latin typeface="Times New Roman" panose="02020603050405020304" pitchFamily="18" charset="0"/>
                          <a:ea typeface="楷体_GB2312" pitchFamily="49" charset="-122"/>
                        </a:rPr>
                        <a:t>1</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33CC"/>
                    </a:solidFill>
                  </a:tcPr>
                </a:tc>
                <a:tc>
                  <a:txBody>
                    <a:bodyPr/>
                    <a:lstStyle>
                      <a:lvl1pPr algn="l">
                        <a:spcBef>
                          <a:spcPct val="20000"/>
                        </a:spcBef>
                        <a:buClr>
                          <a:schemeClr val="accent2"/>
                        </a:buClr>
                        <a:buSzPct val="80000"/>
                        <a:buFont typeface="Wingdings" panose="05000000000000000000" pitchFamily="2" charset="2"/>
                        <a:defRPr kumimoji="1" sz="2400" b="1">
                          <a:solidFill>
                            <a:schemeClr val="tx1"/>
                          </a:solidFill>
                          <a:latin typeface="Times New Roman" panose="02020603050405020304" pitchFamily="18" charset="0"/>
                          <a:ea typeface="楷体_GB2312" pitchFamily="49" charset="-122"/>
                        </a:defRPr>
                      </a:lvl1pPr>
                      <a:lvl2pPr algn="l">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lgn="l">
                        <a:spcBef>
                          <a:spcPct val="20000"/>
                        </a:spcBef>
                        <a:buClr>
                          <a:schemeClr val="accent1"/>
                        </a:buClr>
                        <a:buSzPct val="60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3pPr>
                      <a:lvl4pPr algn="l">
                        <a:spcBef>
                          <a:spcPct val="20000"/>
                        </a:spcBef>
                        <a:buClr>
                          <a:schemeClr val="tx1"/>
                        </a:buClr>
                        <a:defRPr kumimoji="1" sz="2400">
                          <a:solidFill>
                            <a:schemeClr val="tx1"/>
                          </a:solidFill>
                          <a:latin typeface="Times New Roman" panose="02020603050405020304" pitchFamily="18" charset="0"/>
                          <a:ea typeface="宋体" panose="02010600030101010101" pitchFamily="2" charset="-122"/>
                        </a:defRPr>
                      </a:lvl4pPr>
                      <a:lvl5pPr algn="l">
                        <a:spcBef>
                          <a:spcPct val="20000"/>
                        </a:spcBef>
                        <a:buClr>
                          <a:schemeClr val="accent1"/>
                        </a:buClr>
                        <a:defRPr kumimoji="1" sz="2400">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tabLst/>
                      </a:pPr>
                      <a:r>
                        <a:rPr kumimoji="1" lang="zh-CN" altLang="en-US" sz="2400" b="1" i="0" u="none" strike="noStrike" cap="none" normalizeH="0" baseline="0">
                          <a:ln>
                            <a:noFill/>
                          </a:ln>
                          <a:solidFill>
                            <a:schemeClr val="tx1"/>
                          </a:solidFill>
                          <a:effectLst/>
                          <a:latin typeface="Times New Roman" panose="02020603050405020304" pitchFamily="18" charset="0"/>
                          <a:ea typeface="楷体_GB2312" pitchFamily="49" charset="-122"/>
                        </a:rPr>
                        <a:t>1</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33CC"/>
                    </a:solidFill>
                  </a:tcPr>
                </a:tc>
                <a:tc>
                  <a:txBody>
                    <a:bodyPr/>
                    <a:lstStyle>
                      <a:lvl1pPr algn="l">
                        <a:spcBef>
                          <a:spcPct val="20000"/>
                        </a:spcBef>
                        <a:buClr>
                          <a:schemeClr val="accent2"/>
                        </a:buClr>
                        <a:buSzPct val="80000"/>
                        <a:buFont typeface="Wingdings" panose="05000000000000000000" pitchFamily="2" charset="2"/>
                        <a:defRPr kumimoji="1" sz="2400" b="1">
                          <a:solidFill>
                            <a:schemeClr val="tx1"/>
                          </a:solidFill>
                          <a:latin typeface="Times New Roman" panose="02020603050405020304" pitchFamily="18" charset="0"/>
                          <a:ea typeface="楷体_GB2312" pitchFamily="49" charset="-122"/>
                        </a:defRPr>
                      </a:lvl1pPr>
                      <a:lvl2pPr algn="l">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lgn="l">
                        <a:spcBef>
                          <a:spcPct val="20000"/>
                        </a:spcBef>
                        <a:buClr>
                          <a:schemeClr val="accent1"/>
                        </a:buClr>
                        <a:buSzPct val="60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3pPr>
                      <a:lvl4pPr algn="l">
                        <a:spcBef>
                          <a:spcPct val="20000"/>
                        </a:spcBef>
                        <a:buClr>
                          <a:schemeClr val="tx1"/>
                        </a:buClr>
                        <a:defRPr kumimoji="1" sz="2400">
                          <a:solidFill>
                            <a:schemeClr val="tx1"/>
                          </a:solidFill>
                          <a:latin typeface="Times New Roman" panose="02020603050405020304" pitchFamily="18" charset="0"/>
                          <a:ea typeface="宋体" panose="02010600030101010101" pitchFamily="2" charset="-122"/>
                        </a:defRPr>
                      </a:lvl4pPr>
                      <a:lvl5pPr algn="l">
                        <a:spcBef>
                          <a:spcPct val="20000"/>
                        </a:spcBef>
                        <a:buClr>
                          <a:schemeClr val="accent1"/>
                        </a:buClr>
                        <a:defRPr kumimoji="1" sz="2400">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tabLst/>
                      </a:pPr>
                      <a:r>
                        <a:rPr kumimoji="1" lang="zh-CN" altLang="en-US" sz="2400" b="1" i="0" u="none" strike="noStrike" cap="none" normalizeH="0" baseline="0">
                          <a:ln>
                            <a:noFill/>
                          </a:ln>
                          <a:solidFill>
                            <a:schemeClr val="tx1"/>
                          </a:solidFill>
                          <a:effectLst/>
                          <a:latin typeface="Times New Roman" panose="02020603050405020304" pitchFamily="18" charset="0"/>
                          <a:ea typeface="楷体_GB2312" pitchFamily="49" charset="-122"/>
                        </a:rPr>
                        <a:t>0</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33CC"/>
                    </a:solidFill>
                  </a:tcPr>
                </a:tc>
                <a:tc>
                  <a:txBody>
                    <a:bodyPr/>
                    <a:lstStyle>
                      <a:lvl1pPr algn="l">
                        <a:spcBef>
                          <a:spcPct val="20000"/>
                        </a:spcBef>
                        <a:buClr>
                          <a:schemeClr val="accent2"/>
                        </a:buClr>
                        <a:buSzPct val="80000"/>
                        <a:buFont typeface="Wingdings" panose="05000000000000000000" pitchFamily="2" charset="2"/>
                        <a:defRPr kumimoji="1" sz="2400" b="1">
                          <a:solidFill>
                            <a:schemeClr val="tx1"/>
                          </a:solidFill>
                          <a:latin typeface="Times New Roman" panose="02020603050405020304" pitchFamily="18" charset="0"/>
                          <a:ea typeface="楷体_GB2312" pitchFamily="49" charset="-122"/>
                        </a:defRPr>
                      </a:lvl1pPr>
                      <a:lvl2pPr algn="l">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lgn="l">
                        <a:spcBef>
                          <a:spcPct val="20000"/>
                        </a:spcBef>
                        <a:buClr>
                          <a:schemeClr val="accent1"/>
                        </a:buClr>
                        <a:buSzPct val="60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3pPr>
                      <a:lvl4pPr algn="l">
                        <a:spcBef>
                          <a:spcPct val="20000"/>
                        </a:spcBef>
                        <a:buClr>
                          <a:schemeClr val="tx1"/>
                        </a:buClr>
                        <a:defRPr kumimoji="1" sz="2400">
                          <a:solidFill>
                            <a:schemeClr val="tx1"/>
                          </a:solidFill>
                          <a:latin typeface="Times New Roman" panose="02020603050405020304" pitchFamily="18" charset="0"/>
                          <a:ea typeface="宋体" panose="02010600030101010101" pitchFamily="2" charset="-122"/>
                        </a:defRPr>
                      </a:lvl4pPr>
                      <a:lvl5pPr algn="l">
                        <a:spcBef>
                          <a:spcPct val="20000"/>
                        </a:spcBef>
                        <a:buClr>
                          <a:schemeClr val="accent1"/>
                        </a:buClr>
                        <a:defRPr kumimoji="1" sz="2400">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tabLst/>
                      </a:pPr>
                      <a:r>
                        <a:rPr kumimoji="1" lang="zh-CN" altLang="en-US" sz="2400" b="1" i="0" u="none" strike="noStrike" cap="none" normalizeH="0" baseline="0">
                          <a:ln>
                            <a:noFill/>
                          </a:ln>
                          <a:solidFill>
                            <a:schemeClr val="tx1"/>
                          </a:solidFill>
                          <a:effectLst/>
                          <a:latin typeface="Times New Roman" panose="02020603050405020304" pitchFamily="18" charset="0"/>
                          <a:ea typeface="楷体_GB2312" pitchFamily="49" charset="-122"/>
                        </a:rPr>
                        <a:t>0</a:t>
                      </a:r>
                    </a:p>
                  </a:txBody>
                  <a:tcPr marT="45714" marB="4571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33CC"/>
                    </a:solidFill>
                  </a:tcPr>
                </a:tc>
                <a:extLst>
                  <a:ext uri="{0D108BD9-81ED-4DB2-BD59-A6C34878D82A}">
                    <a16:rowId xmlns:a16="http://schemas.microsoft.com/office/drawing/2014/main" val="10002"/>
                  </a:ext>
                </a:extLst>
              </a:tr>
              <a:tr h="536505">
                <a:tc vMerge="1">
                  <a:txBody>
                    <a:bodyPr/>
                    <a:lstStyle/>
                    <a:p>
                      <a:endParaRPr lang="zh-CN" altLang="en-US"/>
                    </a:p>
                  </a:txBody>
                  <a:tcPr/>
                </a:tc>
                <a:tc>
                  <a:txBody>
                    <a:bodyPr/>
                    <a:lstStyle>
                      <a:lvl1pPr algn="l">
                        <a:spcBef>
                          <a:spcPct val="20000"/>
                        </a:spcBef>
                        <a:buClr>
                          <a:schemeClr val="accent2"/>
                        </a:buClr>
                        <a:buSzPct val="80000"/>
                        <a:buFont typeface="Wingdings" panose="05000000000000000000" pitchFamily="2" charset="2"/>
                        <a:defRPr kumimoji="1" sz="2400" b="1">
                          <a:solidFill>
                            <a:schemeClr val="tx1"/>
                          </a:solidFill>
                          <a:latin typeface="Times New Roman" panose="02020603050405020304" pitchFamily="18" charset="0"/>
                          <a:ea typeface="楷体_GB2312" pitchFamily="49" charset="-122"/>
                        </a:defRPr>
                      </a:lvl1pPr>
                      <a:lvl2pPr algn="l">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lgn="l">
                        <a:spcBef>
                          <a:spcPct val="20000"/>
                        </a:spcBef>
                        <a:buClr>
                          <a:schemeClr val="accent1"/>
                        </a:buClr>
                        <a:buSzPct val="60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3pPr>
                      <a:lvl4pPr algn="l">
                        <a:spcBef>
                          <a:spcPct val="20000"/>
                        </a:spcBef>
                        <a:buClr>
                          <a:schemeClr val="tx1"/>
                        </a:buClr>
                        <a:defRPr kumimoji="1" sz="2400">
                          <a:solidFill>
                            <a:schemeClr val="tx1"/>
                          </a:solidFill>
                          <a:latin typeface="Times New Roman" panose="02020603050405020304" pitchFamily="18" charset="0"/>
                          <a:ea typeface="宋体" panose="02010600030101010101" pitchFamily="2" charset="-122"/>
                        </a:defRPr>
                      </a:lvl4pPr>
                      <a:lvl5pPr algn="l">
                        <a:spcBef>
                          <a:spcPct val="20000"/>
                        </a:spcBef>
                        <a:buClr>
                          <a:schemeClr val="accent1"/>
                        </a:buClr>
                        <a:defRPr kumimoji="1" sz="2400">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tabLst/>
                      </a:pPr>
                      <a:r>
                        <a:rPr kumimoji="1" lang="zh-CN" altLang="en-US" sz="2400" b="1" i="0" u="none" strike="noStrike" cap="none" normalizeH="0" baseline="0">
                          <a:ln>
                            <a:noFill/>
                          </a:ln>
                          <a:solidFill>
                            <a:schemeClr val="tx1"/>
                          </a:solidFill>
                          <a:effectLst/>
                          <a:latin typeface="Times New Roman" panose="02020603050405020304" pitchFamily="18" charset="0"/>
                          <a:ea typeface="楷体_GB2312" pitchFamily="49" charset="-122"/>
                        </a:rPr>
                        <a:t>③</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33CC"/>
                    </a:solidFill>
                  </a:tcPr>
                </a:tc>
                <a:tc>
                  <a:txBody>
                    <a:bodyPr/>
                    <a:lstStyle>
                      <a:lvl1pPr algn="l">
                        <a:spcBef>
                          <a:spcPct val="20000"/>
                        </a:spcBef>
                        <a:buClr>
                          <a:schemeClr val="accent2"/>
                        </a:buClr>
                        <a:buSzPct val="80000"/>
                        <a:buFont typeface="Wingdings" panose="05000000000000000000" pitchFamily="2" charset="2"/>
                        <a:defRPr kumimoji="1" sz="2400" b="1">
                          <a:solidFill>
                            <a:schemeClr val="tx1"/>
                          </a:solidFill>
                          <a:latin typeface="Times New Roman" panose="02020603050405020304" pitchFamily="18" charset="0"/>
                          <a:ea typeface="楷体_GB2312" pitchFamily="49" charset="-122"/>
                        </a:defRPr>
                      </a:lvl1pPr>
                      <a:lvl2pPr algn="l">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lgn="l">
                        <a:spcBef>
                          <a:spcPct val="20000"/>
                        </a:spcBef>
                        <a:buClr>
                          <a:schemeClr val="accent1"/>
                        </a:buClr>
                        <a:buSzPct val="60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3pPr>
                      <a:lvl4pPr algn="l">
                        <a:spcBef>
                          <a:spcPct val="20000"/>
                        </a:spcBef>
                        <a:buClr>
                          <a:schemeClr val="tx1"/>
                        </a:buClr>
                        <a:defRPr kumimoji="1" sz="2400">
                          <a:solidFill>
                            <a:schemeClr val="tx1"/>
                          </a:solidFill>
                          <a:latin typeface="Times New Roman" panose="02020603050405020304" pitchFamily="18" charset="0"/>
                          <a:ea typeface="宋体" panose="02010600030101010101" pitchFamily="2" charset="-122"/>
                        </a:defRPr>
                      </a:lvl4pPr>
                      <a:lvl5pPr algn="l">
                        <a:spcBef>
                          <a:spcPct val="20000"/>
                        </a:spcBef>
                        <a:buClr>
                          <a:schemeClr val="accent1"/>
                        </a:buClr>
                        <a:defRPr kumimoji="1" sz="2400">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tabLst/>
                      </a:pPr>
                      <a:r>
                        <a:rPr kumimoji="1" lang="zh-CN" altLang="en-US" sz="2400" b="1" i="0" u="none" strike="noStrike" cap="none" normalizeH="0" baseline="0">
                          <a:ln>
                            <a:noFill/>
                          </a:ln>
                          <a:solidFill>
                            <a:schemeClr val="tx1"/>
                          </a:solidFill>
                          <a:effectLst/>
                          <a:latin typeface="Times New Roman" panose="02020603050405020304" pitchFamily="18" charset="0"/>
                          <a:ea typeface="楷体_GB2312" pitchFamily="49" charset="-122"/>
                        </a:rPr>
                        <a:t>1</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33CC"/>
                    </a:solidFill>
                  </a:tcPr>
                </a:tc>
                <a:tc>
                  <a:txBody>
                    <a:bodyPr/>
                    <a:lstStyle>
                      <a:lvl1pPr algn="l">
                        <a:spcBef>
                          <a:spcPct val="20000"/>
                        </a:spcBef>
                        <a:buClr>
                          <a:schemeClr val="accent2"/>
                        </a:buClr>
                        <a:buSzPct val="80000"/>
                        <a:buFont typeface="Wingdings" panose="05000000000000000000" pitchFamily="2" charset="2"/>
                        <a:defRPr kumimoji="1" sz="2400" b="1">
                          <a:solidFill>
                            <a:schemeClr val="tx1"/>
                          </a:solidFill>
                          <a:latin typeface="Times New Roman" panose="02020603050405020304" pitchFamily="18" charset="0"/>
                          <a:ea typeface="楷体_GB2312" pitchFamily="49" charset="-122"/>
                        </a:defRPr>
                      </a:lvl1pPr>
                      <a:lvl2pPr algn="l">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lgn="l">
                        <a:spcBef>
                          <a:spcPct val="20000"/>
                        </a:spcBef>
                        <a:buClr>
                          <a:schemeClr val="accent1"/>
                        </a:buClr>
                        <a:buSzPct val="60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3pPr>
                      <a:lvl4pPr algn="l">
                        <a:spcBef>
                          <a:spcPct val="20000"/>
                        </a:spcBef>
                        <a:buClr>
                          <a:schemeClr val="tx1"/>
                        </a:buClr>
                        <a:defRPr kumimoji="1" sz="2400">
                          <a:solidFill>
                            <a:schemeClr val="tx1"/>
                          </a:solidFill>
                          <a:latin typeface="Times New Roman" panose="02020603050405020304" pitchFamily="18" charset="0"/>
                          <a:ea typeface="宋体" panose="02010600030101010101" pitchFamily="2" charset="-122"/>
                        </a:defRPr>
                      </a:lvl4pPr>
                      <a:lvl5pPr algn="l">
                        <a:spcBef>
                          <a:spcPct val="20000"/>
                        </a:spcBef>
                        <a:buClr>
                          <a:schemeClr val="accent1"/>
                        </a:buClr>
                        <a:defRPr kumimoji="1" sz="2400">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tabLst/>
                      </a:pPr>
                      <a:r>
                        <a:rPr kumimoji="1" lang="zh-CN" altLang="en-US" sz="2400" b="1" i="0" u="none" strike="noStrike" cap="none" normalizeH="0" baseline="0">
                          <a:ln>
                            <a:noFill/>
                          </a:ln>
                          <a:solidFill>
                            <a:schemeClr val="tx1"/>
                          </a:solidFill>
                          <a:effectLst/>
                          <a:latin typeface="Times New Roman" panose="02020603050405020304" pitchFamily="18" charset="0"/>
                          <a:ea typeface="楷体_GB2312" pitchFamily="49" charset="-122"/>
                        </a:rPr>
                        <a:t>0</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33CC"/>
                    </a:solidFill>
                  </a:tcPr>
                </a:tc>
                <a:tc>
                  <a:txBody>
                    <a:bodyPr/>
                    <a:lstStyle>
                      <a:lvl1pPr algn="l">
                        <a:spcBef>
                          <a:spcPct val="20000"/>
                        </a:spcBef>
                        <a:buClr>
                          <a:schemeClr val="accent2"/>
                        </a:buClr>
                        <a:buSzPct val="80000"/>
                        <a:buFont typeface="Wingdings" panose="05000000000000000000" pitchFamily="2" charset="2"/>
                        <a:defRPr kumimoji="1" sz="2400" b="1">
                          <a:solidFill>
                            <a:schemeClr val="tx1"/>
                          </a:solidFill>
                          <a:latin typeface="Times New Roman" panose="02020603050405020304" pitchFamily="18" charset="0"/>
                          <a:ea typeface="楷体_GB2312" pitchFamily="49" charset="-122"/>
                        </a:defRPr>
                      </a:lvl1pPr>
                      <a:lvl2pPr algn="l">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lgn="l">
                        <a:spcBef>
                          <a:spcPct val="20000"/>
                        </a:spcBef>
                        <a:buClr>
                          <a:schemeClr val="accent1"/>
                        </a:buClr>
                        <a:buSzPct val="60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3pPr>
                      <a:lvl4pPr algn="l">
                        <a:spcBef>
                          <a:spcPct val="20000"/>
                        </a:spcBef>
                        <a:buClr>
                          <a:schemeClr val="tx1"/>
                        </a:buClr>
                        <a:defRPr kumimoji="1" sz="2400">
                          <a:solidFill>
                            <a:schemeClr val="tx1"/>
                          </a:solidFill>
                          <a:latin typeface="Times New Roman" panose="02020603050405020304" pitchFamily="18" charset="0"/>
                          <a:ea typeface="宋体" panose="02010600030101010101" pitchFamily="2" charset="-122"/>
                        </a:defRPr>
                      </a:lvl4pPr>
                      <a:lvl5pPr algn="l">
                        <a:spcBef>
                          <a:spcPct val="20000"/>
                        </a:spcBef>
                        <a:buClr>
                          <a:schemeClr val="accent1"/>
                        </a:buClr>
                        <a:defRPr kumimoji="1" sz="2400">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tabLst/>
                      </a:pPr>
                      <a:r>
                        <a:rPr kumimoji="1" lang="zh-CN" altLang="en-US" sz="2400" b="1" i="0" u="none" strike="noStrike" cap="none" normalizeH="0" baseline="0">
                          <a:ln>
                            <a:noFill/>
                          </a:ln>
                          <a:solidFill>
                            <a:schemeClr val="tx1"/>
                          </a:solidFill>
                          <a:effectLst/>
                          <a:latin typeface="Times New Roman" panose="02020603050405020304" pitchFamily="18" charset="0"/>
                          <a:ea typeface="楷体_GB2312" pitchFamily="49" charset="-122"/>
                        </a:rPr>
                        <a:t>1</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33CC"/>
                    </a:solidFill>
                  </a:tcPr>
                </a:tc>
                <a:tc>
                  <a:txBody>
                    <a:bodyPr/>
                    <a:lstStyle>
                      <a:lvl1pPr algn="l">
                        <a:spcBef>
                          <a:spcPct val="20000"/>
                        </a:spcBef>
                        <a:buClr>
                          <a:schemeClr val="accent2"/>
                        </a:buClr>
                        <a:buSzPct val="80000"/>
                        <a:buFont typeface="Wingdings" panose="05000000000000000000" pitchFamily="2" charset="2"/>
                        <a:defRPr kumimoji="1" sz="2400" b="1">
                          <a:solidFill>
                            <a:schemeClr val="tx1"/>
                          </a:solidFill>
                          <a:latin typeface="Times New Roman" panose="02020603050405020304" pitchFamily="18" charset="0"/>
                          <a:ea typeface="楷体_GB2312" pitchFamily="49" charset="-122"/>
                        </a:defRPr>
                      </a:lvl1pPr>
                      <a:lvl2pPr algn="l">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lgn="l">
                        <a:spcBef>
                          <a:spcPct val="20000"/>
                        </a:spcBef>
                        <a:buClr>
                          <a:schemeClr val="accent1"/>
                        </a:buClr>
                        <a:buSzPct val="60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3pPr>
                      <a:lvl4pPr algn="l">
                        <a:spcBef>
                          <a:spcPct val="20000"/>
                        </a:spcBef>
                        <a:buClr>
                          <a:schemeClr val="tx1"/>
                        </a:buClr>
                        <a:defRPr kumimoji="1" sz="2400">
                          <a:solidFill>
                            <a:schemeClr val="tx1"/>
                          </a:solidFill>
                          <a:latin typeface="Times New Roman" panose="02020603050405020304" pitchFamily="18" charset="0"/>
                          <a:ea typeface="宋体" panose="02010600030101010101" pitchFamily="2" charset="-122"/>
                        </a:defRPr>
                      </a:lvl4pPr>
                      <a:lvl5pPr algn="l">
                        <a:spcBef>
                          <a:spcPct val="20000"/>
                        </a:spcBef>
                        <a:buClr>
                          <a:schemeClr val="accent1"/>
                        </a:buClr>
                        <a:defRPr kumimoji="1" sz="2400">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tabLst/>
                      </a:pPr>
                      <a:r>
                        <a:rPr kumimoji="1" lang="zh-CN" altLang="en-US" sz="2400" b="1" i="0" u="none" strike="noStrike" cap="none" normalizeH="0" baseline="0">
                          <a:ln>
                            <a:noFill/>
                          </a:ln>
                          <a:solidFill>
                            <a:schemeClr val="tx1"/>
                          </a:solidFill>
                          <a:effectLst/>
                          <a:latin typeface="Times New Roman" panose="02020603050405020304" pitchFamily="18" charset="0"/>
                          <a:ea typeface="楷体_GB2312" pitchFamily="49" charset="-122"/>
                        </a:rPr>
                        <a:t>0</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33CC"/>
                    </a:solidFill>
                  </a:tcPr>
                </a:tc>
                <a:tc>
                  <a:txBody>
                    <a:bodyPr/>
                    <a:lstStyle>
                      <a:lvl1pPr algn="l">
                        <a:spcBef>
                          <a:spcPct val="20000"/>
                        </a:spcBef>
                        <a:buClr>
                          <a:schemeClr val="accent2"/>
                        </a:buClr>
                        <a:buSzPct val="80000"/>
                        <a:buFont typeface="Wingdings" panose="05000000000000000000" pitchFamily="2" charset="2"/>
                        <a:defRPr kumimoji="1" sz="2400" b="1">
                          <a:solidFill>
                            <a:schemeClr val="tx1"/>
                          </a:solidFill>
                          <a:latin typeface="Times New Roman" panose="02020603050405020304" pitchFamily="18" charset="0"/>
                          <a:ea typeface="楷体_GB2312" pitchFamily="49" charset="-122"/>
                        </a:defRPr>
                      </a:lvl1pPr>
                      <a:lvl2pPr algn="l">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lgn="l">
                        <a:spcBef>
                          <a:spcPct val="20000"/>
                        </a:spcBef>
                        <a:buClr>
                          <a:schemeClr val="accent1"/>
                        </a:buClr>
                        <a:buSzPct val="60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3pPr>
                      <a:lvl4pPr algn="l">
                        <a:spcBef>
                          <a:spcPct val="20000"/>
                        </a:spcBef>
                        <a:buClr>
                          <a:schemeClr val="tx1"/>
                        </a:buClr>
                        <a:defRPr kumimoji="1" sz="2400">
                          <a:solidFill>
                            <a:schemeClr val="tx1"/>
                          </a:solidFill>
                          <a:latin typeface="Times New Roman" panose="02020603050405020304" pitchFamily="18" charset="0"/>
                          <a:ea typeface="宋体" panose="02010600030101010101" pitchFamily="2" charset="-122"/>
                        </a:defRPr>
                      </a:lvl4pPr>
                      <a:lvl5pPr algn="l">
                        <a:spcBef>
                          <a:spcPct val="20000"/>
                        </a:spcBef>
                        <a:buClr>
                          <a:schemeClr val="accent1"/>
                        </a:buClr>
                        <a:defRPr kumimoji="1" sz="2400">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tabLst/>
                      </a:pPr>
                      <a:r>
                        <a:rPr kumimoji="1" lang="zh-CN" altLang="en-US" sz="2400" b="1" i="0" u="none" strike="noStrike" cap="none" normalizeH="0" baseline="0">
                          <a:ln>
                            <a:noFill/>
                          </a:ln>
                          <a:solidFill>
                            <a:schemeClr val="tx1"/>
                          </a:solidFill>
                          <a:effectLst/>
                          <a:latin typeface="Times New Roman" panose="02020603050405020304" pitchFamily="18" charset="0"/>
                          <a:ea typeface="楷体_GB2312" pitchFamily="49" charset="-122"/>
                        </a:rPr>
                        <a:t>1</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33CC"/>
                    </a:solidFill>
                  </a:tcPr>
                </a:tc>
                <a:tc>
                  <a:txBody>
                    <a:bodyPr/>
                    <a:lstStyle>
                      <a:lvl1pPr algn="l">
                        <a:spcBef>
                          <a:spcPct val="20000"/>
                        </a:spcBef>
                        <a:buClr>
                          <a:schemeClr val="accent2"/>
                        </a:buClr>
                        <a:buSzPct val="80000"/>
                        <a:buFont typeface="Wingdings" panose="05000000000000000000" pitchFamily="2" charset="2"/>
                        <a:defRPr kumimoji="1" sz="2400" b="1">
                          <a:solidFill>
                            <a:schemeClr val="tx1"/>
                          </a:solidFill>
                          <a:latin typeface="Times New Roman" panose="02020603050405020304" pitchFamily="18" charset="0"/>
                          <a:ea typeface="楷体_GB2312" pitchFamily="49" charset="-122"/>
                        </a:defRPr>
                      </a:lvl1pPr>
                      <a:lvl2pPr algn="l">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lgn="l">
                        <a:spcBef>
                          <a:spcPct val="20000"/>
                        </a:spcBef>
                        <a:buClr>
                          <a:schemeClr val="accent1"/>
                        </a:buClr>
                        <a:buSzPct val="60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3pPr>
                      <a:lvl4pPr algn="l">
                        <a:spcBef>
                          <a:spcPct val="20000"/>
                        </a:spcBef>
                        <a:buClr>
                          <a:schemeClr val="tx1"/>
                        </a:buClr>
                        <a:defRPr kumimoji="1" sz="2400">
                          <a:solidFill>
                            <a:schemeClr val="tx1"/>
                          </a:solidFill>
                          <a:latin typeface="Times New Roman" panose="02020603050405020304" pitchFamily="18" charset="0"/>
                          <a:ea typeface="宋体" panose="02010600030101010101" pitchFamily="2" charset="-122"/>
                        </a:defRPr>
                      </a:lvl4pPr>
                      <a:lvl5pPr algn="l">
                        <a:spcBef>
                          <a:spcPct val="20000"/>
                        </a:spcBef>
                        <a:buClr>
                          <a:schemeClr val="accent1"/>
                        </a:buClr>
                        <a:defRPr kumimoji="1" sz="2400">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tabLst/>
                      </a:pPr>
                      <a:r>
                        <a:rPr kumimoji="1" lang="zh-CN" altLang="en-US" sz="2400" b="1" i="0" u="none" strike="noStrike" cap="none" normalizeH="0" baseline="0">
                          <a:ln>
                            <a:noFill/>
                          </a:ln>
                          <a:solidFill>
                            <a:schemeClr val="tx1"/>
                          </a:solidFill>
                          <a:effectLst/>
                          <a:latin typeface="Times New Roman" panose="02020603050405020304" pitchFamily="18" charset="0"/>
                          <a:ea typeface="楷体_GB2312" pitchFamily="49" charset="-122"/>
                        </a:rPr>
                        <a:t>0</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33CC"/>
                    </a:solidFill>
                  </a:tcPr>
                </a:tc>
                <a:tc>
                  <a:txBody>
                    <a:bodyPr/>
                    <a:lstStyle>
                      <a:lvl1pPr algn="l">
                        <a:spcBef>
                          <a:spcPct val="20000"/>
                        </a:spcBef>
                        <a:buClr>
                          <a:schemeClr val="accent2"/>
                        </a:buClr>
                        <a:buSzPct val="80000"/>
                        <a:buFont typeface="Wingdings" panose="05000000000000000000" pitchFamily="2" charset="2"/>
                        <a:defRPr kumimoji="1" sz="2400" b="1">
                          <a:solidFill>
                            <a:schemeClr val="tx1"/>
                          </a:solidFill>
                          <a:latin typeface="Times New Roman" panose="02020603050405020304" pitchFamily="18" charset="0"/>
                          <a:ea typeface="楷体_GB2312" pitchFamily="49" charset="-122"/>
                        </a:defRPr>
                      </a:lvl1pPr>
                      <a:lvl2pPr algn="l">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lgn="l">
                        <a:spcBef>
                          <a:spcPct val="20000"/>
                        </a:spcBef>
                        <a:buClr>
                          <a:schemeClr val="accent1"/>
                        </a:buClr>
                        <a:buSzPct val="60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3pPr>
                      <a:lvl4pPr algn="l">
                        <a:spcBef>
                          <a:spcPct val="20000"/>
                        </a:spcBef>
                        <a:buClr>
                          <a:schemeClr val="tx1"/>
                        </a:buClr>
                        <a:defRPr kumimoji="1" sz="2400">
                          <a:solidFill>
                            <a:schemeClr val="tx1"/>
                          </a:solidFill>
                          <a:latin typeface="Times New Roman" panose="02020603050405020304" pitchFamily="18" charset="0"/>
                          <a:ea typeface="宋体" panose="02010600030101010101" pitchFamily="2" charset="-122"/>
                        </a:defRPr>
                      </a:lvl4pPr>
                      <a:lvl5pPr algn="l">
                        <a:spcBef>
                          <a:spcPct val="20000"/>
                        </a:spcBef>
                        <a:buClr>
                          <a:schemeClr val="accent1"/>
                        </a:buClr>
                        <a:defRPr kumimoji="1" sz="2400">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tabLst/>
                      </a:pPr>
                      <a:r>
                        <a:rPr kumimoji="1" lang="zh-CN" altLang="en-US" sz="2400" b="1" i="0" u="none" strike="noStrike" cap="none" normalizeH="0" baseline="0">
                          <a:ln>
                            <a:noFill/>
                          </a:ln>
                          <a:solidFill>
                            <a:schemeClr val="tx1"/>
                          </a:solidFill>
                          <a:effectLst/>
                          <a:latin typeface="Times New Roman" panose="02020603050405020304" pitchFamily="18" charset="0"/>
                          <a:ea typeface="楷体_GB2312" pitchFamily="49" charset="-122"/>
                        </a:rPr>
                        <a:t>1</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33CC"/>
                    </a:solidFill>
                  </a:tcPr>
                </a:tc>
                <a:tc>
                  <a:txBody>
                    <a:bodyPr/>
                    <a:lstStyle>
                      <a:lvl1pPr algn="l">
                        <a:spcBef>
                          <a:spcPct val="20000"/>
                        </a:spcBef>
                        <a:buClr>
                          <a:schemeClr val="accent2"/>
                        </a:buClr>
                        <a:buSzPct val="80000"/>
                        <a:buFont typeface="Wingdings" panose="05000000000000000000" pitchFamily="2" charset="2"/>
                        <a:defRPr kumimoji="1" sz="2400" b="1">
                          <a:solidFill>
                            <a:schemeClr val="tx1"/>
                          </a:solidFill>
                          <a:latin typeface="Times New Roman" panose="02020603050405020304" pitchFamily="18" charset="0"/>
                          <a:ea typeface="楷体_GB2312" pitchFamily="49" charset="-122"/>
                        </a:defRPr>
                      </a:lvl1pPr>
                      <a:lvl2pPr algn="l">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lgn="l">
                        <a:spcBef>
                          <a:spcPct val="20000"/>
                        </a:spcBef>
                        <a:buClr>
                          <a:schemeClr val="accent1"/>
                        </a:buClr>
                        <a:buSzPct val="60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3pPr>
                      <a:lvl4pPr algn="l">
                        <a:spcBef>
                          <a:spcPct val="20000"/>
                        </a:spcBef>
                        <a:buClr>
                          <a:schemeClr val="tx1"/>
                        </a:buClr>
                        <a:defRPr kumimoji="1" sz="2400">
                          <a:solidFill>
                            <a:schemeClr val="tx1"/>
                          </a:solidFill>
                          <a:latin typeface="Times New Roman" panose="02020603050405020304" pitchFamily="18" charset="0"/>
                          <a:ea typeface="宋体" panose="02010600030101010101" pitchFamily="2" charset="-122"/>
                        </a:defRPr>
                      </a:lvl4pPr>
                      <a:lvl5pPr algn="l">
                        <a:spcBef>
                          <a:spcPct val="20000"/>
                        </a:spcBef>
                        <a:buClr>
                          <a:schemeClr val="accent1"/>
                        </a:buClr>
                        <a:defRPr kumimoji="1" sz="2400">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tabLst/>
                      </a:pPr>
                      <a:r>
                        <a:rPr kumimoji="1" lang="zh-CN" altLang="en-US" sz="2400" b="1" i="0" u="none" strike="noStrike" cap="none" normalizeH="0" baseline="0">
                          <a:ln>
                            <a:noFill/>
                          </a:ln>
                          <a:solidFill>
                            <a:schemeClr val="tx1"/>
                          </a:solidFill>
                          <a:effectLst/>
                          <a:latin typeface="Times New Roman" panose="02020603050405020304" pitchFamily="18" charset="0"/>
                          <a:ea typeface="楷体_GB2312" pitchFamily="49" charset="-122"/>
                        </a:rPr>
                        <a:t>0</a:t>
                      </a:r>
                    </a:p>
                  </a:txBody>
                  <a:tcPr marT="45714" marB="4571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33CC"/>
                    </a:solidFill>
                  </a:tcPr>
                </a:tc>
                <a:extLst>
                  <a:ext uri="{0D108BD9-81ED-4DB2-BD59-A6C34878D82A}">
                    <a16:rowId xmlns:a16="http://schemas.microsoft.com/office/drawing/2014/main" val="10003"/>
                  </a:ext>
                </a:extLst>
              </a:tr>
              <a:tr h="534918">
                <a:tc vMerge="1">
                  <a:txBody>
                    <a:bodyPr/>
                    <a:lstStyle/>
                    <a:p>
                      <a:endParaRPr lang="zh-CN" altLang="en-US"/>
                    </a:p>
                  </a:txBody>
                  <a:tcPr/>
                </a:tc>
                <a:tc>
                  <a:txBody>
                    <a:bodyPr/>
                    <a:lstStyle>
                      <a:lvl1pPr algn="l">
                        <a:spcBef>
                          <a:spcPct val="20000"/>
                        </a:spcBef>
                        <a:buClr>
                          <a:schemeClr val="accent2"/>
                        </a:buClr>
                        <a:buSzPct val="80000"/>
                        <a:buFont typeface="Wingdings" panose="05000000000000000000" pitchFamily="2" charset="2"/>
                        <a:defRPr kumimoji="1" sz="2400" b="1">
                          <a:solidFill>
                            <a:schemeClr val="tx1"/>
                          </a:solidFill>
                          <a:latin typeface="Times New Roman" panose="02020603050405020304" pitchFamily="18" charset="0"/>
                          <a:ea typeface="楷体_GB2312" pitchFamily="49" charset="-122"/>
                        </a:defRPr>
                      </a:lvl1pPr>
                      <a:lvl2pPr algn="l">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lgn="l">
                        <a:spcBef>
                          <a:spcPct val="20000"/>
                        </a:spcBef>
                        <a:buClr>
                          <a:schemeClr val="accent1"/>
                        </a:buClr>
                        <a:buSzPct val="60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3pPr>
                      <a:lvl4pPr algn="l">
                        <a:spcBef>
                          <a:spcPct val="20000"/>
                        </a:spcBef>
                        <a:buClr>
                          <a:schemeClr val="tx1"/>
                        </a:buClr>
                        <a:defRPr kumimoji="1" sz="2400">
                          <a:solidFill>
                            <a:schemeClr val="tx1"/>
                          </a:solidFill>
                          <a:latin typeface="Times New Roman" panose="02020603050405020304" pitchFamily="18" charset="0"/>
                          <a:ea typeface="宋体" panose="02010600030101010101" pitchFamily="2" charset="-122"/>
                        </a:defRPr>
                      </a:lvl4pPr>
                      <a:lvl5pPr algn="l">
                        <a:spcBef>
                          <a:spcPct val="20000"/>
                        </a:spcBef>
                        <a:buClr>
                          <a:schemeClr val="accent1"/>
                        </a:buClr>
                        <a:defRPr kumimoji="1" sz="2400">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tabLst/>
                      </a:pPr>
                      <a:endParaRPr kumimoji="1" lang="zh-CN" altLang="en-US" sz="24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33CC"/>
                    </a:solidFill>
                  </a:tcPr>
                </a:tc>
                <a:tc>
                  <a:txBody>
                    <a:bodyPr/>
                    <a:lstStyle>
                      <a:lvl1pPr algn="l">
                        <a:spcBef>
                          <a:spcPct val="20000"/>
                        </a:spcBef>
                        <a:buClr>
                          <a:schemeClr val="accent2"/>
                        </a:buClr>
                        <a:buSzPct val="80000"/>
                        <a:buFont typeface="Wingdings" panose="05000000000000000000" pitchFamily="2" charset="2"/>
                        <a:defRPr kumimoji="1" sz="2400" b="1">
                          <a:solidFill>
                            <a:schemeClr val="tx1"/>
                          </a:solidFill>
                          <a:latin typeface="Times New Roman" panose="02020603050405020304" pitchFamily="18" charset="0"/>
                          <a:ea typeface="楷体_GB2312" pitchFamily="49" charset="-122"/>
                        </a:defRPr>
                      </a:lvl1pPr>
                      <a:lvl2pPr algn="l">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lgn="l">
                        <a:spcBef>
                          <a:spcPct val="20000"/>
                        </a:spcBef>
                        <a:buClr>
                          <a:schemeClr val="accent1"/>
                        </a:buClr>
                        <a:buSzPct val="60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3pPr>
                      <a:lvl4pPr algn="l">
                        <a:spcBef>
                          <a:spcPct val="20000"/>
                        </a:spcBef>
                        <a:buClr>
                          <a:schemeClr val="tx1"/>
                        </a:buClr>
                        <a:defRPr kumimoji="1" sz="2400">
                          <a:solidFill>
                            <a:schemeClr val="tx1"/>
                          </a:solidFill>
                          <a:latin typeface="Times New Roman" panose="02020603050405020304" pitchFamily="18" charset="0"/>
                          <a:ea typeface="宋体" panose="02010600030101010101" pitchFamily="2" charset="-122"/>
                        </a:defRPr>
                      </a:lvl4pPr>
                      <a:lvl5pPr algn="l">
                        <a:spcBef>
                          <a:spcPct val="20000"/>
                        </a:spcBef>
                        <a:buClr>
                          <a:schemeClr val="accent1"/>
                        </a:buClr>
                        <a:defRPr kumimoji="1" sz="2400">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tabLst/>
                      </a:pPr>
                      <a:endParaRPr kumimoji="1" lang="zh-CN" altLang="en-US" sz="24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33CC"/>
                    </a:solidFill>
                  </a:tcPr>
                </a:tc>
                <a:tc>
                  <a:txBody>
                    <a:bodyPr/>
                    <a:lstStyle>
                      <a:lvl1pPr algn="l">
                        <a:spcBef>
                          <a:spcPct val="20000"/>
                        </a:spcBef>
                        <a:buClr>
                          <a:schemeClr val="accent2"/>
                        </a:buClr>
                        <a:buSzPct val="80000"/>
                        <a:buFont typeface="Wingdings" panose="05000000000000000000" pitchFamily="2" charset="2"/>
                        <a:defRPr kumimoji="1" sz="2400" b="1">
                          <a:solidFill>
                            <a:schemeClr val="tx1"/>
                          </a:solidFill>
                          <a:latin typeface="Times New Roman" panose="02020603050405020304" pitchFamily="18" charset="0"/>
                          <a:ea typeface="楷体_GB2312" pitchFamily="49" charset="-122"/>
                        </a:defRPr>
                      </a:lvl1pPr>
                      <a:lvl2pPr algn="l">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lgn="l">
                        <a:spcBef>
                          <a:spcPct val="20000"/>
                        </a:spcBef>
                        <a:buClr>
                          <a:schemeClr val="accent1"/>
                        </a:buClr>
                        <a:buSzPct val="60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3pPr>
                      <a:lvl4pPr algn="l">
                        <a:spcBef>
                          <a:spcPct val="20000"/>
                        </a:spcBef>
                        <a:buClr>
                          <a:schemeClr val="tx1"/>
                        </a:buClr>
                        <a:defRPr kumimoji="1" sz="2400">
                          <a:solidFill>
                            <a:schemeClr val="tx1"/>
                          </a:solidFill>
                          <a:latin typeface="Times New Roman" panose="02020603050405020304" pitchFamily="18" charset="0"/>
                          <a:ea typeface="宋体" panose="02010600030101010101" pitchFamily="2" charset="-122"/>
                        </a:defRPr>
                      </a:lvl4pPr>
                      <a:lvl5pPr algn="l">
                        <a:spcBef>
                          <a:spcPct val="20000"/>
                        </a:spcBef>
                        <a:buClr>
                          <a:schemeClr val="accent1"/>
                        </a:buClr>
                        <a:defRPr kumimoji="1" sz="2400">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tabLst/>
                      </a:pPr>
                      <a:endParaRPr kumimoji="1" lang="zh-CN" altLang="en-US" sz="24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33CC"/>
                    </a:solidFill>
                  </a:tcPr>
                </a:tc>
                <a:tc>
                  <a:txBody>
                    <a:bodyPr/>
                    <a:lstStyle>
                      <a:lvl1pPr algn="l">
                        <a:spcBef>
                          <a:spcPct val="20000"/>
                        </a:spcBef>
                        <a:buClr>
                          <a:schemeClr val="accent2"/>
                        </a:buClr>
                        <a:buSzPct val="80000"/>
                        <a:buFont typeface="Wingdings" panose="05000000000000000000" pitchFamily="2" charset="2"/>
                        <a:defRPr kumimoji="1" sz="2400" b="1">
                          <a:solidFill>
                            <a:schemeClr val="tx1"/>
                          </a:solidFill>
                          <a:latin typeface="Times New Roman" panose="02020603050405020304" pitchFamily="18" charset="0"/>
                          <a:ea typeface="楷体_GB2312" pitchFamily="49" charset="-122"/>
                        </a:defRPr>
                      </a:lvl1pPr>
                      <a:lvl2pPr algn="l">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lgn="l">
                        <a:spcBef>
                          <a:spcPct val="20000"/>
                        </a:spcBef>
                        <a:buClr>
                          <a:schemeClr val="accent1"/>
                        </a:buClr>
                        <a:buSzPct val="60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3pPr>
                      <a:lvl4pPr algn="l">
                        <a:spcBef>
                          <a:spcPct val="20000"/>
                        </a:spcBef>
                        <a:buClr>
                          <a:schemeClr val="tx1"/>
                        </a:buClr>
                        <a:defRPr kumimoji="1" sz="2400">
                          <a:solidFill>
                            <a:schemeClr val="tx1"/>
                          </a:solidFill>
                          <a:latin typeface="Times New Roman" panose="02020603050405020304" pitchFamily="18" charset="0"/>
                          <a:ea typeface="宋体" panose="02010600030101010101" pitchFamily="2" charset="-122"/>
                        </a:defRPr>
                      </a:lvl4pPr>
                      <a:lvl5pPr algn="l">
                        <a:spcBef>
                          <a:spcPct val="20000"/>
                        </a:spcBef>
                        <a:buClr>
                          <a:schemeClr val="accent1"/>
                        </a:buClr>
                        <a:defRPr kumimoji="1" sz="2400">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tabLst/>
                      </a:pPr>
                      <a:r>
                        <a:rPr kumimoji="1" lang="zh-CN" altLang="en-US" sz="2400" b="1" i="0" u="none" strike="noStrike" cap="none" normalizeH="0" baseline="0">
                          <a:ln>
                            <a:noFill/>
                          </a:ln>
                          <a:solidFill>
                            <a:schemeClr val="tx1"/>
                          </a:solidFill>
                          <a:effectLst/>
                          <a:latin typeface="Times New Roman" panose="02020603050405020304" pitchFamily="18" charset="0"/>
                          <a:ea typeface="楷体_GB2312" pitchFamily="49" charset="-122"/>
                        </a:rPr>
                        <a:t>1</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33CC"/>
                    </a:solidFill>
                  </a:tcPr>
                </a:tc>
                <a:tc>
                  <a:txBody>
                    <a:bodyPr/>
                    <a:lstStyle>
                      <a:lvl1pPr algn="l">
                        <a:spcBef>
                          <a:spcPct val="20000"/>
                        </a:spcBef>
                        <a:buClr>
                          <a:schemeClr val="accent2"/>
                        </a:buClr>
                        <a:buSzPct val="80000"/>
                        <a:buFont typeface="Wingdings" panose="05000000000000000000" pitchFamily="2" charset="2"/>
                        <a:defRPr kumimoji="1" sz="2400" b="1">
                          <a:solidFill>
                            <a:schemeClr val="tx1"/>
                          </a:solidFill>
                          <a:latin typeface="Times New Roman" panose="02020603050405020304" pitchFamily="18" charset="0"/>
                          <a:ea typeface="楷体_GB2312" pitchFamily="49" charset="-122"/>
                        </a:defRPr>
                      </a:lvl1pPr>
                      <a:lvl2pPr algn="l">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lgn="l">
                        <a:spcBef>
                          <a:spcPct val="20000"/>
                        </a:spcBef>
                        <a:buClr>
                          <a:schemeClr val="accent1"/>
                        </a:buClr>
                        <a:buSzPct val="60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3pPr>
                      <a:lvl4pPr algn="l">
                        <a:spcBef>
                          <a:spcPct val="20000"/>
                        </a:spcBef>
                        <a:buClr>
                          <a:schemeClr val="tx1"/>
                        </a:buClr>
                        <a:defRPr kumimoji="1" sz="2400">
                          <a:solidFill>
                            <a:schemeClr val="tx1"/>
                          </a:solidFill>
                          <a:latin typeface="Times New Roman" panose="02020603050405020304" pitchFamily="18" charset="0"/>
                          <a:ea typeface="宋体" panose="02010600030101010101" pitchFamily="2" charset="-122"/>
                        </a:defRPr>
                      </a:lvl4pPr>
                      <a:lvl5pPr algn="l">
                        <a:spcBef>
                          <a:spcPct val="20000"/>
                        </a:spcBef>
                        <a:buClr>
                          <a:schemeClr val="accent1"/>
                        </a:buClr>
                        <a:defRPr kumimoji="1" sz="2400">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tabLst/>
                      </a:pPr>
                      <a:r>
                        <a:rPr kumimoji="1" lang="zh-CN" altLang="en-US" sz="2400" b="1" i="0" u="none" strike="noStrike" cap="none" normalizeH="0" baseline="0">
                          <a:ln>
                            <a:noFill/>
                          </a:ln>
                          <a:solidFill>
                            <a:schemeClr val="tx1"/>
                          </a:solidFill>
                          <a:effectLst/>
                          <a:latin typeface="Times New Roman" panose="02020603050405020304" pitchFamily="18" charset="0"/>
                          <a:ea typeface="楷体_GB2312" pitchFamily="49" charset="-122"/>
                        </a:rPr>
                        <a:t>1</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33CC"/>
                    </a:solidFill>
                  </a:tcPr>
                </a:tc>
                <a:tc>
                  <a:txBody>
                    <a:bodyPr/>
                    <a:lstStyle>
                      <a:lvl1pPr algn="l">
                        <a:spcBef>
                          <a:spcPct val="20000"/>
                        </a:spcBef>
                        <a:buClr>
                          <a:schemeClr val="accent2"/>
                        </a:buClr>
                        <a:buSzPct val="80000"/>
                        <a:buFont typeface="Wingdings" panose="05000000000000000000" pitchFamily="2" charset="2"/>
                        <a:defRPr kumimoji="1" sz="2400" b="1">
                          <a:solidFill>
                            <a:schemeClr val="tx1"/>
                          </a:solidFill>
                          <a:latin typeface="Times New Roman" panose="02020603050405020304" pitchFamily="18" charset="0"/>
                          <a:ea typeface="楷体_GB2312" pitchFamily="49" charset="-122"/>
                        </a:defRPr>
                      </a:lvl1pPr>
                      <a:lvl2pPr algn="l">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lgn="l">
                        <a:spcBef>
                          <a:spcPct val="20000"/>
                        </a:spcBef>
                        <a:buClr>
                          <a:schemeClr val="accent1"/>
                        </a:buClr>
                        <a:buSzPct val="60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3pPr>
                      <a:lvl4pPr algn="l">
                        <a:spcBef>
                          <a:spcPct val="20000"/>
                        </a:spcBef>
                        <a:buClr>
                          <a:schemeClr val="tx1"/>
                        </a:buClr>
                        <a:defRPr kumimoji="1" sz="2400">
                          <a:solidFill>
                            <a:schemeClr val="tx1"/>
                          </a:solidFill>
                          <a:latin typeface="Times New Roman" panose="02020603050405020304" pitchFamily="18" charset="0"/>
                          <a:ea typeface="宋体" panose="02010600030101010101" pitchFamily="2" charset="-122"/>
                        </a:defRPr>
                      </a:lvl4pPr>
                      <a:lvl5pPr algn="l">
                        <a:spcBef>
                          <a:spcPct val="20000"/>
                        </a:spcBef>
                        <a:buClr>
                          <a:schemeClr val="accent1"/>
                        </a:buClr>
                        <a:defRPr kumimoji="1" sz="2400">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tabLst/>
                      </a:pPr>
                      <a:r>
                        <a:rPr kumimoji="1" lang="zh-CN" altLang="en-US" sz="2400" b="1" i="0" u="none" strike="noStrike" cap="none" normalizeH="0" baseline="0">
                          <a:ln>
                            <a:noFill/>
                          </a:ln>
                          <a:solidFill>
                            <a:schemeClr val="tx1"/>
                          </a:solidFill>
                          <a:effectLst/>
                          <a:latin typeface="Times New Roman" panose="02020603050405020304" pitchFamily="18" charset="0"/>
                          <a:ea typeface="楷体_GB2312" pitchFamily="49" charset="-122"/>
                        </a:rPr>
                        <a:t>1</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33CC"/>
                    </a:solidFill>
                  </a:tcPr>
                </a:tc>
                <a:tc>
                  <a:txBody>
                    <a:bodyPr/>
                    <a:lstStyle>
                      <a:lvl1pPr algn="l">
                        <a:spcBef>
                          <a:spcPct val="20000"/>
                        </a:spcBef>
                        <a:buClr>
                          <a:schemeClr val="accent2"/>
                        </a:buClr>
                        <a:buSzPct val="80000"/>
                        <a:buFont typeface="Wingdings" panose="05000000000000000000" pitchFamily="2" charset="2"/>
                        <a:defRPr kumimoji="1" sz="2400" b="1">
                          <a:solidFill>
                            <a:schemeClr val="tx1"/>
                          </a:solidFill>
                          <a:latin typeface="Times New Roman" panose="02020603050405020304" pitchFamily="18" charset="0"/>
                          <a:ea typeface="楷体_GB2312" pitchFamily="49" charset="-122"/>
                        </a:defRPr>
                      </a:lvl1pPr>
                      <a:lvl2pPr algn="l">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lgn="l">
                        <a:spcBef>
                          <a:spcPct val="20000"/>
                        </a:spcBef>
                        <a:buClr>
                          <a:schemeClr val="accent1"/>
                        </a:buClr>
                        <a:buSzPct val="60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3pPr>
                      <a:lvl4pPr algn="l">
                        <a:spcBef>
                          <a:spcPct val="20000"/>
                        </a:spcBef>
                        <a:buClr>
                          <a:schemeClr val="tx1"/>
                        </a:buClr>
                        <a:defRPr kumimoji="1" sz="2400">
                          <a:solidFill>
                            <a:schemeClr val="tx1"/>
                          </a:solidFill>
                          <a:latin typeface="Times New Roman" panose="02020603050405020304" pitchFamily="18" charset="0"/>
                          <a:ea typeface="宋体" panose="02010600030101010101" pitchFamily="2" charset="-122"/>
                        </a:defRPr>
                      </a:lvl4pPr>
                      <a:lvl5pPr algn="l">
                        <a:spcBef>
                          <a:spcPct val="20000"/>
                        </a:spcBef>
                        <a:buClr>
                          <a:schemeClr val="accent1"/>
                        </a:buClr>
                        <a:defRPr kumimoji="1" sz="2400">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tabLst/>
                      </a:pPr>
                      <a:r>
                        <a:rPr kumimoji="1" lang="zh-CN" altLang="en-US" sz="2400" b="1" i="0" u="none" strike="noStrike" cap="none" normalizeH="0" baseline="0">
                          <a:ln>
                            <a:noFill/>
                          </a:ln>
                          <a:solidFill>
                            <a:schemeClr val="tx1"/>
                          </a:solidFill>
                          <a:effectLst/>
                          <a:latin typeface="Times New Roman" panose="02020603050405020304" pitchFamily="18" charset="0"/>
                          <a:ea typeface="楷体_GB2312" pitchFamily="49" charset="-122"/>
                        </a:rPr>
                        <a:t>1</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33CC"/>
                    </a:solidFill>
                  </a:tcPr>
                </a:tc>
                <a:tc>
                  <a:txBody>
                    <a:bodyPr/>
                    <a:lstStyle>
                      <a:lvl1pPr algn="l">
                        <a:spcBef>
                          <a:spcPct val="20000"/>
                        </a:spcBef>
                        <a:buClr>
                          <a:schemeClr val="accent2"/>
                        </a:buClr>
                        <a:buSzPct val="80000"/>
                        <a:buFont typeface="Wingdings" panose="05000000000000000000" pitchFamily="2" charset="2"/>
                        <a:defRPr kumimoji="1" sz="2400" b="1">
                          <a:solidFill>
                            <a:schemeClr val="tx1"/>
                          </a:solidFill>
                          <a:latin typeface="Times New Roman" panose="02020603050405020304" pitchFamily="18" charset="0"/>
                          <a:ea typeface="楷体_GB2312" pitchFamily="49" charset="-122"/>
                        </a:defRPr>
                      </a:lvl1pPr>
                      <a:lvl2pPr algn="l">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lgn="l">
                        <a:spcBef>
                          <a:spcPct val="20000"/>
                        </a:spcBef>
                        <a:buClr>
                          <a:schemeClr val="accent1"/>
                        </a:buClr>
                        <a:buSzPct val="60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3pPr>
                      <a:lvl4pPr algn="l">
                        <a:spcBef>
                          <a:spcPct val="20000"/>
                        </a:spcBef>
                        <a:buClr>
                          <a:schemeClr val="tx1"/>
                        </a:buClr>
                        <a:defRPr kumimoji="1" sz="2400">
                          <a:solidFill>
                            <a:schemeClr val="tx1"/>
                          </a:solidFill>
                          <a:latin typeface="Times New Roman" panose="02020603050405020304" pitchFamily="18" charset="0"/>
                          <a:ea typeface="宋体" panose="02010600030101010101" pitchFamily="2" charset="-122"/>
                        </a:defRPr>
                      </a:lvl4pPr>
                      <a:lvl5pPr algn="l">
                        <a:spcBef>
                          <a:spcPct val="20000"/>
                        </a:spcBef>
                        <a:buClr>
                          <a:schemeClr val="accent1"/>
                        </a:buClr>
                        <a:defRPr kumimoji="1" sz="2400">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tabLst/>
                      </a:pPr>
                      <a:r>
                        <a:rPr kumimoji="1" lang="zh-CN" altLang="en-US" sz="2400" b="1" i="0" u="none" strike="noStrike" cap="none" normalizeH="0" baseline="0">
                          <a:ln>
                            <a:noFill/>
                          </a:ln>
                          <a:solidFill>
                            <a:schemeClr val="tx1"/>
                          </a:solidFill>
                          <a:effectLst/>
                          <a:latin typeface="Times New Roman" panose="02020603050405020304" pitchFamily="18" charset="0"/>
                          <a:ea typeface="楷体_GB2312" pitchFamily="49" charset="-122"/>
                        </a:rPr>
                        <a:t>0</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33CC"/>
                    </a:solidFill>
                  </a:tcPr>
                </a:tc>
                <a:tc>
                  <a:txBody>
                    <a:bodyPr/>
                    <a:lstStyle>
                      <a:lvl1pPr algn="l">
                        <a:spcBef>
                          <a:spcPct val="20000"/>
                        </a:spcBef>
                        <a:buClr>
                          <a:schemeClr val="accent2"/>
                        </a:buClr>
                        <a:buSzPct val="80000"/>
                        <a:buFont typeface="Wingdings" panose="05000000000000000000" pitchFamily="2" charset="2"/>
                        <a:defRPr kumimoji="1" sz="2400" b="1">
                          <a:solidFill>
                            <a:schemeClr val="tx1"/>
                          </a:solidFill>
                          <a:latin typeface="Times New Roman" panose="02020603050405020304" pitchFamily="18" charset="0"/>
                          <a:ea typeface="楷体_GB2312" pitchFamily="49" charset="-122"/>
                        </a:defRPr>
                      </a:lvl1pPr>
                      <a:lvl2pPr algn="l">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lgn="l">
                        <a:spcBef>
                          <a:spcPct val="20000"/>
                        </a:spcBef>
                        <a:buClr>
                          <a:schemeClr val="accent1"/>
                        </a:buClr>
                        <a:buSzPct val="60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3pPr>
                      <a:lvl4pPr algn="l">
                        <a:spcBef>
                          <a:spcPct val="20000"/>
                        </a:spcBef>
                        <a:buClr>
                          <a:schemeClr val="tx1"/>
                        </a:buClr>
                        <a:defRPr kumimoji="1" sz="2400">
                          <a:solidFill>
                            <a:schemeClr val="tx1"/>
                          </a:solidFill>
                          <a:latin typeface="Times New Roman" panose="02020603050405020304" pitchFamily="18" charset="0"/>
                          <a:ea typeface="宋体" panose="02010600030101010101" pitchFamily="2" charset="-122"/>
                        </a:defRPr>
                      </a:lvl4pPr>
                      <a:lvl5pPr algn="l">
                        <a:spcBef>
                          <a:spcPct val="20000"/>
                        </a:spcBef>
                        <a:buClr>
                          <a:schemeClr val="accent1"/>
                        </a:buClr>
                        <a:defRPr kumimoji="1" sz="2400">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tabLst/>
                      </a:pPr>
                      <a:r>
                        <a:rPr kumimoji="1" lang="zh-CN" altLang="en-US" sz="2400" b="1" i="0" u="none" strike="noStrike" cap="none" normalizeH="0" baseline="0">
                          <a:ln>
                            <a:noFill/>
                          </a:ln>
                          <a:solidFill>
                            <a:schemeClr val="tx1"/>
                          </a:solidFill>
                          <a:effectLst/>
                          <a:latin typeface="Times New Roman" panose="02020603050405020304" pitchFamily="18" charset="0"/>
                          <a:ea typeface="楷体_GB2312" pitchFamily="49" charset="-122"/>
                        </a:rPr>
                        <a:t>0</a:t>
                      </a:r>
                    </a:p>
                  </a:txBody>
                  <a:tcPr marT="45714" marB="4571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33CC"/>
                    </a:solidFill>
                  </a:tcPr>
                </a:tc>
                <a:extLst>
                  <a:ext uri="{0D108BD9-81ED-4DB2-BD59-A6C34878D82A}">
                    <a16:rowId xmlns:a16="http://schemas.microsoft.com/office/drawing/2014/main" val="10004"/>
                  </a:ext>
                </a:extLst>
              </a:tr>
              <a:tr h="512696">
                <a:tc rowSpan="3">
                  <a:txBody>
                    <a:bodyPr/>
                    <a:lstStyle>
                      <a:lvl1pPr algn="l">
                        <a:spcBef>
                          <a:spcPct val="20000"/>
                        </a:spcBef>
                        <a:buClr>
                          <a:schemeClr val="accent2"/>
                        </a:buClr>
                        <a:buSzPct val="80000"/>
                        <a:buFont typeface="Wingdings" panose="05000000000000000000" pitchFamily="2" charset="2"/>
                        <a:defRPr kumimoji="1" sz="2400" b="1">
                          <a:solidFill>
                            <a:schemeClr val="tx1"/>
                          </a:solidFill>
                          <a:latin typeface="Times New Roman" panose="02020603050405020304" pitchFamily="18" charset="0"/>
                          <a:ea typeface="楷体_GB2312" pitchFamily="49" charset="-122"/>
                        </a:defRPr>
                      </a:lvl1pPr>
                      <a:lvl2pPr algn="l">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lgn="l">
                        <a:spcBef>
                          <a:spcPct val="20000"/>
                        </a:spcBef>
                        <a:buClr>
                          <a:schemeClr val="accent1"/>
                        </a:buClr>
                        <a:buSzPct val="60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3pPr>
                      <a:lvl4pPr algn="l">
                        <a:spcBef>
                          <a:spcPct val="20000"/>
                        </a:spcBef>
                        <a:buClr>
                          <a:schemeClr val="tx1"/>
                        </a:buClr>
                        <a:defRPr kumimoji="1" sz="2400">
                          <a:solidFill>
                            <a:schemeClr val="tx1"/>
                          </a:solidFill>
                          <a:latin typeface="Times New Roman" panose="02020603050405020304" pitchFamily="18" charset="0"/>
                          <a:ea typeface="宋体" panose="02010600030101010101" pitchFamily="2" charset="-122"/>
                        </a:defRPr>
                      </a:lvl4pPr>
                      <a:lvl5pPr algn="l">
                        <a:spcBef>
                          <a:spcPct val="20000"/>
                        </a:spcBef>
                        <a:buClr>
                          <a:schemeClr val="accent1"/>
                        </a:buClr>
                        <a:defRPr kumimoji="1" sz="2400">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tabLst/>
                      </a:pPr>
                      <a:r>
                        <a:rPr kumimoji="1" lang="zh-CN" altLang="en-US" sz="2400" b="1" i="0" u="none" strike="noStrike" cap="none" normalizeH="0" baseline="0">
                          <a:ln>
                            <a:noFill/>
                          </a:ln>
                          <a:solidFill>
                            <a:schemeClr val="tx1"/>
                          </a:solidFill>
                          <a:effectLst/>
                          <a:latin typeface="Times New Roman" panose="02020603050405020304" pitchFamily="18" charset="0"/>
                          <a:ea typeface="楷体_GB2312" pitchFamily="49" charset="-122"/>
                        </a:rPr>
                        <a:t>动</a:t>
                      </a:r>
                    </a:p>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tabLst/>
                      </a:pPr>
                      <a:r>
                        <a:rPr kumimoji="1" lang="zh-CN" altLang="en-US" sz="2400" b="1" i="0" u="none" strike="noStrike" cap="none" normalizeH="0" baseline="0">
                          <a:ln>
                            <a:noFill/>
                          </a:ln>
                          <a:solidFill>
                            <a:schemeClr val="tx1"/>
                          </a:solidFill>
                          <a:effectLst/>
                          <a:latin typeface="Times New Roman" panose="02020603050405020304" pitchFamily="18" charset="0"/>
                          <a:ea typeface="楷体_GB2312" pitchFamily="49" charset="-122"/>
                        </a:rPr>
                        <a:t>作</a:t>
                      </a:r>
                    </a:p>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tabLst/>
                      </a:pPr>
                      <a:r>
                        <a:rPr kumimoji="1" lang="zh-CN" altLang="en-US" sz="2400" b="1" i="0" u="none" strike="noStrike" cap="none" normalizeH="0" baseline="0">
                          <a:ln>
                            <a:noFill/>
                          </a:ln>
                          <a:solidFill>
                            <a:schemeClr val="tx1"/>
                          </a:solidFill>
                          <a:effectLst/>
                          <a:latin typeface="Times New Roman" panose="02020603050405020304" pitchFamily="18" charset="0"/>
                          <a:ea typeface="楷体_GB2312" pitchFamily="49" charset="-122"/>
                        </a:rPr>
                        <a:t>结</a:t>
                      </a:r>
                    </a:p>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tabLst/>
                      </a:pPr>
                      <a:r>
                        <a:rPr kumimoji="1" lang="zh-CN" altLang="en-US" sz="2400" b="1" i="0" u="none" strike="noStrike" cap="none" normalizeH="0" baseline="0">
                          <a:ln>
                            <a:noFill/>
                          </a:ln>
                          <a:solidFill>
                            <a:schemeClr val="tx1"/>
                          </a:solidFill>
                          <a:effectLst/>
                          <a:latin typeface="Times New Roman" panose="02020603050405020304" pitchFamily="18" charset="0"/>
                          <a:ea typeface="楷体_GB2312" pitchFamily="49" charset="-122"/>
                        </a:rPr>
                        <a:t>果</a:t>
                      </a:r>
                    </a:p>
                  </a:txBody>
                  <a:tcPr marT="45714" marB="4571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33CC"/>
                    </a:solidFill>
                  </a:tcPr>
                </a:tc>
                <a:tc>
                  <a:txBody>
                    <a:bodyPr/>
                    <a:lstStyle>
                      <a:lvl1pPr algn="l">
                        <a:spcBef>
                          <a:spcPct val="20000"/>
                        </a:spcBef>
                        <a:buClr>
                          <a:schemeClr val="accent2"/>
                        </a:buClr>
                        <a:buSzPct val="80000"/>
                        <a:buFont typeface="Wingdings" panose="05000000000000000000" pitchFamily="2" charset="2"/>
                        <a:defRPr kumimoji="1" sz="2400" b="1">
                          <a:solidFill>
                            <a:schemeClr val="tx1"/>
                          </a:solidFill>
                          <a:latin typeface="Times New Roman" panose="02020603050405020304" pitchFamily="18" charset="0"/>
                          <a:ea typeface="楷体_GB2312" pitchFamily="49" charset="-122"/>
                        </a:defRPr>
                      </a:lvl1pPr>
                      <a:lvl2pPr algn="l">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lgn="l">
                        <a:spcBef>
                          <a:spcPct val="20000"/>
                        </a:spcBef>
                        <a:buClr>
                          <a:schemeClr val="accent1"/>
                        </a:buClr>
                        <a:buSzPct val="60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3pPr>
                      <a:lvl4pPr algn="l">
                        <a:spcBef>
                          <a:spcPct val="20000"/>
                        </a:spcBef>
                        <a:buClr>
                          <a:schemeClr val="tx1"/>
                        </a:buClr>
                        <a:defRPr kumimoji="1" sz="2400">
                          <a:solidFill>
                            <a:schemeClr val="tx1"/>
                          </a:solidFill>
                          <a:latin typeface="Times New Roman" panose="02020603050405020304" pitchFamily="18" charset="0"/>
                          <a:ea typeface="宋体" panose="02010600030101010101" pitchFamily="2" charset="-122"/>
                        </a:defRPr>
                      </a:lvl4pPr>
                      <a:lvl5pPr algn="l">
                        <a:spcBef>
                          <a:spcPct val="20000"/>
                        </a:spcBef>
                        <a:buClr>
                          <a:schemeClr val="accent1"/>
                        </a:buClr>
                        <a:defRPr kumimoji="1" sz="2400">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tabLst/>
                      </a:pPr>
                      <a:endParaRPr kumimoji="1" lang="zh-CN" altLang="en-US" sz="24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33CC"/>
                    </a:solidFill>
                  </a:tcPr>
                </a:tc>
                <a:tc>
                  <a:txBody>
                    <a:bodyPr/>
                    <a:lstStyle>
                      <a:lvl1pPr algn="l">
                        <a:spcBef>
                          <a:spcPct val="20000"/>
                        </a:spcBef>
                        <a:buClr>
                          <a:schemeClr val="accent2"/>
                        </a:buClr>
                        <a:buSzPct val="80000"/>
                        <a:buFont typeface="Wingdings" panose="05000000000000000000" pitchFamily="2" charset="2"/>
                        <a:defRPr kumimoji="1" sz="2400" b="1">
                          <a:solidFill>
                            <a:schemeClr val="tx1"/>
                          </a:solidFill>
                          <a:latin typeface="Times New Roman" panose="02020603050405020304" pitchFamily="18" charset="0"/>
                          <a:ea typeface="楷体_GB2312" pitchFamily="49" charset="-122"/>
                        </a:defRPr>
                      </a:lvl1pPr>
                      <a:lvl2pPr algn="l">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lgn="l">
                        <a:spcBef>
                          <a:spcPct val="20000"/>
                        </a:spcBef>
                        <a:buClr>
                          <a:schemeClr val="accent1"/>
                        </a:buClr>
                        <a:buSzPct val="60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3pPr>
                      <a:lvl4pPr algn="l">
                        <a:spcBef>
                          <a:spcPct val="20000"/>
                        </a:spcBef>
                        <a:buClr>
                          <a:schemeClr val="tx1"/>
                        </a:buClr>
                        <a:defRPr kumimoji="1" sz="2400">
                          <a:solidFill>
                            <a:schemeClr val="tx1"/>
                          </a:solidFill>
                          <a:latin typeface="Times New Roman" panose="02020603050405020304" pitchFamily="18" charset="0"/>
                          <a:ea typeface="宋体" panose="02010600030101010101" pitchFamily="2" charset="-122"/>
                        </a:defRPr>
                      </a:lvl4pPr>
                      <a:lvl5pPr algn="l">
                        <a:spcBef>
                          <a:spcPct val="20000"/>
                        </a:spcBef>
                        <a:buClr>
                          <a:schemeClr val="accent1"/>
                        </a:buClr>
                        <a:defRPr kumimoji="1" sz="2400">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tabLst/>
                      </a:pPr>
                      <a:endParaRPr kumimoji="1" lang="zh-CN" altLang="en-US" sz="24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lgn="l">
                        <a:spcBef>
                          <a:spcPct val="20000"/>
                        </a:spcBef>
                        <a:buClr>
                          <a:schemeClr val="accent2"/>
                        </a:buClr>
                        <a:buSzPct val="80000"/>
                        <a:buFont typeface="Wingdings" panose="05000000000000000000" pitchFamily="2" charset="2"/>
                        <a:defRPr kumimoji="1" sz="2400" b="1">
                          <a:solidFill>
                            <a:schemeClr val="tx1"/>
                          </a:solidFill>
                          <a:latin typeface="Times New Roman" panose="02020603050405020304" pitchFamily="18" charset="0"/>
                          <a:ea typeface="楷体_GB2312" pitchFamily="49" charset="-122"/>
                        </a:defRPr>
                      </a:lvl1pPr>
                      <a:lvl2pPr algn="l">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lgn="l">
                        <a:spcBef>
                          <a:spcPct val="20000"/>
                        </a:spcBef>
                        <a:buClr>
                          <a:schemeClr val="accent1"/>
                        </a:buClr>
                        <a:buSzPct val="60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3pPr>
                      <a:lvl4pPr algn="l">
                        <a:spcBef>
                          <a:spcPct val="20000"/>
                        </a:spcBef>
                        <a:buClr>
                          <a:schemeClr val="tx1"/>
                        </a:buClr>
                        <a:defRPr kumimoji="1" sz="2400">
                          <a:solidFill>
                            <a:schemeClr val="tx1"/>
                          </a:solidFill>
                          <a:latin typeface="Times New Roman" panose="02020603050405020304" pitchFamily="18" charset="0"/>
                          <a:ea typeface="宋体" panose="02010600030101010101" pitchFamily="2" charset="-122"/>
                        </a:defRPr>
                      </a:lvl4pPr>
                      <a:lvl5pPr algn="l">
                        <a:spcBef>
                          <a:spcPct val="20000"/>
                        </a:spcBef>
                        <a:buClr>
                          <a:schemeClr val="accent1"/>
                        </a:buClr>
                        <a:defRPr kumimoji="1" sz="2400">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tabLst/>
                      </a:pPr>
                      <a:endParaRPr kumimoji="1" lang="zh-CN" altLang="en-US" sz="24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lgn="l">
                        <a:spcBef>
                          <a:spcPct val="20000"/>
                        </a:spcBef>
                        <a:buClr>
                          <a:schemeClr val="accent2"/>
                        </a:buClr>
                        <a:buSzPct val="80000"/>
                        <a:buFont typeface="Wingdings" panose="05000000000000000000" pitchFamily="2" charset="2"/>
                        <a:defRPr kumimoji="1" sz="2400" b="1">
                          <a:solidFill>
                            <a:schemeClr val="tx1"/>
                          </a:solidFill>
                          <a:latin typeface="Times New Roman" panose="02020603050405020304" pitchFamily="18" charset="0"/>
                          <a:ea typeface="楷体_GB2312" pitchFamily="49" charset="-122"/>
                        </a:defRPr>
                      </a:lvl1pPr>
                      <a:lvl2pPr algn="l">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lgn="l">
                        <a:spcBef>
                          <a:spcPct val="20000"/>
                        </a:spcBef>
                        <a:buClr>
                          <a:schemeClr val="accent1"/>
                        </a:buClr>
                        <a:buSzPct val="60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3pPr>
                      <a:lvl4pPr algn="l">
                        <a:spcBef>
                          <a:spcPct val="20000"/>
                        </a:spcBef>
                        <a:buClr>
                          <a:schemeClr val="tx1"/>
                        </a:buClr>
                        <a:defRPr kumimoji="1" sz="2400">
                          <a:solidFill>
                            <a:schemeClr val="tx1"/>
                          </a:solidFill>
                          <a:latin typeface="Times New Roman" panose="02020603050405020304" pitchFamily="18" charset="0"/>
                          <a:ea typeface="宋体" panose="02010600030101010101" pitchFamily="2" charset="-122"/>
                        </a:defRPr>
                      </a:lvl4pPr>
                      <a:lvl5pPr algn="l">
                        <a:spcBef>
                          <a:spcPct val="20000"/>
                        </a:spcBef>
                        <a:buClr>
                          <a:schemeClr val="accent1"/>
                        </a:buClr>
                        <a:defRPr kumimoji="1" sz="2400">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tabLst/>
                      </a:pPr>
                      <a:r>
                        <a:rPr kumimoji="1" lang="zh-CN" altLang="en-US" sz="2400" b="1" i="0" u="none" strike="noStrike" cap="none" normalizeH="0" baseline="0">
                          <a:ln>
                            <a:noFill/>
                          </a:ln>
                          <a:solidFill>
                            <a:schemeClr val="tx1"/>
                          </a:solidFill>
                          <a:effectLst/>
                          <a:latin typeface="Times New Roman" panose="02020603050405020304" pitchFamily="18" charset="0"/>
                          <a:ea typeface="楷体_GB2312" pitchFamily="49" charset="-122"/>
                        </a:rPr>
                        <a:t>0</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33CC"/>
                    </a:solidFill>
                  </a:tcPr>
                </a:tc>
                <a:tc>
                  <a:txBody>
                    <a:bodyPr/>
                    <a:lstStyle>
                      <a:lvl1pPr algn="l">
                        <a:spcBef>
                          <a:spcPct val="20000"/>
                        </a:spcBef>
                        <a:buClr>
                          <a:schemeClr val="accent2"/>
                        </a:buClr>
                        <a:buSzPct val="80000"/>
                        <a:buFont typeface="Wingdings" panose="05000000000000000000" pitchFamily="2" charset="2"/>
                        <a:defRPr kumimoji="1" sz="2400" b="1">
                          <a:solidFill>
                            <a:schemeClr val="tx1"/>
                          </a:solidFill>
                          <a:latin typeface="Times New Roman" panose="02020603050405020304" pitchFamily="18" charset="0"/>
                          <a:ea typeface="楷体_GB2312" pitchFamily="49" charset="-122"/>
                        </a:defRPr>
                      </a:lvl1pPr>
                      <a:lvl2pPr algn="l">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lgn="l">
                        <a:spcBef>
                          <a:spcPct val="20000"/>
                        </a:spcBef>
                        <a:buClr>
                          <a:schemeClr val="accent1"/>
                        </a:buClr>
                        <a:buSzPct val="60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3pPr>
                      <a:lvl4pPr algn="l">
                        <a:spcBef>
                          <a:spcPct val="20000"/>
                        </a:spcBef>
                        <a:buClr>
                          <a:schemeClr val="tx1"/>
                        </a:buClr>
                        <a:defRPr kumimoji="1" sz="2400">
                          <a:solidFill>
                            <a:schemeClr val="tx1"/>
                          </a:solidFill>
                          <a:latin typeface="Times New Roman" panose="02020603050405020304" pitchFamily="18" charset="0"/>
                          <a:ea typeface="宋体" panose="02010600030101010101" pitchFamily="2" charset="-122"/>
                        </a:defRPr>
                      </a:lvl4pPr>
                      <a:lvl5pPr algn="l">
                        <a:spcBef>
                          <a:spcPct val="20000"/>
                        </a:spcBef>
                        <a:buClr>
                          <a:schemeClr val="accent1"/>
                        </a:buClr>
                        <a:defRPr kumimoji="1" sz="2400">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tabLst/>
                      </a:pPr>
                      <a:r>
                        <a:rPr kumimoji="1" lang="zh-CN" altLang="en-US" sz="2400" b="1" i="0" u="none" strike="noStrike" cap="none" normalizeH="0" baseline="0">
                          <a:ln>
                            <a:noFill/>
                          </a:ln>
                          <a:solidFill>
                            <a:schemeClr val="tx1"/>
                          </a:solidFill>
                          <a:effectLst/>
                          <a:latin typeface="Times New Roman" panose="02020603050405020304" pitchFamily="18" charset="0"/>
                          <a:ea typeface="楷体_GB2312" pitchFamily="49" charset="-122"/>
                        </a:rPr>
                        <a:t>0</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33CC"/>
                    </a:solidFill>
                  </a:tcPr>
                </a:tc>
                <a:tc>
                  <a:txBody>
                    <a:bodyPr/>
                    <a:lstStyle>
                      <a:lvl1pPr algn="l">
                        <a:spcBef>
                          <a:spcPct val="20000"/>
                        </a:spcBef>
                        <a:buClr>
                          <a:schemeClr val="accent2"/>
                        </a:buClr>
                        <a:buSzPct val="80000"/>
                        <a:buFont typeface="Wingdings" panose="05000000000000000000" pitchFamily="2" charset="2"/>
                        <a:defRPr kumimoji="1" sz="2400" b="1">
                          <a:solidFill>
                            <a:schemeClr val="tx1"/>
                          </a:solidFill>
                          <a:latin typeface="Times New Roman" panose="02020603050405020304" pitchFamily="18" charset="0"/>
                          <a:ea typeface="楷体_GB2312" pitchFamily="49" charset="-122"/>
                        </a:defRPr>
                      </a:lvl1pPr>
                      <a:lvl2pPr algn="l">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lgn="l">
                        <a:spcBef>
                          <a:spcPct val="20000"/>
                        </a:spcBef>
                        <a:buClr>
                          <a:schemeClr val="accent1"/>
                        </a:buClr>
                        <a:buSzPct val="60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3pPr>
                      <a:lvl4pPr algn="l">
                        <a:spcBef>
                          <a:spcPct val="20000"/>
                        </a:spcBef>
                        <a:buClr>
                          <a:schemeClr val="tx1"/>
                        </a:buClr>
                        <a:defRPr kumimoji="1" sz="2400">
                          <a:solidFill>
                            <a:schemeClr val="tx1"/>
                          </a:solidFill>
                          <a:latin typeface="Times New Roman" panose="02020603050405020304" pitchFamily="18" charset="0"/>
                          <a:ea typeface="宋体" panose="02010600030101010101" pitchFamily="2" charset="-122"/>
                        </a:defRPr>
                      </a:lvl4pPr>
                      <a:lvl5pPr algn="l">
                        <a:spcBef>
                          <a:spcPct val="20000"/>
                        </a:spcBef>
                        <a:buClr>
                          <a:schemeClr val="accent1"/>
                        </a:buClr>
                        <a:defRPr kumimoji="1" sz="2400">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tabLst/>
                      </a:pPr>
                      <a:r>
                        <a:rPr kumimoji="1" lang="zh-CN" altLang="en-US" sz="2400" b="1" i="0" u="none" strike="noStrike" cap="none" normalizeH="0" baseline="0">
                          <a:ln>
                            <a:noFill/>
                          </a:ln>
                          <a:solidFill>
                            <a:schemeClr val="tx1"/>
                          </a:solidFill>
                          <a:effectLst/>
                          <a:latin typeface="Times New Roman" panose="02020603050405020304" pitchFamily="18" charset="0"/>
                          <a:ea typeface="楷体_GB2312" pitchFamily="49" charset="-122"/>
                        </a:rPr>
                        <a:t>0</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33CC"/>
                    </a:solidFill>
                  </a:tcPr>
                </a:tc>
                <a:tc>
                  <a:txBody>
                    <a:bodyPr/>
                    <a:lstStyle>
                      <a:lvl1pPr algn="l">
                        <a:spcBef>
                          <a:spcPct val="20000"/>
                        </a:spcBef>
                        <a:buClr>
                          <a:schemeClr val="accent2"/>
                        </a:buClr>
                        <a:buSzPct val="80000"/>
                        <a:buFont typeface="Wingdings" panose="05000000000000000000" pitchFamily="2" charset="2"/>
                        <a:defRPr kumimoji="1" sz="2400" b="1">
                          <a:solidFill>
                            <a:schemeClr val="tx1"/>
                          </a:solidFill>
                          <a:latin typeface="Times New Roman" panose="02020603050405020304" pitchFamily="18" charset="0"/>
                          <a:ea typeface="楷体_GB2312" pitchFamily="49" charset="-122"/>
                        </a:defRPr>
                      </a:lvl1pPr>
                      <a:lvl2pPr algn="l">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lgn="l">
                        <a:spcBef>
                          <a:spcPct val="20000"/>
                        </a:spcBef>
                        <a:buClr>
                          <a:schemeClr val="accent1"/>
                        </a:buClr>
                        <a:buSzPct val="60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3pPr>
                      <a:lvl4pPr algn="l">
                        <a:spcBef>
                          <a:spcPct val="20000"/>
                        </a:spcBef>
                        <a:buClr>
                          <a:schemeClr val="tx1"/>
                        </a:buClr>
                        <a:defRPr kumimoji="1" sz="2400">
                          <a:solidFill>
                            <a:schemeClr val="tx1"/>
                          </a:solidFill>
                          <a:latin typeface="Times New Roman" panose="02020603050405020304" pitchFamily="18" charset="0"/>
                          <a:ea typeface="宋体" panose="02010600030101010101" pitchFamily="2" charset="-122"/>
                        </a:defRPr>
                      </a:lvl4pPr>
                      <a:lvl5pPr algn="l">
                        <a:spcBef>
                          <a:spcPct val="20000"/>
                        </a:spcBef>
                        <a:buClr>
                          <a:schemeClr val="accent1"/>
                        </a:buClr>
                        <a:defRPr kumimoji="1" sz="2400">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tabLst/>
                      </a:pPr>
                      <a:r>
                        <a:rPr kumimoji="1" lang="zh-CN" altLang="en-US" sz="2400" b="1" i="0" u="none" strike="noStrike" cap="none" normalizeH="0" baseline="0">
                          <a:ln>
                            <a:noFill/>
                          </a:ln>
                          <a:solidFill>
                            <a:schemeClr val="tx1"/>
                          </a:solidFill>
                          <a:effectLst/>
                          <a:latin typeface="Times New Roman" panose="02020603050405020304" pitchFamily="18" charset="0"/>
                          <a:ea typeface="楷体_GB2312" pitchFamily="49" charset="-122"/>
                        </a:rPr>
                        <a:t>0</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33CC"/>
                    </a:solidFill>
                  </a:tcPr>
                </a:tc>
                <a:tc>
                  <a:txBody>
                    <a:bodyPr/>
                    <a:lstStyle>
                      <a:lvl1pPr algn="l">
                        <a:spcBef>
                          <a:spcPct val="20000"/>
                        </a:spcBef>
                        <a:buClr>
                          <a:schemeClr val="accent2"/>
                        </a:buClr>
                        <a:buSzPct val="80000"/>
                        <a:buFont typeface="Wingdings" panose="05000000000000000000" pitchFamily="2" charset="2"/>
                        <a:defRPr kumimoji="1" sz="2400" b="1">
                          <a:solidFill>
                            <a:schemeClr val="tx1"/>
                          </a:solidFill>
                          <a:latin typeface="Times New Roman" panose="02020603050405020304" pitchFamily="18" charset="0"/>
                          <a:ea typeface="楷体_GB2312" pitchFamily="49" charset="-122"/>
                        </a:defRPr>
                      </a:lvl1pPr>
                      <a:lvl2pPr algn="l">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lgn="l">
                        <a:spcBef>
                          <a:spcPct val="20000"/>
                        </a:spcBef>
                        <a:buClr>
                          <a:schemeClr val="accent1"/>
                        </a:buClr>
                        <a:buSzPct val="60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3pPr>
                      <a:lvl4pPr algn="l">
                        <a:spcBef>
                          <a:spcPct val="20000"/>
                        </a:spcBef>
                        <a:buClr>
                          <a:schemeClr val="tx1"/>
                        </a:buClr>
                        <a:defRPr kumimoji="1" sz="2400">
                          <a:solidFill>
                            <a:schemeClr val="tx1"/>
                          </a:solidFill>
                          <a:latin typeface="Times New Roman" panose="02020603050405020304" pitchFamily="18" charset="0"/>
                          <a:ea typeface="宋体" panose="02010600030101010101" pitchFamily="2" charset="-122"/>
                        </a:defRPr>
                      </a:lvl4pPr>
                      <a:lvl5pPr algn="l">
                        <a:spcBef>
                          <a:spcPct val="20000"/>
                        </a:spcBef>
                        <a:buClr>
                          <a:schemeClr val="accent1"/>
                        </a:buClr>
                        <a:defRPr kumimoji="1" sz="2400">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tabLst/>
                      </a:pPr>
                      <a:r>
                        <a:rPr kumimoji="1" lang="zh-CN" altLang="en-US" sz="2400" b="1" i="0" u="none" strike="noStrike" cap="none" normalizeH="0" baseline="0">
                          <a:ln>
                            <a:noFill/>
                          </a:ln>
                          <a:solidFill>
                            <a:schemeClr val="tx1"/>
                          </a:solidFill>
                          <a:effectLst/>
                          <a:latin typeface="Times New Roman" panose="02020603050405020304" pitchFamily="18" charset="0"/>
                          <a:ea typeface="楷体_GB2312" pitchFamily="49" charset="-122"/>
                        </a:rPr>
                        <a:t>1</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33CC"/>
                    </a:solidFill>
                  </a:tcPr>
                </a:tc>
                <a:tc>
                  <a:txBody>
                    <a:bodyPr/>
                    <a:lstStyle>
                      <a:lvl1pPr algn="l">
                        <a:spcBef>
                          <a:spcPct val="20000"/>
                        </a:spcBef>
                        <a:buClr>
                          <a:schemeClr val="accent2"/>
                        </a:buClr>
                        <a:buSzPct val="80000"/>
                        <a:buFont typeface="Wingdings" panose="05000000000000000000" pitchFamily="2" charset="2"/>
                        <a:defRPr kumimoji="1" sz="2400" b="1">
                          <a:solidFill>
                            <a:schemeClr val="tx1"/>
                          </a:solidFill>
                          <a:latin typeface="Times New Roman" panose="02020603050405020304" pitchFamily="18" charset="0"/>
                          <a:ea typeface="楷体_GB2312" pitchFamily="49" charset="-122"/>
                        </a:defRPr>
                      </a:lvl1pPr>
                      <a:lvl2pPr algn="l">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lgn="l">
                        <a:spcBef>
                          <a:spcPct val="20000"/>
                        </a:spcBef>
                        <a:buClr>
                          <a:schemeClr val="accent1"/>
                        </a:buClr>
                        <a:buSzPct val="60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3pPr>
                      <a:lvl4pPr algn="l">
                        <a:spcBef>
                          <a:spcPct val="20000"/>
                        </a:spcBef>
                        <a:buClr>
                          <a:schemeClr val="tx1"/>
                        </a:buClr>
                        <a:defRPr kumimoji="1" sz="2400">
                          <a:solidFill>
                            <a:schemeClr val="tx1"/>
                          </a:solidFill>
                          <a:latin typeface="Times New Roman" panose="02020603050405020304" pitchFamily="18" charset="0"/>
                          <a:ea typeface="宋体" panose="02010600030101010101" pitchFamily="2" charset="-122"/>
                        </a:defRPr>
                      </a:lvl4pPr>
                      <a:lvl5pPr algn="l">
                        <a:spcBef>
                          <a:spcPct val="20000"/>
                        </a:spcBef>
                        <a:buClr>
                          <a:schemeClr val="accent1"/>
                        </a:buClr>
                        <a:defRPr kumimoji="1" sz="2400">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tabLst/>
                      </a:pPr>
                      <a:r>
                        <a:rPr kumimoji="1" lang="zh-CN" altLang="en-US" sz="2400" b="1" i="0" u="none" strike="noStrike" cap="none" normalizeH="0" baseline="0">
                          <a:ln>
                            <a:noFill/>
                          </a:ln>
                          <a:solidFill>
                            <a:schemeClr val="tx1"/>
                          </a:solidFill>
                          <a:effectLst/>
                          <a:latin typeface="Times New Roman" panose="02020603050405020304" pitchFamily="18" charset="0"/>
                          <a:ea typeface="楷体_GB2312" pitchFamily="49" charset="-122"/>
                        </a:rPr>
                        <a:t>1</a:t>
                      </a:r>
                    </a:p>
                  </a:txBody>
                  <a:tcPr marT="45714" marB="4571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33CC"/>
                    </a:solidFill>
                  </a:tcPr>
                </a:tc>
                <a:extLst>
                  <a:ext uri="{0D108BD9-81ED-4DB2-BD59-A6C34878D82A}">
                    <a16:rowId xmlns:a16="http://schemas.microsoft.com/office/drawing/2014/main" val="10005"/>
                  </a:ext>
                </a:extLst>
              </a:tr>
              <a:tr h="536505">
                <a:tc vMerge="1">
                  <a:txBody>
                    <a:bodyPr/>
                    <a:lstStyle/>
                    <a:p>
                      <a:endParaRPr lang="zh-CN" altLang="en-US"/>
                    </a:p>
                  </a:txBody>
                  <a:tcPr/>
                </a:tc>
                <a:tc>
                  <a:txBody>
                    <a:bodyPr/>
                    <a:lstStyle>
                      <a:lvl1pPr algn="l">
                        <a:spcBef>
                          <a:spcPct val="20000"/>
                        </a:spcBef>
                        <a:buClr>
                          <a:schemeClr val="accent2"/>
                        </a:buClr>
                        <a:buSzPct val="80000"/>
                        <a:buFont typeface="Wingdings" panose="05000000000000000000" pitchFamily="2" charset="2"/>
                        <a:defRPr kumimoji="1" sz="2400" b="1">
                          <a:solidFill>
                            <a:schemeClr val="tx1"/>
                          </a:solidFill>
                          <a:latin typeface="Times New Roman" panose="02020603050405020304" pitchFamily="18" charset="0"/>
                          <a:ea typeface="楷体_GB2312" pitchFamily="49" charset="-122"/>
                        </a:defRPr>
                      </a:lvl1pPr>
                      <a:lvl2pPr algn="l">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lgn="l">
                        <a:spcBef>
                          <a:spcPct val="20000"/>
                        </a:spcBef>
                        <a:buClr>
                          <a:schemeClr val="accent1"/>
                        </a:buClr>
                        <a:buSzPct val="60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3pPr>
                      <a:lvl4pPr algn="l">
                        <a:spcBef>
                          <a:spcPct val="20000"/>
                        </a:spcBef>
                        <a:buClr>
                          <a:schemeClr val="tx1"/>
                        </a:buClr>
                        <a:defRPr kumimoji="1" sz="2400">
                          <a:solidFill>
                            <a:schemeClr val="tx1"/>
                          </a:solidFill>
                          <a:latin typeface="Times New Roman" panose="02020603050405020304" pitchFamily="18" charset="0"/>
                          <a:ea typeface="宋体" panose="02010600030101010101" pitchFamily="2" charset="-122"/>
                        </a:defRPr>
                      </a:lvl4pPr>
                      <a:lvl5pPr algn="l">
                        <a:spcBef>
                          <a:spcPct val="20000"/>
                        </a:spcBef>
                        <a:buClr>
                          <a:schemeClr val="accent1"/>
                        </a:buClr>
                        <a:defRPr kumimoji="1" sz="2400">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tabLst/>
                      </a:pPr>
                      <a:endParaRPr kumimoji="1" lang="zh-CN" altLang="en-US" sz="24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33CC"/>
                    </a:solidFill>
                  </a:tcPr>
                </a:tc>
                <a:tc>
                  <a:txBody>
                    <a:bodyPr/>
                    <a:lstStyle>
                      <a:lvl1pPr algn="l">
                        <a:spcBef>
                          <a:spcPct val="20000"/>
                        </a:spcBef>
                        <a:buClr>
                          <a:schemeClr val="accent2"/>
                        </a:buClr>
                        <a:buSzPct val="80000"/>
                        <a:buFont typeface="Wingdings" panose="05000000000000000000" pitchFamily="2" charset="2"/>
                        <a:defRPr kumimoji="1" sz="2400" b="1">
                          <a:solidFill>
                            <a:schemeClr val="tx1"/>
                          </a:solidFill>
                          <a:latin typeface="Times New Roman" panose="02020603050405020304" pitchFamily="18" charset="0"/>
                          <a:ea typeface="楷体_GB2312" pitchFamily="49" charset="-122"/>
                        </a:defRPr>
                      </a:lvl1pPr>
                      <a:lvl2pPr algn="l">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lgn="l">
                        <a:spcBef>
                          <a:spcPct val="20000"/>
                        </a:spcBef>
                        <a:buClr>
                          <a:schemeClr val="accent1"/>
                        </a:buClr>
                        <a:buSzPct val="60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3pPr>
                      <a:lvl4pPr algn="l">
                        <a:spcBef>
                          <a:spcPct val="20000"/>
                        </a:spcBef>
                        <a:buClr>
                          <a:schemeClr val="tx1"/>
                        </a:buClr>
                        <a:defRPr kumimoji="1" sz="2400">
                          <a:solidFill>
                            <a:schemeClr val="tx1"/>
                          </a:solidFill>
                          <a:latin typeface="Times New Roman" panose="02020603050405020304" pitchFamily="18" charset="0"/>
                          <a:ea typeface="宋体" panose="02010600030101010101" pitchFamily="2" charset="-122"/>
                        </a:defRPr>
                      </a:lvl4pPr>
                      <a:lvl5pPr algn="l">
                        <a:spcBef>
                          <a:spcPct val="20000"/>
                        </a:spcBef>
                        <a:buClr>
                          <a:schemeClr val="accent1"/>
                        </a:buClr>
                        <a:defRPr kumimoji="1" sz="2400">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tabLst/>
                      </a:pPr>
                      <a:endParaRPr kumimoji="1" lang="zh-CN" altLang="en-US" sz="24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lgn="l">
                        <a:spcBef>
                          <a:spcPct val="20000"/>
                        </a:spcBef>
                        <a:buClr>
                          <a:schemeClr val="accent2"/>
                        </a:buClr>
                        <a:buSzPct val="80000"/>
                        <a:buFont typeface="Wingdings" panose="05000000000000000000" pitchFamily="2" charset="2"/>
                        <a:defRPr kumimoji="1" sz="2400" b="1">
                          <a:solidFill>
                            <a:schemeClr val="tx1"/>
                          </a:solidFill>
                          <a:latin typeface="Times New Roman" panose="02020603050405020304" pitchFamily="18" charset="0"/>
                          <a:ea typeface="楷体_GB2312" pitchFamily="49" charset="-122"/>
                        </a:defRPr>
                      </a:lvl1pPr>
                      <a:lvl2pPr algn="l">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lgn="l">
                        <a:spcBef>
                          <a:spcPct val="20000"/>
                        </a:spcBef>
                        <a:buClr>
                          <a:schemeClr val="accent1"/>
                        </a:buClr>
                        <a:buSzPct val="60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3pPr>
                      <a:lvl4pPr algn="l">
                        <a:spcBef>
                          <a:spcPct val="20000"/>
                        </a:spcBef>
                        <a:buClr>
                          <a:schemeClr val="tx1"/>
                        </a:buClr>
                        <a:defRPr kumimoji="1" sz="2400">
                          <a:solidFill>
                            <a:schemeClr val="tx1"/>
                          </a:solidFill>
                          <a:latin typeface="Times New Roman" panose="02020603050405020304" pitchFamily="18" charset="0"/>
                          <a:ea typeface="宋体" panose="02010600030101010101" pitchFamily="2" charset="-122"/>
                        </a:defRPr>
                      </a:lvl4pPr>
                      <a:lvl5pPr algn="l">
                        <a:spcBef>
                          <a:spcPct val="20000"/>
                        </a:spcBef>
                        <a:buClr>
                          <a:schemeClr val="accent1"/>
                        </a:buClr>
                        <a:defRPr kumimoji="1" sz="2400">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tabLst/>
                      </a:pPr>
                      <a:endParaRPr kumimoji="1" lang="zh-CN" altLang="en-US" sz="24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lgn="l">
                        <a:spcBef>
                          <a:spcPct val="20000"/>
                        </a:spcBef>
                        <a:buClr>
                          <a:schemeClr val="accent2"/>
                        </a:buClr>
                        <a:buSzPct val="80000"/>
                        <a:buFont typeface="Wingdings" panose="05000000000000000000" pitchFamily="2" charset="2"/>
                        <a:defRPr kumimoji="1" sz="2400" b="1">
                          <a:solidFill>
                            <a:schemeClr val="tx1"/>
                          </a:solidFill>
                          <a:latin typeface="Times New Roman" panose="02020603050405020304" pitchFamily="18" charset="0"/>
                          <a:ea typeface="楷体_GB2312" pitchFamily="49" charset="-122"/>
                        </a:defRPr>
                      </a:lvl1pPr>
                      <a:lvl2pPr algn="l">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lgn="l">
                        <a:spcBef>
                          <a:spcPct val="20000"/>
                        </a:spcBef>
                        <a:buClr>
                          <a:schemeClr val="accent1"/>
                        </a:buClr>
                        <a:buSzPct val="60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3pPr>
                      <a:lvl4pPr algn="l">
                        <a:spcBef>
                          <a:spcPct val="20000"/>
                        </a:spcBef>
                        <a:buClr>
                          <a:schemeClr val="tx1"/>
                        </a:buClr>
                        <a:defRPr kumimoji="1" sz="2400">
                          <a:solidFill>
                            <a:schemeClr val="tx1"/>
                          </a:solidFill>
                          <a:latin typeface="Times New Roman" panose="02020603050405020304" pitchFamily="18" charset="0"/>
                          <a:ea typeface="宋体" panose="02010600030101010101" pitchFamily="2" charset="-122"/>
                        </a:defRPr>
                      </a:lvl4pPr>
                      <a:lvl5pPr algn="l">
                        <a:spcBef>
                          <a:spcPct val="20000"/>
                        </a:spcBef>
                        <a:buClr>
                          <a:schemeClr val="accent1"/>
                        </a:buClr>
                        <a:defRPr kumimoji="1" sz="2400">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tabLst/>
                      </a:pPr>
                      <a:r>
                        <a:rPr kumimoji="1" lang="zh-CN" altLang="en-US" sz="2400" b="1" i="0" u="none" strike="noStrike" cap="none" normalizeH="0" baseline="0">
                          <a:ln>
                            <a:noFill/>
                          </a:ln>
                          <a:solidFill>
                            <a:schemeClr val="tx1"/>
                          </a:solidFill>
                          <a:effectLst/>
                          <a:latin typeface="Times New Roman" panose="02020603050405020304" pitchFamily="18" charset="0"/>
                          <a:ea typeface="楷体_GB2312" pitchFamily="49" charset="-122"/>
                        </a:rPr>
                        <a:t>1</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33CC"/>
                    </a:solidFill>
                  </a:tcPr>
                </a:tc>
                <a:tc>
                  <a:txBody>
                    <a:bodyPr/>
                    <a:lstStyle>
                      <a:lvl1pPr algn="l">
                        <a:spcBef>
                          <a:spcPct val="20000"/>
                        </a:spcBef>
                        <a:buClr>
                          <a:schemeClr val="accent2"/>
                        </a:buClr>
                        <a:buSzPct val="80000"/>
                        <a:buFont typeface="Wingdings" panose="05000000000000000000" pitchFamily="2" charset="2"/>
                        <a:defRPr kumimoji="1" sz="2400" b="1">
                          <a:solidFill>
                            <a:schemeClr val="tx1"/>
                          </a:solidFill>
                          <a:latin typeface="Times New Roman" panose="02020603050405020304" pitchFamily="18" charset="0"/>
                          <a:ea typeface="楷体_GB2312" pitchFamily="49" charset="-122"/>
                        </a:defRPr>
                      </a:lvl1pPr>
                      <a:lvl2pPr algn="l">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lgn="l">
                        <a:spcBef>
                          <a:spcPct val="20000"/>
                        </a:spcBef>
                        <a:buClr>
                          <a:schemeClr val="accent1"/>
                        </a:buClr>
                        <a:buSzPct val="60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3pPr>
                      <a:lvl4pPr algn="l">
                        <a:spcBef>
                          <a:spcPct val="20000"/>
                        </a:spcBef>
                        <a:buClr>
                          <a:schemeClr val="tx1"/>
                        </a:buClr>
                        <a:defRPr kumimoji="1" sz="2400">
                          <a:solidFill>
                            <a:schemeClr val="tx1"/>
                          </a:solidFill>
                          <a:latin typeface="Times New Roman" panose="02020603050405020304" pitchFamily="18" charset="0"/>
                          <a:ea typeface="宋体" panose="02010600030101010101" pitchFamily="2" charset="-122"/>
                        </a:defRPr>
                      </a:lvl4pPr>
                      <a:lvl5pPr algn="l">
                        <a:spcBef>
                          <a:spcPct val="20000"/>
                        </a:spcBef>
                        <a:buClr>
                          <a:schemeClr val="accent1"/>
                        </a:buClr>
                        <a:defRPr kumimoji="1" sz="2400">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tabLst/>
                      </a:pPr>
                      <a:r>
                        <a:rPr kumimoji="1" lang="zh-CN" altLang="en-US" sz="2400" b="1" i="0" u="none" strike="noStrike" cap="none" normalizeH="0" baseline="0">
                          <a:ln>
                            <a:noFill/>
                          </a:ln>
                          <a:solidFill>
                            <a:schemeClr val="tx1"/>
                          </a:solidFill>
                          <a:effectLst/>
                          <a:latin typeface="Times New Roman" panose="02020603050405020304" pitchFamily="18" charset="0"/>
                          <a:ea typeface="楷体_GB2312" pitchFamily="49" charset="-122"/>
                        </a:rPr>
                        <a:t>0</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33CC"/>
                    </a:solidFill>
                  </a:tcPr>
                </a:tc>
                <a:tc>
                  <a:txBody>
                    <a:bodyPr/>
                    <a:lstStyle>
                      <a:lvl1pPr algn="l">
                        <a:spcBef>
                          <a:spcPct val="20000"/>
                        </a:spcBef>
                        <a:buClr>
                          <a:schemeClr val="accent2"/>
                        </a:buClr>
                        <a:buSzPct val="80000"/>
                        <a:buFont typeface="Wingdings" panose="05000000000000000000" pitchFamily="2" charset="2"/>
                        <a:defRPr kumimoji="1" sz="2400" b="1">
                          <a:solidFill>
                            <a:schemeClr val="tx1"/>
                          </a:solidFill>
                          <a:latin typeface="Times New Roman" panose="02020603050405020304" pitchFamily="18" charset="0"/>
                          <a:ea typeface="楷体_GB2312" pitchFamily="49" charset="-122"/>
                        </a:defRPr>
                      </a:lvl1pPr>
                      <a:lvl2pPr algn="l">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lgn="l">
                        <a:spcBef>
                          <a:spcPct val="20000"/>
                        </a:spcBef>
                        <a:buClr>
                          <a:schemeClr val="accent1"/>
                        </a:buClr>
                        <a:buSzPct val="60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3pPr>
                      <a:lvl4pPr algn="l">
                        <a:spcBef>
                          <a:spcPct val="20000"/>
                        </a:spcBef>
                        <a:buClr>
                          <a:schemeClr val="tx1"/>
                        </a:buClr>
                        <a:defRPr kumimoji="1" sz="2400">
                          <a:solidFill>
                            <a:schemeClr val="tx1"/>
                          </a:solidFill>
                          <a:latin typeface="Times New Roman" panose="02020603050405020304" pitchFamily="18" charset="0"/>
                          <a:ea typeface="宋体" panose="02010600030101010101" pitchFamily="2" charset="-122"/>
                        </a:defRPr>
                      </a:lvl4pPr>
                      <a:lvl5pPr algn="l">
                        <a:spcBef>
                          <a:spcPct val="20000"/>
                        </a:spcBef>
                        <a:buClr>
                          <a:schemeClr val="accent1"/>
                        </a:buClr>
                        <a:defRPr kumimoji="1" sz="2400">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tabLst/>
                      </a:pPr>
                      <a:r>
                        <a:rPr kumimoji="1" lang="zh-CN" altLang="en-US" sz="2400" b="1" i="0" u="none" strike="noStrike" cap="none" normalizeH="0" baseline="0">
                          <a:ln>
                            <a:noFill/>
                          </a:ln>
                          <a:solidFill>
                            <a:schemeClr val="tx1"/>
                          </a:solidFill>
                          <a:effectLst/>
                          <a:latin typeface="Times New Roman" panose="02020603050405020304" pitchFamily="18" charset="0"/>
                          <a:ea typeface="楷体_GB2312" pitchFamily="49" charset="-122"/>
                        </a:rPr>
                        <a:t>1</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33CC"/>
                    </a:solidFill>
                  </a:tcPr>
                </a:tc>
                <a:tc>
                  <a:txBody>
                    <a:bodyPr/>
                    <a:lstStyle>
                      <a:lvl1pPr algn="l">
                        <a:spcBef>
                          <a:spcPct val="20000"/>
                        </a:spcBef>
                        <a:buClr>
                          <a:schemeClr val="accent2"/>
                        </a:buClr>
                        <a:buSzPct val="80000"/>
                        <a:buFont typeface="Wingdings" panose="05000000000000000000" pitchFamily="2" charset="2"/>
                        <a:defRPr kumimoji="1" sz="2400" b="1">
                          <a:solidFill>
                            <a:schemeClr val="tx1"/>
                          </a:solidFill>
                          <a:latin typeface="Times New Roman" panose="02020603050405020304" pitchFamily="18" charset="0"/>
                          <a:ea typeface="楷体_GB2312" pitchFamily="49" charset="-122"/>
                        </a:defRPr>
                      </a:lvl1pPr>
                      <a:lvl2pPr algn="l">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lgn="l">
                        <a:spcBef>
                          <a:spcPct val="20000"/>
                        </a:spcBef>
                        <a:buClr>
                          <a:schemeClr val="accent1"/>
                        </a:buClr>
                        <a:buSzPct val="60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3pPr>
                      <a:lvl4pPr algn="l">
                        <a:spcBef>
                          <a:spcPct val="20000"/>
                        </a:spcBef>
                        <a:buClr>
                          <a:schemeClr val="tx1"/>
                        </a:buClr>
                        <a:defRPr kumimoji="1" sz="2400">
                          <a:solidFill>
                            <a:schemeClr val="tx1"/>
                          </a:solidFill>
                          <a:latin typeface="Times New Roman" panose="02020603050405020304" pitchFamily="18" charset="0"/>
                          <a:ea typeface="宋体" panose="02010600030101010101" pitchFamily="2" charset="-122"/>
                        </a:defRPr>
                      </a:lvl4pPr>
                      <a:lvl5pPr algn="l">
                        <a:spcBef>
                          <a:spcPct val="20000"/>
                        </a:spcBef>
                        <a:buClr>
                          <a:schemeClr val="accent1"/>
                        </a:buClr>
                        <a:defRPr kumimoji="1" sz="2400">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tabLst/>
                      </a:pPr>
                      <a:r>
                        <a:rPr kumimoji="1" lang="zh-CN" altLang="en-US" sz="2400" b="1" i="0" u="none" strike="noStrike" cap="none" normalizeH="0" baseline="0">
                          <a:ln>
                            <a:noFill/>
                          </a:ln>
                          <a:solidFill>
                            <a:schemeClr val="tx1"/>
                          </a:solidFill>
                          <a:effectLst/>
                          <a:latin typeface="Times New Roman" panose="02020603050405020304" pitchFamily="18" charset="0"/>
                          <a:ea typeface="楷体_GB2312" pitchFamily="49" charset="-122"/>
                        </a:rPr>
                        <a:t>0</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33CC"/>
                    </a:solidFill>
                  </a:tcPr>
                </a:tc>
                <a:tc>
                  <a:txBody>
                    <a:bodyPr/>
                    <a:lstStyle>
                      <a:lvl1pPr algn="l">
                        <a:spcBef>
                          <a:spcPct val="20000"/>
                        </a:spcBef>
                        <a:buClr>
                          <a:schemeClr val="accent2"/>
                        </a:buClr>
                        <a:buSzPct val="80000"/>
                        <a:buFont typeface="Wingdings" panose="05000000000000000000" pitchFamily="2" charset="2"/>
                        <a:defRPr kumimoji="1" sz="2400" b="1">
                          <a:solidFill>
                            <a:schemeClr val="tx1"/>
                          </a:solidFill>
                          <a:latin typeface="Times New Roman" panose="02020603050405020304" pitchFamily="18" charset="0"/>
                          <a:ea typeface="楷体_GB2312" pitchFamily="49" charset="-122"/>
                        </a:defRPr>
                      </a:lvl1pPr>
                      <a:lvl2pPr algn="l">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lgn="l">
                        <a:spcBef>
                          <a:spcPct val="20000"/>
                        </a:spcBef>
                        <a:buClr>
                          <a:schemeClr val="accent1"/>
                        </a:buClr>
                        <a:buSzPct val="60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3pPr>
                      <a:lvl4pPr algn="l">
                        <a:spcBef>
                          <a:spcPct val="20000"/>
                        </a:spcBef>
                        <a:buClr>
                          <a:schemeClr val="tx1"/>
                        </a:buClr>
                        <a:defRPr kumimoji="1" sz="2400">
                          <a:solidFill>
                            <a:schemeClr val="tx1"/>
                          </a:solidFill>
                          <a:latin typeface="Times New Roman" panose="02020603050405020304" pitchFamily="18" charset="0"/>
                          <a:ea typeface="宋体" panose="02010600030101010101" pitchFamily="2" charset="-122"/>
                        </a:defRPr>
                      </a:lvl4pPr>
                      <a:lvl5pPr algn="l">
                        <a:spcBef>
                          <a:spcPct val="20000"/>
                        </a:spcBef>
                        <a:buClr>
                          <a:schemeClr val="accent1"/>
                        </a:buClr>
                        <a:defRPr kumimoji="1" sz="2400">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tabLst/>
                      </a:pPr>
                      <a:r>
                        <a:rPr kumimoji="1" lang="zh-CN" altLang="en-US" sz="2400" b="1" i="0" u="none" strike="noStrike" cap="none" normalizeH="0" baseline="0">
                          <a:ln>
                            <a:noFill/>
                          </a:ln>
                          <a:solidFill>
                            <a:schemeClr val="tx1"/>
                          </a:solidFill>
                          <a:effectLst/>
                          <a:latin typeface="Times New Roman" panose="02020603050405020304" pitchFamily="18" charset="0"/>
                          <a:ea typeface="楷体_GB2312" pitchFamily="49" charset="-122"/>
                        </a:rPr>
                        <a:t>0</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33CC"/>
                    </a:solidFill>
                  </a:tcPr>
                </a:tc>
                <a:tc>
                  <a:txBody>
                    <a:bodyPr/>
                    <a:lstStyle>
                      <a:lvl1pPr algn="l">
                        <a:spcBef>
                          <a:spcPct val="20000"/>
                        </a:spcBef>
                        <a:buClr>
                          <a:schemeClr val="accent2"/>
                        </a:buClr>
                        <a:buSzPct val="80000"/>
                        <a:buFont typeface="Wingdings" panose="05000000000000000000" pitchFamily="2" charset="2"/>
                        <a:defRPr kumimoji="1" sz="2400" b="1">
                          <a:solidFill>
                            <a:schemeClr val="tx1"/>
                          </a:solidFill>
                          <a:latin typeface="Times New Roman" panose="02020603050405020304" pitchFamily="18" charset="0"/>
                          <a:ea typeface="楷体_GB2312" pitchFamily="49" charset="-122"/>
                        </a:defRPr>
                      </a:lvl1pPr>
                      <a:lvl2pPr algn="l">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lgn="l">
                        <a:spcBef>
                          <a:spcPct val="20000"/>
                        </a:spcBef>
                        <a:buClr>
                          <a:schemeClr val="accent1"/>
                        </a:buClr>
                        <a:buSzPct val="60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3pPr>
                      <a:lvl4pPr algn="l">
                        <a:spcBef>
                          <a:spcPct val="20000"/>
                        </a:spcBef>
                        <a:buClr>
                          <a:schemeClr val="tx1"/>
                        </a:buClr>
                        <a:defRPr kumimoji="1" sz="2400">
                          <a:solidFill>
                            <a:schemeClr val="tx1"/>
                          </a:solidFill>
                          <a:latin typeface="Times New Roman" panose="02020603050405020304" pitchFamily="18" charset="0"/>
                          <a:ea typeface="宋体" panose="02010600030101010101" pitchFamily="2" charset="-122"/>
                        </a:defRPr>
                      </a:lvl4pPr>
                      <a:lvl5pPr algn="l">
                        <a:spcBef>
                          <a:spcPct val="20000"/>
                        </a:spcBef>
                        <a:buClr>
                          <a:schemeClr val="accent1"/>
                        </a:buClr>
                        <a:defRPr kumimoji="1" sz="2400">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tabLst/>
                      </a:pPr>
                      <a:r>
                        <a:rPr kumimoji="1" lang="zh-CN" altLang="en-US" sz="2400" b="1" i="0" u="none" strike="noStrike" cap="none" normalizeH="0" baseline="0">
                          <a:ln>
                            <a:noFill/>
                          </a:ln>
                          <a:solidFill>
                            <a:schemeClr val="tx1"/>
                          </a:solidFill>
                          <a:effectLst/>
                          <a:latin typeface="Times New Roman" panose="02020603050405020304" pitchFamily="18" charset="0"/>
                          <a:ea typeface="楷体_GB2312" pitchFamily="49" charset="-122"/>
                        </a:rPr>
                        <a:t>0</a:t>
                      </a:r>
                    </a:p>
                  </a:txBody>
                  <a:tcPr marT="45714" marB="4571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33CC"/>
                    </a:solidFill>
                  </a:tcPr>
                </a:tc>
                <a:extLst>
                  <a:ext uri="{0D108BD9-81ED-4DB2-BD59-A6C34878D82A}">
                    <a16:rowId xmlns:a16="http://schemas.microsoft.com/office/drawing/2014/main" val="10006"/>
                  </a:ext>
                </a:extLst>
              </a:tr>
              <a:tr h="724503">
                <a:tc vMerge="1">
                  <a:txBody>
                    <a:bodyPr/>
                    <a:lstStyle/>
                    <a:p>
                      <a:endParaRPr lang="zh-CN" altLang="en-US"/>
                    </a:p>
                  </a:txBody>
                  <a:tcPr/>
                </a:tc>
                <a:tc>
                  <a:txBody>
                    <a:bodyPr/>
                    <a:lstStyle>
                      <a:lvl1pPr algn="l">
                        <a:spcBef>
                          <a:spcPct val="20000"/>
                        </a:spcBef>
                        <a:buClr>
                          <a:schemeClr val="accent2"/>
                        </a:buClr>
                        <a:buSzPct val="80000"/>
                        <a:buFont typeface="Wingdings" panose="05000000000000000000" pitchFamily="2" charset="2"/>
                        <a:defRPr kumimoji="1" sz="2400" b="1">
                          <a:solidFill>
                            <a:schemeClr val="tx1"/>
                          </a:solidFill>
                          <a:latin typeface="Times New Roman" panose="02020603050405020304" pitchFamily="18" charset="0"/>
                          <a:ea typeface="楷体_GB2312" pitchFamily="49" charset="-122"/>
                        </a:defRPr>
                      </a:lvl1pPr>
                      <a:lvl2pPr algn="l">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lgn="l">
                        <a:spcBef>
                          <a:spcPct val="20000"/>
                        </a:spcBef>
                        <a:buClr>
                          <a:schemeClr val="accent1"/>
                        </a:buClr>
                        <a:buSzPct val="60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3pPr>
                      <a:lvl4pPr algn="l">
                        <a:spcBef>
                          <a:spcPct val="20000"/>
                        </a:spcBef>
                        <a:buClr>
                          <a:schemeClr val="tx1"/>
                        </a:buClr>
                        <a:defRPr kumimoji="1" sz="2400">
                          <a:solidFill>
                            <a:schemeClr val="tx1"/>
                          </a:solidFill>
                          <a:latin typeface="Times New Roman" panose="02020603050405020304" pitchFamily="18" charset="0"/>
                          <a:ea typeface="宋体" panose="02010600030101010101" pitchFamily="2" charset="-122"/>
                        </a:defRPr>
                      </a:lvl4pPr>
                      <a:lvl5pPr algn="l">
                        <a:spcBef>
                          <a:spcPct val="20000"/>
                        </a:spcBef>
                        <a:buClr>
                          <a:schemeClr val="accent1"/>
                        </a:buClr>
                        <a:defRPr kumimoji="1" sz="2400">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tabLst/>
                      </a:pPr>
                      <a:endParaRPr kumimoji="1" lang="zh-CN" altLang="en-US" sz="24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33CC"/>
                    </a:solidFill>
                  </a:tcPr>
                </a:tc>
                <a:tc>
                  <a:txBody>
                    <a:bodyPr/>
                    <a:lstStyle>
                      <a:lvl1pPr algn="l">
                        <a:spcBef>
                          <a:spcPct val="20000"/>
                        </a:spcBef>
                        <a:buClr>
                          <a:schemeClr val="accent2"/>
                        </a:buClr>
                        <a:buSzPct val="80000"/>
                        <a:buFont typeface="Wingdings" panose="05000000000000000000" pitchFamily="2" charset="2"/>
                        <a:defRPr kumimoji="1" sz="2400" b="1">
                          <a:solidFill>
                            <a:schemeClr val="tx1"/>
                          </a:solidFill>
                          <a:latin typeface="Times New Roman" panose="02020603050405020304" pitchFamily="18" charset="0"/>
                          <a:ea typeface="楷体_GB2312" pitchFamily="49" charset="-122"/>
                        </a:defRPr>
                      </a:lvl1pPr>
                      <a:lvl2pPr algn="l">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lgn="l">
                        <a:spcBef>
                          <a:spcPct val="20000"/>
                        </a:spcBef>
                        <a:buClr>
                          <a:schemeClr val="accent1"/>
                        </a:buClr>
                        <a:buSzPct val="60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3pPr>
                      <a:lvl4pPr algn="l">
                        <a:spcBef>
                          <a:spcPct val="20000"/>
                        </a:spcBef>
                        <a:buClr>
                          <a:schemeClr val="tx1"/>
                        </a:buClr>
                        <a:defRPr kumimoji="1" sz="2400">
                          <a:solidFill>
                            <a:schemeClr val="tx1"/>
                          </a:solidFill>
                          <a:latin typeface="Times New Roman" panose="02020603050405020304" pitchFamily="18" charset="0"/>
                          <a:ea typeface="宋体" panose="02010600030101010101" pitchFamily="2" charset="-122"/>
                        </a:defRPr>
                      </a:lvl4pPr>
                      <a:lvl5pPr algn="l">
                        <a:spcBef>
                          <a:spcPct val="20000"/>
                        </a:spcBef>
                        <a:buClr>
                          <a:schemeClr val="accent1"/>
                        </a:buClr>
                        <a:defRPr kumimoji="1" sz="2400">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tabLst/>
                      </a:pPr>
                      <a:endParaRPr kumimoji="1" lang="zh-CN" altLang="en-US" sz="24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lgn="l">
                        <a:spcBef>
                          <a:spcPct val="20000"/>
                        </a:spcBef>
                        <a:buClr>
                          <a:schemeClr val="accent2"/>
                        </a:buClr>
                        <a:buSzPct val="80000"/>
                        <a:buFont typeface="Wingdings" panose="05000000000000000000" pitchFamily="2" charset="2"/>
                        <a:defRPr kumimoji="1" sz="2400" b="1">
                          <a:solidFill>
                            <a:schemeClr val="tx1"/>
                          </a:solidFill>
                          <a:latin typeface="Times New Roman" panose="02020603050405020304" pitchFamily="18" charset="0"/>
                          <a:ea typeface="楷体_GB2312" pitchFamily="49" charset="-122"/>
                        </a:defRPr>
                      </a:lvl1pPr>
                      <a:lvl2pPr algn="l">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lgn="l">
                        <a:spcBef>
                          <a:spcPct val="20000"/>
                        </a:spcBef>
                        <a:buClr>
                          <a:schemeClr val="accent1"/>
                        </a:buClr>
                        <a:buSzPct val="60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3pPr>
                      <a:lvl4pPr algn="l">
                        <a:spcBef>
                          <a:spcPct val="20000"/>
                        </a:spcBef>
                        <a:buClr>
                          <a:schemeClr val="tx1"/>
                        </a:buClr>
                        <a:defRPr kumimoji="1" sz="2400">
                          <a:solidFill>
                            <a:schemeClr val="tx1"/>
                          </a:solidFill>
                          <a:latin typeface="Times New Roman" panose="02020603050405020304" pitchFamily="18" charset="0"/>
                          <a:ea typeface="宋体" panose="02010600030101010101" pitchFamily="2" charset="-122"/>
                        </a:defRPr>
                      </a:lvl4pPr>
                      <a:lvl5pPr algn="l">
                        <a:spcBef>
                          <a:spcPct val="20000"/>
                        </a:spcBef>
                        <a:buClr>
                          <a:schemeClr val="accent1"/>
                        </a:buClr>
                        <a:defRPr kumimoji="1" sz="2400">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tabLst/>
                      </a:pPr>
                      <a:endParaRPr kumimoji="1" lang="zh-CN" altLang="en-US" sz="24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lgn="l">
                        <a:spcBef>
                          <a:spcPct val="20000"/>
                        </a:spcBef>
                        <a:buClr>
                          <a:schemeClr val="accent2"/>
                        </a:buClr>
                        <a:buSzPct val="80000"/>
                        <a:buFont typeface="Wingdings" panose="05000000000000000000" pitchFamily="2" charset="2"/>
                        <a:defRPr kumimoji="1" sz="2400" b="1">
                          <a:solidFill>
                            <a:schemeClr val="tx1"/>
                          </a:solidFill>
                          <a:latin typeface="Times New Roman" panose="02020603050405020304" pitchFamily="18" charset="0"/>
                          <a:ea typeface="楷体_GB2312" pitchFamily="49" charset="-122"/>
                        </a:defRPr>
                      </a:lvl1pPr>
                      <a:lvl2pPr algn="l">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lgn="l">
                        <a:spcBef>
                          <a:spcPct val="20000"/>
                        </a:spcBef>
                        <a:buClr>
                          <a:schemeClr val="accent1"/>
                        </a:buClr>
                        <a:buSzPct val="60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3pPr>
                      <a:lvl4pPr algn="l">
                        <a:spcBef>
                          <a:spcPct val="20000"/>
                        </a:spcBef>
                        <a:buClr>
                          <a:schemeClr val="tx1"/>
                        </a:buClr>
                        <a:defRPr kumimoji="1" sz="2400">
                          <a:solidFill>
                            <a:schemeClr val="tx1"/>
                          </a:solidFill>
                          <a:latin typeface="Times New Roman" panose="02020603050405020304" pitchFamily="18" charset="0"/>
                          <a:ea typeface="宋体" panose="02010600030101010101" pitchFamily="2" charset="-122"/>
                        </a:defRPr>
                      </a:lvl4pPr>
                      <a:lvl5pPr algn="l">
                        <a:spcBef>
                          <a:spcPct val="20000"/>
                        </a:spcBef>
                        <a:buClr>
                          <a:schemeClr val="accent1"/>
                        </a:buClr>
                        <a:defRPr kumimoji="1" sz="2400">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tabLst/>
                      </a:pPr>
                      <a:r>
                        <a:rPr kumimoji="1" lang="zh-CN" altLang="en-US" sz="2400" b="1" i="0" u="none" strike="noStrike" cap="none" normalizeH="0" baseline="0">
                          <a:ln>
                            <a:noFill/>
                          </a:ln>
                          <a:solidFill>
                            <a:schemeClr val="tx1"/>
                          </a:solidFill>
                          <a:effectLst/>
                          <a:latin typeface="Times New Roman" panose="02020603050405020304" pitchFamily="18" charset="0"/>
                          <a:ea typeface="楷体_GB2312" pitchFamily="49" charset="-122"/>
                        </a:rPr>
                        <a:t>0</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33CC"/>
                    </a:solidFill>
                  </a:tcPr>
                </a:tc>
                <a:tc>
                  <a:txBody>
                    <a:bodyPr/>
                    <a:lstStyle>
                      <a:lvl1pPr algn="l">
                        <a:spcBef>
                          <a:spcPct val="20000"/>
                        </a:spcBef>
                        <a:buClr>
                          <a:schemeClr val="accent2"/>
                        </a:buClr>
                        <a:buSzPct val="80000"/>
                        <a:buFont typeface="Wingdings" panose="05000000000000000000" pitchFamily="2" charset="2"/>
                        <a:defRPr kumimoji="1" sz="2400" b="1">
                          <a:solidFill>
                            <a:schemeClr val="tx1"/>
                          </a:solidFill>
                          <a:latin typeface="Times New Roman" panose="02020603050405020304" pitchFamily="18" charset="0"/>
                          <a:ea typeface="楷体_GB2312" pitchFamily="49" charset="-122"/>
                        </a:defRPr>
                      </a:lvl1pPr>
                      <a:lvl2pPr algn="l">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lgn="l">
                        <a:spcBef>
                          <a:spcPct val="20000"/>
                        </a:spcBef>
                        <a:buClr>
                          <a:schemeClr val="accent1"/>
                        </a:buClr>
                        <a:buSzPct val="60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3pPr>
                      <a:lvl4pPr algn="l">
                        <a:spcBef>
                          <a:spcPct val="20000"/>
                        </a:spcBef>
                        <a:buClr>
                          <a:schemeClr val="tx1"/>
                        </a:buClr>
                        <a:defRPr kumimoji="1" sz="2400">
                          <a:solidFill>
                            <a:schemeClr val="tx1"/>
                          </a:solidFill>
                          <a:latin typeface="Times New Roman" panose="02020603050405020304" pitchFamily="18" charset="0"/>
                          <a:ea typeface="宋体" panose="02010600030101010101" pitchFamily="2" charset="-122"/>
                        </a:defRPr>
                      </a:lvl4pPr>
                      <a:lvl5pPr algn="l">
                        <a:spcBef>
                          <a:spcPct val="20000"/>
                        </a:spcBef>
                        <a:buClr>
                          <a:schemeClr val="accent1"/>
                        </a:buClr>
                        <a:defRPr kumimoji="1" sz="2400">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tabLst/>
                      </a:pPr>
                      <a:r>
                        <a:rPr kumimoji="1" lang="zh-CN" altLang="en-US" sz="2400" b="1" i="0" u="none" strike="noStrike" cap="none" normalizeH="0" baseline="0">
                          <a:ln>
                            <a:noFill/>
                          </a:ln>
                          <a:solidFill>
                            <a:schemeClr val="tx1"/>
                          </a:solidFill>
                          <a:effectLst/>
                          <a:latin typeface="Times New Roman" panose="02020603050405020304" pitchFamily="18" charset="0"/>
                          <a:ea typeface="楷体_GB2312" pitchFamily="49" charset="-122"/>
                        </a:rPr>
                        <a:t>1</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33CC"/>
                    </a:solidFill>
                  </a:tcPr>
                </a:tc>
                <a:tc>
                  <a:txBody>
                    <a:bodyPr/>
                    <a:lstStyle>
                      <a:lvl1pPr algn="l">
                        <a:spcBef>
                          <a:spcPct val="20000"/>
                        </a:spcBef>
                        <a:buClr>
                          <a:schemeClr val="accent2"/>
                        </a:buClr>
                        <a:buSzPct val="80000"/>
                        <a:buFont typeface="Wingdings" panose="05000000000000000000" pitchFamily="2" charset="2"/>
                        <a:defRPr kumimoji="1" sz="2400" b="1">
                          <a:solidFill>
                            <a:schemeClr val="tx1"/>
                          </a:solidFill>
                          <a:latin typeface="Times New Roman" panose="02020603050405020304" pitchFamily="18" charset="0"/>
                          <a:ea typeface="楷体_GB2312" pitchFamily="49" charset="-122"/>
                        </a:defRPr>
                      </a:lvl1pPr>
                      <a:lvl2pPr algn="l">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lgn="l">
                        <a:spcBef>
                          <a:spcPct val="20000"/>
                        </a:spcBef>
                        <a:buClr>
                          <a:schemeClr val="accent1"/>
                        </a:buClr>
                        <a:buSzPct val="60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3pPr>
                      <a:lvl4pPr algn="l">
                        <a:spcBef>
                          <a:spcPct val="20000"/>
                        </a:spcBef>
                        <a:buClr>
                          <a:schemeClr val="tx1"/>
                        </a:buClr>
                        <a:defRPr kumimoji="1" sz="2400">
                          <a:solidFill>
                            <a:schemeClr val="tx1"/>
                          </a:solidFill>
                          <a:latin typeface="Times New Roman" panose="02020603050405020304" pitchFamily="18" charset="0"/>
                          <a:ea typeface="宋体" panose="02010600030101010101" pitchFamily="2" charset="-122"/>
                        </a:defRPr>
                      </a:lvl4pPr>
                      <a:lvl5pPr algn="l">
                        <a:spcBef>
                          <a:spcPct val="20000"/>
                        </a:spcBef>
                        <a:buClr>
                          <a:schemeClr val="accent1"/>
                        </a:buClr>
                        <a:defRPr kumimoji="1" sz="2400">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tabLst/>
                      </a:pPr>
                      <a:r>
                        <a:rPr kumimoji="1" lang="zh-CN" altLang="en-US" sz="2400" b="1" i="0" u="none" strike="noStrike" cap="none" normalizeH="0" baseline="0">
                          <a:ln>
                            <a:noFill/>
                          </a:ln>
                          <a:solidFill>
                            <a:schemeClr val="tx1"/>
                          </a:solidFill>
                          <a:effectLst/>
                          <a:latin typeface="Times New Roman" panose="02020603050405020304" pitchFamily="18" charset="0"/>
                          <a:ea typeface="楷体_GB2312" pitchFamily="49" charset="-122"/>
                        </a:rPr>
                        <a:t>0</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33CC"/>
                    </a:solidFill>
                  </a:tcPr>
                </a:tc>
                <a:tc>
                  <a:txBody>
                    <a:bodyPr/>
                    <a:lstStyle>
                      <a:lvl1pPr algn="l">
                        <a:spcBef>
                          <a:spcPct val="20000"/>
                        </a:spcBef>
                        <a:buClr>
                          <a:schemeClr val="accent2"/>
                        </a:buClr>
                        <a:buSzPct val="80000"/>
                        <a:buFont typeface="Wingdings" panose="05000000000000000000" pitchFamily="2" charset="2"/>
                        <a:defRPr kumimoji="1" sz="2400" b="1">
                          <a:solidFill>
                            <a:schemeClr val="tx1"/>
                          </a:solidFill>
                          <a:latin typeface="Times New Roman" panose="02020603050405020304" pitchFamily="18" charset="0"/>
                          <a:ea typeface="楷体_GB2312" pitchFamily="49" charset="-122"/>
                        </a:defRPr>
                      </a:lvl1pPr>
                      <a:lvl2pPr algn="l">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lgn="l">
                        <a:spcBef>
                          <a:spcPct val="20000"/>
                        </a:spcBef>
                        <a:buClr>
                          <a:schemeClr val="accent1"/>
                        </a:buClr>
                        <a:buSzPct val="60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3pPr>
                      <a:lvl4pPr algn="l">
                        <a:spcBef>
                          <a:spcPct val="20000"/>
                        </a:spcBef>
                        <a:buClr>
                          <a:schemeClr val="tx1"/>
                        </a:buClr>
                        <a:defRPr kumimoji="1" sz="2400">
                          <a:solidFill>
                            <a:schemeClr val="tx1"/>
                          </a:solidFill>
                          <a:latin typeface="Times New Roman" panose="02020603050405020304" pitchFamily="18" charset="0"/>
                          <a:ea typeface="宋体" panose="02010600030101010101" pitchFamily="2" charset="-122"/>
                        </a:defRPr>
                      </a:lvl4pPr>
                      <a:lvl5pPr algn="l">
                        <a:spcBef>
                          <a:spcPct val="20000"/>
                        </a:spcBef>
                        <a:buClr>
                          <a:schemeClr val="accent1"/>
                        </a:buClr>
                        <a:defRPr kumimoji="1" sz="2400">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tabLst/>
                      </a:pPr>
                      <a:r>
                        <a:rPr kumimoji="1" lang="zh-CN" altLang="en-US" sz="2400" b="1" i="0" u="none" strike="noStrike" cap="none" normalizeH="0" baseline="0">
                          <a:ln>
                            <a:noFill/>
                          </a:ln>
                          <a:solidFill>
                            <a:schemeClr val="tx1"/>
                          </a:solidFill>
                          <a:effectLst/>
                          <a:latin typeface="Times New Roman" panose="02020603050405020304" pitchFamily="18" charset="0"/>
                          <a:ea typeface="楷体_GB2312" pitchFamily="49" charset="-122"/>
                        </a:rPr>
                        <a:t>1</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33CC"/>
                    </a:solidFill>
                  </a:tcPr>
                </a:tc>
                <a:tc>
                  <a:txBody>
                    <a:bodyPr/>
                    <a:lstStyle>
                      <a:lvl1pPr algn="l">
                        <a:spcBef>
                          <a:spcPct val="20000"/>
                        </a:spcBef>
                        <a:buClr>
                          <a:schemeClr val="accent2"/>
                        </a:buClr>
                        <a:buSzPct val="80000"/>
                        <a:buFont typeface="Wingdings" panose="05000000000000000000" pitchFamily="2" charset="2"/>
                        <a:defRPr kumimoji="1" sz="2400" b="1">
                          <a:solidFill>
                            <a:schemeClr val="tx1"/>
                          </a:solidFill>
                          <a:latin typeface="Times New Roman" panose="02020603050405020304" pitchFamily="18" charset="0"/>
                          <a:ea typeface="楷体_GB2312" pitchFamily="49" charset="-122"/>
                        </a:defRPr>
                      </a:lvl1pPr>
                      <a:lvl2pPr algn="l">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lgn="l">
                        <a:spcBef>
                          <a:spcPct val="20000"/>
                        </a:spcBef>
                        <a:buClr>
                          <a:schemeClr val="accent1"/>
                        </a:buClr>
                        <a:buSzPct val="60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3pPr>
                      <a:lvl4pPr algn="l">
                        <a:spcBef>
                          <a:spcPct val="20000"/>
                        </a:spcBef>
                        <a:buClr>
                          <a:schemeClr val="tx1"/>
                        </a:buClr>
                        <a:defRPr kumimoji="1" sz="2400">
                          <a:solidFill>
                            <a:schemeClr val="tx1"/>
                          </a:solidFill>
                          <a:latin typeface="Times New Roman" panose="02020603050405020304" pitchFamily="18" charset="0"/>
                          <a:ea typeface="宋体" panose="02010600030101010101" pitchFamily="2" charset="-122"/>
                        </a:defRPr>
                      </a:lvl4pPr>
                      <a:lvl5pPr algn="l">
                        <a:spcBef>
                          <a:spcPct val="20000"/>
                        </a:spcBef>
                        <a:buClr>
                          <a:schemeClr val="accent1"/>
                        </a:buClr>
                        <a:defRPr kumimoji="1" sz="2400">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tabLst/>
                      </a:pPr>
                      <a:r>
                        <a:rPr kumimoji="1" lang="zh-CN" altLang="en-US" sz="2400" b="1" i="0" u="none" strike="noStrike" cap="none" normalizeH="0" baseline="0">
                          <a:ln>
                            <a:noFill/>
                          </a:ln>
                          <a:solidFill>
                            <a:schemeClr val="tx1"/>
                          </a:solidFill>
                          <a:effectLst/>
                          <a:latin typeface="Times New Roman" panose="02020603050405020304" pitchFamily="18" charset="0"/>
                          <a:ea typeface="楷体_GB2312" pitchFamily="49" charset="-122"/>
                        </a:rPr>
                        <a:t>0</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33CC"/>
                    </a:solidFill>
                  </a:tcPr>
                </a:tc>
                <a:tc>
                  <a:txBody>
                    <a:bodyPr/>
                    <a:lstStyle>
                      <a:lvl1pPr algn="l">
                        <a:spcBef>
                          <a:spcPct val="20000"/>
                        </a:spcBef>
                        <a:buClr>
                          <a:schemeClr val="accent2"/>
                        </a:buClr>
                        <a:buSzPct val="80000"/>
                        <a:buFont typeface="Wingdings" panose="05000000000000000000" pitchFamily="2" charset="2"/>
                        <a:defRPr kumimoji="1" sz="2400" b="1">
                          <a:solidFill>
                            <a:schemeClr val="tx1"/>
                          </a:solidFill>
                          <a:latin typeface="Times New Roman" panose="02020603050405020304" pitchFamily="18" charset="0"/>
                          <a:ea typeface="楷体_GB2312" pitchFamily="49" charset="-122"/>
                        </a:defRPr>
                      </a:lvl1pPr>
                      <a:lvl2pPr algn="l">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lgn="l">
                        <a:spcBef>
                          <a:spcPct val="20000"/>
                        </a:spcBef>
                        <a:buClr>
                          <a:schemeClr val="accent1"/>
                        </a:buClr>
                        <a:buSzPct val="60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3pPr>
                      <a:lvl4pPr algn="l">
                        <a:spcBef>
                          <a:spcPct val="20000"/>
                        </a:spcBef>
                        <a:buClr>
                          <a:schemeClr val="tx1"/>
                        </a:buClr>
                        <a:defRPr kumimoji="1" sz="2400">
                          <a:solidFill>
                            <a:schemeClr val="tx1"/>
                          </a:solidFill>
                          <a:latin typeface="Times New Roman" panose="02020603050405020304" pitchFamily="18" charset="0"/>
                          <a:ea typeface="宋体" panose="02010600030101010101" pitchFamily="2" charset="-122"/>
                        </a:defRPr>
                      </a:lvl4pPr>
                      <a:lvl5pPr algn="l">
                        <a:spcBef>
                          <a:spcPct val="20000"/>
                        </a:spcBef>
                        <a:buClr>
                          <a:schemeClr val="accent1"/>
                        </a:buClr>
                        <a:defRPr kumimoji="1" sz="2400">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tabLst/>
                      </a:pPr>
                      <a:r>
                        <a:rPr kumimoji="1" lang="zh-CN" altLang="en-US" sz="2400" b="1" i="0" u="none" strike="noStrike" cap="none" normalizeH="0" baseline="0">
                          <a:ln>
                            <a:noFill/>
                          </a:ln>
                          <a:solidFill>
                            <a:schemeClr val="tx1"/>
                          </a:solidFill>
                          <a:effectLst/>
                          <a:latin typeface="Times New Roman" panose="02020603050405020304" pitchFamily="18" charset="0"/>
                          <a:ea typeface="楷体_GB2312" pitchFamily="49" charset="-122"/>
                        </a:rPr>
                        <a:t>1</a:t>
                      </a:r>
                    </a:p>
                  </a:txBody>
                  <a:tcPr marT="45714" marB="4571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33CC"/>
                    </a:solidFill>
                  </a:tcPr>
                </a:tc>
                <a:extLst>
                  <a:ext uri="{0D108BD9-81ED-4DB2-BD59-A6C34878D82A}">
                    <a16:rowId xmlns:a16="http://schemas.microsoft.com/office/drawing/2014/main" val="10007"/>
                  </a:ext>
                </a:extLst>
              </a:tr>
              <a:tr h="879360">
                <a:tc gridSpan="2">
                  <a:txBody>
                    <a:bodyPr/>
                    <a:lstStyle>
                      <a:lvl1pPr algn="l">
                        <a:spcBef>
                          <a:spcPct val="20000"/>
                        </a:spcBef>
                        <a:buClr>
                          <a:schemeClr val="accent2"/>
                        </a:buClr>
                        <a:buSzPct val="80000"/>
                        <a:buFont typeface="Wingdings" panose="05000000000000000000" pitchFamily="2" charset="2"/>
                        <a:defRPr kumimoji="1" sz="2400" b="1">
                          <a:solidFill>
                            <a:schemeClr val="tx1"/>
                          </a:solidFill>
                          <a:latin typeface="Times New Roman" panose="02020603050405020304" pitchFamily="18" charset="0"/>
                          <a:ea typeface="楷体_GB2312" pitchFamily="49" charset="-122"/>
                        </a:defRPr>
                      </a:lvl1pPr>
                      <a:lvl2pPr algn="l">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lgn="l">
                        <a:spcBef>
                          <a:spcPct val="20000"/>
                        </a:spcBef>
                        <a:buClr>
                          <a:schemeClr val="accent1"/>
                        </a:buClr>
                        <a:buSzPct val="60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3pPr>
                      <a:lvl4pPr algn="l">
                        <a:spcBef>
                          <a:spcPct val="20000"/>
                        </a:spcBef>
                        <a:buClr>
                          <a:schemeClr val="tx1"/>
                        </a:buClr>
                        <a:defRPr kumimoji="1" sz="2400">
                          <a:solidFill>
                            <a:schemeClr val="tx1"/>
                          </a:solidFill>
                          <a:latin typeface="Times New Roman" panose="02020603050405020304" pitchFamily="18" charset="0"/>
                          <a:ea typeface="宋体" panose="02010600030101010101" pitchFamily="2" charset="-122"/>
                        </a:defRPr>
                      </a:lvl4pPr>
                      <a:lvl5pPr algn="l">
                        <a:spcBef>
                          <a:spcPct val="20000"/>
                        </a:spcBef>
                        <a:buClr>
                          <a:schemeClr val="accent1"/>
                        </a:buClr>
                        <a:defRPr kumimoji="1" sz="2400">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tabLst/>
                      </a:pPr>
                      <a:r>
                        <a:rPr kumimoji="1" lang="zh-CN" altLang="en-US" sz="2400" b="1" i="0" u="none" strike="noStrike" cap="none" normalizeH="0" baseline="0">
                          <a:ln>
                            <a:noFill/>
                          </a:ln>
                          <a:solidFill>
                            <a:schemeClr val="tx1"/>
                          </a:solidFill>
                          <a:effectLst/>
                          <a:latin typeface="Times New Roman" panose="02020603050405020304" pitchFamily="18" charset="0"/>
                          <a:ea typeface="楷体_GB2312" pitchFamily="49" charset="-122"/>
                        </a:rPr>
                        <a:t>测试用例</a:t>
                      </a:r>
                    </a:p>
                  </a:txBody>
                  <a:tcPr marT="45714" marB="4571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3333CC"/>
                    </a:solidFill>
                  </a:tcPr>
                </a:tc>
                <a:tc hMerge="1">
                  <a:txBody>
                    <a:bodyPr/>
                    <a:lstStyle/>
                    <a:p>
                      <a:endParaRPr lang="zh-CN" altLang="en-US"/>
                    </a:p>
                  </a:txBody>
                  <a:tcPr/>
                </a:tc>
                <a:tc>
                  <a:txBody>
                    <a:bodyPr/>
                    <a:lstStyle>
                      <a:lvl1pPr algn="l">
                        <a:spcBef>
                          <a:spcPct val="20000"/>
                        </a:spcBef>
                        <a:buClr>
                          <a:schemeClr val="accent2"/>
                        </a:buClr>
                        <a:buSzPct val="80000"/>
                        <a:buFont typeface="Wingdings" panose="05000000000000000000" pitchFamily="2" charset="2"/>
                        <a:defRPr kumimoji="1" sz="2400" b="1">
                          <a:solidFill>
                            <a:schemeClr val="tx1"/>
                          </a:solidFill>
                          <a:latin typeface="Times New Roman" panose="02020603050405020304" pitchFamily="18" charset="0"/>
                          <a:ea typeface="楷体_GB2312" pitchFamily="49" charset="-122"/>
                        </a:defRPr>
                      </a:lvl1pPr>
                      <a:lvl2pPr algn="l">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lgn="l">
                        <a:spcBef>
                          <a:spcPct val="20000"/>
                        </a:spcBef>
                        <a:buClr>
                          <a:schemeClr val="accent1"/>
                        </a:buClr>
                        <a:buSzPct val="60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3pPr>
                      <a:lvl4pPr algn="l">
                        <a:spcBef>
                          <a:spcPct val="20000"/>
                        </a:spcBef>
                        <a:buClr>
                          <a:schemeClr val="tx1"/>
                        </a:buClr>
                        <a:defRPr kumimoji="1" sz="2400">
                          <a:solidFill>
                            <a:schemeClr val="tx1"/>
                          </a:solidFill>
                          <a:latin typeface="Times New Roman" panose="02020603050405020304" pitchFamily="18" charset="0"/>
                          <a:ea typeface="宋体" panose="02010600030101010101" pitchFamily="2" charset="-122"/>
                        </a:defRPr>
                      </a:lvl4pPr>
                      <a:lvl5pPr algn="l">
                        <a:spcBef>
                          <a:spcPct val="20000"/>
                        </a:spcBef>
                        <a:buClr>
                          <a:schemeClr val="accent1"/>
                        </a:buClr>
                        <a:defRPr kumimoji="1" sz="2400">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tabLst/>
                      </a:pPr>
                      <a:endParaRPr kumimoji="1" lang="zh-CN" altLang="en-US" sz="24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lgn="l">
                        <a:spcBef>
                          <a:spcPct val="20000"/>
                        </a:spcBef>
                        <a:buClr>
                          <a:schemeClr val="accent2"/>
                        </a:buClr>
                        <a:buSzPct val="80000"/>
                        <a:buFont typeface="Wingdings" panose="05000000000000000000" pitchFamily="2" charset="2"/>
                        <a:defRPr kumimoji="1" sz="2400" b="1">
                          <a:solidFill>
                            <a:schemeClr val="tx1"/>
                          </a:solidFill>
                          <a:latin typeface="Times New Roman" panose="02020603050405020304" pitchFamily="18" charset="0"/>
                          <a:ea typeface="楷体_GB2312" pitchFamily="49" charset="-122"/>
                        </a:defRPr>
                      </a:lvl1pPr>
                      <a:lvl2pPr algn="l">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lgn="l">
                        <a:spcBef>
                          <a:spcPct val="20000"/>
                        </a:spcBef>
                        <a:buClr>
                          <a:schemeClr val="accent1"/>
                        </a:buClr>
                        <a:buSzPct val="60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3pPr>
                      <a:lvl4pPr algn="l">
                        <a:spcBef>
                          <a:spcPct val="20000"/>
                        </a:spcBef>
                        <a:buClr>
                          <a:schemeClr val="tx1"/>
                        </a:buClr>
                        <a:defRPr kumimoji="1" sz="2400">
                          <a:solidFill>
                            <a:schemeClr val="tx1"/>
                          </a:solidFill>
                          <a:latin typeface="Times New Roman" panose="02020603050405020304" pitchFamily="18" charset="0"/>
                          <a:ea typeface="宋体" panose="02010600030101010101" pitchFamily="2" charset="-122"/>
                        </a:defRPr>
                      </a:lvl4pPr>
                      <a:lvl5pPr algn="l">
                        <a:spcBef>
                          <a:spcPct val="20000"/>
                        </a:spcBef>
                        <a:buClr>
                          <a:schemeClr val="accent1"/>
                        </a:buClr>
                        <a:defRPr kumimoji="1" sz="2400">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tabLst/>
                      </a:pPr>
                      <a:endParaRPr kumimoji="1" lang="zh-CN" altLang="en-US" sz="24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lgn="l">
                        <a:spcBef>
                          <a:spcPct val="20000"/>
                        </a:spcBef>
                        <a:buClr>
                          <a:schemeClr val="accent2"/>
                        </a:buClr>
                        <a:buSzPct val="80000"/>
                        <a:buFont typeface="Wingdings" panose="05000000000000000000" pitchFamily="2" charset="2"/>
                        <a:defRPr kumimoji="1" sz="2400" b="1">
                          <a:solidFill>
                            <a:schemeClr val="tx1"/>
                          </a:solidFill>
                          <a:latin typeface="Times New Roman" panose="02020603050405020304" pitchFamily="18" charset="0"/>
                          <a:ea typeface="楷体_GB2312" pitchFamily="49" charset="-122"/>
                        </a:defRPr>
                      </a:lvl1pPr>
                      <a:lvl2pPr algn="l">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lgn="l">
                        <a:spcBef>
                          <a:spcPct val="20000"/>
                        </a:spcBef>
                        <a:buClr>
                          <a:schemeClr val="accent1"/>
                        </a:buClr>
                        <a:buSzPct val="60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3pPr>
                      <a:lvl4pPr algn="l">
                        <a:spcBef>
                          <a:spcPct val="20000"/>
                        </a:spcBef>
                        <a:buClr>
                          <a:schemeClr val="tx1"/>
                        </a:buClr>
                        <a:defRPr kumimoji="1" sz="2400">
                          <a:solidFill>
                            <a:schemeClr val="tx1"/>
                          </a:solidFill>
                          <a:latin typeface="Times New Roman" panose="02020603050405020304" pitchFamily="18" charset="0"/>
                          <a:ea typeface="宋体" panose="02010600030101010101" pitchFamily="2" charset="-122"/>
                        </a:defRPr>
                      </a:lvl4pPr>
                      <a:lvl5pPr algn="l">
                        <a:spcBef>
                          <a:spcPct val="20000"/>
                        </a:spcBef>
                        <a:buClr>
                          <a:schemeClr val="accent1"/>
                        </a:buClr>
                        <a:defRPr kumimoji="1" sz="2400">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90000"/>
                        </a:lnSpc>
                        <a:spcBef>
                          <a:spcPct val="15000"/>
                        </a:spcBef>
                        <a:spcAft>
                          <a:spcPct val="0"/>
                        </a:spcAft>
                        <a:buClr>
                          <a:schemeClr val="accent2"/>
                        </a:buClr>
                        <a:buSzPct val="80000"/>
                        <a:buFont typeface="Wingdings" panose="05000000000000000000" pitchFamily="2" charset="2"/>
                        <a:buNone/>
                        <a:tabLst/>
                      </a:pPr>
                      <a:r>
                        <a:rPr kumimoji="1"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rPr>
                        <a:t>A3</a:t>
                      </a:r>
                    </a:p>
                    <a:p>
                      <a:pPr marL="0" marR="0" lvl="0" indent="0" algn="ctr" defTabSz="914400" rtl="0" eaLnBrk="1" fontAlgn="base" latinLnBrk="0" hangingPunct="1">
                        <a:lnSpc>
                          <a:spcPct val="90000"/>
                        </a:lnSpc>
                        <a:spcBef>
                          <a:spcPct val="15000"/>
                        </a:spcBef>
                        <a:spcAft>
                          <a:spcPct val="0"/>
                        </a:spcAft>
                        <a:buClr>
                          <a:schemeClr val="accent2"/>
                        </a:buClr>
                        <a:buSzPct val="80000"/>
                        <a:buFont typeface="Wingdings" panose="05000000000000000000" pitchFamily="2" charset="2"/>
                        <a:buNone/>
                        <a:tabLst/>
                      </a:pPr>
                      <a:r>
                        <a:rPr kumimoji="1"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rPr>
                        <a:t>A8</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3333CC"/>
                    </a:solidFill>
                  </a:tcPr>
                </a:tc>
                <a:tc>
                  <a:txBody>
                    <a:bodyPr/>
                    <a:lstStyle>
                      <a:lvl1pPr algn="l">
                        <a:spcBef>
                          <a:spcPct val="20000"/>
                        </a:spcBef>
                        <a:buClr>
                          <a:schemeClr val="accent2"/>
                        </a:buClr>
                        <a:buSzPct val="80000"/>
                        <a:buFont typeface="Wingdings" panose="05000000000000000000" pitchFamily="2" charset="2"/>
                        <a:defRPr kumimoji="1" sz="2400" b="1">
                          <a:solidFill>
                            <a:schemeClr val="tx1"/>
                          </a:solidFill>
                          <a:latin typeface="Times New Roman" panose="02020603050405020304" pitchFamily="18" charset="0"/>
                          <a:ea typeface="楷体_GB2312" pitchFamily="49" charset="-122"/>
                        </a:defRPr>
                      </a:lvl1pPr>
                      <a:lvl2pPr algn="l">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lgn="l">
                        <a:spcBef>
                          <a:spcPct val="20000"/>
                        </a:spcBef>
                        <a:buClr>
                          <a:schemeClr val="accent1"/>
                        </a:buClr>
                        <a:buSzPct val="60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3pPr>
                      <a:lvl4pPr algn="l">
                        <a:spcBef>
                          <a:spcPct val="20000"/>
                        </a:spcBef>
                        <a:buClr>
                          <a:schemeClr val="tx1"/>
                        </a:buClr>
                        <a:defRPr kumimoji="1" sz="2400">
                          <a:solidFill>
                            <a:schemeClr val="tx1"/>
                          </a:solidFill>
                          <a:latin typeface="Times New Roman" panose="02020603050405020304" pitchFamily="18" charset="0"/>
                          <a:ea typeface="宋体" panose="02010600030101010101" pitchFamily="2" charset="-122"/>
                        </a:defRPr>
                      </a:lvl4pPr>
                      <a:lvl5pPr algn="l">
                        <a:spcBef>
                          <a:spcPct val="20000"/>
                        </a:spcBef>
                        <a:buClr>
                          <a:schemeClr val="accent1"/>
                        </a:buClr>
                        <a:defRPr kumimoji="1" sz="2400">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tabLst/>
                      </a:pPr>
                      <a:r>
                        <a:rPr kumimoji="1"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rPr>
                        <a:t>AMA？</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3333CC"/>
                    </a:solidFill>
                  </a:tcPr>
                </a:tc>
                <a:tc>
                  <a:txBody>
                    <a:bodyPr/>
                    <a:lstStyle>
                      <a:lvl1pPr algn="l">
                        <a:spcBef>
                          <a:spcPct val="20000"/>
                        </a:spcBef>
                        <a:buClr>
                          <a:schemeClr val="accent2"/>
                        </a:buClr>
                        <a:buSzPct val="80000"/>
                        <a:buFont typeface="Wingdings" panose="05000000000000000000" pitchFamily="2" charset="2"/>
                        <a:defRPr kumimoji="1" sz="2400" b="1">
                          <a:solidFill>
                            <a:schemeClr val="tx1"/>
                          </a:solidFill>
                          <a:latin typeface="Times New Roman" panose="02020603050405020304" pitchFamily="18" charset="0"/>
                          <a:ea typeface="楷体_GB2312" pitchFamily="49" charset="-122"/>
                        </a:defRPr>
                      </a:lvl1pPr>
                      <a:lvl2pPr algn="l">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lgn="l">
                        <a:spcBef>
                          <a:spcPct val="20000"/>
                        </a:spcBef>
                        <a:buClr>
                          <a:schemeClr val="accent1"/>
                        </a:buClr>
                        <a:buSzPct val="60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3pPr>
                      <a:lvl4pPr algn="l">
                        <a:spcBef>
                          <a:spcPct val="20000"/>
                        </a:spcBef>
                        <a:buClr>
                          <a:schemeClr val="tx1"/>
                        </a:buClr>
                        <a:defRPr kumimoji="1" sz="2400">
                          <a:solidFill>
                            <a:schemeClr val="tx1"/>
                          </a:solidFill>
                          <a:latin typeface="Times New Roman" panose="02020603050405020304" pitchFamily="18" charset="0"/>
                          <a:ea typeface="宋体" panose="02010600030101010101" pitchFamily="2" charset="-122"/>
                        </a:defRPr>
                      </a:lvl4pPr>
                      <a:lvl5pPr algn="l">
                        <a:spcBef>
                          <a:spcPct val="20000"/>
                        </a:spcBef>
                        <a:buClr>
                          <a:schemeClr val="accent1"/>
                        </a:buClr>
                        <a:defRPr kumimoji="1" sz="2400">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tabLst/>
                      </a:pPr>
                      <a:r>
                        <a:rPr kumimoji="1"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rPr>
                        <a:t>B5</a:t>
                      </a:r>
                    </a:p>
                    <a:p>
                      <a:pPr marL="0" marR="0" lvl="0" indent="0" algn="ctr" defTabSz="914400" rtl="0" eaLnBrk="1" fontAlgn="base" latinLnBrk="0" hangingPunct="1">
                        <a:lnSpc>
                          <a:spcPct val="100000"/>
                        </a:lnSpc>
                        <a:spcBef>
                          <a:spcPct val="5000"/>
                        </a:spcBef>
                        <a:spcAft>
                          <a:spcPct val="0"/>
                        </a:spcAft>
                        <a:buClr>
                          <a:schemeClr val="accent2"/>
                        </a:buClr>
                        <a:buSzPct val="80000"/>
                        <a:buFont typeface="Wingdings" panose="05000000000000000000" pitchFamily="2" charset="2"/>
                        <a:buNone/>
                        <a:tabLst/>
                      </a:pPr>
                      <a:r>
                        <a:rPr kumimoji="1"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rPr>
                        <a:t>B4</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3333CC"/>
                    </a:solidFill>
                  </a:tcPr>
                </a:tc>
                <a:tc>
                  <a:txBody>
                    <a:bodyPr/>
                    <a:lstStyle>
                      <a:lvl1pPr algn="l">
                        <a:spcBef>
                          <a:spcPct val="20000"/>
                        </a:spcBef>
                        <a:buClr>
                          <a:schemeClr val="accent2"/>
                        </a:buClr>
                        <a:buSzPct val="80000"/>
                        <a:buFont typeface="Wingdings" panose="05000000000000000000" pitchFamily="2" charset="2"/>
                        <a:defRPr kumimoji="1" sz="2400" b="1">
                          <a:solidFill>
                            <a:schemeClr val="tx1"/>
                          </a:solidFill>
                          <a:latin typeface="Times New Roman" panose="02020603050405020304" pitchFamily="18" charset="0"/>
                          <a:ea typeface="楷体_GB2312" pitchFamily="49" charset="-122"/>
                        </a:defRPr>
                      </a:lvl1pPr>
                      <a:lvl2pPr algn="l">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lgn="l">
                        <a:spcBef>
                          <a:spcPct val="20000"/>
                        </a:spcBef>
                        <a:buClr>
                          <a:schemeClr val="accent1"/>
                        </a:buClr>
                        <a:buSzPct val="60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3pPr>
                      <a:lvl4pPr algn="l">
                        <a:spcBef>
                          <a:spcPct val="20000"/>
                        </a:spcBef>
                        <a:buClr>
                          <a:schemeClr val="tx1"/>
                        </a:buClr>
                        <a:defRPr kumimoji="1" sz="2400">
                          <a:solidFill>
                            <a:schemeClr val="tx1"/>
                          </a:solidFill>
                          <a:latin typeface="Times New Roman" panose="02020603050405020304" pitchFamily="18" charset="0"/>
                          <a:ea typeface="宋体" panose="02010600030101010101" pitchFamily="2" charset="-122"/>
                        </a:defRPr>
                      </a:lvl4pPr>
                      <a:lvl5pPr algn="l">
                        <a:spcBef>
                          <a:spcPct val="20000"/>
                        </a:spcBef>
                        <a:buClr>
                          <a:schemeClr val="accent1"/>
                        </a:buClr>
                        <a:defRPr kumimoji="1" sz="2400">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tabLst/>
                      </a:pPr>
                      <a:r>
                        <a:rPr kumimoji="1"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rPr>
                        <a:t>BNB！</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3333CC"/>
                    </a:solidFill>
                  </a:tcPr>
                </a:tc>
                <a:tc>
                  <a:txBody>
                    <a:bodyPr/>
                    <a:lstStyle>
                      <a:lvl1pPr algn="l">
                        <a:spcBef>
                          <a:spcPct val="20000"/>
                        </a:spcBef>
                        <a:buClr>
                          <a:schemeClr val="accent2"/>
                        </a:buClr>
                        <a:buSzPct val="80000"/>
                        <a:buFont typeface="Wingdings" panose="05000000000000000000" pitchFamily="2" charset="2"/>
                        <a:defRPr kumimoji="1" sz="2400" b="1">
                          <a:solidFill>
                            <a:schemeClr val="tx1"/>
                          </a:solidFill>
                          <a:latin typeface="Times New Roman" panose="02020603050405020304" pitchFamily="18" charset="0"/>
                          <a:ea typeface="楷体_GB2312" pitchFamily="49" charset="-122"/>
                        </a:defRPr>
                      </a:lvl1pPr>
                      <a:lvl2pPr algn="l">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lgn="l">
                        <a:spcBef>
                          <a:spcPct val="20000"/>
                        </a:spcBef>
                        <a:buClr>
                          <a:schemeClr val="accent1"/>
                        </a:buClr>
                        <a:buSzPct val="60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3pPr>
                      <a:lvl4pPr algn="l">
                        <a:spcBef>
                          <a:spcPct val="20000"/>
                        </a:spcBef>
                        <a:buClr>
                          <a:schemeClr val="tx1"/>
                        </a:buClr>
                        <a:defRPr kumimoji="1" sz="2400">
                          <a:solidFill>
                            <a:schemeClr val="tx1"/>
                          </a:solidFill>
                          <a:latin typeface="Times New Roman" panose="02020603050405020304" pitchFamily="18" charset="0"/>
                          <a:ea typeface="宋体" panose="02010600030101010101" pitchFamily="2" charset="-122"/>
                        </a:defRPr>
                      </a:lvl4pPr>
                      <a:lvl5pPr algn="l">
                        <a:spcBef>
                          <a:spcPct val="20000"/>
                        </a:spcBef>
                        <a:buClr>
                          <a:schemeClr val="accent1"/>
                        </a:buClr>
                        <a:defRPr kumimoji="1" sz="2400">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tabLst/>
                      </a:pPr>
                      <a:r>
                        <a:rPr kumimoji="1"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rPr>
                        <a:t>C2X6</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3333CC"/>
                    </a:solidFill>
                  </a:tcPr>
                </a:tc>
                <a:tc>
                  <a:txBody>
                    <a:bodyPr/>
                    <a:lstStyle>
                      <a:lvl1pPr algn="l">
                        <a:spcBef>
                          <a:spcPct val="20000"/>
                        </a:spcBef>
                        <a:buClr>
                          <a:schemeClr val="accent2"/>
                        </a:buClr>
                        <a:buSzPct val="80000"/>
                        <a:buFont typeface="Wingdings" panose="05000000000000000000" pitchFamily="2" charset="2"/>
                        <a:defRPr kumimoji="1" sz="2400" b="1">
                          <a:solidFill>
                            <a:schemeClr val="tx1"/>
                          </a:solidFill>
                          <a:latin typeface="Times New Roman" panose="02020603050405020304" pitchFamily="18" charset="0"/>
                          <a:ea typeface="楷体_GB2312" pitchFamily="49" charset="-122"/>
                        </a:defRPr>
                      </a:lvl1pPr>
                      <a:lvl2pPr algn="l">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lgn="l">
                        <a:spcBef>
                          <a:spcPct val="20000"/>
                        </a:spcBef>
                        <a:buClr>
                          <a:schemeClr val="accent1"/>
                        </a:buClr>
                        <a:buSzPct val="60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3pPr>
                      <a:lvl4pPr algn="l">
                        <a:spcBef>
                          <a:spcPct val="20000"/>
                        </a:spcBef>
                        <a:buClr>
                          <a:schemeClr val="tx1"/>
                        </a:buClr>
                        <a:defRPr kumimoji="1" sz="2400">
                          <a:solidFill>
                            <a:schemeClr val="tx1"/>
                          </a:solidFill>
                          <a:latin typeface="Times New Roman" panose="02020603050405020304" pitchFamily="18" charset="0"/>
                          <a:ea typeface="宋体" panose="02010600030101010101" pitchFamily="2" charset="-122"/>
                        </a:defRPr>
                      </a:lvl4pPr>
                      <a:lvl5pPr algn="l">
                        <a:spcBef>
                          <a:spcPct val="20000"/>
                        </a:spcBef>
                        <a:buClr>
                          <a:schemeClr val="accent1"/>
                        </a:buClr>
                        <a:defRPr kumimoji="1" sz="2400">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tabLst/>
                      </a:pPr>
                      <a:r>
                        <a:rPr kumimoji="1"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rPr>
                        <a:t>DYPI</a:t>
                      </a:r>
                      <a:endParaRPr kumimoji="1" lang="zh-CN" altLang="en-US" sz="24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T="45714" marB="4571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3333CC"/>
                    </a:solidFill>
                  </a:tcPr>
                </a:tc>
                <a:extLst>
                  <a:ext uri="{0D108BD9-81ED-4DB2-BD59-A6C34878D82A}">
                    <a16:rowId xmlns:a16="http://schemas.microsoft.com/office/drawing/2014/main" val="10008"/>
                  </a:ext>
                </a:extLst>
              </a:tr>
            </a:tbl>
          </a:graphicData>
        </a:graphic>
      </p:graphicFrame>
      <p:sp>
        <p:nvSpPr>
          <p:cNvPr id="71230" name="Text Box 574">
            <a:extLst>
              <a:ext uri="{FF2B5EF4-FFF2-40B4-BE49-F238E27FC236}">
                <a16:creationId xmlns:a16="http://schemas.microsoft.com/office/drawing/2014/main" id="{81A5EA17-054F-4872-A836-60C3AA1644D7}"/>
              </a:ext>
            </a:extLst>
          </p:cNvPr>
          <p:cNvSpPr txBox="1">
            <a:spLocks noChangeArrowheads="1"/>
          </p:cNvSpPr>
          <p:nvPr/>
        </p:nvSpPr>
        <p:spPr bwMode="auto">
          <a:xfrm>
            <a:off x="-146050" y="2582863"/>
            <a:ext cx="428625" cy="92075"/>
          </a:xfrm>
          <a:prstGeom prst="rect">
            <a:avLst/>
          </a:prstGeom>
          <a:noFill/>
          <a:ln>
            <a:noFill/>
          </a:ln>
          <a:effectLst>
            <a:prstShdw prst="shdw17" dist="17961" dir="2700000">
              <a:schemeClr val="tx1">
                <a:gamma/>
                <a:shade val="60000"/>
                <a:invGamma/>
              </a:schemeClr>
            </a:prstShdw>
          </a:effectLst>
          <a:extLst>
            <a:ext uri="{909E8E84-426E-40DD-AFC4-6F175D3DCCD1}">
              <a14:hiddenFill xmlns:a14="http://schemas.microsoft.com/office/drawing/2010/main">
                <a:gradFill rotWithShape="0">
                  <a:gsLst>
                    <a:gs pos="0">
                      <a:schemeClr val="tx1"/>
                    </a:gs>
                    <a:gs pos="100000">
                      <a:schemeClr val="tx1">
                        <a:gamma/>
                        <a:shade val="72941"/>
                        <a:invGamma/>
                      </a:schemeClr>
                    </a:gs>
                  </a:gsLst>
                  <a:lin ang="5400000" scaled="1"/>
                </a:gradFill>
              </a14:hiddenFill>
            </a:ext>
            <a:ext uri="{91240B29-F687-4F45-9708-019B960494DF}">
              <a14:hiddenLine xmlns:a14="http://schemas.microsoft.com/office/drawing/2010/main" w="9525" cap="sq">
                <a:solidFill>
                  <a:schemeClr val="tx1"/>
                </a:solidFill>
                <a:miter lim="800000"/>
                <a:headEnd/>
                <a:tailEnd/>
              </a14:hiddenLine>
            </a:ext>
          </a:extLst>
        </p:spPr>
        <p:txBody>
          <a:bodyPr vert="eaVert">
            <a:spAutoFit/>
          </a:bodyPr>
          <a:lstStyle/>
          <a:p>
            <a:pPr algn="ctr" eaLnBrk="1" hangingPunct="1">
              <a:spcBef>
                <a:spcPct val="50000"/>
              </a:spcBef>
              <a:defRPr/>
            </a:pPr>
            <a:endParaRPr lang="zh-CN" altLang="en-US"/>
          </a:p>
        </p:txBody>
      </p:sp>
      <p:sp>
        <p:nvSpPr>
          <p:cNvPr id="71236" name="Oval 580">
            <a:extLst>
              <a:ext uri="{FF2B5EF4-FFF2-40B4-BE49-F238E27FC236}">
                <a16:creationId xmlns:a16="http://schemas.microsoft.com/office/drawing/2014/main" id="{8058473C-8A0E-4117-8493-11EF36660C88}"/>
              </a:ext>
            </a:extLst>
          </p:cNvPr>
          <p:cNvSpPr>
            <a:spLocks noChangeArrowheads="1"/>
          </p:cNvSpPr>
          <p:nvPr/>
        </p:nvSpPr>
        <p:spPr bwMode="auto">
          <a:xfrm>
            <a:off x="1905000" y="3200400"/>
            <a:ext cx="304800" cy="304800"/>
          </a:xfrm>
          <a:prstGeom prst="ellipse">
            <a:avLst/>
          </a:prstGeom>
          <a:noFill/>
          <a:ln w="9525" cap="sq">
            <a:solidFill>
              <a:schemeClr val="tx1"/>
            </a:solidFill>
            <a:round/>
            <a:headEnd/>
            <a:tailEnd/>
          </a:ln>
          <a:effectLst>
            <a:prstShdw prst="shdw17" dist="17961" dir="2700000">
              <a:schemeClr val="tx1">
                <a:gamma/>
                <a:shade val="60000"/>
                <a:invGamma/>
              </a:schemeClr>
            </a:prstShdw>
          </a:effectLst>
          <a:extLst>
            <a:ext uri="{909E8E84-426E-40DD-AFC4-6F175D3DCCD1}">
              <a14:hiddenFill xmlns:a14="http://schemas.microsoft.com/office/drawing/2010/main">
                <a:gradFill rotWithShape="0">
                  <a:gsLst>
                    <a:gs pos="0">
                      <a:schemeClr val="tx1"/>
                    </a:gs>
                    <a:gs pos="100000">
                      <a:schemeClr val="tx1">
                        <a:gamma/>
                        <a:shade val="72941"/>
                        <a:invGamma/>
                      </a:schemeClr>
                    </a:gs>
                  </a:gsLst>
                  <a:lin ang="5400000" scaled="1"/>
                </a:gradFill>
              </a14:hiddenFill>
            </a:ext>
          </a:extLst>
        </p:spPr>
        <p:txBody>
          <a:bodyPr wrap="none" anchor="ctr"/>
          <a:lstStyle/>
          <a:p>
            <a:pPr algn="ctr" eaLnBrk="1" hangingPunct="1">
              <a:defRPr/>
            </a:pPr>
            <a:r>
              <a:rPr lang="zh-CN" altLang="en-US" sz="1400">
                <a:solidFill>
                  <a:schemeClr val="tx1"/>
                </a:solidFill>
              </a:rPr>
              <a:t>11</a:t>
            </a:r>
          </a:p>
        </p:txBody>
      </p:sp>
      <p:sp>
        <p:nvSpPr>
          <p:cNvPr id="71237" name="Oval 581">
            <a:extLst>
              <a:ext uri="{FF2B5EF4-FFF2-40B4-BE49-F238E27FC236}">
                <a16:creationId xmlns:a16="http://schemas.microsoft.com/office/drawing/2014/main" id="{73308567-36C4-415C-BD9B-47152C919646}"/>
              </a:ext>
            </a:extLst>
          </p:cNvPr>
          <p:cNvSpPr>
            <a:spLocks noChangeArrowheads="1"/>
          </p:cNvSpPr>
          <p:nvPr/>
        </p:nvSpPr>
        <p:spPr bwMode="auto">
          <a:xfrm>
            <a:off x="1905000" y="3810000"/>
            <a:ext cx="304800" cy="304800"/>
          </a:xfrm>
          <a:prstGeom prst="ellipse">
            <a:avLst/>
          </a:prstGeom>
          <a:noFill/>
          <a:ln w="9525" cap="sq">
            <a:solidFill>
              <a:schemeClr val="tx1"/>
            </a:solidFill>
            <a:round/>
            <a:headEnd/>
            <a:tailEnd/>
          </a:ln>
          <a:effectLst>
            <a:prstShdw prst="shdw17" dist="17961" dir="2700000">
              <a:schemeClr val="tx1">
                <a:gamma/>
                <a:shade val="60000"/>
                <a:invGamma/>
              </a:schemeClr>
            </a:prstShdw>
          </a:effectLst>
          <a:extLst>
            <a:ext uri="{909E8E84-426E-40DD-AFC4-6F175D3DCCD1}">
              <a14:hiddenFill xmlns:a14="http://schemas.microsoft.com/office/drawing/2010/main">
                <a:gradFill rotWithShape="0">
                  <a:gsLst>
                    <a:gs pos="0">
                      <a:schemeClr val="tx1"/>
                    </a:gs>
                    <a:gs pos="100000">
                      <a:schemeClr val="tx1">
                        <a:gamma/>
                        <a:shade val="72941"/>
                        <a:invGamma/>
                      </a:schemeClr>
                    </a:gs>
                  </a:gsLst>
                  <a:lin ang="5400000" scaled="1"/>
                </a:gradFill>
              </a14:hiddenFill>
            </a:ext>
          </a:extLst>
        </p:spPr>
        <p:txBody>
          <a:bodyPr wrap="none" anchor="ctr"/>
          <a:lstStyle/>
          <a:p>
            <a:pPr algn="ctr" eaLnBrk="1" hangingPunct="1">
              <a:defRPr/>
            </a:pPr>
            <a:r>
              <a:rPr lang="zh-CN" altLang="en-US" sz="1400">
                <a:solidFill>
                  <a:schemeClr val="tx1"/>
                </a:solidFill>
              </a:rPr>
              <a:t>51</a:t>
            </a:r>
          </a:p>
        </p:txBody>
      </p:sp>
      <p:sp>
        <p:nvSpPr>
          <p:cNvPr id="71238" name="Oval 582">
            <a:extLst>
              <a:ext uri="{FF2B5EF4-FFF2-40B4-BE49-F238E27FC236}">
                <a16:creationId xmlns:a16="http://schemas.microsoft.com/office/drawing/2014/main" id="{309758B2-98A2-422B-981C-A3926D89D672}"/>
              </a:ext>
            </a:extLst>
          </p:cNvPr>
          <p:cNvSpPr>
            <a:spLocks noChangeArrowheads="1"/>
          </p:cNvSpPr>
          <p:nvPr/>
        </p:nvSpPr>
        <p:spPr bwMode="auto">
          <a:xfrm>
            <a:off x="1905000" y="4343400"/>
            <a:ext cx="304800" cy="304800"/>
          </a:xfrm>
          <a:prstGeom prst="ellipse">
            <a:avLst/>
          </a:prstGeom>
          <a:noFill/>
          <a:ln w="9525" cap="sq">
            <a:solidFill>
              <a:schemeClr val="tx1"/>
            </a:solidFill>
            <a:round/>
            <a:headEnd/>
            <a:tailEnd/>
          </a:ln>
          <a:effectLst>
            <a:prstShdw prst="shdw17" dist="17961" dir="2700000">
              <a:schemeClr val="tx1">
                <a:gamma/>
                <a:shade val="60000"/>
                <a:invGamma/>
              </a:schemeClr>
            </a:prstShdw>
          </a:effectLst>
          <a:extLst>
            <a:ext uri="{909E8E84-426E-40DD-AFC4-6F175D3DCCD1}">
              <a14:hiddenFill xmlns:a14="http://schemas.microsoft.com/office/drawing/2010/main">
                <a:gradFill rotWithShape="0">
                  <a:gsLst>
                    <a:gs pos="0">
                      <a:schemeClr val="tx1"/>
                    </a:gs>
                    <a:gs pos="100000">
                      <a:schemeClr val="tx1">
                        <a:gamma/>
                        <a:shade val="72941"/>
                        <a:invGamma/>
                      </a:schemeClr>
                    </a:gs>
                  </a:gsLst>
                  <a:lin ang="5400000" scaled="1"/>
                </a:gradFill>
              </a14:hiddenFill>
            </a:ext>
          </a:extLst>
        </p:spPr>
        <p:txBody>
          <a:bodyPr wrap="none" anchor="ctr"/>
          <a:lstStyle/>
          <a:p>
            <a:pPr algn="ctr" eaLnBrk="1" hangingPunct="1">
              <a:defRPr/>
            </a:pPr>
            <a:r>
              <a:rPr lang="zh-CN" altLang="en-US" sz="1400">
                <a:solidFill>
                  <a:schemeClr val="tx1"/>
                </a:solidFill>
              </a:rPr>
              <a:t>50</a:t>
            </a:r>
          </a:p>
        </p:txBody>
      </p:sp>
      <p:sp>
        <p:nvSpPr>
          <p:cNvPr id="71239" name="Oval 583">
            <a:extLst>
              <a:ext uri="{FF2B5EF4-FFF2-40B4-BE49-F238E27FC236}">
                <a16:creationId xmlns:a16="http://schemas.microsoft.com/office/drawing/2014/main" id="{FFC172A0-1BDE-423A-AD88-3E363D1FBFB9}"/>
              </a:ext>
            </a:extLst>
          </p:cNvPr>
          <p:cNvSpPr>
            <a:spLocks noChangeArrowheads="1"/>
          </p:cNvSpPr>
          <p:nvPr/>
        </p:nvSpPr>
        <p:spPr bwMode="auto">
          <a:xfrm>
            <a:off x="1905000" y="4953000"/>
            <a:ext cx="304800" cy="304800"/>
          </a:xfrm>
          <a:prstGeom prst="ellipse">
            <a:avLst/>
          </a:prstGeom>
          <a:noFill/>
          <a:ln w="9525" cap="sq">
            <a:solidFill>
              <a:schemeClr val="tx1"/>
            </a:solidFill>
            <a:round/>
            <a:headEnd/>
            <a:tailEnd/>
          </a:ln>
          <a:effectLst>
            <a:prstShdw prst="shdw17" dist="17961" dir="2700000">
              <a:schemeClr val="tx1">
                <a:gamma/>
                <a:shade val="60000"/>
                <a:invGamma/>
              </a:schemeClr>
            </a:prstShdw>
          </a:effectLst>
          <a:extLst>
            <a:ext uri="{909E8E84-426E-40DD-AFC4-6F175D3DCCD1}">
              <a14:hiddenFill xmlns:a14="http://schemas.microsoft.com/office/drawing/2010/main">
                <a:gradFill rotWithShape="0">
                  <a:gsLst>
                    <a:gs pos="0">
                      <a:schemeClr val="tx1"/>
                    </a:gs>
                    <a:gs pos="100000">
                      <a:schemeClr val="tx1">
                        <a:gamma/>
                        <a:shade val="72941"/>
                        <a:invGamma/>
                      </a:schemeClr>
                    </a:gs>
                  </a:gsLst>
                  <a:lin ang="5400000" scaled="1"/>
                </a:gradFill>
              </a14:hiddenFill>
            </a:ext>
          </a:extLst>
        </p:spPr>
        <p:txBody>
          <a:bodyPr wrap="none" anchor="ctr"/>
          <a:lstStyle/>
          <a:p>
            <a:pPr algn="ctr" eaLnBrk="1" hangingPunct="1">
              <a:defRPr/>
            </a:pPr>
            <a:r>
              <a:rPr lang="zh-CN" altLang="en-US" sz="1400">
                <a:solidFill>
                  <a:schemeClr val="tx1"/>
                </a:solidFill>
              </a:rPr>
              <a:t>52</a:t>
            </a:r>
          </a:p>
        </p:txBody>
      </p:sp>
      <p:sp>
        <p:nvSpPr>
          <p:cNvPr id="35954" name="Oval 602">
            <a:hlinkClick r:id="" action="ppaction://hlinkshowjump?jump=previousslide"/>
            <a:extLst>
              <a:ext uri="{FF2B5EF4-FFF2-40B4-BE49-F238E27FC236}">
                <a16:creationId xmlns:a16="http://schemas.microsoft.com/office/drawing/2014/main" id="{ADBBF126-BA61-4F10-B40E-BD20D1C44F7D}"/>
              </a:ext>
            </a:extLst>
          </p:cNvPr>
          <p:cNvSpPr>
            <a:spLocks noChangeArrowheads="1"/>
          </p:cNvSpPr>
          <p:nvPr/>
        </p:nvSpPr>
        <p:spPr bwMode="auto">
          <a:xfrm>
            <a:off x="6353175" y="6386513"/>
            <a:ext cx="747713" cy="323850"/>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kumimoji="1" sz="1600" b="1">
                <a:solidFill>
                  <a:srgbClr val="003399"/>
                </a:solidFill>
                <a:latin typeface="Times New Roman" panose="02020603050405020304" pitchFamily="18" charset="0"/>
                <a:ea typeface="宋体" panose="02010600030101010101" pitchFamily="2" charset="-122"/>
              </a:defRPr>
            </a:lvl1pPr>
            <a:lvl2pPr marL="742950" indent="-285750" algn="ctr">
              <a:defRPr kumimoji="1" sz="1600" b="1">
                <a:solidFill>
                  <a:srgbClr val="003399"/>
                </a:solidFill>
                <a:latin typeface="Times New Roman" panose="02020603050405020304" pitchFamily="18" charset="0"/>
                <a:ea typeface="宋体" panose="02010600030101010101" pitchFamily="2" charset="-122"/>
              </a:defRPr>
            </a:lvl2pPr>
            <a:lvl3pPr marL="1143000" indent="-228600" algn="ctr">
              <a:defRPr kumimoji="1" sz="1600" b="1">
                <a:solidFill>
                  <a:srgbClr val="003399"/>
                </a:solidFill>
                <a:latin typeface="Times New Roman" panose="02020603050405020304" pitchFamily="18" charset="0"/>
                <a:ea typeface="宋体" panose="02010600030101010101" pitchFamily="2" charset="-122"/>
              </a:defRPr>
            </a:lvl3pPr>
            <a:lvl4pPr marL="1600200" indent="-228600" algn="ctr">
              <a:defRPr kumimoji="1" sz="1600" b="1">
                <a:solidFill>
                  <a:srgbClr val="003399"/>
                </a:solidFill>
                <a:latin typeface="Times New Roman" panose="02020603050405020304" pitchFamily="18" charset="0"/>
                <a:ea typeface="宋体" panose="02010600030101010101" pitchFamily="2" charset="-122"/>
              </a:defRPr>
            </a:lvl4pPr>
            <a:lvl5pPr marL="2057400" indent="-228600" algn="ctr">
              <a:defRPr kumimoji="1" sz="1600" b="1">
                <a:solidFill>
                  <a:srgbClr val="003399"/>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5955" name="Oval 603">
            <a:hlinkClick r:id="" action="ppaction://hlinkshowjump?jump=nextslide"/>
            <a:extLst>
              <a:ext uri="{FF2B5EF4-FFF2-40B4-BE49-F238E27FC236}">
                <a16:creationId xmlns:a16="http://schemas.microsoft.com/office/drawing/2014/main" id="{344BDBE7-B6AC-47F4-A500-EF1E4B8338EE}"/>
              </a:ext>
            </a:extLst>
          </p:cNvPr>
          <p:cNvSpPr>
            <a:spLocks noChangeArrowheads="1"/>
          </p:cNvSpPr>
          <p:nvPr/>
        </p:nvSpPr>
        <p:spPr bwMode="auto">
          <a:xfrm>
            <a:off x="7219950" y="6391275"/>
            <a:ext cx="781050" cy="314325"/>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kumimoji="1" sz="1600" b="1">
                <a:solidFill>
                  <a:srgbClr val="003399"/>
                </a:solidFill>
                <a:latin typeface="Times New Roman" panose="02020603050405020304" pitchFamily="18" charset="0"/>
                <a:ea typeface="宋体" panose="02010600030101010101" pitchFamily="2" charset="-122"/>
              </a:defRPr>
            </a:lvl1pPr>
            <a:lvl2pPr marL="742950" indent="-285750" algn="ctr">
              <a:defRPr kumimoji="1" sz="1600" b="1">
                <a:solidFill>
                  <a:srgbClr val="003399"/>
                </a:solidFill>
                <a:latin typeface="Times New Roman" panose="02020603050405020304" pitchFamily="18" charset="0"/>
                <a:ea typeface="宋体" panose="02010600030101010101" pitchFamily="2" charset="-122"/>
              </a:defRPr>
            </a:lvl2pPr>
            <a:lvl3pPr marL="1143000" indent="-228600" algn="ctr">
              <a:defRPr kumimoji="1" sz="1600" b="1">
                <a:solidFill>
                  <a:srgbClr val="003399"/>
                </a:solidFill>
                <a:latin typeface="Times New Roman" panose="02020603050405020304" pitchFamily="18" charset="0"/>
                <a:ea typeface="宋体" panose="02010600030101010101" pitchFamily="2" charset="-122"/>
              </a:defRPr>
            </a:lvl3pPr>
            <a:lvl4pPr marL="1600200" indent="-228600" algn="ctr">
              <a:defRPr kumimoji="1" sz="1600" b="1">
                <a:solidFill>
                  <a:srgbClr val="003399"/>
                </a:solidFill>
                <a:latin typeface="Times New Roman" panose="02020603050405020304" pitchFamily="18" charset="0"/>
                <a:ea typeface="宋体" panose="02010600030101010101" pitchFamily="2" charset="-122"/>
              </a:defRPr>
            </a:lvl4pPr>
            <a:lvl5pPr marL="2057400" indent="-228600" algn="ctr">
              <a:defRPr kumimoji="1" sz="1600" b="1">
                <a:solidFill>
                  <a:srgbClr val="003399"/>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5956" name="Oval 604">
            <a:hlinkClick r:id="" action="ppaction://hlinkshowjump?jump=firstslide"/>
            <a:extLst>
              <a:ext uri="{FF2B5EF4-FFF2-40B4-BE49-F238E27FC236}">
                <a16:creationId xmlns:a16="http://schemas.microsoft.com/office/drawing/2014/main" id="{E5B436D8-6072-410E-83F9-ABFCBC4C73B5}"/>
              </a:ext>
            </a:extLst>
          </p:cNvPr>
          <p:cNvSpPr>
            <a:spLocks noChangeArrowheads="1"/>
          </p:cNvSpPr>
          <p:nvPr/>
        </p:nvSpPr>
        <p:spPr bwMode="auto">
          <a:xfrm>
            <a:off x="8148638" y="6392863"/>
            <a:ext cx="781050" cy="314325"/>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kumimoji="1" sz="1600" b="1">
                <a:solidFill>
                  <a:srgbClr val="003399"/>
                </a:solidFill>
                <a:latin typeface="Times New Roman" panose="02020603050405020304" pitchFamily="18" charset="0"/>
                <a:ea typeface="宋体" panose="02010600030101010101" pitchFamily="2" charset="-122"/>
              </a:defRPr>
            </a:lvl1pPr>
            <a:lvl2pPr marL="742950" indent="-285750" algn="ctr">
              <a:defRPr kumimoji="1" sz="1600" b="1">
                <a:solidFill>
                  <a:srgbClr val="003399"/>
                </a:solidFill>
                <a:latin typeface="Times New Roman" panose="02020603050405020304" pitchFamily="18" charset="0"/>
                <a:ea typeface="宋体" panose="02010600030101010101" pitchFamily="2" charset="-122"/>
              </a:defRPr>
            </a:lvl2pPr>
            <a:lvl3pPr marL="1143000" indent="-228600" algn="ctr">
              <a:defRPr kumimoji="1" sz="1600" b="1">
                <a:solidFill>
                  <a:srgbClr val="003399"/>
                </a:solidFill>
                <a:latin typeface="Times New Roman" panose="02020603050405020304" pitchFamily="18" charset="0"/>
                <a:ea typeface="宋体" panose="02010600030101010101" pitchFamily="2" charset="-122"/>
              </a:defRPr>
            </a:lvl3pPr>
            <a:lvl4pPr marL="1600200" indent="-228600" algn="ctr">
              <a:defRPr kumimoji="1" sz="1600" b="1">
                <a:solidFill>
                  <a:srgbClr val="003399"/>
                </a:solidFill>
                <a:latin typeface="Times New Roman" panose="02020603050405020304" pitchFamily="18" charset="0"/>
                <a:ea typeface="宋体" panose="02010600030101010101" pitchFamily="2" charset="-122"/>
              </a:defRPr>
            </a:lvl4pPr>
            <a:lvl5pPr marL="2057400" indent="-228600" algn="ctr">
              <a:defRPr kumimoji="1" sz="1600" b="1">
                <a:solidFill>
                  <a:srgbClr val="003399"/>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9pPr>
          </a:lstStyle>
          <a:p>
            <a:pPr eaLnBrk="1" hangingPunct="1"/>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0658"/>
                                        </p:tgtEl>
                                        <p:attrNameLst>
                                          <p:attrName>style.visibility</p:attrName>
                                        </p:attrNameLst>
                                      </p:cBhvr>
                                      <p:to>
                                        <p:strVal val="visible"/>
                                      </p:to>
                                    </p:set>
                                    <p:anim calcmode="lin" valueType="num">
                                      <p:cBhvr additive="base">
                                        <p:cTn id="7" dur="500" fill="hold"/>
                                        <p:tgtEl>
                                          <p:spTgt spid="70658"/>
                                        </p:tgtEl>
                                        <p:attrNameLst>
                                          <p:attrName>ppt_x</p:attrName>
                                        </p:attrNameLst>
                                      </p:cBhvr>
                                      <p:tavLst>
                                        <p:tav tm="0">
                                          <p:val>
                                            <p:strVal val="0-#ppt_w/2"/>
                                          </p:val>
                                        </p:tav>
                                        <p:tav tm="100000">
                                          <p:val>
                                            <p:strVal val="#ppt_x"/>
                                          </p:val>
                                        </p:tav>
                                      </p:tavLst>
                                    </p:anim>
                                    <p:anim calcmode="lin" valueType="num">
                                      <p:cBhvr additive="base">
                                        <p:cTn id="8" dur="500" fill="hold"/>
                                        <p:tgtEl>
                                          <p:spTgt spid="70658"/>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70673">
                                            <p:txEl>
                                              <p:pRg st="0" end="0"/>
                                            </p:txEl>
                                          </p:spTgt>
                                        </p:tgtEl>
                                        <p:attrNameLst>
                                          <p:attrName>style.visibility</p:attrName>
                                        </p:attrNameLst>
                                      </p:cBhvr>
                                      <p:to>
                                        <p:strVal val="visible"/>
                                      </p:to>
                                    </p:set>
                                    <p:animEffect transition="in" filter="wipe(left)">
                                      <p:cBhvr>
                                        <p:cTn id="13" dur="500"/>
                                        <p:tgtEl>
                                          <p:spTgt spid="7067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58" grpId="0" autoUpdateAnimBg="0"/>
      <p:bldP spid="70673" grpId="0" build="p"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showMasterSp="0" showMasterPhAnim="0">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CB22E538-CF68-4D99-8876-ACF094535607}"/>
              </a:ext>
            </a:extLst>
          </p:cNvPr>
          <p:cNvSpPr>
            <a:spLocks noGrp="1" noChangeArrowheads="1"/>
          </p:cNvSpPr>
          <p:nvPr>
            <p:ph type="title"/>
          </p:nvPr>
        </p:nvSpPr>
        <p:spPr>
          <a:xfrm>
            <a:off x="650875" y="252413"/>
            <a:ext cx="7772400" cy="685800"/>
          </a:xfrm>
          <a:effectLst>
            <a:outerShdw dist="35921" dir="2700000" algn="ctr" rotWithShape="0">
              <a:schemeClr val="bg2"/>
            </a:outerShdw>
          </a:effectLst>
        </p:spPr>
        <p:txBody>
          <a:bodyPr/>
          <a:lstStyle/>
          <a:p>
            <a:pPr algn="l" eaLnBrk="1" hangingPunct="1">
              <a:spcBef>
                <a:spcPct val="40000"/>
              </a:spcBef>
              <a:defRPr/>
            </a:pPr>
            <a:r>
              <a:rPr lang="en-US" altLang="zh-CN" sz="2800" dirty="0">
                <a:latin typeface="华文新魏" panose="02010800040101010101" pitchFamily="2" charset="-122"/>
                <a:ea typeface="华文新魏" panose="02010800040101010101" pitchFamily="2" charset="-122"/>
              </a:rPr>
              <a:t>5.3 </a:t>
            </a:r>
            <a:r>
              <a:rPr lang="zh-CN" altLang="en-US" sz="2800" dirty="0">
                <a:latin typeface="华文新魏" panose="02010800040101010101" pitchFamily="2" charset="-122"/>
                <a:ea typeface="华文新魏" panose="02010800040101010101" pitchFamily="2" charset="-122"/>
              </a:rPr>
              <a:t>软件测试的步骤</a:t>
            </a:r>
            <a:endParaRPr lang="zh-CN" altLang="en-US" sz="2800" dirty="0">
              <a:solidFill>
                <a:schemeClr val="folHlink"/>
              </a:solidFill>
              <a:latin typeface="华文新魏" panose="02010800040101010101" pitchFamily="2" charset="-122"/>
              <a:ea typeface="华文新魏" panose="02010800040101010101" pitchFamily="2" charset="-122"/>
            </a:endParaRPr>
          </a:p>
        </p:txBody>
      </p:sp>
      <p:sp>
        <p:nvSpPr>
          <p:cNvPr id="71683" name="Rectangle 3">
            <a:extLst>
              <a:ext uri="{FF2B5EF4-FFF2-40B4-BE49-F238E27FC236}">
                <a16:creationId xmlns:a16="http://schemas.microsoft.com/office/drawing/2014/main" id="{BC8DB02B-2C3E-4124-B6A2-9C9DD485DFCF}"/>
              </a:ext>
            </a:extLst>
          </p:cNvPr>
          <p:cNvSpPr>
            <a:spLocks noGrp="1" noChangeArrowheads="1"/>
          </p:cNvSpPr>
          <p:nvPr>
            <p:ph type="body" idx="1"/>
          </p:nvPr>
        </p:nvSpPr>
        <p:spPr>
          <a:xfrm>
            <a:off x="292100" y="811213"/>
            <a:ext cx="8459788" cy="1922462"/>
          </a:xfrm>
        </p:spPr>
        <p:txBody>
          <a:bodyPr/>
          <a:lstStyle/>
          <a:p>
            <a:pPr lvl="1" eaLnBrk="1" hangingPunct="1"/>
            <a:r>
              <a:rPr lang="zh-CN" altLang="en-US" b="1">
                <a:latin typeface="宋体" panose="02010600030101010101" pitchFamily="2" charset="-122"/>
              </a:rPr>
              <a:t>测试步骤及策略</a:t>
            </a:r>
          </a:p>
          <a:p>
            <a:pPr lvl="1" eaLnBrk="1" hangingPunct="1">
              <a:lnSpc>
                <a:spcPct val="95000"/>
              </a:lnSpc>
              <a:spcBef>
                <a:spcPts val="100"/>
              </a:spcBef>
            </a:pPr>
            <a:r>
              <a:rPr lang="zh-CN" altLang="en-US">
                <a:latin typeface="宋体" panose="02010600030101010101" pitchFamily="2" charset="-122"/>
              </a:rPr>
              <a:t>    </a:t>
            </a:r>
            <a:r>
              <a:rPr lang="zh-CN" altLang="en-US" b="1">
                <a:latin typeface="楷体_GB2312" pitchFamily="49" charset="-122"/>
                <a:ea typeface="楷体_GB2312" pitchFamily="49" charset="-122"/>
              </a:rPr>
              <a:t>所有测试过程都应采用综合测试策略；即先</a:t>
            </a:r>
          </a:p>
          <a:p>
            <a:pPr lvl="1" eaLnBrk="1" hangingPunct="1">
              <a:lnSpc>
                <a:spcPct val="95000"/>
              </a:lnSpc>
              <a:spcBef>
                <a:spcPts val="100"/>
              </a:spcBef>
            </a:pPr>
            <a:r>
              <a:rPr lang="zh-CN" altLang="en-US" b="1">
                <a:latin typeface="楷体_GB2312" pitchFamily="49" charset="-122"/>
                <a:ea typeface="楷体_GB2312" pitchFamily="49" charset="-122"/>
              </a:rPr>
              <a:t>作静态分析，再作动态测试。并事先制订测试计</a:t>
            </a:r>
          </a:p>
          <a:p>
            <a:pPr lvl="1" eaLnBrk="1" hangingPunct="1">
              <a:lnSpc>
                <a:spcPct val="95000"/>
              </a:lnSpc>
              <a:spcBef>
                <a:spcPts val="100"/>
              </a:spcBef>
            </a:pPr>
            <a:r>
              <a:rPr lang="zh-CN" altLang="en-US" b="1">
                <a:latin typeface="楷体_GB2312" pitchFamily="49" charset="-122"/>
                <a:ea typeface="楷体_GB2312" pitchFamily="49" charset="-122"/>
              </a:rPr>
              <a:t>划。测试过程通常可分4步进行：</a:t>
            </a:r>
            <a:endParaRPr lang="zh-CN" altLang="zh-CN" b="1">
              <a:latin typeface="楷体_GB2312" pitchFamily="49" charset="-122"/>
              <a:ea typeface="楷体_GB2312" pitchFamily="49" charset="-122"/>
            </a:endParaRPr>
          </a:p>
        </p:txBody>
      </p:sp>
      <p:grpSp>
        <p:nvGrpSpPr>
          <p:cNvPr id="71730" name="Group 50">
            <a:extLst>
              <a:ext uri="{FF2B5EF4-FFF2-40B4-BE49-F238E27FC236}">
                <a16:creationId xmlns:a16="http://schemas.microsoft.com/office/drawing/2014/main" id="{2A7EB2BC-9559-4B48-A037-22D5A589DCDF}"/>
              </a:ext>
            </a:extLst>
          </p:cNvPr>
          <p:cNvGrpSpPr>
            <a:grpSpLocks/>
          </p:cNvGrpSpPr>
          <p:nvPr/>
        </p:nvGrpSpPr>
        <p:grpSpPr bwMode="auto">
          <a:xfrm>
            <a:off x="457200" y="2925763"/>
            <a:ext cx="1524000" cy="3429000"/>
            <a:chOff x="288" y="1843"/>
            <a:chExt cx="960" cy="2160"/>
          </a:xfrm>
        </p:grpSpPr>
        <p:sp>
          <p:nvSpPr>
            <p:cNvPr id="36898" name="Oval 18">
              <a:extLst>
                <a:ext uri="{FF2B5EF4-FFF2-40B4-BE49-F238E27FC236}">
                  <a16:creationId xmlns:a16="http://schemas.microsoft.com/office/drawing/2014/main" id="{18E04673-FAA8-4142-8300-CF4F96FD994E}"/>
                </a:ext>
              </a:extLst>
            </p:cNvPr>
            <p:cNvSpPr>
              <a:spLocks noChangeArrowheads="1"/>
            </p:cNvSpPr>
            <p:nvPr/>
          </p:nvSpPr>
          <p:spPr bwMode="auto">
            <a:xfrm>
              <a:off x="768" y="1843"/>
              <a:ext cx="480" cy="528"/>
            </a:xfrm>
            <a:prstGeom prst="ellipse">
              <a:avLst/>
            </a:prstGeom>
            <a:solidFill>
              <a:srgbClr val="FFFFCC"/>
            </a:solidFill>
            <a:ln w="9525">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kumimoji="1" sz="1600" b="1">
                  <a:solidFill>
                    <a:srgbClr val="003399"/>
                  </a:solidFill>
                  <a:latin typeface="Times New Roman" panose="02020603050405020304" pitchFamily="18" charset="0"/>
                  <a:ea typeface="宋体" panose="02010600030101010101" pitchFamily="2" charset="-122"/>
                </a:defRPr>
              </a:lvl1pPr>
              <a:lvl2pPr marL="742950" indent="-285750" algn="ctr">
                <a:defRPr kumimoji="1" sz="1600" b="1">
                  <a:solidFill>
                    <a:srgbClr val="003399"/>
                  </a:solidFill>
                  <a:latin typeface="Times New Roman" panose="02020603050405020304" pitchFamily="18" charset="0"/>
                  <a:ea typeface="宋体" panose="02010600030101010101" pitchFamily="2" charset="-122"/>
                </a:defRPr>
              </a:lvl2pPr>
              <a:lvl3pPr marL="1143000" indent="-228600" algn="ctr">
                <a:defRPr kumimoji="1" sz="1600" b="1">
                  <a:solidFill>
                    <a:srgbClr val="003399"/>
                  </a:solidFill>
                  <a:latin typeface="Times New Roman" panose="02020603050405020304" pitchFamily="18" charset="0"/>
                  <a:ea typeface="宋体" panose="02010600030101010101" pitchFamily="2" charset="-122"/>
                </a:defRPr>
              </a:lvl3pPr>
              <a:lvl4pPr marL="1600200" indent="-228600" algn="ctr">
                <a:defRPr kumimoji="1" sz="1600" b="1">
                  <a:solidFill>
                    <a:srgbClr val="003399"/>
                  </a:solidFill>
                  <a:latin typeface="Times New Roman" panose="02020603050405020304" pitchFamily="18" charset="0"/>
                  <a:ea typeface="宋体" panose="02010600030101010101" pitchFamily="2" charset="-122"/>
                </a:defRPr>
              </a:lvl4pPr>
              <a:lvl5pPr marL="2057400" indent="-228600" algn="ctr">
                <a:defRPr kumimoji="1" sz="1600" b="1">
                  <a:solidFill>
                    <a:srgbClr val="003399"/>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9pPr>
            </a:lstStyle>
            <a:p>
              <a:pPr eaLnBrk="1" hangingPunct="1"/>
              <a:r>
                <a:rPr lang="zh-CN" altLang="en-US" sz="2000">
                  <a:solidFill>
                    <a:schemeClr val="bg2"/>
                  </a:solidFill>
                </a:rPr>
                <a:t>单元</a:t>
              </a:r>
            </a:p>
            <a:p>
              <a:pPr eaLnBrk="1" hangingPunct="1"/>
              <a:r>
                <a:rPr lang="zh-CN" altLang="en-US" sz="2000">
                  <a:solidFill>
                    <a:schemeClr val="bg2"/>
                  </a:solidFill>
                </a:rPr>
                <a:t>测试</a:t>
              </a:r>
              <a:endParaRPr lang="zh-CN" altLang="en-US" sz="2000" b="0">
                <a:solidFill>
                  <a:schemeClr val="bg2"/>
                </a:solidFill>
              </a:endParaRPr>
            </a:p>
          </p:txBody>
        </p:sp>
        <p:sp>
          <p:nvSpPr>
            <p:cNvPr id="36899" name="Line 19">
              <a:extLst>
                <a:ext uri="{FF2B5EF4-FFF2-40B4-BE49-F238E27FC236}">
                  <a16:creationId xmlns:a16="http://schemas.microsoft.com/office/drawing/2014/main" id="{CF8BE13F-5E1E-455C-901B-D7D5C679831B}"/>
                </a:ext>
              </a:extLst>
            </p:cNvPr>
            <p:cNvSpPr>
              <a:spLocks noChangeShapeType="1"/>
            </p:cNvSpPr>
            <p:nvPr/>
          </p:nvSpPr>
          <p:spPr bwMode="auto">
            <a:xfrm>
              <a:off x="336" y="2131"/>
              <a:ext cx="432"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00" name="Oval 20">
              <a:extLst>
                <a:ext uri="{FF2B5EF4-FFF2-40B4-BE49-F238E27FC236}">
                  <a16:creationId xmlns:a16="http://schemas.microsoft.com/office/drawing/2014/main" id="{396F7CBD-591B-4644-B4CC-E87D292263D6}"/>
                </a:ext>
              </a:extLst>
            </p:cNvPr>
            <p:cNvSpPr>
              <a:spLocks noChangeArrowheads="1"/>
            </p:cNvSpPr>
            <p:nvPr/>
          </p:nvSpPr>
          <p:spPr bwMode="auto">
            <a:xfrm>
              <a:off x="768" y="2515"/>
              <a:ext cx="480" cy="528"/>
            </a:xfrm>
            <a:prstGeom prst="ellipse">
              <a:avLst/>
            </a:prstGeom>
            <a:solidFill>
              <a:srgbClr val="FFFFCC"/>
            </a:solidFill>
            <a:ln w="9525">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kumimoji="1" sz="1600" b="1">
                  <a:solidFill>
                    <a:srgbClr val="003399"/>
                  </a:solidFill>
                  <a:latin typeface="Times New Roman" panose="02020603050405020304" pitchFamily="18" charset="0"/>
                  <a:ea typeface="宋体" panose="02010600030101010101" pitchFamily="2" charset="-122"/>
                </a:defRPr>
              </a:lvl1pPr>
              <a:lvl2pPr marL="742950" indent="-285750" algn="ctr">
                <a:defRPr kumimoji="1" sz="1600" b="1">
                  <a:solidFill>
                    <a:srgbClr val="003399"/>
                  </a:solidFill>
                  <a:latin typeface="Times New Roman" panose="02020603050405020304" pitchFamily="18" charset="0"/>
                  <a:ea typeface="宋体" panose="02010600030101010101" pitchFamily="2" charset="-122"/>
                </a:defRPr>
              </a:lvl2pPr>
              <a:lvl3pPr marL="1143000" indent="-228600" algn="ctr">
                <a:defRPr kumimoji="1" sz="1600" b="1">
                  <a:solidFill>
                    <a:srgbClr val="003399"/>
                  </a:solidFill>
                  <a:latin typeface="Times New Roman" panose="02020603050405020304" pitchFamily="18" charset="0"/>
                  <a:ea typeface="宋体" panose="02010600030101010101" pitchFamily="2" charset="-122"/>
                </a:defRPr>
              </a:lvl3pPr>
              <a:lvl4pPr marL="1600200" indent="-228600" algn="ctr">
                <a:defRPr kumimoji="1" sz="1600" b="1">
                  <a:solidFill>
                    <a:srgbClr val="003399"/>
                  </a:solidFill>
                  <a:latin typeface="Times New Roman" panose="02020603050405020304" pitchFamily="18" charset="0"/>
                  <a:ea typeface="宋体" panose="02010600030101010101" pitchFamily="2" charset="-122"/>
                </a:defRPr>
              </a:lvl4pPr>
              <a:lvl5pPr marL="2057400" indent="-228600" algn="ctr">
                <a:defRPr kumimoji="1" sz="1600" b="1">
                  <a:solidFill>
                    <a:srgbClr val="003399"/>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9pPr>
            </a:lstStyle>
            <a:p>
              <a:pPr eaLnBrk="1" hangingPunct="1"/>
              <a:r>
                <a:rPr lang="zh-CN" altLang="en-US" sz="2000">
                  <a:solidFill>
                    <a:schemeClr val="bg2"/>
                  </a:solidFill>
                </a:rPr>
                <a:t>单元</a:t>
              </a:r>
            </a:p>
            <a:p>
              <a:pPr eaLnBrk="1" hangingPunct="1"/>
              <a:r>
                <a:rPr lang="zh-CN" altLang="en-US" sz="2000">
                  <a:solidFill>
                    <a:schemeClr val="bg2"/>
                  </a:solidFill>
                </a:rPr>
                <a:t>测试</a:t>
              </a:r>
              <a:endParaRPr lang="zh-CN" altLang="en-US" sz="2000" b="0">
                <a:solidFill>
                  <a:srgbClr val="9900CC"/>
                </a:solidFill>
              </a:endParaRPr>
            </a:p>
          </p:txBody>
        </p:sp>
        <p:sp>
          <p:nvSpPr>
            <p:cNvPr id="36901" name="Line 21">
              <a:extLst>
                <a:ext uri="{FF2B5EF4-FFF2-40B4-BE49-F238E27FC236}">
                  <a16:creationId xmlns:a16="http://schemas.microsoft.com/office/drawing/2014/main" id="{F68899B7-3E9B-4D7D-8A58-27054E65442E}"/>
                </a:ext>
              </a:extLst>
            </p:cNvPr>
            <p:cNvSpPr>
              <a:spLocks noChangeShapeType="1"/>
            </p:cNvSpPr>
            <p:nvPr/>
          </p:nvSpPr>
          <p:spPr bwMode="auto">
            <a:xfrm>
              <a:off x="384" y="2803"/>
              <a:ext cx="384"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02" name="Line 22">
              <a:extLst>
                <a:ext uri="{FF2B5EF4-FFF2-40B4-BE49-F238E27FC236}">
                  <a16:creationId xmlns:a16="http://schemas.microsoft.com/office/drawing/2014/main" id="{7CE822B2-2934-468E-A2B0-170C7C19D147}"/>
                </a:ext>
              </a:extLst>
            </p:cNvPr>
            <p:cNvSpPr>
              <a:spLocks noChangeShapeType="1"/>
            </p:cNvSpPr>
            <p:nvPr/>
          </p:nvSpPr>
          <p:spPr bwMode="auto">
            <a:xfrm>
              <a:off x="1008" y="3091"/>
              <a:ext cx="0" cy="384"/>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03" name="Oval 23">
              <a:extLst>
                <a:ext uri="{FF2B5EF4-FFF2-40B4-BE49-F238E27FC236}">
                  <a16:creationId xmlns:a16="http://schemas.microsoft.com/office/drawing/2014/main" id="{926B4374-D546-4D39-8B70-C474968AEBDA}"/>
                </a:ext>
              </a:extLst>
            </p:cNvPr>
            <p:cNvSpPr>
              <a:spLocks noChangeArrowheads="1"/>
            </p:cNvSpPr>
            <p:nvPr/>
          </p:nvSpPr>
          <p:spPr bwMode="auto">
            <a:xfrm>
              <a:off x="768" y="3475"/>
              <a:ext cx="480" cy="528"/>
            </a:xfrm>
            <a:prstGeom prst="ellipse">
              <a:avLst/>
            </a:prstGeom>
            <a:solidFill>
              <a:srgbClr val="FFFFCC"/>
            </a:solidFill>
            <a:ln w="9525">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kumimoji="1" sz="1600" b="1">
                  <a:solidFill>
                    <a:srgbClr val="003399"/>
                  </a:solidFill>
                  <a:latin typeface="Times New Roman" panose="02020603050405020304" pitchFamily="18" charset="0"/>
                  <a:ea typeface="宋体" panose="02010600030101010101" pitchFamily="2" charset="-122"/>
                </a:defRPr>
              </a:lvl1pPr>
              <a:lvl2pPr marL="742950" indent="-285750" algn="ctr">
                <a:defRPr kumimoji="1" sz="1600" b="1">
                  <a:solidFill>
                    <a:srgbClr val="003399"/>
                  </a:solidFill>
                  <a:latin typeface="Times New Roman" panose="02020603050405020304" pitchFamily="18" charset="0"/>
                  <a:ea typeface="宋体" panose="02010600030101010101" pitchFamily="2" charset="-122"/>
                </a:defRPr>
              </a:lvl2pPr>
              <a:lvl3pPr marL="1143000" indent="-228600" algn="ctr">
                <a:defRPr kumimoji="1" sz="1600" b="1">
                  <a:solidFill>
                    <a:srgbClr val="003399"/>
                  </a:solidFill>
                  <a:latin typeface="Times New Roman" panose="02020603050405020304" pitchFamily="18" charset="0"/>
                  <a:ea typeface="宋体" panose="02010600030101010101" pitchFamily="2" charset="-122"/>
                </a:defRPr>
              </a:lvl3pPr>
              <a:lvl4pPr marL="1600200" indent="-228600" algn="ctr">
                <a:defRPr kumimoji="1" sz="1600" b="1">
                  <a:solidFill>
                    <a:srgbClr val="003399"/>
                  </a:solidFill>
                  <a:latin typeface="Times New Roman" panose="02020603050405020304" pitchFamily="18" charset="0"/>
                  <a:ea typeface="宋体" panose="02010600030101010101" pitchFamily="2" charset="-122"/>
                </a:defRPr>
              </a:lvl4pPr>
              <a:lvl5pPr marL="2057400" indent="-228600" algn="ctr">
                <a:defRPr kumimoji="1" sz="1600" b="1">
                  <a:solidFill>
                    <a:srgbClr val="003399"/>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9pPr>
            </a:lstStyle>
            <a:p>
              <a:pPr eaLnBrk="1" hangingPunct="1"/>
              <a:r>
                <a:rPr lang="zh-CN" altLang="en-US" sz="2000">
                  <a:solidFill>
                    <a:schemeClr val="bg2"/>
                  </a:solidFill>
                </a:rPr>
                <a:t>单元</a:t>
              </a:r>
            </a:p>
            <a:p>
              <a:pPr eaLnBrk="1" hangingPunct="1"/>
              <a:r>
                <a:rPr lang="zh-CN" altLang="en-US" sz="2000">
                  <a:solidFill>
                    <a:schemeClr val="bg2"/>
                  </a:solidFill>
                </a:rPr>
                <a:t>测试</a:t>
              </a:r>
              <a:endParaRPr lang="zh-CN" altLang="en-US" sz="2000" b="0">
                <a:solidFill>
                  <a:srgbClr val="9900CC"/>
                </a:solidFill>
              </a:endParaRPr>
            </a:p>
          </p:txBody>
        </p:sp>
        <p:sp>
          <p:nvSpPr>
            <p:cNvPr id="36904" name="Line 24">
              <a:extLst>
                <a:ext uri="{FF2B5EF4-FFF2-40B4-BE49-F238E27FC236}">
                  <a16:creationId xmlns:a16="http://schemas.microsoft.com/office/drawing/2014/main" id="{C8F954E5-6557-45B7-A79F-208BD0875478}"/>
                </a:ext>
              </a:extLst>
            </p:cNvPr>
            <p:cNvSpPr>
              <a:spLocks noChangeShapeType="1"/>
            </p:cNvSpPr>
            <p:nvPr/>
          </p:nvSpPr>
          <p:spPr bwMode="auto">
            <a:xfrm>
              <a:off x="384" y="3763"/>
              <a:ext cx="384"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05" name="Text Box 26">
              <a:extLst>
                <a:ext uri="{FF2B5EF4-FFF2-40B4-BE49-F238E27FC236}">
                  <a16:creationId xmlns:a16="http://schemas.microsoft.com/office/drawing/2014/main" id="{493B0946-33D1-4C18-9352-97A060604FEF}"/>
                </a:ext>
              </a:extLst>
            </p:cNvPr>
            <p:cNvSpPr txBox="1">
              <a:spLocks noChangeArrowheads="1"/>
            </p:cNvSpPr>
            <p:nvPr/>
          </p:nvSpPr>
          <p:spPr bwMode="auto">
            <a:xfrm>
              <a:off x="336" y="2371"/>
              <a:ext cx="528"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kumimoji="1" sz="1600" b="1">
                  <a:solidFill>
                    <a:srgbClr val="003399"/>
                  </a:solidFill>
                  <a:latin typeface="Times New Roman" panose="02020603050405020304" pitchFamily="18" charset="0"/>
                  <a:ea typeface="宋体" panose="02010600030101010101" pitchFamily="2" charset="-122"/>
                </a:defRPr>
              </a:lvl1pPr>
              <a:lvl2pPr marL="742950" indent="-285750" algn="ctr">
                <a:defRPr kumimoji="1" sz="1600" b="1">
                  <a:solidFill>
                    <a:srgbClr val="003399"/>
                  </a:solidFill>
                  <a:latin typeface="Times New Roman" panose="02020603050405020304" pitchFamily="18" charset="0"/>
                  <a:ea typeface="宋体" panose="02010600030101010101" pitchFamily="2" charset="-122"/>
                </a:defRPr>
              </a:lvl2pPr>
              <a:lvl3pPr marL="1143000" indent="-228600" algn="ctr">
                <a:defRPr kumimoji="1" sz="1600" b="1">
                  <a:solidFill>
                    <a:srgbClr val="003399"/>
                  </a:solidFill>
                  <a:latin typeface="Times New Roman" panose="02020603050405020304" pitchFamily="18" charset="0"/>
                  <a:ea typeface="宋体" panose="02010600030101010101" pitchFamily="2" charset="-122"/>
                </a:defRPr>
              </a:lvl3pPr>
              <a:lvl4pPr marL="1600200" indent="-228600" algn="ctr">
                <a:defRPr kumimoji="1" sz="1600" b="1">
                  <a:solidFill>
                    <a:srgbClr val="003399"/>
                  </a:solidFill>
                  <a:latin typeface="Times New Roman" panose="02020603050405020304" pitchFamily="18" charset="0"/>
                  <a:ea typeface="宋体" panose="02010600030101010101" pitchFamily="2" charset="-122"/>
                </a:defRPr>
              </a:lvl4pPr>
              <a:lvl5pPr marL="2057400" indent="-228600" algn="ctr">
                <a:defRPr kumimoji="1" sz="1600" b="1">
                  <a:solidFill>
                    <a:srgbClr val="003399"/>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9pPr>
            </a:lstStyle>
            <a:p>
              <a:pPr algn="l" eaLnBrk="1" hangingPunct="1">
                <a:spcBef>
                  <a:spcPct val="50000"/>
                </a:spcBef>
              </a:pPr>
              <a:r>
                <a:rPr lang="zh-CN" altLang="en-US" sz="2000">
                  <a:solidFill>
                    <a:srgbClr val="FFFF99"/>
                  </a:solidFill>
                  <a:ea typeface="楷体_GB2312" pitchFamily="49" charset="-122"/>
                </a:rPr>
                <a:t>被测模块</a:t>
              </a:r>
              <a:endParaRPr lang="zh-CN" altLang="en-US" sz="2000">
                <a:solidFill>
                  <a:schemeClr val="accent2"/>
                </a:solidFill>
                <a:ea typeface="楷体_GB2312" pitchFamily="49" charset="-122"/>
              </a:endParaRPr>
            </a:p>
          </p:txBody>
        </p:sp>
        <p:sp>
          <p:nvSpPr>
            <p:cNvPr id="36906" name="Text Box 27">
              <a:extLst>
                <a:ext uri="{FF2B5EF4-FFF2-40B4-BE49-F238E27FC236}">
                  <a16:creationId xmlns:a16="http://schemas.microsoft.com/office/drawing/2014/main" id="{C3D6EC58-0B47-4846-8FF2-221CFEBF5DC9}"/>
                </a:ext>
              </a:extLst>
            </p:cNvPr>
            <p:cNvSpPr txBox="1">
              <a:spLocks noChangeArrowheads="1"/>
            </p:cNvSpPr>
            <p:nvPr/>
          </p:nvSpPr>
          <p:spPr bwMode="auto">
            <a:xfrm>
              <a:off x="288" y="3235"/>
              <a:ext cx="528"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kumimoji="1" sz="1600" b="1">
                  <a:solidFill>
                    <a:srgbClr val="003399"/>
                  </a:solidFill>
                  <a:latin typeface="Times New Roman" panose="02020603050405020304" pitchFamily="18" charset="0"/>
                  <a:ea typeface="宋体" panose="02010600030101010101" pitchFamily="2" charset="-122"/>
                </a:defRPr>
              </a:lvl1pPr>
              <a:lvl2pPr marL="742950" indent="-285750" algn="ctr">
                <a:defRPr kumimoji="1" sz="1600" b="1">
                  <a:solidFill>
                    <a:srgbClr val="003399"/>
                  </a:solidFill>
                  <a:latin typeface="Times New Roman" panose="02020603050405020304" pitchFamily="18" charset="0"/>
                  <a:ea typeface="宋体" panose="02010600030101010101" pitchFamily="2" charset="-122"/>
                </a:defRPr>
              </a:lvl2pPr>
              <a:lvl3pPr marL="1143000" indent="-228600" algn="ctr">
                <a:defRPr kumimoji="1" sz="1600" b="1">
                  <a:solidFill>
                    <a:srgbClr val="003399"/>
                  </a:solidFill>
                  <a:latin typeface="Times New Roman" panose="02020603050405020304" pitchFamily="18" charset="0"/>
                  <a:ea typeface="宋体" panose="02010600030101010101" pitchFamily="2" charset="-122"/>
                </a:defRPr>
              </a:lvl3pPr>
              <a:lvl4pPr marL="1600200" indent="-228600" algn="ctr">
                <a:defRPr kumimoji="1" sz="1600" b="1">
                  <a:solidFill>
                    <a:srgbClr val="003399"/>
                  </a:solidFill>
                  <a:latin typeface="Times New Roman" panose="02020603050405020304" pitchFamily="18" charset="0"/>
                  <a:ea typeface="宋体" panose="02010600030101010101" pitchFamily="2" charset="-122"/>
                </a:defRPr>
              </a:lvl4pPr>
              <a:lvl5pPr marL="2057400" indent="-228600" algn="ctr">
                <a:defRPr kumimoji="1" sz="1600" b="1">
                  <a:solidFill>
                    <a:srgbClr val="003399"/>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9pPr>
            </a:lstStyle>
            <a:p>
              <a:pPr algn="l" eaLnBrk="1" hangingPunct="1">
                <a:spcBef>
                  <a:spcPct val="50000"/>
                </a:spcBef>
              </a:pPr>
              <a:r>
                <a:rPr lang="zh-CN" altLang="en-US" sz="2000">
                  <a:solidFill>
                    <a:srgbClr val="FFFF99"/>
                  </a:solidFill>
                  <a:ea typeface="楷体_GB2312" pitchFamily="49" charset="-122"/>
                </a:rPr>
                <a:t>被测模块</a:t>
              </a:r>
              <a:endParaRPr lang="zh-CN" altLang="en-US" sz="2000">
                <a:solidFill>
                  <a:schemeClr val="accent2"/>
                </a:solidFill>
                <a:ea typeface="楷体_GB2312" pitchFamily="49" charset="-122"/>
              </a:endParaRPr>
            </a:p>
          </p:txBody>
        </p:sp>
      </p:grpSp>
      <p:grpSp>
        <p:nvGrpSpPr>
          <p:cNvPr id="71731" name="Group 51">
            <a:extLst>
              <a:ext uri="{FF2B5EF4-FFF2-40B4-BE49-F238E27FC236}">
                <a16:creationId xmlns:a16="http://schemas.microsoft.com/office/drawing/2014/main" id="{18BE0ECF-803D-40C7-9A92-C7B91BB1F97E}"/>
              </a:ext>
            </a:extLst>
          </p:cNvPr>
          <p:cNvGrpSpPr>
            <a:grpSpLocks/>
          </p:cNvGrpSpPr>
          <p:nvPr/>
        </p:nvGrpSpPr>
        <p:grpSpPr bwMode="auto">
          <a:xfrm>
            <a:off x="1928813" y="3189288"/>
            <a:ext cx="1987550" cy="2632075"/>
            <a:chOff x="1215" y="2009"/>
            <a:chExt cx="1252" cy="1658"/>
          </a:xfrm>
        </p:grpSpPr>
        <p:sp>
          <p:nvSpPr>
            <p:cNvPr id="36891" name="Oval 25">
              <a:extLst>
                <a:ext uri="{FF2B5EF4-FFF2-40B4-BE49-F238E27FC236}">
                  <a16:creationId xmlns:a16="http://schemas.microsoft.com/office/drawing/2014/main" id="{C07D2AD7-4B55-45DE-ABA1-72A2030CBD69}"/>
                </a:ext>
              </a:extLst>
            </p:cNvPr>
            <p:cNvSpPr>
              <a:spLocks noChangeArrowheads="1"/>
            </p:cNvSpPr>
            <p:nvPr/>
          </p:nvSpPr>
          <p:spPr bwMode="auto">
            <a:xfrm>
              <a:off x="1968" y="2515"/>
              <a:ext cx="480" cy="528"/>
            </a:xfrm>
            <a:prstGeom prst="ellipse">
              <a:avLst/>
            </a:prstGeom>
            <a:solidFill>
              <a:srgbClr val="FFFFCC"/>
            </a:solidFill>
            <a:ln w="9525">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kumimoji="1" sz="1600" b="1">
                  <a:solidFill>
                    <a:srgbClr val="003399"/>
                  </a:solidFill>
                  <a:latin typeface="Times New Roman" panose="02020603050405020304" pitchFamily="18" charset="0"/>
                  <a:ea typeface="宋体" panose="02010600030101010101" pitchFamily="2" charset="-122"/>
                </a:defRPr>
              </a:lvl1pPr>
              <a:lvl2pPr marL="742950" indent="-285750" algn="ctr">
                <a:defRPr kumimoji="1" sz="1600" b="1">
                  <a:solidFill>
                    <a:srgbClr val="003399"/>
                  </a:solidFill>
                  <a:latin typeface="Times New Roman" panose="02020603050405020304" pitchFamily="18" charset="0"/>
                  <a:ea typeface="宋体" panose="02010600030101010101" pitchFamily="2" charset="-122"/>
                </a:defRPr>
              </a:lvl2pPr>
              <a:lvl3pPr marL="1143000" indent="-228600" algn="ctr">
                <a:defRPr kumimoji="1" sz="1600" b="1">
                  <a:solidFill>
                    <a:srgbClr val="003399"/>
                  </a:solidFill>
                  <a:latin typeface="Times New Roman" panose="02020603050405020304" pitchFamily="18" charset="0"/>
                  <a:ea typeface="宋体" panose="02010600030101010101" pitchFamily="2" charset="-122"/>
                </a:defRPr>
              </a:lvl3pPr>
              <a:lvl4pPr marL="1600200" indent="-228600" algn="ctr">
                <a:defRPr kumimoji="1" sz="1600" b="1">
                  <a:solidFill>
                    <a:srgbClr val="003399"/>
                  </a:solidFill>
                  <a:latin typeface="Times New Roman" panose="02020603050405020304" pitchFamily="18" charset="0"/>
                  <a:ea typeface="宋体" panose="02010600030101010101" pitchFamily="2" charset="-122"/>
                </a:defRPr>
              </a:lvl4pPr>
              <a:lvl5pPr marL="2057400" indent="-228600" algn="ctr">
                <a:defRPr kumimoji="1" sz="1600" b="1">
                  <a:solidFill>
                    <a:srgbClr val="003399"/>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9pPr>
            </a:lstStyle>
            <a:p>
              <a:pPr eaLnBrk="1" hangingPunct="1"/>
              <a:r>
                <a:rPr lang="zh-CN" altLang="en-US" sz="2000">
                  <a:solidFill>
                    <a:schemeClr val="bg2"/>
                  </a:solidFill>
                </a:rPr>
                <a:t>集成</a:t>
              </a:r>
            </a:p>
            <a:p>
              <a:pPr eaLnBrk="1" hangingPunct="1"/>
              <a:r>
                <a:rPr lang="zh-CN" altLang="en-US" sz="2000">
                  <a:solidFill>
                    <a:schemeClr val="bg2"/>
                  </a:solidFill>
                </a:rPr>
                <a:t>测试</a:t>
              </a:r>
              <a:endParaRPr lang="zh-CN" altLang="en-US" sz="2000" b="0">
                <a:solidFill>
                  <a:srgbClr val="9900CC"/>
                </a:solidFill>
              </a:endParaRPr>
            </a:p>
          </p:txBody>
        </p:sp>
        <p:sp>
          <p:nvSpPr>
            <p:cNvPr id="36892" name="Line 28">
              <a:extLst>
                <a:ext uri="{FF2B5EF4-FFF2-40B4-BE49-F238E27FC236}">
                  <a16:creationId xmlns:a16="http://schemas.microsoft.com/office/drawing/2014/main" id="{C89EFCEC-BBAE-4B0A-AA86-C4C41C428806}"/>
                </a:ext>
              </a:extLst>
            </p:cNvPr>
            <p:cNvSpPr>
              <a:spLocks noChangeShapeType="1"/>
            </p:cNvSpPr>
            <p:nvPr/>
          </p:nvSpPr>
          <p:spPr bwMode="auto">
            <a:xfrm>
              <a:off x="1248" y="2083"/>
              <a:ext cx="720" cy="624"/>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893" name="Line 29">
              <a:extLst>
                <a:ext uri="{FF2B5EF4-FFF2-40B4-BE49-F238E27FC236}">
                  <a16:creationId xmlns:a16="http://schemas.microsoft.com/office/drawing/2014/main" id="{392BBB32-83AD-4FA3-820A-9ABE69C4821A}"/>
                </a:ext>
              </a:extLst>
            </p:cNvPr>
            <p:cNvSpPr>
              <a:spLocks noChangeShapeType="1"/>
            </p:cNvSpPr>
            <p:nvPr/>
          </p:nvSpPr>
          <p:spPr bwMode="auto">
            <a:xfrm>
              <a:off x="1248" y="2803"/>
              <a:ext cx="720"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894" name="Line 30">
              <a:extLst>
                <a:ext uri="{FF2B5EF4-FFF2-40B4-BE49-F238E27FC236}">
                  <a16:creationId xmlns:a16="http://schemas.microsoft.com/office/drawing/2014/main" id="{8C367FF2-0F2F-44D4-8521-4034B3CD290C}"/>
                </a:ext>
              </a:extLst>
            </p:cNvPr>
            <p:cNvSpPr>
              <a:spLocks noChangeShapeType="1"/>
            </p:cNvSpPr>
            <p:nvPr/>
          </p:nvSpPr>
          <p:spPr bwMode="auto">
            <a:xfrm flipV="1">
              <a:off x="1248" y="2899"/>
              <a:ext cx="768" cy="768"/>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895" name="Line 31">
              <a:extLst>
                <a:ext uri="{FF2B5EF4-FFF2-40B4-BE49-F238E27FC236}">
                  <a16:creationId xmlns:a16="http://schemas.microsoft.com/office/drawing/2014/main" id="{BF182655-82A4-4767-A4E5-B049B8A2A984}"/>
                </a:ext>
              </a:extLst>
            </p:cNvPr>
            <p:cNvSpPr>
              <a:spLocks noChangeShapeType="1"/>
            </p:cNvSpPr>
            <p:nvPr/>
          </p:nvSpPr>
          <p:spPr bwMode="auto">
            <a:xfrm>
              <a:off x="1889" y="2160"/>
              <a:ext cx="220" cy="38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896" name="Text Box 32">
              <a:extLst>
                <a:ext uri="{FF2B5EF4-FFF2-40B4-BE49-F238E27FC236}">
                  <a16:creationId xmlns:a16="http://schemas.microsoft.com/office/drawing/2014/main" id="{ECC81526-DB67-49F6-8672-A1F4A7C9DDA8}"/>
                </a:ext>
              </a:extLst>
            </p:cNvPr>
            <p:cNvSpPr txBox="1">
              <a:spLocks noChangeArrowheads="1"/>
            </p:cNvSpPr>
            <p:nvPr/>
          </p:nvSpPr>
          <p:spPr bwMode="auto">
            <a:xfrm>
              <a:off x="1941" y="2009"/>
              <a:ext cx="526"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kumimoji="1" sz="1600" b="1">
                  <a:solidFill>
                    <a:srgbClr val="003399"/>
                  </a:solidFill>
                  <a:latin typeface="Times New Roman" panose="02020603050405020304" pitchFamily="18" charset="0"/>
                  <a:ea typeface="宋体" panose="02010600030101010101" pitchFamily="2" charset="-122"/>
                </a:defRPr>
              </a:lvl1pPr>
              <a:lvl2pPr marL="742950" indent="-285750" algn="ctr">
                <a:defRPr kumimoji="1" sz="1600" b="1">
                  <a:solidFill>
                    <a:srgbClr val="003399"/>
                  </a:solidFill>
                  <a:latin typeface="Times New Roman" panose="02020603050405020304" pitchFamily="18" charset="0"/>
                  <a:ea typeface="宋体" panose="02010600030101010101" pitchFamily="2" charset="-122"/>
                </a:defRPr>
              </a:lvl2pPr>
              <a:lvl3pPr marL="1143000" indent="-228600" algn="ctr">
                <a:defRPr kumimoji="1" sz="1600" b="1">
                  <a:solidFill>
                    <a:srgbClr val="003399"/>
                  </a:solidFill>
                  <a:latin typeface="Times New Roman" panose="02020603050405020304" pitchFamily="18" charset="0"/>
                  <a:ea typeface="宋体" panose="02010600030101010101" pitchFamily="2" charset="-122"/>
                </a:defRPr>
              </a:lvl3pPr>
              <a:lvl4pPr marL="1600200" indent="-228600" algn="ctr">
                <a:defRPr kumimoji="1" sz="1600" b="1">
                  <a:solidFill>
                    <a:srgbClr val="003399"/>
                  </a:solidFill>
                  <a:latin typeface="Times New Roman" panose="02020603050405020304" pitchFamily="18" charset="0"/>
                  <a:ea typeface="宋体" panose="02010600030101010101" pitchFamily="2" charset="-122"/>
                </a:defRPr>
              </a:lvl4pPr>
              <a:lvl5pPr marL="2057400" indent="-228600" algn="ctr">
                <a:defRPr kumimoji="1" sz="1600" b="1">
                  <a:solidFill>
                    <a:srgbClr val="003399"/>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9pPr>
            </a:lstStyle>
            <a:p>
              <a:pPr algn="l" eaLnBrk="1" hangingPunct="1">
                <a:spcBef>
                  <a:spcPct val="50000"/>
                </a:spcBef>
              </a:pPr>
              <a:r>
                <a:rPr lang="zh-CN" altLang="en-US" sz="2000">
                  <a:solidFill>
                    <a:srgbClr val="FFFF99"/>
                  </a:solidFill>
                  <a:ea typeface="楷体_GB2312" pitchFamily="49" charset="-122"/>
                </a:rPr>
                <a:t>设计信息</a:t>
              </a:r>
              <a:endParaRPr lang="zh-CN" altLang="en-US" sz="2400" b="0">
                <a:solidFill>
                  <a:schemeClr val="tx1"/>
                </a:solidFill>
              </a:endParaRPr>
            </a:p>
          </p:txBody>
        </p:sp>
        <p:sp>
          <p:nvSpPr>
            <p:cNvPr id="36897" name="Text Box 33">
              <a:extLst>
                <a:ext uri="{FF2B5EF4-FFF2-40B4-BE49-F238E27FC236}">
                  <a16:creationId xmlns:a16="http://schemas.microsoft.com/office/drawing/2014/main" id="{5374306E-6238-45EF-9EEF-8B8E814A0117}"/>
                </a:ext>
              </a:extLst>
            </p:cNvPr>
            <p:cNvSpPr txBox="1">
              <a:spLocks noChangeArrowheads="1"/>
            </p:cNvSpPr>
            <p:nvPr/>
          </p:nvSpPr>
          <p:spPr bwMode="auto">
            <a:xfrm>
              <a:off x="1215" y="2768"/>
              <a:ext cx="720"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kumimoji="1" sz="1600" b="1">
                  <a:solidFill>
                    <a:srgbClr val="003399"/>
                  </a:solidFill>
                  <a:latin typeface="Times New Roman" panose="02020603050405020304" pitchFamily="18" charset="0"/>
                  <a:ea typeface="宋体" panose="02010600030101010101" pitchFamily="2" charset="-122"/>
                </a:defRPr>
              </a:lvl1pPr>
              <a:lvl2pPr marL="742950" indent="-285750" algn="ctr">
                <a:defRPr kumimoji="1" sz="1600" b="1">
                  <a:solidFill>
                    <a:srgbClr val="003399"/>
                  </a:solidFill>
                  <a:latin typeface="Times New Roman" panose="02020603050405020304" pitchFamily="18" charset="0"/>
                  <a:ea typeface="宋体" panose="02010600030101010101" pitchFamily="2" charset="-122"/>
                </a:defRPr>
              </a:lvl2pPr>
              <a:lvl3pPr marL="1143000" indent="-228600" algn="ctr">
                <a:defRPr kumimoji="1" sz="1600" b="1">
                  <a:solidFill>
                    <a:srgbClr val="003399"/>
                  </a:solidFill>
                  <a:latin typeface="Times New Roman" panose="02020603050405020304" pitchFamily="18" charset="0"/>
                  <a:ea typeface="宋体" panose="02010600030101010101" pitchFamily="2" charset="-122"/>
                </a:defRPr>
              </a:lvl3pPr>
              <a:lvl4pPr marL="1600200" indent="-228600" algn="ctr">
                <a:defRPr kumimoji="1" sz="1600" b="1">
                  <a:solidFill>
                    <a:srgbClr val="003399"/>
                  </a:solidFill>
                  <a:latin typeface="Times New Roman" panose="02020603050405020304" pitchFamily="18" charset="0"/>
                  <a:ea typeface="宋体" panose="02010600030101010101" pitchFamily="2" charset="-122"/>
                </a:defRPr>
              </a:lvl4pPr>
              <a:lvl5pPr marL="2057400" indent="-228600" algn="ctr">
                <a:defRPr kumimoji="1" sz="1600" b="1">
                  <a:solidFill>
                    <a:srgbClr val="003399"/>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9pPr>
            </a:lstStyle>
            <a:p>
              <a:pPr algn="l" eaLnBrk="1" hangingPunct="1">
                <a:spcBef>
                  <a:spcPct val="50000"/>
                </a:spcBef>
              </a:pPr>
              <a:r>
                <a:rPr lang="zh-CN" altLang="en-US" sz="2000">
                  <a:solidFill>
                    <a:srgbClr val="FFFF99"/>
                  </a:solidFill>
                  <a:ea typeface="楷体_GB2312" pitchFamily="49" charset="-122"/>
                </a:rPr>
                <a:t>已测试的模块</a:t>
              </a:r>
              <a:endParaRPr lang="zh-CN" altLang="en-US" sz="2400" b="0">
                <a:solidFill>
                  <a:schemeClr val="tx1"/>
                </a:solidFill>
              </a:endParaRPr>
            </a:p>
          </p:txBody>
        </p:sp>
      </p:grpSp>
      <p:grpSp>
        <p:nvGrpSpPr>
          <p:cNvPr id="71734" name="Group 54">
            <a:extLst>
              <a:ext uri="{FF2B5EF4-FFF2-40B4-BE49-F238E27FC236}">
                <a16:creationId xmlns:a16="http://schemas.microsoft.com/office/drawing/2014/main" id="{53A453D7-88AC-4F2B-A50D-11F1C8E5E3A2}"/>
              </a:ext>
            </a:extLst>
          </p:cNvPr>
          <p:cNvGrpSpPr>
            <a:grpSpLocks/>
          </p:cNvGrpSpPr>
          <p:nvPr/>
        </p:nvGrpSpPr>
        <p:grpSpPr bwMode="auto">
          <a:xfrm>
            <a:off x="3886200" y="3214688"/>
            <a:ext cx="2362200" cy="1952625"/>
            <a:chOff x="2448" y="2025"/>
            <a:chExt cx="1488" cy="1230"/>
          </a:xfrm>
        </p:grpSpPr>
        <p:grpSp>
          <p:nvGrpSpPr>
            <p:cNvPr id="36885" name="Group 52">
              <a:extLst>
                <a:ext uri="{FF2B5EF4-FFF2-40B4-BE49-F238E27FC236}">
                  <a16:creationId xmlns:a16="http://schemas.microsoft.com/office/drawing/2014/main" id="{08789D01-F9C0-4BB6-90E3-3CEAF6998E1D}"/>
                </a:ext>
              </a:extLst>
            </p:cNvPr>
            <p:cNvGrpSpPr>
              <a:grpSpLocks/>
            </p:cNvGrpSpPr>
            <p:nvPr/>
          </p:nvGrpSpPr>
          <p:grpSpPr bwMode="auto">
            <a:xfrm>
              <a:off x="2448" y="2035"/>
              <a:ext cx="1248" cy="1220"/>
              <a:chOff x="2448" y="2035"/>
              <a:chExt cx="1248" cy="1220"/>
            </a:xfrm>
          </p:grpSpPr>
          <p:sp>
            <p:nvSpPr>
              <p:cNvPr id="36887" name="Line 34">
                <a:extLst>
                  <a:ext uri="{FF2B5EF4-FFF2-40B4-BE49-F238E27FC236}">
                    <a16:creationId xmlns:a16="http://schemas.microsoft.com/office/drawing/2014/main" id="{F3D6A027-4774-4103-9A76-BD11B0F598F7}"/>
                  </a:ext>
                </a:extLst>
              </p:cNvPr>
              <p:cNvSpPr>
                <a:spLocks noChangeShapeType="1"/>
              </p:cNvSpPr>
              <p:nvPr/>
            </p:nvSpPr>
            <p:spPr bwMode="auto">
              <a:xfrm>
                <a:off x="2448" y="2803"/>
                <a:ext cx="768"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888" name="Oval 35">
                <a:extLst>
                  <a:ext uri="{FF2B5EF4-FFF2-40B4-BE49-F238E27FC236}">
                    <a16:creationId xmlns:a16="http://schemas.microsoft.com/office/drawing/2014/main" id="{FBF485B6-7B01-4788-8D39-BBFD0A9C0A78}"/>
                  </a:ext>
                </a:extLst>
              </p:cNvPr>
              <p:cNvSpPr>
                <a:spLocks noChangeArrowheads="1"/>
              </p:cNvSpPr>
              <p:nvPr/>
            </p:nvSpPr>
            <p:spPr bwMode="auto">
              <a:xfrm>
                <a:off x="3216" y="2563"/>
                <a:ext cx="480" cy="528"/>
              </a:xfrm>
              <a:prstGeom prst="ellipse">
                <a:avLst/>
              </a:prstGeom>
              <a:solidFill>
                <a:srgbClr val="FFFFCC"/>
              </a:solidFill>
              <a:ln w="9525">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kumimoji="1" sz="1600" b="1">
                    <a:solidFill>
                      <a:srgbClr val="003399"/>
                    </a:solidFill>
                    <a:latin typeface="Times New Roman" panose="02020603050405020304" pitchFamily="18" charset="0"/>
                    <a:ea typeface="宋体" panose="02010600030101010101" pitchFamily="2" charset="-122"/>
                  </a:defRPr>
                </a:lvl1pPr>
                <a:lvl2pPr marL="742950" indent="-285750" algn="ctr">
                  <a:defRPr kumimoji="1" sz="1600" b="1">
                    <a:solidFill>
                      <a:srgbClr val="003399"/>
                    </a:solidFill>
                    <a:latin typeface="Times New Roman" panose="02020603050405020304" pitchFamily="18" charset="0"/>
                    <a:ea typeface="宋体" panose="02010600030101010101" pitchFamily="2" charset="-122"/>
                  </a:defRPr>
                </a:lvl2pPr>
                <a:lvl3pPr marL="1143000" indent="-228600" algn="ctr">
                  <a:defRPr kumimoji="1" sz="1600" b="1">
                    <a:solidFill>
                      <a:srgbClr val="003399"/>
                    </a:solidFill>
                    <a:latin typeface="Times New Roman" panose="02020603050405020304" pitchFamily="18" charset="0"/>
                    <a:ea typeface="宋体" panose="02010600030101010101" pitchFamily="2" charset="-122"/>
                  </a:defRPr>
                </a:lvl3pPr>
                <a:lvl4pPr marL="1600200" indent="-228600" algn="ctr">
                  <a:defRPr kumimoji="1" sz="1600" b="1">
                    <a:solidFill>
                      <a:srgbClr val="003399"/>
                    </a:solidFill>
                    <a:latin typeface="Times New Roman" panose="02020603050405020304" pitchFamily="18" charset="0"/>
                    <a:ea typeface="宋体" panose="02010600030101010101" pitchFamily="2" charset="-122"/>
                  </a:defRPr>
                </a:lvl4pPr>
                <a:lvl5pPr marL="2057400" indent="-228600" algn="ctr">
                  <a:defRPr kumimoji="1" sz="1600" b="1">
                    <a:solidFill>
                      <a:srgbClr val="003399"/>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9pPr>
              </a:lstStyle>
              <a:p>
                <a:pPr eaLnBrk="1" hangingPunct="1"/>
                <a:r>
                  <a:rPr lang="zh-CN" altLang="en-US" sz="2000">
                    <a:solidFill>
                      <a:schemeClr val="bg2"/>
                    </a:solidFill>
                  </a:rPr>
                  <a:t>确认</a:t>
                </a:r>
              </a:p>
              <a:p>
                <a:pPr eaLnBrk="1" hangingPunct="1"/>
                <a:r>
                  <a:rPr lang="zh-CN" altLang="en-US" sz="2000">
                    <a:solidFill>
                      <a:schemeClr val="bg2"/>
                    </a:solidFill>
                  </a:rPr>
                  <a:t>测试</a:t>
                </a:r>
                <a:endParaRPr lang="zh-CN" altLang="en-US" sz="2000" b="0">
                  <a:solidFill>
                    <a:srgbClr val="9900CC"/>
                  </a:solidFill>
                </a:endParaRPr>
              </a:p>
            </p:txBody>
          </p:sp>
          <p:sp>
            <p:nvSpPr>
              <p:cNvPr id="36889" name="Text Box 36">
                <a:extLst>
                  <a:ext uri="{FF2B5EF4-FFF2-40B4-BE49-F238E27FC236}">
                    <a16:creationId xmlns:a16="http://schemas.microsoft.com/office/drawing/2014/main" id="{8363335C-FD83-4316-A7C7-48417C67CA26}"/>
                  </a:ext>
                </a:extLst>
              </p:cNvPr>
              <p:cNvSpPr txBox="1">
                <a:spLocks noChangeArrowheads="1"/>
              </p:cNvSpPr>
              <p:nvPr/>
            </p:nvSpPr>
            <p:spPr bwMode="auto">
              <a:xfrm>
                <a:off x="2496" y="2813"/>
                <a:ext cx="672"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kumimoji="1" sz="1600" b="1">
                    <a:solidFill>
                      <a:srgbClr val="003399"/>
                    </a:solidFill>
                    <a:latin typeface="Times New Roman" panose="02020603050405020304" pitchFamily="18" charset="0"/>
                    <a:ea typeface="宋体" panose="02010600030101010101" pitchFamily="2" charset="-122"/>
                  </a:defRPr>
                </a:lvl1pPr>
                <a:lvl2pPr marL="742950" indent="-285750" algn="ctr">
                  <a:defRPr kumimoji="1" sz="1600" b="1">
                    <a:solidFill>
                      <a:srgbClr val="003399"/>
                    </a:solidFill>
                    <a:latin typeface="Times New Roman" panose="02020603050405020304" pitchFamily="18" charset="0"/>
                    <a:ea typeface="宋体" panose="02010600030101010101" pitchFamily="2" charset="-122"/>
                  </a:defRPr>
                </a:lvl2pPr>
                <a:lvl3pPr marL="1143000" indent="-228600" algn="ctr">
                  <a:defRPr kumimoji="1" sz="1600" b="1">
                    <a:solidFill>
                      <a:srgbClr val="003399"/>
                    </a:solidFill>
                    <a:latin typeface="Times New Roman" panose="02020603050405020304" pitchFamily="18" charset="0"/>
                    <a:ea typeface="宋体" panose="02010600030101010101" pitchFamily="2" charset="-122"/>
                  </a:defRPr>
                </a:lvl3pPr>
                <a:lvl4pPr marL="1600200" indent="-228600" algn="ctr">
                  <a:defRPr kumimoji="1" sz="1600" b="1">
                    <a:solidFill>
                      <a:srgbClr val="003399"/>
                    </a:solidFill>
                    <a:latin typeface="Times New Roman" panose="02020603050405020304" pitchFamily="18" charset="0"/>
                    <a:ea typeface="宋体" panose="02010600030101010101" pitchFamily="2" charset="-122"/>
                  </a:defRPr>
                </a:lvl4pPr>
                <a:lvl5pPr marL="2057400" indent="-228600" algn="ctr">
                  <a:defRPr kumimoji="1" sz="1600" b="1">
                    <a:solidFill>
                      <a:srgbClr val="003399"/>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9pPr>
              </a:lstStyle>
              <a:p>
                <a:pPr algn="l" eaLnBrk="1" hangingPunct="1">
                  <a:spcBef>
                    <a:spcPct val="50000"/>
                  </a:spcBef>
                </a:pPr>
                <a:r>
                  <a:rPr lang="zh-CN" altLang="en-US" sz="2000">
                    <a:solidFill>
                      <a:srgbClr val="FFFF99"/>
                    </a:solidFill>
                    <a:ea typeface="楷体_GB2312" pitchFamily="49" charset="-122"/>
                  </a:rPr>
                  <a:t>已集成的模块</a:t>
                </a:r>
                <a:endParaRPr lang="zh-CN" altLang="en-US" sz="2400" b="0">
                  <a:solidFill>
                    <a:srgbClr val="FFFF99"/>
                  </a:solidFill>
                </a:endParaRPr>
              </a:p>
            </p:txBody>
          </p:sp>
          <p:sp>
            <p:nvSpPr>
              <p:cNvPr id="36890" name="Line 42">
                <a:extLst>
                  <a:ext uri="{FF2B5EF4-FFF2-40B4-BE49-F238E27FC236}">
                    <a16:creationId xmlns:a16="http://schemas.microsoft.com/office/drawing/2014/main" id="{E2B31830-065F-45DC-A1BE-3C74CB6C44F7}"/>
                  </a:ext>
                </a:extLst>
              </p:cNvPr>
              <p:cNvSpPr>
                <a:spLocks noChangeShapeType="1"/>
              </p:cNvSpPr>
              <p:nvPr/>
            </p:nvSpPr>
            <p:spPr bwMode="auto">
              <a:xfrm>
                <a:off x="3312" y="2035"/>
                <a:ext cx="96" cy="528"/>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6886" name="Text Box 43">
              <a:extLst>
                <a:ext uri="{FF2B5EF4-FFF2-40B4-BE49-F238E27FC236}">
                  <a16:creationId xmlns:a16="http://schemas.microsoft.com/office/drawing/2014/main" id="{D5B01702-B618-4814-B4AB-154F3724E8F5}"/>
                </a:ext>
              </a:extLst>
            </p:cNvPr>
            <p:cNvSpPr txBox="1">
              <a:spLocks noChangeArrowheads="1"/>
            </p:cNvSpPr>
            <p:nvPr/>
          </p:nvSpPr>
          <p:spPr bwMode="auto">
            <a:xfrm>
              <a:off x="3360" y="2025"/>
              <a:ext cx="576"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kumimoji="1" sz="1600" b="1">
                  <a:solidFill>
                    <a:srgbClr val="003399"/>
                  </a:solidFill>
                  <a:latin typeface="Times New Roman" panose="02020603050405020304" pitchFamily="18" charset="0"/>
                  <a:ea typeface="宋体" panose="02010600030101010101" pitchFamily="2" charset="-122"/>
                </a:defRPr>
              </a:lvl1pPr>
              <a:lvl2pPr marL="742950" indent="-285750" algn="ctr">
                <a:defRPr kumimoji="1" sz="1600" b="1">
                  <a:solidFill>
                    <a:srgbClr val="003399"/>
                  </a:solidFill>
                  <a:latin typeface="Times New Roman" panose="02020603050405020304" pitchFamily="18" charset="0"/>
                  <a:ea typeface="宋体" panose="02010600030101010101" pitchFamily="2" charset="-122"/>
                </a:defRPr>
              </a:lvl2pPr>
              <a:lvl3pPr marL="1143000" indent="-228600" algn="ctr">
                <a:defRPr kumimoji="1" sz="1600" b="1">
                  <a:solidFill>
                    <a:srgbClr val="003399"/>
                  </a:solidFill>
                  <a:latin typeface="Times New Roman" panose="02020603050405020304" pitchFamily="18" charset="0"/>
                  <a:ea typeface="宋体" panose="02010600030101010101" pitchFamily="2" charset="-122"/>
                </a:defRPr>
              </a:lvl3pPr>
              <a:lvl4pPr marL="1600200" indent="-228600" algn="ctr">
                <a:defRPr kumimoji="1" sz="1600" b="1">
                  <a:solidFill>
                    <a:srgbClr val="003399"/>
                  </a:solidFill>
                  <a:latin typeface="Times New Roman" panose="02020603050405020304" pitchFamily="18" charset="0"/>
                  <a:ea typeface="宋体" panose="02010600030101010101" pitchFamily="2" charset="-122"/>
                </a:defRPr>
              </a:lvl4pPr>
              <a:lvl5pPr marL="2057400" indent="-228600" algn="ctr">
                <a:defRPr kumimoji="1" sz="1600" b="1">
                  <a:solidFill>
                    <a:srgbClr val="003399"/>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9pPr>
            </a:lstStyle>
            <a:p>
              <a:pPr algn="l" eaLnBrk="1" hangingPunct="1">
                <a:spcBef>
                  <a:spcPct val="50000"/>
                </a:spcBef>
              </a:pPr>
              <a:r>
                <a:rPr lang="zh-CN" altLang="en-US" sz="2000">
                  <a:solidFill>
                    <a:srgbClr val="FFFF99"/>
                  </a:solidFill>
                  <a:ea typeface="楷体_GB2312" pitchFamily="49" charset="-122"/>
                </a:rPr>
                <a:t>软件需求</a:t>
              </a:r>
              <a:endParaRPr lang="zh-CN" altLang="en-US" sz="2400" b="0">
                <a:solidFill>
                  <a:schemeClr val="tx1"/>
                </a:solidFill>
              </a:endParaRPr>
            </a:p>
          </p:txBody>
        </p:sp>
      </p:grpSp>
      <p:grpSp>
        <p:nvGrpSpPr>
          <p:cNvPr id="71733" name="Group 53">
            <a:extLst>
              <a:ext uri="{FF2B5EF4-FFF2-40B4-BE49-F238E27FC236}">
                <a16:creationId xmlns:a16="http://schemas.microsoft.com/office/drawing/2014/main" id="{14C857E1-16DF-4641-81DC-C15154FF0A01}"/>
              </a:ext>
            </a:extLst>
          </p:cNvPr>
          <p:cNvGrpSpPr>
            <a:grpSpLocks/>
          </p:cNvGrpSpPr>
          <p:nvPr/>
        </p:nvGrpSpPr>
        <p:grpSpPr bwMode="auto">
          <a:xfrm>
            <a:off x="5867400" y="3230563"/>
            <a:ext cx="2819400" cy="1920875"/>
            <a:chOff x="3696" y="2035"/>
            <a:chExt cx="1776" cy="1210"/>
          </a:xfrm>
        </p:grpSpPr>
        <p:sp>
          <p:nvSpPr>
            <p:cNvPr id="36878" name="Line 37">
              <a:extLst>
                <a:ext uri="{FF2B5EF4-FFF2-40B4-BE49-F238E27FC236}">
                  <a16:creationId xmlns:a16="http://schemas.microsoft.com/office/drawing/2014/main" id="{246D82E4-B3FC-4798-AA1E-5F635A7E59F8}"/>
                </a:ext>
              </a:extLst>
            </p:cNvPr>
            <p:cNvSpPr>
              <a:spLocks noChangeShapeType="1"/>
            </p:cNvSpPr>
            <p:nvPr/>
          </p:nvSpPr>
          <p:spPr bwMode="auto">
            <a:xfrm>
              <a:off x="3696" y="2803"/>
              <a:ext cx="720"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879" name="Oval 38">
              <a:extLst>
                <a:ext uri="{FF2B5EF4-FFF2-40B4-BE49-F238E27FC236}">
                  <a16:creationId xmlns:a16="http://schemas.microsoft.com/office/drawing/2014/main" id="{7FE54DF6-FC2C-4286-BA04-E988C7DCD7EC}"/>
                </a:ext>
              </a:extLst>
            </p:cNvPr>
            <p:cNvSpPr>
              <a:spLocks noChangeArrowheads="1"/>
            </p:cNvSpPr>
            <p:nvPr/>
          </p:nvSpPr>
          <p:spPr bwMode="auto">
            <a:xfrm>
              <a:off x="4416" y="2563"/>
              <a:ext cx="480" cy="528"/>
            </a:xfrm>
            <a:prstGeom prst="ellipse">
              <a:avLst/>
            </a:prstGeom>
            <a:solidFill>
              <a:srgbClr val="FFFFCC"/>
            </a:solidFill>
            <a:ln w="9525">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kumimoji="1" sz="1600" b="1">
                  <a:solidFill>
                    <a:srgbClr val="003399"/>
                  </a:solidFill>
                  <a:latin typeface="Times New Roman" panose="02020603050405020304" pitchFamily="18" charset="0"/>
                  <a:ea typeface="宋体" panose="02010600030101010101" pitchFamily="2" charset="-122"/>
                </a:defRPr>
              </a:lvl1pPr>
              <a:lvl2pPr marL="742950" indent="-285750" algn="ctr">
                <a:defRPr kumimoji="1" sz="1600" b="1">
                  <a:solidFill>
                    <a:srgbClr val="003399"/>
                  </a:solidFill>
                  <a:latin typeface="Times New Roman" panose="02020603050405020304" pitchFamily="18" charset="0"/>
                  <a:ea typeface="宋体" panose="02010600030101010101" pitchFamily="2" charset="-122"/>
                </a:defRPr>
              </a:lvl2pPr>
              <a:lvl3pPr marL="1143000" indent="-228600" algn="ctr">
                <a:defRPr kumimoji="1" sz="1600" b="1">
                  <a:solidFill>
                    <a:srgbClr val="003399"/>
                  </a:solidFill>
                  <a:latin typeface="Times New Roman" panose="02020603050405020304" pitchFamily="18" charset="0"/>
                  <a:ea typeface="宋体" panose="02010600030101010101" pitchFamily="2" charset="-122"/>
                </a:defRPr>
              </a:lvl3pPr>
              <a:lvl4pPr marL="1600200" indent="-228600" algn="ctr">
                <a:defRPr kumimoji="1" sz="1600" b="1">
                  <a:solidFill>
                    <a:srgbClr val="003399"/>
                  </a:solidFill>
                  <a:latin typeface="Times New Roman" panose="02020603050405020304" pitchFamily="18" charset="0"/>
                  <a:ea typeface="宋体" panose="02010600030101010101" pitchFamily="2" charset="-122"/>
                </a:defRPr>
              </a:lvl4pPr>
              <a:lvl5pPr marL="2057400" indent="-228600" algn="ctr">
                <a:defRPr kumimoji="1" sz="1600" b="1">
                  <a:solidFill>
                    <a:srgbClr val="003399"/>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9pPr>
            </a:lstStyle>
            <a:p>
              <a:pPr eaLnBrk="1" hangingPunct="1"/>
              <a:r>
                <a:rPr lang="zh-CN" altLang="en-US" sz="2000">
                  <a:solidFill>
                    <a:schemeClr val="bg2"/>
                  </a:solidFill>
                </a:rPr>
                <a:t>系统</a:t>
              </a:r>
            </a:p>
            <a:p>
              <a:pPr eaLnBrk="1" hangingPunct="1"/>
              <a:r>
                <a:rPr lang="zh-CN" altLang="en-US" sz="2000">
                  <a:solidFill>
                    <a:schemeClr val="bg2"/>
                  </a:solidFill>
                </a:rPr>
                <a:t>测试</a:t>
              </a:r>
              <a:endParaRPr lang="zh-CN" altLang="en-US" sz="2000" b="0">
                <a:solidFill>
                  <a:srgbClr val="9900CC"/>
                </a:solidFill>
              </a:endParaRPr>
            </a:p>
          </p:txBody>
        </p:sp>
        <p:sp>
          <p:nvSpPr>
            <p:cNvPr id="36880" name="Line 39">
              <a:extLst>
                <a:ext uri="{FF2B5EF4-FFF2-40B4-BE49-F238E27FC236}">
                  <a16:creationId xmlns:a16="http://schemas.microsoft.com/office/drawing/2014/main" id="{D87F113E-B9B3-4111-A836-D7802FEBB25A}"/>
                </a:ext>
              </a:extLst>
            </p:cNvPr>
            <p:cNvSpPr>
              <a:spLocks noChangeShapeType="1"/>
            </p:cNvSpPr>
            <p:nvPr/>
          </p:nvSpPr>
          <p:spPr bwMode="auto">
            <a:xfrm>
              <a:off x="4896" y="2803"/>
              <a:ext cx="480"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881" name="Text Box 40">
              <a:extLst>
                <a:ext uri="{FF2B5EF4-FFF2-40B4-BE49-F238E27FC236}">
                  <a16:creationId xmlns:a16="http://schemas.microsoft.com/office/drawing/2014/main" id="{46D1F3B5-D3EB-4E80-91C9-E914A063348B}"/>
                </a:ext>
              </a:extLst>
            </p:cNvPr>
            <p:cNvSpPr txBox="1">
              <a:spLocks noChangeArrowheads="1"/>
            </p:cNvSpPr>
            <p:nvPr/>
          </p:nvSpPr>
          <p:spPr bwMode="auto">
            <a:xfrm>
              <a:off x="3744" y="2803"/>
              <a:ext cx="720"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kumimoji="1" sz="1600" b="1">
                  <a:solidFill>
                    <a:srgbClr val="003399"/>
                  </a:solidFill>
                  <a:latin typeface="Times New Roman" panose="02020603050405020304" pitchFamily="18" charset="0"/>
                  <a:ea typeface="宋体" panose="02010600030101010101" pitchFamily="2" charset="-122"/>
                </a:defRPr>
              </a:lvl1pPr>
              <a:lvl2pPr marL="742950" indent="-285750" algn="ctr">
                <a:defRPr kumimoji="1" sz="1600" b="1">
                  <a:solidFill>
                    <a:srgbClr val="003399"/>
                  </a:solidFill>
                  <a:latin typeface="Times New Roman" panose="02020603050405020304" pitchFamily="18" charset="0"/>
                  <a:ea typeface="宋体" panose="02010600030101010101" pitchFamily="2" charset="-122"/>
                </a:defRPr>
              </a:lvl2pPr>
              <a:lvl3pPr marL="1143000" indent="-228600" algn="ctr">
                <a:defRPr kumimoji="1" sz="1600" b="1">
                  <a:solidFill>
                    <a:srgbClr val="003399"/>
                  </a:solidFill>
                  <a:latin typeface="Times New Roman" panose="02020603050405020304" pitchFamily="18" charset="0"/>
                  <a:ea typeface="宋体" panose="02010600030101010101" pitchFamily="2" charset="-122"/>
                </a:defRPr>
              </a:lvl3pPr>
              <a:lvl4pPr marL="1600200" indent="-228600" algn="ctr">
                <a:defRPr kumimoji="1" sz="1600" b="1">
                  <a:solidFill>
                    <a:srgbClr val="003399"/>
                  </a:solidFill>
                  <a:latin typeface="Times New Roman" panose="02020603050405020304" pitchFamily="18" charset="0"/>
                  <a:ea typeface="宋体" panose="02010600030101010101" pitchFamily="2" charset="-122"/>
                </a:defRPr>
              </a:lvl4pPr>
              <a:lvl5pPr marL="2057400" indent="-228600" algn="ctr">
                <a:defRPr kumimoji="1" sz="1600" b="1">
                  <a:solidFill>
                    <a:srgbClr val="003399"/>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9pPr>
            </a:lstStyle>
            <a:p>
              <a:pPr algn="l" eaLnBrk="1" hangingPunct="1">
                <a:spcBef>
                  <a:spcPct val="50000"/>
                </a:spcBef>
              </a:pPr>
              <a:r>
                <a:rPr lang="zh-CN" altLang="en-US" sz="2000">
                  <a:solidFill>
                    <a:srgbClr val="FFFF99"/>
                  </a:solidFill>
                  <a:ea typeface="楷体_GB2312" pitchFamily="49" charset="-122"/>
                </a:rPr>
                <a:t>已确认的软件</a:t>
              </a:r>
              <a:endParaRPr lang="zh-CN" altLang="en-US" sz="2400" b="0">
                <a:solidFill>
                  <a:schemeClr val="tx1"/>
                </a:solidFill>
              </a:endParaRPr>
            </a:p>
          </p:txBody>
        </p:sp>
        <p:sp>
          <p:nvSpPr>
            <p:cNvPr id="36882" name="Text Box 41">
              <a:extLst>
                <a:ext uri="{FF2B5EF4-FFF2-40B4-BE49-F238E27FC236}">
                  <a16:creationId xmlns:a16="http://schemas.microsoft.com/office/drawing/2014/main" id="{53A0F581-8D9F-4E4F-AD04-CDF837A07791}"/>
                </a:ext>
              </a:extLst>
            </p:cNvPr>
            <p:cNvSpPr txBox="1">
              <a:spLocks noChangeArrowheads="1"/>
            </p:cNvSpPr>
            <p:nvPr/>
          </p:nvSpPr>
          <p:spPr bwMode="auto">
            <a:xfrm>
              <a:off x="4848" y="2803"/>
              <a:ext cx="624"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kumimoji="1" sz="1600" b="1">
                  <a:solidFill>
                    <a:srgbClr val="003399"/>
                  </a:solidFill>
                  <a:latin typeface="Times New Roman" panose="02020603050405020304" pitchFamily="18" charset="0"/>
                  <a:ea typeface="宋体" panose="02010600030101010101" pitchFamily="2" charset="-122"/>
                </a:defRPr>
              </a:lvl1pPr>
              <a:lvl2pPr marL="742950" indent="-285750" algn="ctr">
                <a:defRPr kumimoji="1" sz="1600" b="1">
                  <a:solidFill>
                    <a:srgbClr val="003399"/>
                  </a:solidFill>
                  <a:latin typeface="Times New Roman" panose="02020603050405020304" pitchFamily="18" charset="0"/>
                  <a:ea typeface="宋体" panose="02010600030101010101" pitchFamily="2" charset="-122"/>
                </a:defRPr>
              </a:lvl2pPr>
              <a:lvl3pPr marL="1143000" indent="-228600" algn="ctr">
                <a:defRPr kumimoji="1" sz="1600" b="1">
                  <a:solidFill>
                    <a:srgbClr val="003399"/>
                  </a:solidFill>
                  <a:latin typeface="Times New Roman" panose="02020603050405020304" pitchFamily="18" charset="0"/>
                  <a:ea typeface="宋体" panose="02010600030101010101" pitchFamily="2" charset="-122"/>
                </a:defRPr>
              </a:lvl3pPr>
              <a:lvl4pPr marL="1600200" indent="-228600" algn="ctr">
                <a:defRPr kumimoji="1" sz="1600" b="1">
                  <a:solidFill>
                    <a:srgbClr val="003399"/>
                  </a:solidFill>
                  <a:latin typeface="Times New Roman" panose="02020603050405020304" pitchFamily="18" charset="0"/>
                  <a:ea typeface="宋体" panose="02010600030101010101" pitchFamily="2" charset="-122"/>
                </a:defRPr>
              </a:lvl4pPr>
              <a:lvl5pPr marL="2057400" indent="-228600" algn="ctr">
                <a:defRPr kumimoji="1" sz="1600" b="1">
                  <a:solidFill>
                    <a:srgbClr val="003399"/>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9pPr>
            </a:lstStyle>
            <a:p>
              <a:pPr algn="l" eaLnBrk="1" hangingPunct="1">
                <a:spcBef>
                  <a:spcPct val="50000"/>
                </a:spcBef>
              </a:pPr>
              <a:r>
                <a:rPr lang="zh-CN" altLang="en-US" sz="2000">
                  <a:solidFill>
                    <a:srgbClr val="FFFF99"/>
                  </a:solidFill>
                  <a:ea typeface="楷体_GB2312" pitchFamily="49" charset="-122"/>
                </a:rPr>
                <a:t>可交付的软件</a:t>
              </a:r>
              <a:endParaRPr lang="zh-CN" altLang="en-US" sz="2000">
                <a:solidFill>
                  <a:srgbClr val="FFFFCC"/>
                </a:solidFill>
                <a:ea typeface="楷体_GB2312" pitchFamily="49" charset="-122"/>
              </a:endParaRPr>
            </a:p>
          </p:txBody>
        </p:sp>
        <p:sp>
          <p:nvSpPr>
            <p:cNvPr id="36883" name="Line 44">
              <a:extLst>
                <a:ext uri="{FF2B5EF4-FFF2-40B4-BE49-F238E27FC236}">
                  <a16:creationId xmlns:a16="http://schemas.microsoft.com/office/drawing/2014/main" id="{E8780962-0E5F-48BE-B3F6-157E6EFBC86C}"/>
                </a:ext>
              </a:extLst>
            </p:cNvPr>
            <p:cNvSpPr>
              <a:spLocks noChangeShapeType="1"/>
            </p:cNvSpPr>
            <p:nvPr/>
          </p:nvSpPr>
          <p:spPr bwMode="auto">
            <a:xfrm>
              <a:off x="4512" y="2035"/>
              <a:ext cx="96" cy="528"/>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884" name="Text Box 45">
              <a:extLst>
                <a:ext uri="{FF2B5EF4-FFF2-40B4-BE49-F238E27FC236}">
                  <a16:creationId xmlns:a16="http://schemas.microsoft.com/office/drawing/2014/main" id="{C7B8D3CA-3882-4CEA-A6FF-B371BB2D6D91}"/>
                </a:ext>
              </a:extLst>
            </p:cNvPr>
            <p:cNvSpPr txBox="1">
              <a:spLocks noChangeArrowheads="1"/>
            </p:cNvSpPr>
            <p:nvPr/>
          </p:nvSpPr>
          <p:spPr bwMode="auto">
            <a:xfrm>
              <a:off x="4560" y="2035"/>
              <a:ext cx="720"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kumimoji="1" sz="1600" b="1">
                  <a:solidFill>
                    <a:srgbClr val="003399"/>
                  </a:solidFill>
                  <a:latin typeface="Times New Roman" panose="02020603050405020304" pitchFamily="18" charset="0"/>
                  <a:ea typeface="宋体" panose="02010600030101010101" pitchFamily="2" charset="-122"/>
                </a:defRPr>
              </a:lvl1pPr>
              <a:lvl2pPr marL="742950" indent="-285750" algn="ctr">
                <a:defRPr kumimoji="1" sz="1600" b="1">
                  <a:solidFill>
                    <a:srgbClr val="003399"/>
                  </a:solidFill>
                  <a:latin typeface="Times New Roman" panose="02020603050405020304" pitchFamily="18" charset="0"/>
                  <a:ea typeface="宋体" panose="02010600030101010101" pitchFamily="2" charset="-122"/>
                </a:defRPr>
              </a:lvl2pPr>
              <a:lvl3pPr marL="1143000" indent="-228600" algn="ctr">
                <a:defRPr kumimoji="1" sz="1600" b="1">
                  <a:solidFill>
                    <a:srgbClr val="003399"/>
                  </a:solidFill>
                  <a:latin typeface="Times New Roman" panose="02020603050405020304" pitchFamily="18" charset="0"/>
                  <a:ea typeface="宋体" panose="02010600030101010101" pitchFamily="2" charset="-122"/>
                </a:defRPr>
              </a:lvl3pPr>
              <a:lvl4pPr marL="1600200" indent="-228600" algn="ctr">
                <a:defRPr kumimoji="1" sz="1600" b="1">
                  <a:solidFill>
                    <a:srgbClr val="003399"/>
                  </a:solidFill>
                  <a:latin typeface="Times New Roman" panose="02020603050405020304" pitchFamily="18" charset="0"/>
                  <a:ea typeface="宋体" panose="02010600030101010101" pitchFamily="2" charset="-122"/>
                </a:defRPr>
              </a:lvl4pPr>
              <a:lvl5pPr marL="2057400" indent="-228600" algn="ctr">
                <a:defRPr kumimoji="1" sz="1600" b="1">
                  <a:solidFill>
                    <a:srgbClr val="003399"/>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9pPr>
            </a:lstStyle>
            <a:p>
              <a:pPr algn="l" eaLnBrk="1" hangingPunct="1">
                <a:spcBef>
                  <a:spcPct val="50000"/>
                </a:spcBef>
              </a:pPr>
              <a:r>
                <a:rPr lang="zh-CN" altLang="en-US" sz="2000">
                  <a:solidFill>
                    <a:srgbClr val="FFFF99"/>
                  </a:solidFill>
                  <a:ea typeface="楷体_GB2312" pitchFamily="49" charset="-122"/>
                </a:rPr>
                <a:t>系统其他元素</a:t>
              </a:r>
              <a:endParaRPr lang="zh-CN" altLang="en-US" sz="2400" b="0">
                <a:solidFill>
                  <a:srgbClr val="FFFF99"/>
                </a:solidFill>
              </a:endParaRPr>
            </a:p>
          </p:txBody>
        </p:sp>
      </p:grpSp>
      <p:sp>
        <p:nvSpPr>
          <p:cNvPr id="71726" name="Line 46">
            <a:extLst>
              <a:ext uri="{FF2B5EF4-FFF2-40B4-BE49-F238E27FC236}">
                <a16:creationId xmlns:a16="http://schemas.microsoft.com/office/drawing/2014/main" id="{38CC962B-9C88-44BC-A879-390F7B9D2528}"/>
              </a:ext>
            </a:extLst>
          </p:cNvPr>
          <p:cNvSpPr>
            <a:spLocks noChangeShapeType="1"/>
          </p:cNvSpPr>
          <p:nvPr/>
        </p:nvSpPr>
        <p:spPr bwMode="auto">
          <a:xfrm flipH="1">
            <a:off x="2779713" y="2792413"/>
            <a:ext cx="0" cy="3216275"/>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728" name="Line 48">
            <a:extLst>
              <a:ext uri="{FF2B5EF4-FFF2-40B4-BE49-F238E27FC236}">
                <a16:creationId xmlns:a16="http://schemas.microsoft.com/office/drawing/2014/main" id="{696B2996-8FC4-4446-9286-B8D42B78FDA4}"/>
              </a:ext>
            </a:extLst>
          </p:cNvPr>
          <p:cNvSpPr>
            <a:spLocks noChangeShapeType="1"/>
          </p:cNvSpPr>
          <p:nvPr/>
        </p:nvSpPr>
        <p:spPr bwMode="auto">
          <a:xfrm>
            <a:off x="6816725" y="2794000"/>
            <a:ext cx="3175" cy="3376613"/>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729" name="Line 49">
            <a:extLst>
              <a:ext uri="{FF2B5EF4-FFF2-40B4-BE49-F238E27FC236}">
                <a16:creationId xmlns:a16="http://schemas.microsoft.com/office/drawing/2014/main" id="{004EFA91-84C7-493C-9438-D251C2BD2172}"/>
              </a:ext>
            </a:extLst>
          </p:cNvPr>
          <p:cNvSpPr>
            <a:spLocks noChangeShapeType="1"/>
          </p:cNvSpPr>
          <p:nvPr/>
        </p:nvSpPr>
        <p:spPr bwMode="auto">
          <a:xfrm>
            <a:off x="4895850" y="2801938"/>
            <a:ext cx="0" cy="3298825"/>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rgbClr val="999999"/>
                  </a:outerShdw>
                </a:effectLst>
              </a14:hiddenEffects>
            </a:ext>
          </a:extLst>
        </p:spPr>
        <p:txBody>
          <a:bodyPr wrap="none" anchor="ctr"/>
          <a:lstStyle/>
          <a:p>
            <a:endParaRPr lang="zh-CN" altLang="en-US"/>
          </a:p>
        </p:txBody>
      </p:sp>
      <p:sp>
        <p:nvSpPr>
          <p:cNvPr id="36875" name="Oval 55">
            <a:hlinkClick r:id="" action="ppaction://hlinkshowjump?jump=previousslide"/>
            <a:extLst>
              <a:ext uri="{FF2B5EF4-FFF2-40B4-BE49-F238E27FC236}">
                <a16:creationId xmlns:a16="http://schemas.microsoft.com/office/drawing/2014/main" id="{B29F639A-F76D-4F3D-8F7F-2723D0A11C11}"/>
              </a:ext>
            </a:extLst>
          </p:cNvPr>
          <p:cNvSpPr>
            <a:spLocks noChangeArrowheads="1"/>
          </p:cNvSpPr>
          <p:nvPr/>
        </p:nvSpPr>
        <p:spPr bwMode="auto">
          <a:xfrm>
            <a:off x="6353175" y="6386513"/>
            <a:ext cx="747713" cy="323850"/>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kumimoji="1" sz="1600" b="1">
                <a:solidFill>
                  <a:srgbClr val="003399"/>
                </a:solidFill>
                <a:latin typeface="Times New Roman" panose="02020603050405020304" pitchFamily="18" charset="0"/>
                <a:ea typeface="宋体" panose="02010600030101010101" pitchFamily="2" charset="-122"/>
              </a:defRPr>
            </a:lvl1pPr>
            <a:lvl2pPr marL="742950" indent="-285750" algn="ctr">
              <a:defRPr kumimoji="1" sz="1600" b="1">
                <a:solidFill>
                  <a:srgbClr val="003399"/>
                </a:solidFill>
                <a:latin typeface="Times New Roman" panose="02020603050405020304" pitchFamily="18" charset="0"/>
                <a:ea typeface="宋体" panose="02010600030101010101" pitchFamily="2" charset="-122"/>
              </a:defRPr>
            </a:lvl2pPr>
            <a:lvl3pPr marL="1143000" indent="-228600" algn="ctr">
              <a:defRPr kumimoji="1" sz="1600" b="1">
                <a:solidFill>
                  <a:srgbClr val="003399"/>
                </a:solidFill>
                <a:latin typeface="Times New Roman" panose="02020603050405020304" pitchFamily="18" charset="0"/>
                <a:ea typeface="宋体" panose="02010600030101010101" pitchFamily="2" charset="-122"/>
              </a:defRPr>
            </a:lvl3pPr>
            <a:lvl4pPr marL="1600200" indent="-228600" algn="ctr">
              <a:defRPr kumimoji="1" sz="1600" b="1">
                <a:solidFill>
                  <a:srgbClr val="003399"/>
                </a:solidFill>
                <a:latin typeface="Times New Roman" panose="02020603050405020304" pitchFamily="18" charset="0"/>
                <a:ea typeface="宋体" panose="02010600030101010101" pitchFamily="2" charset="-122"/>
              </a:defRPr>
            </a:lvl4pPr>
            <a:lvl5pPr marL="2057400" indent="-228600" algn="ctr">
              <a:defRPr kumimoji="1" sz="1600" b="1">
                <a:solidFill>
                  <a:srgbClr val="003399"/>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6876" name="Oval 56">
            <a:hlinkClick r:id="" action="ppaction://hlinkshowjump?jump=nextslide"/>
            <a:extLst>
              <a:ext uri="{FF2B5EF4-FFF2-40B4-BE49-F238E27FC236}">
                <a16:creationId xmlns:a16="http://schemas.microsoft.com/office/drawing/2014/main" id="{63ED95FA-D97B-451F-849C-3763A4591866}"/>
              </a:ext>
            </a:extLst>
          </p:cNvPr>
          <p:cNvSpPr>
            <a:spLocks noChangeArrowheads="1"/>
          </p:cNvSpPr>
          <p:nvPr/>
        </p:nvSpPr>
        <p:spPr bwMode="auto">
          <a:xfrm>
            <a:off x="7219950" y="6391275"/>
            <a:ext cx="781050" cy="314325"/>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kumimoji="1" sz="1600" b="1">
                <a:solidFill>
                  <a:srgbClr val="003399"/>
                </a:solidFill>
                <a:latin typeface="Times New Roman" panose="02020603050405020304" pitchFamily="18" charset="0"/>
                <a:ea typeface="宋体" panose="02010600030101010101" pitchFamily="2" charset="-122"/>
              </a:defRPr>
            </a:lvl1pPr>
            <a:lvl2pPr marL="742950" indent="-285750" algn="ctr">
              <a:defRPr kumimoji="1" sz="1600" b="1">
                <a:solidFill>
                  <a:srgbClr val="003399"/>
                </a:solidFill>
                <a:latin typeface="Times New Roman" panose="02020603050405020304" pitchFamily="18" charset="0"/>
                <a:ea typeface="宋体" panose="02010600030101010101" pitchFamily="2" charset="-122"/>
              </a:defRPr>
            </a:lvl2pPr>
            <a:lvl3pPr marL="1143000" indent="-228600" algn="ctr">
              <a:defRPr kumimoji="1" sz="1600" b="1">
                <a:solidFill>
                  <a:srgbClr val="003399"/>
                </a:solidFill>
                <a:latin typeface="Times New Roman" panose="02020603050405020304" pitchFamily="18" charset="0"/>
                <a:ea typeface="宋体" panose="02010600030101010101" pitchFamily="2" charset="-122"/>
              </a:defRPr>
            </a:lvl3pPr>
            <a:lvl4pPr marL="1600200" indent="-228600" algn="ctr">
              <a:defRPr kumimoji="1" sz="1600" b="1">
                <a:solidFill>
                  <a:srgbClr val="003399"/>
                </a:solidFill>
                <a:latin typeface="Times New Roman" panose="02020603050405020304" pitchFamily="18" charset="0"/>
                <a:ea typeface="宋体" panose="02010600030101010101" pitchFamily="2" charset="-122"/>
              </a:defRPr>
            </a:lvl4pPr>
            <a:lvl5pPr marL="2057400" indent="-228600" algn="ctr">
              <a:defRPr kumimoji="1" sz="1600" b="1">
                <a:solidFill>
                  <a:srgbClr val="003399"/>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6877" name="Oval 57">
            <a:hlinkClick r:id="" action="ppaction://hlinkshowjump?jump=firstslide"/>
            <a:extLst>
              <a:ext uri="{FF2B5EF4-FFF2-40B4-BE49-F238E27FC236}">
                <a16:creationId xmlns:a16="http://schemas.microsoft.com/office/drawing/2014/main" id="{3AD196B8-DA60-47C0-B2B3-6E53A02A946F}"/>
              </a:ext>
            </a:extLst>
          </p:cNvPr>
          <p:cNvSpPr>
            <a:spLocks noChangeArrowheads="1"/>
          </p:cNvSpPr>
          <p:nvPr/>
        </p:nvSpPr>
        <p:spPr bwMode="auto">
          <a:xfrm>
            <a:off x="8148638" y="6392863"/>
            <a:ext cx="781050" cy="314325"/>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kumimoji="1" sz="1600" b="1">
                <a:solidFill>
                  <a:srgbClr val="003399"/>
                </a:solidFill>
                <a:latin typeface="Times New Roman" panose="02020603050405020304" pitchFamily="18" charset="0"/>
                <a:ea typeface="宋体" panose="02010600030101010101" pitchFamily="2" charset="-122"/>
              </a:defRPr>
            </a:lvl1pPr>
            <a:lvl2pPr marL="742950" indent="-285750" algn="ctr">
              <a:defRPr kumimoji="1" sz="1600" b="1">
                <a:solidFill>
                  <a:srgbClr val="003399"/>
                </a:solidFill>
                <a:latin typeface="Times New Roman" panose="02020603050405020304" pitchFamily="18" charset="0"/>
                <a:ea typeface="宋体" panose="02010600030101010101" pitchFamily="2" charset="-122"/>
              </a:defRPr>
            </a:lvl2pPr>
            <a:lvl3pPr marL="1143000" indent="-228600" algn="ctr">
              <a:defRPr kumimoji="1" sz="1600" b="1">
                <a:solidFill>
                  <a:srgbClr val="003399"/>
                </a:solidFill>
                <a:latin typeface="Times New Roman" panose="02020603050405020304" pitchFamily="18" charset="0"/>
                <a:ea typeface="宋体" panose="02010600030101010101" pitchFamily="2" charset="-122"/>
              </a:defRPr>
            </a:lvl3pPr>
            <a:lvl4pPr marL="1600200" indent="-228600" algn="ctr">
              <a:defRPr kumimoji="1" sz="1600" b="1">
                <a:solidFill>
                  <a:srgbClr val="003399"/>
                </a:solidFill>
                <a:latin typeface="Times New Roman" panose="02020603050405020304" pitchFamily="18" charset="0"/>
                <a:ea typeface="宋体" panose="02010600030101010101" pitchFamily="2" charset="-122"/>
              </a:defRPr>
            </a:lvl4pPr>
            <a:lvl5pPr marL="2057400" indent="-228600" algn="ctr">
              <a:defRPr kumimoji="1" sz="1600" b="1">
                <a:solidFill>
                  <a:srgbClr val="003399"/>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9pPr>
          </a:lstStyle>
          <a:p>
            <a:pPr eaLnBrk="1" hangingPunct="1"/>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1682"/>
                                        </p:tgtEl>
                                        <p:attrNameLst>
                                          <p:attrName>style.visibility</p:attrName>
                                        </p:attrNameLst>
                                      </p:cBhvr>
                                      <p:to>
                                        <p:strVal val="visible"/>
                                      </p:to>
                                    </p:set>
                                    <p:animEffect transition="in" filter="wipe(left)">
                                      <p:cBhvr>
                                        <p:cTn id="7" dur="500"/>
                                        <p:tgtEl>
                                          <p:spTgt spid="71682"/>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71683">
                                            <p:txEl>
                                              <p:pRg st="0" end="0"/>
                                            </p:txEl>
                                          </p:spTgt>
                                        </p:tgtEl>
                                        <p:attrNameLst>
                                          <p:attrName>style.visibility</p:attrName>
                                        </p:attrNameLst>
                                      </p:cBhvr>
                                      <p:to>
                                        <p:strVal val="visible"/>
                                      </p:to>
                                    </p:set>
                                    <p:animEffect transition="in" filter="wipe(left)">
                                      <p:cBhvr>
                                        <p:cTn id="11" dur="500"/>
                                        <p:tgtEl>
                                          <p:spTgt spid="71683">
                                            <p:txEl>
                                              <p:pRg st="0" end="0"/>
                                            </p:txEl>
                                          </p:spTgt>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71683">
                                            <p:txEl>
                                              <p:pRg st="1" end="1"/>
                                            </p:txEl>
                                          </p:spTgt>
                                        </p:tgtEl>
                                        <p:attrNameLst>
                                          <p:attrName>style.visibility</p:attrName>
                                        </p:attrNameLst>
                                      </p:cBhvr>
                                      <p:to>
                                        <p:strVal val="visible"/>
                                      </p:to>
                                    </p:set>
                                    <p:animEffect transition="in" filter="wipe(left)">
                                      <p:cBhvr>
                                        <p:cTn id="14" dur="500"/>
                                        <p:tgtEl>
                                          <p:spTgt spid="71683">
                                            <p:txEl>
                                              <p:pRg st="1" end="1"/>
                                            </p:txEl>
                                          </p:spTgt>
                                        </p:tgtEl>
                                      </p:cBhvr>
                                    </p:animEffect>
                                  </p:childTnLst>
                                </p:cTn>
                              </p:par>
                              <p:par>
                                <p:cTn id="15" presetID="22" presetClass="entr" presetSubtype="8" fill="hold" grpId="0" nodeType="withEffect">
                                  <p:stCondLst>
                                    <p:cond delay="0"/>
                                  </p:stCondLst>
                                  <p:childTnLst>
                                    <p:set>
                                      <p:cBhvr>
                                        <p:cTn id="16" dur="1" fill="hold">
                                          <p:stCondLst>
                                            <p:cond delay="0"/>
                                          </p:stCondLst>
                                        </p:cTn>
                                        <p:tgtEl>
                                          <p:spTgt spid="71683">
                                            <p:txEl>
                                              <p:pRg st="2" end="2"/>
                                            </p:txEl>
                                          </p:spTgt>
                                        </p:tgtEl>
                                        <p:attrNameLst>
                                          <p:attrName>style.visibility</p:attrName>
                                        </p:attrNameLst>
                                      </p:cBhvr>
                                      <p:to>
                                        <p:strVal val="visible"/>
                                      </p:to>
                                    </p:set>
                                    <p:animEffect transition="in" filter="wipe(left)">
                                      <p:cBhvr>
                                        <p:cTn id="17" dur="500"/>
                                        <p:tgtEl>
                                          <p:spTgt spid="71683">
                                            <p:txEl>
                                              <p:pRg st="2" end="2"/>
                                            </p:txEl>
                                          </p:spTgt>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71683">
                                            <p:txEl>
                                              <p:pRg st="3" end="3"/>
                                            </p:txEl>
                                          </p:spTgt>
                                        </p:tgtEl>
                                        <p:attrNameLst>
                                          <p:attrName>style.visibility</p:attrName>
                                        </p:attrNameLst>
                                      </p:cBhvr>
                                      <p:to>
                                        <p:strVal val="visible"/>
                                      </p:to>
                                    </p:set>
                                    <p:animEffect transition="in" filter="wipe(left)">
                                      <p:cBhvr>
                                        <p:cTn id="20" dur="500"/>
                                        <p:tgtEl>
                                          <p:spTgt spid="71683">
                                            <p:txEl>
                                              <p:pRg st="3" end="3"/>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nodeType="clickEffect">
                                  <p:stCondLst>
                                    <p:cond delay="0"/>
                                  </p:stCondLst>
                                  <p:childTnLst>
                                    <p:set>
                                      <p:cBhvr>
                                        <p:cTn id="24" dur="1" fill="hold">
                                          <p:stCondLst>
                                            <p:cond delay="0"/>
                                          </p:stCondLst>
                                        </p:cTn>
                                        <p:tgtEl>
                                          <p:spTgt spid="71730"/>
                                        </p:tgtEl>
                                        <p:attrNameLst>
                                          <p:attrName>style.visibility</p:attrName>
                                        </p:attrNameLst>
                                      </p:cBhvr>
                                      <p:to>
                                        <p:strVal val="visible"/>
                                      </p:to>
                                    </p:set>
                                    <p:animEffect transition="in" filter="wipe(left)">
                                      <p:cBhvr>
                                        <p:cTn id="25" dur="500"/>
                                        <p:tgtEl>
                                          <p:spTgt spid="71730"/>
                                        </p:tgtEl>
                                      </p:cBhvr>
                                    </p:animEffect>
                                  </p:childTnLst>
                                </p:cTn>
                              </p:par>
                            </p:childTnLst>
                          </p:cTn>
                        </p:par>
                        <p:par>
                          <p:cTn id="26" fill="hold" nodeType="afterGroup">
                            <p:stCondLst>
                              <p:cond delay="500"/>
                            </p:stCondLst>
                            <p:childTnLst>
                              <p:par>
                                <p:cTn id="27" presetID="22" presetClass="entr" presetSubtype="8" fill="hold" nodeType="afterEffect">
                                  <p:stCondLst>
                                    <p:cond delay="0"/>
                                  </p:stCondLst>
                                  <p:childTnLst>
                                    <p:set>
                                      <p:cBhvr>
                                        <p:cTn id="28" dur="1" fill="hold">
                                          <p:stCondLst>
                                            <p:cond delay="0"/>
                                          </p:stCondLst>
                                        </p:cTn>
                                        <p:tgtEl>
                                          <p:spTgt spid="71731"/>
                                        </p:tgtEl>
                                        <p:attrNameLst>
                                          <p:attrName>style.visibility</p:attrName>
                                        </p:attrNameLst>
                                      </p:cBhvr>
                                      <p:to>
                                        <p:strVal val="visible"/>
                                      </p:to>
                                    </p:set>
                                    <p:animEffect transition="in" filter="wipe(left)">
                                      <p:cBhvr>
                                        <p:cTn id="29" dur="500"/>
                                        <p:tgtEl>
                                          <p:spTgt spid="71731"/>
                                        </p:tgtEl>
                                      </p:cBhvr>
                                    </p:animEffect>
                                  </p:childTnLst>
                                </p:cTn>
                              </p:par>
                            </p:childTnLst>
                          </p:cTn>
                        </p:par>
                        <p:par>
                          <p:cTn id="30" fill="hold" nodeType="afterGroup">
                            <p:stCondLst>
                              <p:cond delay="1000"/>
                            </p:stCondLst>
                            <p:childTnLst>
                              <p:par>
                                <p:cTn id="31" presetID="22" presetClass="entr" presetSubtype="8" fill="hold" nodeType="afterEffect">
                                  <p:stCondLst>
                                    <p:cond delay="0"/>
                                  </p:stCondLst>
                                  <p:childTnLst>
                                    <p:set>
                                      <p:cBhvr>
                                        <p:cTn id="32" dur="1" fill="hold">
                                          <p:stCondLst>
                                            <p:cond delay="0"/>
                                          </p:stCondLst>
                                        </p:cTn>
                                        <p:tgtEl>
                                          <p:spTgt spid="71734"/>
                                        </p:tgtEl>
                                        <p:attrNameLst>
                                          <p:attrName>style.visibility</p:attrName>
                                        </p:attrNameLst>
                                      </p:cBhvr>
                                      <p:to>
                                        <p:strVal val="visible"/>
                                      </p:to>
                                    </p:set>
                                    <p:animEffect transition="in" filter="wipe(left)">
                                      <p:cBhvr>
                                        <p:cTn id="33" dur="500"/>
                                        <p:tgtEl>
                                          <p:spTgt spid="71734"/>
                                        </p:tgtEl>
                                      </p:cBhvr>
                                    </p:animEffect>
                                  </p:childTnLst>
                                </p:cTn>
                              </p:par>
                            </p:childTnLst>
                          </p:cTn>
                        </p:par>
                        <p:par>
                          <p:cTn id="34" fill="hold" nodeType="afterGroup">
                            <p:stCondLst>
                              <p:cond delay="1500"/>
                            </p:stCondLst>
                            <p:childTnLst>
                              <p:par>
                                <p:cTn id="35" presetID="22" presetClass="entr" presetSubtype="8" fill="hold" nodeType="afterEffect">
                                  <p:stCondLst>
                                    <p:cond delay="0"/>
                                  </p:stCondLst>
                                  <p:childTnLst>
                                    <p:set>
                                      <p:cBhvr>
                                        <p:cTn id="36" dur="1" fill="hold">
                                          <p:stCondLst>
                                            <p:cond delay="0"/>
                                          </p:stCondLst>
                                        </p:cTn>
                                        <p:tgtEl>
                                          <p:spTgt spid="71733"/>
                                        </p:tgtEl>
                                        <p:attrNameLst>
                                          <p:attrName>style.visibility</p:attrName>
                                        </p:attrNameLst>
                                      </p:cBhvr>
                                      <p:to>
                                        <p:strVal val="visible"/>
                                      </p:to>
                                    </p:set>
                                    <p:animEffect transition="in" filter="wipe(left)">
                                      <p:cBhvr>
                                        <p:cTn id="37" dur="500"/>
                                        <p:tgtEl>
                                          <p:spTgt spid="71733"/>
                                        </p:tgtEl>
                                      </p:cBhvr>
                                    </p:animEffect>
                                  </p:childTnLst>
                                </p:cTn>
                              </p:par>
                            </p:childTnLst>
                          </p:cTn>
                        </p:par>
                        <p:par>
                          <p:cTn id="38" fill="hold" nodeType="afterGroup">
                            <p:stCondLst>
                              <p:cond delay="2000"/>
                            </p:stCondLst>
                            <p:childTnLst>
                              <p:par>
                                <p:cTn id="39" presetID="22" presetClass="entr" presetSubtype="1" fill="hold" nodeType="afterEffect">
                                  <p:stCondLst>
                                    <p:cond delay="0"/>
                                  </p:stCondLst>
                                  <p:childTnLst>
                                    <p:set>
                                      <p:cBhvr>
                                        <p:cTn id="40" dur="1" fill="hold">
                                          <p:stCondLst>
                                            <p:cond delay="0"/>
                                          </p:stCondLst>
                                        </p:cTn>
                                        <p:tgtEl>
                                          <p:spTgt spid="71726"/>
                                        </p:tgtEl>
                                        <p:attrNameLst>
                                          <p:attrName>style.visibility</p:attrName>
                                        </p:attrNameLst>
                                      </p:cBhvr>
                                      <p:to>
                                        <p:strVal val="visible"/>
                                      </p:to>
                                    </p:set>
                                    <p:animEffect transition="in" filter="wipe(up)">
                                      <p:cBhvr>
                                        <p:cTn id="41" dur="500"/>
                                        <p:tgtEl>
                                          <p:spTgt spid="71726"/>
                                        </p:tgtEl>
                                      </p:cBhvr>
                                    </p:animEffect>
                                  </p:childTnLst>
                                </p:cTn>
                              </p:par>
                            </p:childTnLst>
                          </p:cTn>
                        </p:par>
                        <p:par>
                          <p:cTn id="42" fill="hold" nodeType="afterGroup">
                            <p:stCondLst>
                              <p:cond delay="2500"/>
                            </p:stCondLst>
                            <p:childTnLst>
                              <p:par>
                                <p:cTn id="43" presetID="22" presetClass="entr" presetSubtype="1" fill="hold" nodeType="afterEffect">
                                  <p:stCondLst>
                                    <p:cond delay="0"/>
                                  </p:stCondLst>
                                  <p:childTnLst>
                                    <p:set>
                                      <p:cBhvr>
                                        <p:cTn id="44" dur="1" fill="hold">
                                          <p:stCondLst>
                                            <p:cond delay="0"/>
                                          </p:stCondLst>
                                        </p:cTn>
                                        <p:tgtEl>
                                          <p:spTgt spid="71729"/>
                                        </p:tgtEl>
                                        <p:attrNameLst>
                                          <p:attrName>style.visibility</p:attrName>
                                        </p:attrNameLst>
                                      </p:cBhvr>
                                      <p:to>
                                        <p:strVal val="visible"/>
                                      </p:to>
                                    </p:set>
                                    <p:animEffect transition="in" filter="wipe(up)">
                                      <p:cBhvr>
                                        <p:cTn id="45" dur="500"/>
                                        <p:tgtEl>
                                          <p:spTgt spid="71729"/>
                                        </p:tgtEl>
                                      </p:cBhvr>
                                    </p:animEffect>
                                  </p:childTnLst>
                                </p:cTn>
                              </p:par>
                            </p:childTnLst>
                          </p:cTn>
                        </p:par>
                        <p:par>
                          <p:cTn id="46" fill="hold" nodeType="afterGroup">
                            <p:stCondLst>
                              <p:cond delay="3000"/>
                            </p:stCondLst>
                            <p:childTnLst>
                              <p:par>
                                <p:cTn id="47" presetID="22" presetClass="entr" presetSubtype="1" fill="hold" nodeType="afterEffect">
                                  <p:stCondLst>
                                    <p:cond delay="0"/>
                                  </p:stCondLst>
                                  <p:childTnLst>
                                    <p:set>
                                      <p:cBhvr>
                                        <p:cTn id="48" dur="1" fill="hold">
                                          <p:stCondLst>
                                            <p:cond delay="0"/>
                                          </p:stCondLst>
                                        </p:cTn>
                                        <p:tgtEl>
                                          <p:spTgt spid="71728"/>
                                        </p:tgtEl>
                                        <p:attrNameLst>
                                          <p:attrName>style.visibility</p:attrName>
                                        </p:attrNameLst>
                                      </p:cBhvr>
                                      <p:to>
                                        <p:strVal val="visible"/>
                                      </p:to>
                                    </p:set>
                                    <p:animEffect transition="in" filter="wipe(up)">
                                      <p:cBhvr>
                                        <p:cTn id="49" dur="500"/>
                                        <p:tgtEl>
                                          <p:spTgt spid="717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2" grpId="0" autoUpdateAnimBg="0"/>
      <p:bldP spid="71683" grpId="0" build="p" autoUpdateAnimBg="0" advAuto="0"/>
    </p:bldLst>
  </p:timing>
</p:sld>
</file>

<file path=ppt/slides/slide35.xml><?xml version="1.0" encoding="utf-8"?>
<p:sld xmlns:a="http://schemas.openxmlformats.org/drawingml/2006/main" xmlns:r="http://schemas.openxmlformats.org/officeDocument/2006/relationships" xmlns:p="http://schemas.openxmlformats.org/presentationml/2006/main" showMasterSp="0" showMasterPhAnim="0">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72706" name="Rectangle 2">
            <a:extLst>
              <a:ext uri="{FF2B5EF4-FFF2-40B4-BE49-F238E27FC236}">
                <a16:creationId xmlns:a16="http://schemas.microsoft.com/office/drawing/2014/main" id="{449DC9B8-3D6E-4C5E-818E-40FE8B3AA4B1}"/>
              </a:ext>
            </a:extLst>
          </p:cNvPr>
          <p:cNvSpPr>
            <a:spLocks noGrp="1" noChangeArrowheads="1"/>
          </p:cNvSpPr>
          <p:nvPr>
            <p:ph type="title"/>
          </p:nvPr>
        </p:nvSpPr>
        <p:spPr>
          <a:xfrm>
            <a:off x="522288" y="0"/>
            <a:ext cx="8621712" cy="685800"/>
          </a:xfrm>
          <a:effectLst>
            <a:outerShdw dist="35921" dir="2700000" algn="ctr" rotWithShape="0">
              <a:schemeClr val="bg2"/>
            </a:outerShdw>
          </a:effectLst>
        </p:spPr>
        <p:txBody>
          <a:bodyPr/>
          <a:lstStyle/>
          <a:p>
            <a:pPr algn="l" eaLnBrk="1" hangingPunct="1">
              <a:spcBef>
                <a:spcPct val="40000"/>
              </a:spcBef>
              <a:defRPr/>
            </a:pPr>
            <a:r>
              <a:rPr lang="zh-CN" altLang="en-US" sz="2800">
                <a:latin typeface="楷体_GB2312" pitchFamily="49" charset="-122"/>
                <a:ea typeface="楷体_GB2312" pitchFamily="49" charset="-122"/>
              </a:rPr>
              <a:t>一、模块测试</a:t>
            </a:r>
            <a:r>
              <a:rPr lang="zh-CN" altLang="en-US" sz="2800" i="1">
                <a:latin typeface="宋体" panose="02010600030101010101" pitchFamily="2" charset="-122"/>
                <a:ea typeface="宋体" panose="02010600030101010101" pitchFamily="2" charset="-122"/>
              </a:rPr>
              <a:t>（</a:t>
            </a:r>
            <a:r>
              <a:rPr lang="en-US" altLang="zh-CN" sz="2800" i="1">
                <a:latin typeface="宋体" panose="02010600030101010101" pitchFamily="2" charset="-122"/>
                <a:ea typeface="宋体" panose="02010600030101010101" pitchFamily="2" charset="-122"/>
              </a:rPr>
              <a:t>Module Testing）</a:t>
            </a:r>
            <a:endParaRPr lang="en-US" altLang="zh-CN" sz="2800">
              <a:solidFill>
                <a:schemeClr val="folHlink"/>
              </a:solidFill>
              <a:latin typeface="楷体_GB2312" pitchFamily="49" charset="-122"/>
              <a:ea typeface="楷体_GB2312" pitchFamily="49" charset="-122"/>
            </a:endParaRPr>
          </a:p>
        </p:txBody>
      </p:sp>
      <p:sp>
        <p:nvSpPr>
          <p:cNvPr id="72707" name="Rectangle 3">
            <a:extLst>
              <a:ext uri="{FF2B5EF4-FFF2-40B4-BE49-F238E27FC236}">
                <a16:creationId xmlns:a16="http://schemas.microsoft.com/office/drawing/2014/main" id="{900FEA80-9C8C-4B70-BEDA-0BDAB1C434A2}"/>
              </a:ext>
            </a:extLst>
          </p:cNvPr>
          <p:cNvSpPr>
            <a:spLocks noGrp="1" noChangeArrowheads="1"/>
          </p:cNvSpPr>
          <p:nvPr>
            <p:ph type="body" idx="1"/>
          </p:nvPr>
        </p:nvSpPr>
        <p:spPr>
          <a:xfrm>
            <a:off x="304800" y="1196975"/>
            <a:ext cx="8382000" cy="681038"/>
          </a:xfrm>
        </p:spPr>
        <p:txBody>
          <a:bodyPr/>
          <a:lstStyle/>
          <a:p>
            <a:pPr lvl="1" eaLnBrk="1" hangingPunct="1">
              <a:lnSpc>
                <a:spcPct val="110000"/>
              </a:lnSpc>
              <a:spcBef>
                <a:spcPct val="40000"/>
              </a:spcBef>
            </a:pPr>
            <a:r>
              <a:rPr lang="zh-CN" altLang="en-US" b="1">
                <a:solidFill>
                  <a:schemeClr val="folHlink"/>
                </a:solidFill>
                <a:latin typeface="楷体_GB2312" pitchFamily="49" charset="-122"/>
                <a:ea typeface="楷体_GB2312" pitchFamily="49" charset="-122"/>
              </a:rPr>
              <a:t>1</a:t>
            </a:r>
            <a:r>
              <a:rPr lang="en-US" altLang="zh-CN" b="1">
                <a:solidFill>
                  <a:schemeClr val="folHlink"/>
                </a:solidFill>
                <a:latin typeface="楷体_GB2312" pitchFamily="49" charset="-122"/>
                <a:ea typeface="楷体_GB2312" pitchFamily="49" charset="-122"/>
              </a:rPr>
              <a:t>.</a:t>
            </a:r>
            <a:r>
              <a:rPr lang="zh-CN" altLang="en-US" b="1">
                <a:solidFill>
                  <a:schemeClr val="folHlink"/>
                </a:solidFill>
                <a:latin typeface="楷体_GB2312" pitchFamily="49" charset="-122"/>
                <a:ea typeface="楷体_GB2312" pitchFamily="49" charset="-122"/>
              </a:rPr>
              <a:t>测试内容</a:t>
            </a:r>
            <a:endParaRPr lang="zh-CN" altLang="zh-CN" b="1">
              <a:latin typeface="楷体_GB2312" pitchFamily="49" charset="-122"/>
              <a:ea typeface="楷体_GB2312" pitchFamily="49" charset="-122"/>
            </a:endParaRPr>
          </a:p>
        </p:txBody>
      </p:sp>
      <p:sp>
        <p:nvSpPr>
          <p:cNvPr id="72727" name="AutoShape 23">
            <a:extLst>
              <a:ext uri="{FF2B5EF4-FFF2-40B4-BE49-F238E27FC236}">
                <a16:creationId xmlns:a16="http://schemas.microsoft.com/office/drawing/2014/main" id="{5CCB39F4-30D1-4988-8A25-16E787000B58}"/>
              </a:ext>
            </a:extLst>
          </p:cNvPr>
          <p:cNvSpPr>
            <a:spLocks noChangeArrowheads="1"/>
          </p:cNvSpPr>
          <p:nvPr/>
        </p:nvSpPr>
        <p:spPr bwMode="auto">
          <a:xfrm>
            <a:off x="4079875" y="3306763"/>
            <a:ext cx="969963" cy="638175"/>
          </a:xfrm>
          <a:prstGeom prst="bevel">
            <a:avLst>
              <a:gd name="adj" fmla="val 12500"/>
            </a:avLst>
          </a:prstGeom>
          <a:solidFill>
            <a:srgbClr val="FFFFCC"/>
          </a:solidFill>
          <a:ln w="9525" cap="sq">
            <a:solidFill>
              <a:schemeClr val="hlink"/>
            </a:solidFill>
            <a:miter lim="800000"/>
            <a:headEnd/>
            <a:tailEnd/>
          </a:ln>
          <a:effectLst>
            <a:prstShdw prst="shdw17" dist="17961" dir="2700000">
              <a:schemeClr val="hlink">
                <a:gamma/>
                <a:shade val="60000"/>
                <a:invGamma/>
              </a:schemeClr>
            </a:prstShdw>
          </a:effectLst>
        </p:spPr>
        <p:txBody>
          <a:bodyPr wrap="none" anchor="ctr"/>
          <a:lstStyle/>
          <a:p>
            <a:pPr algn="ctr" eaLnBrk="1" hangingPunct="1">
              <a:defRPr/>
            </a:pPr>
            <a:r>
              <a:rPr lang="zh-CN" altLang="en-US" sz="2000"/>
              <a:t>模块</a:t>
            </a:r>
            <a:endParaRPr lang="zh-CN" altLang="en-US"/>
          </a:p>
        </p:txBody>
      </p:sp>
      <p:sp>
        <p:nvSpPr>
          <p:cNvPr id="72728" name="Text Box 24">
            <a:extLst>
              <a:ext uri="{FF2B5EF4-FFF2-40B4-BE49-F238E27FC236}">
                <a16:creationId xmlns:a16="http://schemas.microsoft.com/office/drawing/2014/main" id="{EAFB5ACC-F602-43F2-9436-06F369C560D2}"/>
              </a:ext>
            </a:extLst>
          </p:cNvPr>
          <p:cNvSpPr txBox="1">
            <a:spLocks noChangeArrowheads="1"/>
          </p:cNvSpPr>
          <p:nvPr/>
        </p:nvSpPr>
        <p:spPr bwMode="auto">
          <a:xfrm>
            <a:off x="1443038" y="1874838"/>
            <a:ext cx="2032000" cy="457200"/>
          </a:xfrm>
          <a:prstGeom prst="rect">
            <a:avLst/>
          </a:prstGeom>
          <a:gradFill rotWithShape="0">
            <a:gsLst>
              <a:gs pos="0">
                <a:srgbClr val="FF8200"/>
              </a:gs>
              <a:gs pos="5000">
                <a:srgbClr val="FF0000"/>
              </a:gs>
              <a:gs pos="17500">
                <a:srgbClr val="BA0066"/>
              </a:gs>
              <a:gs pos="35001">
                <a:srgbClr val="66008F"/>
              </a:gs>
              <a:gs pos="50000">
                <a:srgbClr val="000082"/>
              </a:gs>
              <a:gs pos="64999">
                <a:srgbClr val="66008F"/>
              </a:gs>
              <a:gs pos="82500">
                <a:srgbClr val="BA0066"/>
              </a:gs>
              <a:gs pos="95000">
                <a:srgbClr val="FF0000"/>
              </a:gs>
              <a:gs pos="100000">
                <a:srgbClr val="FF8200"/>
              </a:gs>
            </a:gsLst>
            <a:lin ang="5400000" scaled="1"/>
          </a:gradFill>
          <a:ln>
            <a:noFill/>
          </a:ln>
          <a:effectLst>
            <a:prstShdw prst="shdw17" dist="17961" dir="2700000">
              <a:srgbClr val="00004E"/>
            </a:prstShdw>
          </a:effectLst>
          <a:extLst>
            <a:ext uri="{91240B29-F687-4F45-9708-019B960494DF}">
              <a14:hiddenLine xmlns:a14="http://schemas.microsoft.com/office/drawing/2010/main" w="9525" cap="sq">
                <a:solidFill>
                  <a:schemeClr val="tx1"/>
                </a:solidFill>
                <a:miter lim="800000"/>
                <a:headEnd/>
                <a:tailEnd/>
              </a14:hiddenLine>
            </a:ext>
          </a:extLst>
        </p:spPr>
        <p:txBody>
          <a:bodyPr wrap="none" anchor="ctr">
            <a:spAutoFit/>
          </a:bodyPr>
          <a:lstStyle>
            <a:lvl1pPr algn="ctr">
              <a:defRPr kumimoji="1" sz="1600" b="1">
                <a:solidFill>
                  <a:srgbClr val="003399"/>
                </a:solidFill>
                <a:latin typeface="Times New Roman" panose="02020603050405020304" pitchFamily="18" charset="0"/>
                <a:ea typeface="宋体" panose="02010600030101010101" pitchFamily="2" charset="-122"/>
              </a:defRPr>
            </a:lvl1pPr>
            <a:lvl2pPr marL="742950" indent="-285750" algn="ctr">
              <a:defRPr kumimoji="1" sz="1600" b="1">
                <a:solidFill>
                  <a:srgbClr val="003399"/>
                </a:solidFill>
                <a:latin typeface="Times New Roman" panose="02020603050405020304" pitchFamily="18" charset="0"/>
                <a:ea typeface="宋体" panose="02010600030101010101" pitchFamily="2" charset="-122"/>
              </a:defRPr>
            </a:lvl2pPr>
            <a:lvl3pPr marL="1143000" indent="-228600" algn="ctr">
              <a:defRPr kumimoji="1" sz="1600" b="1">
                <a:solidFill>
                  <a:srgbClr val="003399"/>
                </a:solidFill>
                <a:latin typeface="Times New Roman" panose="02020603050405020304" pitchFamily="18" charset="0"/>
                <a:ea typeface="宋体" panose="02010600030101010101" pitchFamily="2" charset="-122"/>
              </a:defRPr>
            </a:lvl3pPr>
            <a:lvl4pPr marL="1600200" indent="-228600" algn="ctr">
              <a:defRPr kumimoji="1" sz="1600" b="1">
                <a:solidFill>
                  <a:srgbClr val="003399"/>
                </a:solidFill>
                <a:latin typeface="Times New Roman" panose="02020603050405020304" pitchFamily="18" charset="0"/>
                <a:ea typeface="宋体" panose="02010600030101010101" pitchFamily="2" charset="-122"/>
              </a:defRPr>
            </a:lvl4pPr>
            <a:lvl5pPr marL="2057400" indent="-228600" algn="ctr">
              <a:defRPr kumimoji="1" sz="1600" b="1">
                <a:solidFill>
                  <a:srgbClr val="003399"/>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9pPr>
          </a:lstStyle>
          <a:p>
            <a:pPr eaLnBrk="1" hangingPunct="1"/>
            <a:r>
              <a:rPr lang="zh-CN" altLang="en-US" sz="2400">
                <a:solidFill>
                  <a:schemeClr val="folHlink"/>
                </a:solidFill>
                <a:latin typeface="楷体_GB2312" pitchFamily="49" charset="-122"/>
                <a:ea typeface="楷体_GB2312" pitchFamily="49" charset="-122"/>
              </a:rPr>
              <a:t>模块接口测试</a:t>
            </a:r>
          </a:p>
        </p:txBody>
      </p:sp>
      <p:sp>
        <p:nvSpPr>
          <p:cNvPr id="72729" name="Text Box 25">
            <a:extLst>
              <a:ext uri="{FF2B5EF4-FFF2-40B4-BE49-F238E27FC236}">
                <a16:creationId xmlns:a16="http://schemas.microsoft.com/office/drawing/2014/main" id="{603C138B-2A6D-4A73-A93E-AA660825579E}"/>
              </a:ext>
            </a:extLst>
          </p:cNvPr>
          <p:cNvSpPr txBox="1">
            <a:spLocks noChangeArrowheads="1"/>
          </p:cNvSpPr>
          <p:nvPr/>
        </p:nvSpPr>
        <p:spPr bwMode="auto">
          <a:xfrm>
            <a:off x="5961063" y="4090988"/>
            <a:ext cx="2647950" cy="457200"/>
          </a:xfrm>
          <a:prstGeom prst="rect">
            <a:avLst/>
          </a:prstGeom>
          <a:gradFill rotWithShape="0">
            <a:gsLst>
              <a:gs pos="0">
                <a:srgbClr val="FF8200"/>
              </a:gs>
              <a:gs pos="5000">
                <a:srgbClr val="FF0000"/>
              </a:gs>
              <a:gs pos="17500">
                <a:srgbClr val="BA0066"/>
              </a:gs>
              <a:gs pos="35001">
                <a:srgbClr val="66008F"/>
              </a:gs>
              <a:gs pos="50000">
                <a:srgbClr val="000082"/>
              </a:gs>
              <a:gs pos="64999">
                <a:srgbClr val="66008F"/>
              </a:gs>
              <a:gs pos="82500">
                <a:srgbClr val="BA0066"/>
              </a:gs>
              <a:gs pos="95000">
                <a:srgbClr val="FF0000"/>
              </a:gs>
              <a:gs pos="100000">
                <a:srgbClr val="FF8200"/>
              </a:gs>
            </a:gsLst>
            <a:lin ang="5400000" scaled="1"/>
          </a:gradFill>
          <a:ln>
            <a:noFill/>
          </a:ln>
          <a:effectLst>
            <a:prstShdw prst="shdw17" dist="17961" dir="2700000">
              <a:srgbClr val="00004E"/>
            </a:prstShdw>
          </a:effectLst>
          <a:extLst>
            <a:ext uri="{91240B29-F687-4F45-9708-019B960494DF}">
              <a14:hiddenLine xmlns:a14="http://schemas.microsoft.com/office/drawing/2010/main" w="9525" cap="sq">
                <a:solidFill>
                  <a:schemeClr val="tx1"/>
                </a:solidFill>
                <a:miter lim="800000"/>
                <a:headEnd/>
                <a:tailEnd/>
              </a14:hiddenLine>
            </a:ext>
          </a:extLst>
        </p:spPr>
        <p:txBody>
          <a:bodyPr wrap="none" anchor="ctr">
            <a:spAutoFit/>
          </a:bodyPr>
          <a:lstStyle>
            <a:lvl1pPr algn="ctr">
              <a:defRPr kumimoji="1" sz="1600" b="1">
                <a:solidFill>
                  <a:srgbClr val="003399"/>
                </a:solidFill>
                <a:latin typeface="Times New Roman" panose="02020603050405020304" pitchFamily="18" charset="0"/>
                <a:ea typeface="宋体" panose="02010600030101010101" pitchFamily="2" charset="-122"/>
              </a:defRPr>
            </a:lvl1pPr>
            <a:lvl2pPr marL="742950" indent="-285750" algn="ctr">
              <a:defRPr kumimoji="1" sz="1600" b="1">
                <a:solidFill>
                  <a:srgbClr val="003399"/>
                </a:solidFill>
                <a:latin typeface="Times New Roman" panose="02020603050405020304" pitchFamily="18" charset="0"/>
                <a:ea typeface="宋体" panose="02010600030101010101" pitchFamily="2" charset="-122"/>
              </a:defRPr>
            </a:lvl2pPr>
            <a:lvl3pPr marL="1143000" indent="-228600" algn="ctr">
              <a:defRPr kumimoji="1" sz="1600" b="1">
                <a:solidFill>
                  <a:srgbClr val="003399"/>
                </a:solidFill>
                <a:latin typeface="Times New Roman" panose="02020603050405020304" pitchFamily="18" charset="0"/>
                <a:ea typeface="宋体" panose="02010600030101010101" pitchFamily="2" charset="-122"/>
              </a:defRPr>
            </a:lvl3pPr>
            <a:lvl4pPr marL="1600200" indent="-228600" algn="ctr">
              <a:defRPr kumimoji="1" sz="1600" b="1">
                <a:solidFill>
                  <a:srgbClr val="003399"/>
                </a:solidFill>
                <a:latin typeface="Times New Roman" panose="02020603050405020304" pitchFamily="18" charset="0"/>
                <a:ea typeface="宋体" panose="02010600030101010101" pitchFamily="2" charset="-122"/>
              </a:defRPr>
            </a:lvl4pPr>
            <a:lvl5pPr marL="2057400" indent="-228600" algn="ctr">
              <a:defRPr kumimoji="1" sz="1600" b="1">
                <a:solidFill>
                  <a:srgbClr val="003399"/>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9pPr>
          </a:lstStyle>
          <a:p>
            <a:pPr eaLnBrk="1" hangingPunct="1"/>
            <a:r>
              <a:rPr lang="zh-CN" altLang="en-US" sz="2400">
                <a:solidFill>
                  <a:schemeClr val="folHlink"/>
                </a:solidFill>
                <a:latin typeface="楷体_GB2312" pitchFamily="49" charset="-122"/>
                <a:ea typeface="楷体_GB2312" pitchFamily="49" charset="-122"/>
              </a:rPr>
              <a:t>局部数据结构测试</a:t>
            </a:r>
          </a:p>
        </p:txBody>
      </p:sp>
      <p:sp>
        <p:nvSpPr>
          <p:cNvPr id="72730" name="Text Box 26">
            <a:extLst>
              <a:ext uri="{FF2B5EF4-FFF2-40B4-BE49-F238E27FC236}">
                <a16:creationId xmlns:a16="http://schemas.microsoft.com/office/drawing/2014/main" id="{ECA3FC32-AABE-4C43-88C3-1C91590A3151}"/>
              </a:ext>
            </a:extLst>
          </p:cNvPr>
          <p:cNvSpPr txBox="1">
            <a:spLocks noChangeArrowheads="1"/>
          </p:cNvSpPr>
          <p:nvPr/>
        </p:nvSpPr>
        <p:spPr bwMode="auto">
          <a:xfrm>
            <a:off x="5608638" y="1924050"/>
            <a:ext cx="2032000" cy="457200"/>
          </a:xfrm>
          <a:prstGeom prst="rect">
            <a:avLst/>
          </a:prstGeom>
          <a:gradFill rotWithShape="0">
            <a:gsLst>
              <a:gs pos="0">
                <a:srgbClr val="FF8200"/>
              </a:gs>
              <a:gs pos="5000">
                <a:srgbClr val="FF0000"/>
              </a:gs>
              <a:gs pos="17500">
                <a:srgbClr val="BA0066"/>
              </a:gs>
              <a:gs pos="35001">
                <a:srgbClr val="66008F"/>
              </a:gs>
              <a:gs pos="50000">
                <a:srgbClr val="000082"/>
              </a:gs>
              <a:gs pos="64999">
                <a:srgbClr val="66008F"/>
              </a:gs>
              <a:gs pos="82500">
                <a:srgbClr val="BA0066"/>
              </a:gs>
              <a:gs pos="95000">
                <a:srgbClr val="FF0000"/>
              </a:gs>
              <a:gs pos="100000">
                <a:srgbClr val="FF8200"/>
              </a:gs>
            </a:gsLst>
            <a:lin ang="5400000" scaled="1"/>
          </a:gradFill>
          <a:ln>
            <a:noFill/>
          </a:ln>
          <a:effectLst>
            <a:prstShdw prst="shdw17" dist="17961" dir="2700000">
              <a:srgbClr val="00004E"/>
            </a:prstShdw>
          </a:effectLst>
          <a:extLst>
            <a:ext uri="{91240B29-F687-4F45-9708-019B960494DF}">
              <a14:hiddenLine xmlns:a14="http://schemas.microsoft.com/office/drawing/2010/main" w="9525" cap="sq">
                <a:solidFill>
                  <a:schemeClr val="tx1"/>
                </a:solidFill>
                <a:miter lim="800000"/>
                <a:headEnd/>
                <a:tailEnd/>
              </a14:hiddenLine>
            </a:ext>
          </a:extLst>
        </p:spPr>
        <p:txBody>
          <a:bodyPr wrap="none" anchor="ctr">
            <a:spAutoFit/>
          </a:bodyPr>
          <a:lstStyle>
            <a:lvl1pPr algn="ctr">
              <a:defRPr kumimoji="1" sz="1600" b="1">
                <a:solidFill>
                  <a:srgbClr val="003399"/>
                </a:solidFill>
                <a:latin typeface="Times New Roman" panose="02020603050405020304" pitchFamily="18" charset="0"/>
                <a:ea typeface="宋体" panose="02010600030101010101" pitchFamily="2" charset="-122"/>
              </a:defRPr>
            </a:lvl1pPr>
            <a:lvl2pPr marL="742950" indent="-285750" algn="ctr">
              <a:defRPr kumimoji="1" sz="1600" b="1">
                <a:solidFill>
                  <a:srgbClr val="003399"/>
                </a:solidFill>
                <a:latin typeface="Times New Roman" panose="02020603050405020304" pitchFamily="18" charset="0"/>
                <a:ea typeface="宋体" panose="02010600030101010101" pitchFamily="2" charset="-122"/>
              </a:defRPr>
            </a:lvl2pPr>
            <a:lvl3pPr marL="1143000" indent="-228600" algn="ctr">
              <a:defRPr kumimoji="1" sz="1600" b="1">
                <a:solidFill>
                  <a:srgbClr val="003399"/>
                </a:solidFill>
                <a:latin typeface="Times New Roman" panose="02020603050405020304" pitchFamily="18" charset="0"/>
                <a:ea typeface="宋体" panose="02010600030101010101" pitchFamily="2" charset="-122"/>
              </a:defRPr>
            </a:lvl3pPr>
            <a:lvl4pPr marL="1600200" indent="-228600" algn="ctr">
              <a:defRPr kumimoji="1" sz="1600" b="1">
                <a:solidFill>
                  <a:srgbClr val="003399"/>
                </a:solidFill>
                <a:latin typeface="Times New Roman" panose="02020603050405020304" pitchFamily="18" charset="0"/>
                <a:ea typeface="宋体" panose="02010600030101010101" pitchFamily="2" charset="-122"/>
              </a:defRPr>
            </a:lvl4pPr>
            <a:lvl5pPr marL="2057400" indent="-228600" algn="ctr">
              <a:defRPr kumimoji="1" sz="1600" b="1">
                <a:solidFill>
                  <a:srgbClr val="003399"/>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9pPr>
          </a:lstStyle>
          <a:p>
            <a:pPr eaLnBrk="1" hangingPunct="1"/>
            <a:r>
              <a:rPr lang="zh-CN" altLang="en-US" sz="2400">
                <a:solidFill>
                  <a:schemeClr val="folHlink"/>
                </a:solidFill>
                <a:latin typeface="楷体_GB2312" pitchFamily="49" charset="-122"/>
                <a:ea typeface="楷体_GB2312" pitchFamily="49" charset="-122"/>
              </a:rPr>
              <a:t>重要路径测试</a:t>
            </a:r>
          </a:p>
        </p:txBody>
      </p:sp>
      <p:sp>
        <p:nvSpPr>
          <p:cNvPr id="72731" name="Text Box 27">
            <a:extLst>
              <a:ext uri="{FF2B5EF4-FFF2-40B4-BE49-F238E27FC236}">
                <a16:creationId xmlns:a16="http://schemas.microsoft.com/office/drawing/2014/main" id="{46B39F16-FB7C-49DB-8C03-8A1A43063991}"/>
              </a:ext>
            </a:extLst>
          </p:cNvPr>
          <p:cNvSpPr txBox="1">
            <a:spLocks noChangeArrowheads="1"/>
          </p:cNvSpPr>
          <p:nvPr/>
        </p:nvSpPr>
        <p:spPr bwMode="auto">
          <a:xfrm>
            <a:off x="3570288" y="4635500"/>
            <a:ext cx="2032000" cy="457200"/>
          </a:xfrm>
          <a:prstGeom prst="rect">
            <a:avLst/>
          </a:prstGeom>
          <a:gradFill rotWithShape="0">
            <a:gsLst>
              <a:gs pos="0">
                <a:srgbClr val="FF8200"/>
              </a:gs>
              <a:gs pos="5000">
                <a:srgbClr val="FF0000"/>
              </a:gs>
              <a:gs pos="17500">
                <a:srgbClr val="BA0066"/>
              </a:gs>
              <a:gs pos="35001">
                <a:srgbClr val="66008F"/>
              </a:gs>
              <a:gs pos="50000">
                <a:srgbClr val="000082"/>
              </a:gs>
              <a:gs pos="64999">
                <a:srgbClr val="66008F"/>
              </a:gs>
              <a:gs pos="82500">
                <a:srgbClr val="BA0066"/>
              </a:gs>
              <a:gs pos="95000">
                <a:srgbClr val="FF0000"/>
              </a:gs>
              <a:gs pos="100000">
                <a:srgbClr val="FF8200"/>
              </a:gs>
            </a:gsLst>
            <a:lin ang="5400000" scaled="1"/>
          </a:gradFill>
          <a:ln>
            <a:noFill/>
          </a:ln>
          <a:effectLst>
            <a:prstShdw prst="shdw17" dist="17961" dir="2700000">
              <a:srgbClr val="00004E"/>
            </a:prstShdw>
          </a:effectLst>
          <a:extLst>
            <a:ext uri="{91240B29-F687-4F45-9708-019B960494DF}">
              <a14:hiddenLine xmlns:a14="http://schemas.microsoft.com/office/drawing/2010/main" w="9525" cap="sq">
                <a:solidFill>
                  <a:schemeClr val="tx1"/>
                </a:solidFill>
                <a:miter lim="800000"/>
                <a:headEnd/>
                <a:tailEnd/>
              </a14:hiddenLine>
            </a:ext>
          </a:extLst>
        </p:spPr>
        <p:txBody>
          <a:bodyPr wrap="none" anchor="ctr">
            <a:spAutoFit/>
          </a:bodyPr>
          <a:lstStyle>
            <a:lvl1pPr algn="ctr">
              <a:defRPr kumimoji="1" sz="1600" b="1">
                <a:solidFill>
                  <a:srgbClr val="003399"/>
                </a:solidFill>
                <a:latin typeface="Times New Roman" panose="02020603050405020304" pitchFamily="18" charset="0"/>
                <a:ea typeface="宋体" panose="02010600030101010101" pitchFamily="2" charset="-122"/>
              </a:defRPr>
            </a:lvl1pPr>
            <a:lvl2pPr marL="742950" indent="-285750" algn="ctr">
              <a:defRPr kumimoji="1" sz="1600" b="1">
                <a:solidFill>
                  <a:srgbClr val="003399"/>
                </a:solidFill>
                <a:latin typeface="Times New Roman" panose="02020603050405020304" pitchFamily="18" charset="0"/>
                <a:ea typeface="宋体" panose="02010600030101010101" pitchFamily="2" charset="-122"/>
              </a:defRPr>
            </a:lvl2pPr>
            <a:lvl3pPr marL="1143000" indent="-228600" algn="ctr">
              <a:defRPr kumimoji="1" sz="1600" b="1">
                <a:solidFill>
                  <a:srgbClr val="003399"/>
                </a:solidFill>
                <a:latin typeface="Times New Roman" panose="02020603050405020304" pitchFamily="18" charset="0"/>
                <a:ea typeface="宋体" panose="02010600030101010101" pitchFamily="2" charset="-122"/>
              </a:defRPr>
            </a:lvl3pPr>
            <a:lvl4pPr marL="1600200" indent="-228600" algn="ctr">
              <a:defRPr kumimoji="1" sz="1600" b="1">
                <a:solidFill>
                  <a:srgbClr val="003399"/>
                </a:solidFill>
                <a:latin typeface="Times New Roman" panose="02020603050405020304" pitchFamily="18" charset="0"/>
                <a:ea typeface="宋体" panose="02010600030101010101" pitchFamily="2" charset="-122"/>
              </a:defRPr>
            </a:lvl4pPr>
            <a:lvl5pPr marL="2057400" indent="-228600" algn="ctr">
              <a:defRPr kumimoji="1" sz="1600" b="1">
                <a:solidFill>
                  <a:srgbClr val="003399"/>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9pPr>
          </a:lstStyle>
          <a:p>
            <a:pPr eaLnBrk="1" hangingPunct="1"/>
            <a:r>
              <a:rPr lang="zh-CN" altLang="en-US" sz="2400">
                <a:solidFill>
                  <a:schemeClr val="folHlink"/>
                </a:solidFill>
                <a:latin typeface="楷体_GB2312" pitchFamily="49" charset="-122"/>
                <a:ea typeface="楷体_GB2312" pitchFamily="49" charset="-122"/>
              </a:rPr>
              <a:t>错误处理测试</a:t>
            </a:r>
          </a:p>
        </p:txBody>
      </p:sp>
      <p:sp>
        <p:nvSpPr>
          <p:cNvPr id="72732" name="Text Box 28">
            <a:extLst>
              <a:ext uri="{FF2B5EF4-FFF2-40B4-BE49-F238E27FC236}">
                <a16:creationId xmlns:a16="http://schemas.microsoft.com/office/drawing/2014/main" id="{28933672-524A-4E53-AC76-6FC7E65AEF90}"/>
              </a:ext>
            </a:extLst>
          </p:cNvPr>
          <p:cNvSpPr txBox="1">
            <a:spLocks noChangeArrowheads="1"/>
          </p:cNvSpPr>
          <p:nvPr/>
        </p:nvSpPr>
        <p:spPr bwMode="auto">
          <a:xfrm>
            <a:off x="979488" y="4102100"/>
            <a:ext cx="2032000" cy="457200"/>
          </a:xfrm>
          <a:prstGeom prst="rect">
            <a:avLst/>
          </a:prstGeom>
          <a:gradFill rotWithShape="0">
            <a:gsLst>
              <a:gs pos="0">
                <a:srgbClr val="FF8200"/>
              </a:gs>
              <a:gs pos="5000">
                <a:srgbClr val="FF0000"/>
              </a:gs>
              <a:gs pos="17500">
                <a:srgbClr val="BA0066"/>
              </a:gs>
              <a:gs pos="35001">
                <a:srgbClr val="66008F"/>
              </a:gs>
              <a:gs pos="50000">
                <a:srgbClr val="000082"/>
              </a:gs>
              <a:gs pos="64999">
                <a:srgbClr val="66008F"/>
              </a:gs>
              <a:gs pos="82500">
                <a:srgbClr val="BA0066"/>
              </a:gs>
              <a:gs pos="95000">
                <a:srgbClr val="FF0000"/>
              </a:gs>
              <a:gs pos="100000">
                <a:srgbClr val="FF8200"/>
              </a:gs>
            </a:gsLst>
            <a:lin ang="5400000" scaled="1"/>
          </a:gradFill>
          <a:ln>
            <a:noFill/>
          </a:ln>
          <a:effectLst>
            <a:prstShdw prst="shdw17" dist="17961" dir="2700000">
              <a:srgbClr val="00004E"/>
            </a:prstShdw>
          </a:effectLst>
          <a:extLst>
            <a:ext uri="{91240B29-F687-4F45-9708-019B960494DF}">
              <a14:hiddenLine xmlns:a14="http://schemas.microsoft.com/office/drawing/2010/main" w="9525" cap="sq">
                <a:solidFill>
                  <a:schemeClr val="tx1"/>
                </a:solidFill>
                <a:miter lim="800000"/>
                <a:headEnd/>
                <a:tailEnd/>
              </a14:hiddenLine>
            </a:ext>
          </a:extLst>
        </p:spPr>
        <p:txBody>
          <a:bodyPr wrap="none" anchor="ctr">
            <a:spAutoFit/>
          </a:bodyPr>
          <a:lstStyle>
            <a:lvl1pPr algn="ctr">
              <a:defRPr kumimoji="1" sz="1600" b="1">
                <a:solidFill>
                  <a:srgbClr val="003399"/>
                </a:solidFill>
                <a:latin typeface="Times New Roman" panose="02020603050405020304" pitchFamily="18" charset="0"/>
                <a:ea typeface="宋体" panose="02010600030101010101" pitchFamily="2" charset="-122"/>
              </a:defRPr>
            </a:lvl1pPr>
            <a:lvl2pPr marL="742950" indent="-285750" algn="ctr">
              <a:defRPr kumimoji="1" sz="1600" b="1">
                <a:solidFill>
                  <a:srgbClr val="003399"/>
                </a:solidFill>
                <a:latin typeface="Times New Roman" panose="02020603050405020304" pitchFamily="18" charset="0"/>
                <a:ea typeface="宋体" panose="02010600030101010101" pitchFamily="2" charset="-122"/>
              </a:defRPr>
            </a:lvl2pPr>
            <a:lvl3pPr marL="1143000" indent="-228600" algn="ctr">
              <a:defRPr kumimoji="1" sz="1600" b="1">
                <a:solidFill>
                  <a:srgbClr val="003399"/>
                </a:solidFill>
                <a:latin typeface="Times New Roman" panose="02020603050405020304" pitchFamily="18" charset="0"/>
                <a:ea typeface="宋体" panose="02010600030101010101" pitchFamily="2" charset="-122"/>
              </a:defRPr>
            </a:lvl3pPr>
            <a:lvl4pPr marL="1600200" indent="-228600" algn="ctr">
              <a:defRPr kumimoji="1" sz="1600" b="1">
                <a:solidFill>
                  <a:srgbClr val="003399"/>
                </a:solidFill>
                <a:latin typeface="Times New Roman" panose="02020603050405020304" pitchFamily="18" charset="0"/>
                <a:ea typeface="宋体" panose="02010600030101010101" pitchFamily="2" charset="-122"/>
              </a:defRPr>
            </a:lvl4pPr>
            <a:lvl5pPr marL="2057400" indent="-228600" algn="ctr">
              <a:defRPr kumimoji="1" sz="1600" b="1">
                <a:solidFill>
                  <a:srgbClr val="003399"/>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9pPr>
          </a:lstStyle>
          <a:p>
            <a:pPr eaLnBrk="1" hangingPunct="1"/>
            <a:r>
              <a:rPr lang="zh-CN" altLang="en-US" sz="2400">
                <a:solidFill>
                  <a:schemeClr val="folHlink"/>
                </a:solidFill>
                <a:latin typeface="楷体_GB2312" pitchFamily="49" charset="-122"/>
                <a:ea typeface="楷体_GB2312" pitchFamily="49" charset="-122"/>
              </a:rPr>
              <a:t>边界条件测试</a:t>
            </a:r>
          </a:p>
        </p:txBody>
      </p:sp>
      <p:sp>
        <p:nvSpPr>
          <p:cNvPr id="72733" name="AutoShape 29">
            <a:extLst>
              <a:ext uri="{FF2B5EF4-FFF2-40B4-BE49-F238E27FC236}">
                <a16:creationId xmlns:a16="http://schemas.microsoft.com/office/drawing/2014/main" id="{CEA774F8-59F4-4F96-9005-B87029814FC8}"/>
              </a:ext>
            </a:extLst>
          </p:cNvPr>
          <p:cNvSpPr>
            <a:spLocks noChangeArrowheads="1"/>
          </p:cNvSpPr>
          <p:nvPr/>
        </p:nvSpPr>
        <p:spPr bwMode="auto">
          <a:xfrm rot="2954006">
            <a:off x="3441700" y="2554288"/>
            <a:ext cx="914400" cy="304800"/>
          </a:xfrm>
          <a:prstGeom prst="rightArrow">
            <a:avLst>
              <a:gd name="adj1" fmla="val 50000"/>
              <a:gd name="adj2" fmla="val 75000"/>
            </a:avLst>
          </a:prstGeom>
          <a:gradFill rotWithShape="0">
            <a:gsLst>
              <a:gs pos="0">
                <a:schemeClr val="tx1"/>
              </a:gs>
              <a:gs pos="100000">
                <a:schemeClr val="tx1">
                  <a:gamma/>
                  <a:shade val="72941"/>
                  <a:invGamma/>
                </a:schemeClr>
              </a:gs>
            </a:gsLst>
            <a:lin ang="5400000" scaled="1"/>
          </a:gradFill>
          <a:ln>
            <a:noFill/>
          </a:ln>
          <a:effectLst>
            <a:prstShdw prst="shdw17" dist="17961" dir="2700000">
              <a:schemeClr val="tx1">
                <a:gamma/>
                <a:shade val="60000"/>
                <a:invGamma/>
              </a:schemeClr>
            </a:prstShdw>
          </a:effectLst>
          <a:extLst>
            <a:ext uri="{91240B29-F687-4F45-9708-019B960494DF}">
              <a14:hiddenLine xmlns:a14="http://schemas.microsoft.com/office/drawing/2010/main" w="9525" cap="sq">
                <a:solidFill>
                  <a:schemeClr val="tx1"/>
                </a:solidFill>
                <a:miter lim="800000"/>
                <a:headEnd/>
                <a:tailEnd/>
              </a14:hiddenLine>
            </a:ext>
          </a:extLst>
        </p:spPr>
        <p:txBody>
          <a:bodyPr wrap="none" anchor="ctr"/>
          <a:lstStyle/>
          <a:p>
            <a:pPr algn="ctr" eaLnBrk="1" hangingPunct="1">
              <a:defRPr/>
            </a:pPr>
            <a:endParaRPr lang="zh-CN" altLang="en-US"/>
          </a:p>
        </p:txBody>
      </p:sp>
      <p:sp>
        <p:nvSpPr>
          <p:cNvPr id="72734" name="AutoShape 30">
            <a:extLst>
              <a:ext uri="{FF2B5EF4-FFF2-40B4-BE49-F238E27FC236}">
                <a16:creationId xmlns:a16="http://schemas.microsoft.com/office/drawing/2014/main" id="{CD3AFA55-082E-4F76-AB9C-91B9143DE8EE}"/>
              </a:ext>
            </a:extLst>
          </p:cNvPr>
          <p:cNvSpPr>
            <a:spLocks noChangeArrowheads="1"/>
          </p:cNvSpPr>
          <p:nvPr/>
        </p:nvSpPr>
        <p:spPr bwMode="auto">
          <a:xfrm rot="-1414257">
            <a:off x="3130550" y="3887788"/>
            <a:ext cx="914400" cy="304800"/>
          </a:xfrm>
          <a:prstGeom prst="rightArrow">
            <a:avLst>
              <a:gd name="adj1" fmla="val 50000"/>
              <a:gd name="adj2" fmla="val 75000"/>
            </a:avLst>
          </a:prstGeom>
          <a:gradFill rotWithShape="0">
            <a:gsLst>
              <a:gs pos="0">
                <a:schemeClr val="tx1"/>
              </a:gs>
              <a:gs pos="100000">
                <a:schemeClr val="tx1">
                  <a:gamma/>
                  <a:shade val="72941"/>
                  <a:invGamma/>
                </a:schemeClr>
              </a:gs>
            </a:gsLst>
            <a:lin ang="5400000" scaled="1"/>
          </a:gradFill>
          <a:ln>
            <a:noFill/>
          </a:ln>
          <a:effectLst>
            <a:prstShdw prst="shdw17" dist="17961" dir="2700000">
              <a:schemeClr val="tx1">
                <a:gamma/>
                <a:shade val="60000"/>
                <a:invGamma/>
              </a:schemeClr>
            </a:prstShdw>
          </a:effectLst>
          <a:extLst>
            <a:ext uri="{91240B29-F687-4F45-9708-019B960494DF}">
              <a14:hiddenLine xmlns:a14="http://schemas.microsoft.com/office/drawing/2010/main" w="9525" cap="sq">
                <a:solidFill>
                  <a:schemeClr val="tx1"/>
                </a:solidFill>
                <a:miter lim="800000"/>
                <a:headEnd/>
                <a:tailEnd/>
              </a14:hiddenLine>
            </a:ext>
          </a:extLst>
        </p:spPr>
        <p:txBody>
          <a:bodyPr wrap="none" anchor="ctr"/>
          <a:lstStyle/>
          <a:p>
            <a:pPr algn="ctr" eaLnBrk="1" hangingPunct="1">
              <a:defRPr/>
            </a:pPr>
            <a:endParaRPr lang="zh-CN" altLang="en-US"/>
          </a:p>
        </p:txBody>
      </p:sp>
      <p:sp>
        <p:nvSpPr>
          <p:cNvPr id="72735" name="AutoShape 31">
            <a:extLst>
              <a:ext uri="{FF2B5EF4-FFF2-40B4-BE49-F238E27FC236}">
                <a16:creationId xmlns:a16="http://schemas.microsoft.com/office/drawing/2014/main" id="{3F04BB2E-6023-4262-AF79-A30018426595}"/>
              </a:ext>
            </a:extLst>
          </p:cNvPr>
          <p:cNvSpPr>
            <a:spLocks noChangeArrowheads="1"/>
          </p:cNvSpPr>
          <p:nvPr/>
        </p:nvSpPr>
        <p:spPr bwMode="auto">
          <a:xfrm rot="-9141346">
            <a:off x="5035550" y="3852863"/>
            <a:ext cx="914400" cy="304800"/>
          </a:xfrm>
          <a:prstGeom prst="rightArrow">
            <a:avLst>
              <a:gd name="adj1" fmla="val 50000"/>
              <a:gd name="adj2" fmla="val 75000"/>
            </a:avLst>
          </a:prstGeom>
          <a:gradFill rotWithShape="0">
            <a:gsLst>
              <a:gs pos="0">
                <a:schemeClr val="tx1"/>
              </a:gs>
              <a:gs pos="100000">
                <a:schemeClr val="tx1">
                  <a:gamma/>
                  <a:shade val="72941"/>
                  <a:invGamma/>
                </a:schemeClr>
              </a:gs>
            </a:gsLst>
            <a:lin ang="5400000" scaled="1"/>
          </a:gradFill>
          <a:ln>
            <a:noFill/>
          </a:ln>
          <a:effectLst>
            <a:prstShdw prst="shdw17" dist="17961" dir="2700000">
              <a:schemeClr val="tx1">
                <a:gamma/>
                <a:shade val="60000"/>
                <a:invGamma/>
              </a:schemeClr>
            </a:prstShdw>
          </a:effectLst>
          <a:extLst>
            <a:ext uri="{91240B29-F687-4F45-9708-019B960494DF}">
              <a14:hiddenLine xmlns:a14="http://schemas.microsoft.com/office/drawing/2010/main" w="9525" cap="sq">
                <a:solidFill>
                  <a:schemeClr val="tx1"/>
                </a:solidFill>
                <a:miter lim="800000"/>
                <a:headEnd/>
                <a:tailEnd/>
              </a14:hiddenLine>
            </a:ext>
          </a:extLst>
        </p:spPr>
        <p:txBody>
          <a:bodyPr wrap="none" anchor="ctr"/>
          <a:lstStyle/>
          <a:p>
            <a:pPr algn="ctr" eaLnBrk="1" hangingPunct="1">
              <a:defRPr/>
            </a:pPr>
            <a:endParaRPr lang="zh-CN" altLang="en-US"/>
          </a:p>
        </p:txBody>
      </p:sp>
      <p:sp>
        <p:nvSpPr>
          <p:cNvPr id="72736" name="AutoShape 32">
            <a:extLst>
              <a:ext uri="{FF2B5EF4-FFF2-40B4-BE49-F238E27FC236}">
                <a16:creationId xmlns:a16="http://schemas.microsoft.com/office/drawing/2014/main" id="{B4D6906D-BC21-43A3-AD4B-D1642BA0CB9A}"/>
              </a:ext>
            </a:extLst>
          </p:cNvPr>
          <p:cNvSpPr>
            <a:spLocks noChangeArrowheads="1"/>
          </p:cNvSpPr>
          <p:nvPr/>
        </p:nvSpPr>
        <p:spPr bwMode="auto">
          <a:xfrm rot="-5340331">
            <a:off x="4309269" y="4058444"/>
            <a:ext cx="522287" cy="466725"/>
          </a:xfrm>
          <a:prstGeom prst="rightArrow">
            <a:avLst>
              <a:gd name="adj1" fmla="val 50000"/>
              <a:gd name="adj2" fmla="val 27976"/>
            </a:avLst>
          </a:prstGeom>
          <a:gradFill rotWithShape="0">
            <a:gsLst>
              <a:gs pos="0">
                <a:schemeClr val="tx1"/>
              </a:gs>
              <a:gs pos="100000">
                <a:schemeClr val="tx1">
                  <a:gamma/>
                  <a:shade val="72941"/>
                  <a:invGamma/>
                </a:schemeClr>
              </a:gs>
            </a:gsLst>
            <a:lin ang="5400000" scaled="1"/>
          </a:gradFill>
          <a:ln>
            <a:noFill/>
          </a:ln>
          <a:effectLst>
            <a:prstShdw prst="shdw17" dist="17961" dir="2700000">
              <a:schemeClr val="tx1">
                <a:gamma/>
                <a:shade val="60000"/>
                <a:invGamma/>
              </a:schemeClr>
            </a:prstShdw>
          </a:effectLst>
          <a:extLst>
            <a:ext uri="{91240B29-F687-4F45-9708-019B960494DF}">
              <a14:hiddenLine xmlns:a14="http://schemas.microsoft.com/office/drawing/2010/main" w="9525" cap="sq">
                <a:solidFill>
                  <a:schemeClr val="tx1"/>
                </a:solidFill>
                <a:miter lim="800000"/>
                <a:headEnd/>
                <a:tailEnd/>
              </a14:hiddenLine>
            </a:ext>
          </a:extLst>
        </p:spPr>
        <p:txBody>
          <a:bodyPr wrap="none" anchor="ctr"/>
          <a:lstStyle/>
          <a:p>
            <a:pPr algn="ctr" eaLnBrk="1" hangingPunct="1">
              <a:defRPr/>
            </a:pPr>
            <a:endParaRPr lang="zh-CN" altLang="en-US"/>
          </a:p>
        </p:txBody>
      </p:sp>
      <p:sp>
        <p:nvSpPr>
          <p:cNvPr id="72737" name="AutoShape 33">
            <a:extLst>
              <a:ext uri="{FF2B5EF4-FFF2-40B4-BE49-F238E27FC236}">
                <a16:creationId xmlns:a16="http://schemas.microsoft.com/office/drawing/2014/main" id="{D41DF195-942B-4B50-9FB7-39D734B69C1B}"/>
              </a:ext>
            </a:extLst>
          </p:cNvPr>
          <p:cNvSpPr>
            <a:spLocks noChangeArrowheads="1"/>
          </p:cNvSpPr>
          <p:nvPr/>
        </p:nvSpPr>
        <p:spPr bwMode="auto">
          <a:xfrm rot="7413834">
            <a:off x="4748213" y="2536825"/>
            <a:ext cx="914400" cy="304800"/>
          </a:xfrm>
          <a:prstGeom prst="rightArrow">
            <a:avLst>
              <a:gd name="adj1" fmla="val 50000"/>
              <a:gd name="adj2" fmla="val 75000"/>
            </a:avLst>
          </a:prstGeom>
          <a:gradFill rotWithShape="0">
            <a:gsLst>
              <a:gs pos="0">
                <a:schemeClr val="tx1"/>
              </a:gs>
              <a:gs pos="100000">
                <a:schemeClr val="tx1">
                  <a:gamma/>
                  <a:shade val="72941"/>
                  <a:invGamma/>
                </a:schemeClr>
              </a:gs>
            </a:gsLst>
            <a:lin ang="5400000" scaled="1"/>
          </a:gradFill>
          <a:ln>
            <a:noFill/>
          </a:ln>
          <a:effectLst>
            <a:prstShdw prst="shdw17" dist="17961" dir="2700000">
              <a:schemeClr val="tx1">
                <a:gamma/>
                <a:shade val="60000"/>
                <a:invGamma/>
              </a:schemeClr>
            </a:prstShdw>
          </a:effectLst>
          <a:extLst>
            <a:ext uri="{91240B29-F687-4F45-9708-019B960494DF}">
              <a14:hiddenLine xmlns:a14="http://schemas.microsoft.com/office/drawing/2010/main" w="9525" cap="sq">
                <a:solidFill>
                  <a:schemeClr val="tx1"/>
                </a:solidFill>
                <a:miter lim="800000"/>
                <a:headEnd/>
                <a:tailEnd/>
              </a14:hiddenLine>
            </a:ext>
          </a:extLst>
        </p:spPr>
        <p:txBody>
          <a:bodyPr wrap="none" anchor="ctr"/>
          <a:lstStyle/>
          <a:p>
            <a:pPr algn="ctr" eaLnBrk="1" hangingPunct="1">
              <a:defRPr/>
            </a:pPr>
            <a:endParaRPr lang="zh-CN" altLang="en-US"/>
          </a:p>
        </p:txBody>
      </p:sp>
      <p:sp>
        <p:nvSpPr>
          <p:cNvPr id="72738" name="Text Box 34">
            <a:extLst>
              <a:ext uri="{FF2B5EF4-FFF2-40B4-BE49-F238E27FC236}">
                <a16:creationId xmlns:a16="http://schemas.microsoft.com/office/drawing/2014/main" id="{A04B0FE1-2F8D-453F-9F51-2D64BF32CC48}"/>
              </a:ext>
            </a:extLst>
          </p:cNvPr>
          <p:cNvSpPr txBox="1">
            <a:spLocks noChangeArrowheads="1"/>
          </p:cNvSpPr>
          <p:nvPr/>
        </p:nvSpPr>
        <p:spPr bwMode="auto">
          <a:xfrm>
            <a:off x="0" y="2430463"/>
            <a:ext cx="3498850" cy="1590675"/>
          </a:xfrm>
          <a:prstGeom prst="rect">
            <a:avLst/>
          </a:prstGeom>
          <a:solidFill>
            <a:schemeClr val="accent2"/>
          </a:solidFill>
          <a:ln w="38100" cap="sq">
            <a:solidFill>
              <a:schemeClr val="tx2"/>
            </a:solidFill>
            <a:miter lim="800000"/>
            <a:headEnd/>
            <a:tailEnd/>
          </a:ln>
          <a:effectLst>
            <a:prstShdw prst="shdw17" dist="17961" dir="2700000">
              <a:schemeClr val="tx2">
                <a:gamma/>
                <a:shade val="60000"/>
                <a:invGamma/>
              </a:schemeClr>
            </a:prstShdw>
          </a:effectLst>
        </p:spPr>
        <p:txBody>
          <a:bodyPr anchor="ctr">
            <a:spAutoFit/>
          </a:bodyPr>
          <a:lstStyle/>
          <a:p>
            <a:pPr algn="just" eaLnBrk="1" hangingPunct="1">
              <a:spcBef>
                <a:spcPct val="20000"/>
              </a:spcBef>
              <a:defRPr/>
            </a:pPr>
            <a:r>
              <a:rPr lang="en-US" altLang="zh-CN" sz="2400">
                <a:solidFill>
                  <a:schemeClr val="tx1"/>
                </a:solidFill>
                <a:latin typeface="宋体" panose="02010600030101010101" pitchFamily="2" charset="-122"/>
              </a:rPr>
              <a:t>I/O </a:t>
            </a:r>
            <a:r>
              <a:rPr lang="zh-CN" altLang="en-US" sz="2400">
                <a:solidFill>
                  <a:schemeClr val="tx1"/>
                </a:solidFill>
                <a:latin typeface="楷体_GB2312" pitchFamily="49" charset="-122"/>
                <a:ea typeface="楷体_GB2312" pitchFamily="49" charset="-122"/>
              </a:rPr>
              <a:t>参数值的个数、类型、次序、格式是否正确，</a:t>
            </a:r>
            <a:r>
              <a:rPr lang="en-US" altLang="zh-CN" sz="2400">
                <a:solidFill>
                  <a:schemeClr val="tx1"/>
                </a:solidFill>
                <a:latin typeface="楷体_GB2312" pitchFamily="49" charset="-122"/>
                <a:ea typeface="楷体_GB2312" pitchFamily="49" charset="-122"/>
              </a:rPr>
              <a:t>I/O</a:t>
            </a:r>
            <a:r>
              <a:rPr lang="zh-CN" altLang="en-US" sz="2400">
                <a:solidFill>
                  <a:schemeClr val="tx1"/>
                </a:solidFill>
                <a:latin typeface="楷体_GB2312" pitchFamily="49" charset="-122"/>
                <a:ea typeface="楷体_GB2312" pitchFamily="49" charset="-122"/>
              </a:rPr>
              <a:t>文件属性、操作是否正确等。</a:t>
            </a:r>
          </a:p>
        </p:txBody>
      </p:sp>
      <p:sp>
        <p:nvSpPr>
          <p:cNvPr id="72739" name="Text Box 35">
            <a:extLst>
              <a:ext uri="{FF2B5EF4-FFF2-40B4-BE49-F238E27FC236}">
                <a16:creationId xmlns:a16="http://schemas.microsoft.com/office/drawing/2014/main" id="{B802B323-1B39-4A5A-9CCA-E919BBD39EBC}"/>
              </a:ext>
            </a:extLst>
          </p:cNvPr>
          <p:cNvSpPr txBox="1">
            <a:spLocks noChangeArrowheads="1"/>
          </p:cNvSpPr>
          <p:nvPr/>
        </p:nvSpPr>
        <p:spPr bwMode="auto">
          <a:xfrm>
            <a:off x="5943600" y="4724400"/>
            <a:ext cx="3200400" cy="1225550"/>
          </a:xfrm>
          <a:prstGeom prst="rect">
            <a:avLst/>
          </a:prstGeom>
          <a:solidFill>
            <a:schemeClr val="accent2"/>
          </a:solidFill>
          <a:ln w="38100" cap="sq">
            <a:solidFill>
              <a:schemeClr val="tx2"/>
            </a:solidFill>
            <a:miter lim="800000"/>
            <a:headEnd/>
            <a:tailEnd/>
          </a:ln>
          <a:effectLst>
            <a:prstShdw prst="shdw17" dist="17961" dir="2700000">
              <a:schemeClr val="tx2">
                <a:gamma/>
                <a:shade val="60000"/>
                <a:invGamma/>
              </a:schemeClr>
            </a:prstShdw>
          </a:effectLst>
        </p:spPr>
        <p:txBody>
          <a:bodyPr anchor="ctr">
            <a:spAutoFit/>
          </a:bodyPr>
          <a:lstStyle/>
          <a:p>
            <a:pPr eaLnBrk="1" hangingPunct="1">
              <a:spcBef>
                <a:spcPct val="50000"/>
              </a:spcBef>
              <a:defRPr/>
            </a:pPr>
            <a:r>
              <a:rPr lang="zh-CN" altLang="en-US" sz="2400">
                <a:solidFill>
                  <a:schemeClr val="tx1"/>
                </a:solidFill>
                <a:latin typeface="楷体_GB2312" pitchFamily="49" charset="-122"/>
                <a:ea typeface="楷体_GB2312" pitchFamily="49" charset="-122"/>
              </a:rPr>
              <a:t>数据说明是否正确、一致，变量及其初值定义是否正确等。</a:t>
            </a:r>
          </a:p>
        </p:txBody>
      </p:sp>
      <p:sp>
        <p:nvSpPr>
          <p:cNvPr id="72740" name="Text Box 36">
            <a:extLst>
              <a:ext uri="{FF2B5EF4-FFF2-40B4-BE49-F238E27FC236}">
                <a16:creationId xmlns:a16="http://schemas.microsoft.com/office/drawing/2014/main" id="{F4A9F474-AC65-42B6-AF51-68FE28408564}"/>
              </a:ext>
            </a:extLst>
          </p:cNvPr>
          <p:cNvSpPr txBox="1">
            <a:spLocks noChangeArrowheads="1"/>
          </p:cNvSpPr>
          <p:nvPr/>
        </p:nvSpPr>
        <p:spPr bwMode="auto">
          <a:xfrm>
            <a:off x="3505200" y="5140325"/>
            <a:ext cx="2133600" cy="1225550"/>
          </a:xfrm>
          <a:prstGeom prst="rect">
            <a:avLst/>
          </a:prstGeom>
          <a:solidFill>
            <a:schemeClr val="accent2"/>
          </a:solidFill>
          <a:ln w="38100" cap="sq">
            <a:solidFill>
              <a:schemeClr val="tx2"/>
            </a:solidFill>
            <a:miter lim="800000"/>
            <a:headEnd/>
            <a:tailEnd/>
          </a:ln>
          <a:effectLst>
            <a:prstShdw prst="shdw17" dist="17961" dir="2700000">
              <a:schemeClr val="tx2">
                <a:gamma/>
                <a:shade val="60000"/>
                <a:invGamma/>
              </a:schemeClr>
            </a:prstShdw>
          </a:effectLst>
        </p:spPr>
        <p:txBody>
          <a:bodyPr anchor="ctr">
            <a:spAutoFit/>
          </a:bodyPr>
          <a:lstStyle/>
          <a:p>
            <a:pPr eaLnBrk="1" hangingPunct="1">
              <a:spcBef>
                <a:spcPct val="50000"/>
              </a:spcBef>
              <a:defRPr/>
            </a:pPr>
            <a:r>
              <a:rPr lang="zh-CN" altLang="en-US" sz="2400">
                <a:solidFill>
                  <a:schemeClr val="tx1"/>
                </a:solidFill>
                <a:latin typeface="楷体_GB2312" pitchFamily="49" charset="-122"/>
                <a:ea typeface="楷体_GB2312" pitchFamily="49" charset="-122"/>
              </a:rPr>
              <a:t>检查“错误处理程序”本身的错误。</a:t>
            </a:r>
          </a:p>
        </p:txBody>
      </p:sp>
      <p:sp>
        <p:nvSpPr>
          <p:cNvPr id="72741" name="Text Box 37">
            <a:extLst>
              <a:ext uri="{FF2B5EF4-FFF2-40B4-BE49-F238E27FC236}">
                <a16:creationId xmlns:a16="http://schemas.microsoft.com/office/drawing/2014/main" id="{339CD69B-B701-4569-B5A2-D2F2814887A9}"/>
              </a:ext>
            </a:extLst>
          </p:cNvPr>
          <p:cNvSpPr txBox="1">
            <a:spLocks noChangeArrowheads="1"/>
          </p:cNvSpPr>
          <p:nvPr/>
        </p:nvSpPr>
        <p:spPr bwMode="auto">
          <a:xfrm>
            <a:off x="0" y="4830763"/>
            <a:ext cx="3349625" cy="1590675"/>
          </a:xfrm>
          <a:prstGeom prst="rect">
            <a:avLst/>
          </a:prstGeom>
          <a:solidFill>
            <a:schemeClr val="accent2"/>
          </a:solidFill>
          <a:ln w="38100" cap="sq">
            <a:solidFill>
              <a:schemeClr val="tx2"/>
            </a:solidFill>
            <a:miter lim="800000"/>
            <a:headEnd/>
            <a:tailEnd/>
          </a:ln>
          <a:effectLst>
            <a:prstShdw prst="shdw17" dist="17961" dir="2700000">
              <a:schemeClr val="tx2">
                <a:gamma/>
                <a:shade val="60000"/>
                <a:invGamma/>
              </a:schemeClr>
            </a:prstShdw>
          </a:effectLst>
        </p:spPr>
        <p:txBody>
          <a:bodyPr anchor="ctr">
            <a:spAutoFit/>
          </a:bodyPr>
          <a:lstStyle/>
          <a:p>
            <a:pPr eaLnBrk="1" hangingPunct="1">
              <a:spcBef>
                <a:spcPct val="50000"/>
              </a:spcBef>
              <a:defRPr/>
            </a:pPr>
            <a:r>
              <a:rPr lang="zh-CN" altLang="en-US" sz="2400">
                <a:solidFill>
                  <a:schemeClr val="tx1"/>
                </a:solidFill>
                <a:latin typeface="楷体_GB2312" pitchFamily="49" charset="-122"/>
                <a:ea typeface="楷体_GB2312" pitchFamily="49" charset="-122"/>
              </a:rPr>
              <a:t>边界条件常包括循环边界，最大最小值、控制流中等于、大于、小于的比较值等。</a:t>
            </a:r>
          </a:p>
        </p:txBody>
      </p:sp>
      <p:sp>
        <p:nvSpPr>
          <p:cNvPr id="72742" name="Text Box 38">
            <a:extLst>
              <a:ext uri="{FF2B5EF4-FFF2-40B4-BE49-F238E27FC236}">
                <a16:creationId xmlns:a16="http://schemas.microsoft.com/office/drawing/2014/main" id="{C710AE65-8FD7-4110-8E66-3AAE99253E8B}"/>
              </a:ext>
            </a:extLst>
          </p:cNvPr>
          <p:cNvSpPr txBox="1">
            <a:spLocks noChangeArrowheads="1"/>
          </p:cNvSpPr>
          <p:nvPr/>
        </p:nvSpPr>
        <p:spPr bwMode="auto">
          <a:xfrm>
            <a:off x="5645150" y="2601913"/>
            <a:ext cx="3311525" cy="1225550"/>
          </a:xfrm>
          <a:prstGeom prst="rect">
            <a:avLst/>
          </a:prstGeom>
          <a:solidFill>
            <a:schemeClr val="accent2"/>
          </a:solidFill>
          <a:ln w="38100" cap="sq">
            <a:solidFill>
              <a:schemeClr val="tx2"/>
            </a:solidFill>
            <a:miter lim="800000"/>
            <a:headEnd/>
            <a:tailEnd/>
          </a:ln>
          <a:effectLst>
            <a:prstShdw prst="shdw17" dist="17961" dir="2700000">
              <a:schemeClr val="tx2">
                <a:gamma/>
                <a:shade val="60000"/>
                <a:invGamma/>
              </a:schemeClr>
            </a:prstShdw>
          </a:effectLst>
        </p:spPr>
        <p:txBody>
          <a:bodyPr anchor="ctr">
            <a:spAutoFit/>
          </a:bodyPr>
          <a:lstStyle/>
          <a:p>
            <a:pPr eaLnBrk="1" hangingPunct="1">
              <a:defRPr/>
            </a:pPr>
            <a:r>
              <a:rPr lang="zh-CN" altLang="en-US" sz="2400">
                <a:solidFill>
                  <a:schemeClr val="tx1"/>
                </a:solidFill>
                <a:ea typeface="楷体_GB2312" pitchFamily="49" charset="-122"/>
              </a:rPr>
              <a:t>重要</a:t>
            </a:r>
            <a:r>
              <a:rPr lang="zh-CN" altLang="en-US" sz="2400">
                <a:solidFill>
                  <a:schemeClr val="tx1"/>
                </a:solidFill>
                <a:latin typeface="楷体_GB2312" pitchFamily="49" charset="-122"/>
                <a:ea typeface="楷体_GB2312" pitchFamily="49" charset="-122"/>
              </a:rPr>
              <a:t>路径通常是指完成模块功能的主要路径，一般是控制结构。</a:t>
            </a:r>
          </a:p>
        </p:txBody>
      </p:sp>
      <p:sp>
        <p:nvSpPr>
          <p:cNvPr id="72743" name="Text Box 39">
            <a:extLst>
              <a:ext uri="{FF2B5EF4-FFF2-40B4-BE49-F238E27FC236}">
                <a16:creationId xmlns:a16="http://schemas.microsoft.com/office/drawing/2014/main" id="{2CCFC25A-13E2-4D0E-897D-3E939CA3D9F0}"/>
              </a:ext>
            </a:extLst>
          </p:cNvPr>
          <p:cNvSpPr txBox="1">
            <a:spLocks noChangeArrowheads="1"/>
          </p:cNvSpPr>
          <p:nvPr/>
        </p:nvSpPr>
        <p:spPr bwMode="auto">
          <a:xfrm>
            <a:off x="773113" y="400050"/>
            <a:ext cx="5405437" cy="684213"/>
          </a:xfrm>
          <a:prstGeom prst="rect">
            <a:avLst/>
          </a:prstGeom>
          <a:noFill/>
          <a:ln>
            <a:noFill/>
          </a:ln>
          <a:effectLst>
            <a:prstShdw prst="shdw17" dist="17961" dir="2700000">
              <a:schemeClr val="tx1">
                <a:gamma/>
                <a:shade val="60000"/>
                <a:invGamma/>
              </a:schemeClr>
            </a:prstShdw>
          </a:effectLst>
          <a:extLst>
            <a:ext uri="{909E8E84-426E-40DD-AFC4-6F175D3DCCD1}">
              <a14:hiddenFill xmlns:a14="http://schemas.microsoft.com/office/drawing/2010/main">
                <a:gradFill rotWithShape="0">
                  <a:gsLst>
                    <a:gs pos="0">
                      <a:schemeClr val="tx1"/>
                    </a:gs>
                    <a:gs pos="100000">
                      <a:schemeClr val="tx1">
                        <a:gamma/>
                        <a:shade val="72941"/>
                        <a:invGamma/>
                      </a:schemeClr>
                    </a:gs>
                  </a:gsLst>
                  <a:lin ang="5400000" scaled="1"/>
                </a:gradFill>
              </a14:hiddenFill>
            </a:ext>
            <a:ext uri="{91240B29-F687-4F45-9708-019B960494DF}">
              <a14:hiddenLine xmlns:a14="http://schemas.microsoft.com/office/drawing/2010/main" w="9525" cap="sq">
                <a:solidFill>
                  <a:schemeClr val="tx1"/>
                </a:solidFill>
                <a:miter lim="800000"/>
                <a:headEnd/>
                <a:tailEnd/>
              </a14:hiddenLine>
            </a:ext>
          </a:extLst>
        </p:spPr>
        <p:txBody>
          <a:bodyPr anchor="ctr">
            <a:spAutoFit/>
          </a:bodyPr>
          <a:lstStyle/>
          <a:p>
            <a:pPr lvl="1" algn="ctr" eaLnBrk="1" hangingPunct="1">
              <a:lnSpc>
                <a:spcPct val="95000"/>
              </a:lnSpc>
              <a:spcBef>
                <a:spcPts val="100"/>
              </a:spcBef>
              <a:defRPr/>
            </a:pPr>
            <a:endParaRPr lang="zh-CN" altLang="en-US" sz="2400">
              <a:solidFill>
                <a:schemeClr val="tx1"/>
              </a:solidFill>
              <a:latin typeface="楷体_GB2312" pitchFamily="49" charset="-122"/>
              <a:ea typeface="楷体_GB2312" pitchFamily="49" charset="-122"/>
            </a:endParaRPr>
          </a:p>
          <a:p>
            <a:pPr algn="ctr" eaLnBrk="1" hangingPunct="1">
              <a:defRPr/>
            </a:pPr>
            <a:endParaRPr lang="zh-CN" altLang="en-US"/>
          </a:p>
        </p:txBody>
      </p:sp>
      <p:sp>
        <p:nvSpPr>
          <p:cNvPr id="72744" name="Text Box 40">
            <a:extLst>
              <a:ext uri="{FF2B5EF4-FFF2-40B4-BE49-F238E27FC236}">
                <a16:creationId xmlns:a16="http://schemas.microsoft.com/office/drawing/2014/main" id="{7C0AC04A-EB59-40CA-AF8D-CF96DE4F7CBE}"/>
              </a:ext>
            </a:extLst>
          </p:cNvPr>
          <p:cNvSpPr txBox="1">
            <a:spLocks noChangeArrowheads="1"/>
          </p:cNvSpPr>
          <p:nvPr/>
        </p:nvSpPr>
        <p:spPr bwMode="auto">
          <a:xfrm>
            <a:off x="882650" y="669925"/>
            <a:ext cx="5853113" cy="457200"/>
          </a:xfrm>
          <a:prstGeom prst="rect">
            <a:avLst/>
          </a:prstGeom>
          <a:noFill/>
          <a:ln>
            <a:noFill/>
          </a:ln>
          <a:effectLst>
            <a:prstShdw prst="shdw17" dist="17961" dir="2700000">
              <a:schemeClr val="tx1">
                <a:gamma/>
                <a:shade val="60000"/>
                <a:invGamma/>
              </a:schemeClr>
            </a:prstShdw>
          </a:effectLst>
          <a:extLst>
            <a:ext uri="{909E8E84-426E-40DD-AFC4-6F175D3DCCD1}">
              <a14:hiddenFill xmlns:a14="http://schemas.microsoft.com/office/drawing/2010/main">
                <a:gradFill rotWithShape="0">
                  <a:gsLst>
                    <a:gs pos="0">
                      <a:schemeClr val="tx1"/>
                    </a:gs>
                    <a:gs pos="100000">
                      <a:schemeClr val="tx1">
                        <a:gamma/>
                        <a:shade val="72941"/>
                        <a:invGamma/>
                      </a:schemeClr>
                    </a:gs>
                  </a:gsLst>
                  <a:lin ang="5400000" scaled="1"/>
                </a:gradFill>
              </a14:hiddenFill>
            </a:ext>
            <a:ext uri="{91240B29-F687-4F45-9708-019B960494DF}">
              <a14:hiddenLine xmlns:a14="http://schemas.microsoft.com/office/drawing/2010/main" w="9525" cap="sq">
                <a:solidFill>
                  <a:schemeClr val="tx1"/>
                </a:solidFill>
                <a:miter lim="800000"/>
                <a:headEnd/>
                <a:tailEnd/>
              </a14:hiddenLine>
            </a:ext>
          </a:extLst>
        </p:spPr>
        <p:txBody>
          <a:bodyPr anchor="ctr">
            <a:spAutoFit/>
          </a:bodyPr>
          <a:lstStyle/>
          <a:p>
            <a:pPr algn="ctr" eaLnBrk="1" hangingPunct="1">
              <a:defRPr/>
            </a:pPr>
            <a:r>
              <a:rPr lang="zh-CN" altLang="en-US" sz="2400">
                <a:solidFill>
                  <a:schemeClr val="tx1"/>
                </a:solidFill>
                <a:latin typeface="楷体_GB2312" pitchFamily="49" charset="-122"/>
                <a:ea typeface="楷体_GB2312" pitchFamily="49" charset="-122"/>
              </a:rPr>
              <a:t>也称单元测试（</a:t>
            </a:r>
            <a:r>
              <a:rPr lang="en-US" altLang="zh-CN" sz="2400">
                <a:solidFill>
                  <a:schemeClr val="tx1"/>
                </a:solidFill>
                <a:latin typeface="宋体" panose="02010600030101010101" pitchFamily="2" charset="-122"/>
              </a:rPr>
              <a:t>unit testing</a:t>
            </a:r>
            <a:r>
              <a:rPr lang="en-US" altLang="zh-CN" sz="2400">
                <a:solidFill>
                  <a:schemeClr val="tx1"/>
                </a:solidFill>
                <a:latin typeface="楷体_GB2312" pitchFamily="49" charset="-122"/>
                <a:ea typeface="楷体_GB2312" pitchFamily="49" charset="-122"/>
              </a:rPr>
              <a:t> )</a:t>
            </a:r>
            <a:endParaRPr lang="zh-CN" altLang="en-US" sz="2400">
              <a:solidFill>
                <a:schemeClr val="tx1"/>
              </a:solidFill>
              <a:latin typeface="楷体_GB2312" pitchFamily="49" charset="-122"/>
              <a:ea typeface="楷体_GB2312" pitchFamily="49" charset="-122"/>
            </a:endParaRPr>
          </a:p>
        </p:txBody>
      </p:sp>
      <p:sp>
        <p:nvSpPr>
          <p:cNvPr id="37910" name="Oval 41">
            <a:hlinkClick r:id="" action="ppaction://hlinkshowjump?jump=previousslide"/>
            <a:extLst>
              <a:ext uri="{FF2B5EF4-FFF2-40B4-BE49-F238E27FC236}">
                <a16:creationId xmlns:a16="http://schemas.microsoft.com/office/drawing/2014/main" id="{E6FD0E28-71C3-41E9-A0CC-E2549057FB2E}"/>
              </a:ext>
            </a:extLst>
          </p:cNvPr>
          <p:cNvSpPr>
            <a:spLocks noChangeArrowheads="1"/>
          </p:cNvSpPr>
          <p:nvPr/>
        </p:nvSpPr>
        <p:spPr bwMode="auto">
          <a:xfrm>
            <a:off x="6353175" y="6386513"/>
            <a:ext cx="747713" cy="323850"/>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kumimoji="1" sz="1600" b="1">
                <a:solidFill>
                  <a:srgbClr val="003399"/>
                </a:solidFill>
                <a:latin typeface="Times New Roman" panose="02020603050405020304" pitchFamily="18" charset="0"/>
                <a:ea typeface="宋体" panose="02010600030101010101" pitchFamily="2" charset="-122"/>
              </a:defRPr>
            </a:lvl1pPr>
            <a:lvl2pPr marL="742950" indent="-285750" algn="ctr">
              <a:defRPr kumimoji="1" sz="1600" b="1">
                <a:solidFill>
                  <a:srgbClr val="003399"/>
                </a:solidFill>
                <a:latin typeface="Times New Roman" panose="02020603050405020304" pitchFamily="18" charset="0"/>
                <a:ea typeface="宋体" panose="02010600030101010101" pitchFamily="2" charset="-122"/>
              </a:defRPr>
            </a:lvl2pPr>
            <a:lvl3pPr marL="1143000" indent="-228600" algn="ctr">
              <a:defRPr kumimoji="1" sz="1600" b="1">
                <a:solidFill>
                  <a:srgbClr val="003399"/>
                </a:solidFill>
                <a:latin typeface="Times New Roman" panose="02020603050405020304" pitchFamily="18" charset="0"/>
                <a:ea typeface="宋体" panose="02010600030101010101" pitchFamily="2" charset="-122"/>
              </a:defRPr>
            </a:lvl3pPr>
            <a:lvl4pPr marL="1600200" indent="-228600" algn="ctr">
              <a:defRPr kumimoji="1" sz="1600" b="1">
                <a:solidFill>
                  <a:srgbClr val="003399"/>
                </a:solidFill>
                <a:latin typeface="Times New Roman" panose="02020603050405020304" pitchFamily="18" charset="0"/>
                <a:ea typeface="宋体" panose="02010600030101010101" pitchFamily="2" charset="-122"/>
              </a:defRPr>
            </a:lvl4pPr>
            <a:lvl5pPr marL="2057400" indent="-228600" algn="ctr">
              <a:defRPr kumimoji="1" sz="1600" b="1">
                <a:solidFill>
                  <a:srgbClr val="003399"/>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7911" name="Oval 42">
            <a:hlinkClick r:id="" action="ppaction://hlinkshowjump?jump=nextslide"/>
            <a:extLst>
              <a:ext uri="{FF2B5EF4-FFF2-40B4-BE49-F238E27FC236}">
                <a16:creationId xmlns:a16="http://schemas.microsoft.com/office/drawing/2014/main" id="{B9EA7226-65AF-4B8D-81D9-BA9411DF1B82}"/>
              </a:ext>
            </a:extLst>
          </p:cNvPr>
          <p:cNvSpPr>
            <a:spLocks noChangeArrowheads="1"/>
          </p:cNvSpPr>
          <p:nvPr/>
        </p:nvSpPr>
        <p:spPr bwMode="auto">
          <a:xfrm>
            <a:off x="7219950" y="6391275"/>
            <a:ext cx="781050" cy="314325"/>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kumimoji="1" sz="1600" b="1">
                <a:solidFill>
                  <a:srgbClr val="003399"/>
                </a:solidFill>
                <a:latin typeface="Times New Roman" panose="02020603050405020304" pitchFamily="18" charset="0"/>
                <a:ea typeface="宋体" panose="02010600030101010101" pitchFamily="2" charset="-122"/>
              </a:defRPr>
            </a:lvl1pPr>
            <a:lvl2pPr marL="742950" indent="-285750" algn="ctr">
              <a:defRPr kumimoji="1" sz="1600" b="1">
                <a:solidFill>
                  <a:srgbClr val="003399"/>
                </a:solidFill>
                <a:latin typeface="Times New Roman" panose="02020603050405020304" pitchFamily="18" charset="0"/>
                <a:ea typeface="宋体" panose="02010600030101010101" pitchFamily="2" charset="-122"/>
              </a:defRPr>
            </a:lvl2pPr>
            <a:lvl3pPr marL="1143000" indent="-228600" algn="ctr">
              <a:defRPr kumimoji="1" sz="1600" b="1">
                <a:solidFill>
                  <a:srgbClr val="003399"/>
                </a:solidFill>
                <a:latin typeface="Times New Roman" panose="02020603050405020304" pitchFamily="18" charset="0"/>
                <a:ea typeface="宋体" panose="02010600030101010101" pitchFamily="2" charset="-122"/>
              </a:defRPr>
            </a:lvl3pPr>
            <a:lvl4pPr marL="1600200" indent="-228600" algn="ctr">
              <a:defRPr kumimoji="1" sz="1600" b="1">
                <a:solidFill>
                  <a:srgbClr val="003399"/>
                </a:solidFill>
                <a:latin typeface="Times New Roman" panose="02020603050405020304" pitchFamily="18" charset="0"/>
                <a:ea typeface="宋体" panose="02010600030101010101" pitchFamily="2" charset="-122"/>
              </a:defRPr>
            </a:lvl4pPr>
            <a:lvl5pPr marL="2057400" indent="-228600" algn="ctr">
              <a:defRPr kumimoji="1" sz="1600" b="1">
                <a:solidFill>
                  <a:srgbClr val="003399"/>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7912" name="Oval 43">
            <a:hlinkClick r:id="" action="ppaction://hlinkshowjump?jump=firstslide"/>
            <a:extLst>
              <a:ext uri="{FF2B5EF4-FFF2-40B4-BE49-F238E27FC236}">
                <a16:creationId xmlns:a16="http://schemas.microsoft.com/office/drawing/2014/main" id="{E685E375-9196-4BD5-8136-E00E85ACEAC1}"/>
              </a:ext>
            </a:extLst>
          </p:cNvPr>
          <p:cNvSpPr>
            <a:spLocks noChangeArrowheads="1"/>
          </p:cNvSpPr>
          <p:nvPr/>
        </p:nvSpPr>
        <p:spPr bwMode="auto">
          <a:xfrm>
            <a:off x="8148638" y="6392863"/>
            <a:ext cx="781050" cy="314325"/>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kumimoji="1" sz="1600" b="1">
                <a:solidFill>
                  <a:srgbClr val="003399"/>
                </a:solidFill>
                <a:latin typeface="Times New Roman" panose="02020603050405020304" pitchFamily="18" charset="0"/>
                <a:ea typeface="宋体" panose="02010600030101010101" pitchFamily="2" charset="-122"/>
              </a:defRPr>
            </a:lvl1pPr>
            <a:lvl2pPr marL="742950" indent="-285750" algn="ctr">
              <a:defRPr kumimoji="1" sz="1600" b="1">
                <a:solidFill>
                  <a:srgbClr val="003399"/>
                </a:solidFill>
                <a:latin typeface="Times New Roman" panose="02020603050405020304" pitchFamily="18" charset="0"/>
                <a:ea typeface="宋体" panose="02010600030101010101" pitchFamily="2" charset="-122"/>
              </a:defRPr>
            </a:lvl2pPr>
            <a:lvl3pPr marL="1143000" indent="-228600" algn="ctr">
              <a:defRPr kumimoji="1" sz="1600" b="1">
                <a:solidFill>
                  <a:srgbClr val="003399"/>
                </a:solidFill>
                <a:latin typeface="Times New Roman" panose="02020603050405020304" pitchFamily="18" charset="0"/>
                <a:ea typeface="宋体" panose="02010600030101010101" pitchFamily="2" charset="-122"/>
              </a:defRPr>
            </a:lvl3pPr>
            <a:lvl4pPr marL="1600200" indent="-228600" algn="ctr">
              <a:defRPr kumimoji="1" sz="1600" b="1">
                <a:solidFill>
                  <a:srgbClr val="003399"/>
                </a:solidFill>
                <a:latin typeface="Times New Roman" panose="02020603050405020304" pitchFamily="18" charset="0"/>
                <a:ea typeface="宋体" panose="02010600030101010101" pitchFamily="2" charset="-122"/>
              </a:defRPr>
            </a:lvl4pPr>
            <a:lvl5pPr marL="2057400" indent="-228600" algn="ctr">
              <a:defRPr kumimoji="1" sz="1600" b="1">
                <a:solidFill>
                  <a:srgbClr val="003399"/>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9pPr>
          </a:lstStyle>
          <a:p>
            <a:pPr eaLnBrk="1" hangingPunct="1"/>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72706"/>
                                        </p:tgtEl>
                                        <p:attrNameLst>
                                          <p:attrName>style.visibility</p:attrName>
                                        </p:attrNameLst>
                                      </p:cBhvr>
                                      <p:to>
                                        <p:strVal val="visible"/>
                                      </p:to>
                                    </p:set>
                                  </p:childTnLst>
                                </p:cTn>
                              </p:par>
                            </p:childTnLst>
                          </p:cTn>
                        </p:par>
                        <p:par>
                          <p:cTn id="7" fill="hold" nodeType="afterGroup">
                            <p:stCondLst>
                              <p:cond delay="500"/>
                            </p:stCondLst>
                            <p:childTnLst>
                              <p:par>
                                <p:cTn id="8" presetID="22" presetClass="entr" presetSubtype="8" fill="hold" grpId="0" nodeType="afterEffect">
                                  <p:stCondLst>
                                    <p:cond delay="0"/>
                                  </p:stCondLst>
                                  <p:childTnLst>
                                    <p:set>
                                      <p:cBhvr>
                                        <p:cTn id="9" dur="1" fill="hold">
                                          <p:stCondLst>
                                            <p:cond delay="0"/>
                                          </p:stCondLst>
                                        </p:cTn>
                                        <p:tgtEl>
                                          <p:spTgt spid="72744"/>
                                        </p:tgtEl>
                                        <p:attrNameLst>
                                          <p:attrName>style.visibility</p:attrName>
                                        </p:attrNameLst>
                                      </p:cBhvr>
                                      <p:to>
                                        <p:strVal val="visible"/>
                                      </p:to>
                                    </p:set>
                                    <p:animEffect transition="in" filter="wipe(left)">
                                      <p:cBhvr>
                                        <p:cTn id="10" dur="500"/>
                                        <p:tgtEl>
                                          <p:spTgt spid="72744"/>
                                        </p:tgtEl>
                                      </p:cBhvr>
                                    </p:animEffect>
                                  </p:childTnLst>
                                </p:cTn>
                              </p:par>
                            </p:childTnLst>
                          </p:cTn>
                        </p:par>
                        <p:par>
                          <p:cTn id="11" fill="hold" nodeType="afterGroup">
                            <p:stCondLst>
                              <p:cond delay="1000"/>
                            </p:stCondLst>
                            <p:childTnLst>
                              <p:par>
                                <p:cTn id="12" presetID="22" presetClass="entr" presetSubtype="8" fill="hold" grpId="0" nodeType="afterEffect">
                                  <p:stCondLst>
                                    <p:cond delay="0"/>
                                  </p:stCondLst>
                                  <p:childTnLst>
                                    <p:set>
                                      <p:cBhvr>
                                        <p:cTn id="13" dur="1" fill="hold">
                                          <p:stCondLst>
                                            <p:cond delay="0"/>
                                          </p:stCondLst>
                                        </p:cTn>
                                        <p:tgtEl>
                                          <p:spTgt spid="72707">
                                            <p:txEl>
                                              <p:pRg st="0" end="0"/>
                                            </p:txEl>
                                          </p:spTgt>
                                        </p:tgtEl>
                                        <p:attrNameLst>
                                          <p:attrName>style.visibility</p:attrName>
                                        </p:attrNameLst>
                                      </p:cBhvr>
                                      <p:to>
                                        <p:strVal val="visible"/>
                                      </p:to>
                                    </p:set>
                                    <p:animEffect transition="in" filter="wipe(left)">
                                      <p:cBhvr>
                                        <p:cTn id="14" dur="500"/>
                                        <p:tgtEl>
                                          <p:spTgt spid="72707">
                                            <p:txEl>
                                              <p:pRg st="0" end="0"/>
                                            </p:txEl>
                                          </p:spTgt>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72727"/>
                                        </p:tgtEl>
                                        <p:attrNameLst>
                                          <p:attrName>style.visibility</p:attrName>
                                        </p:attrNameLst>
                                      </p:cBhvr>
                                      <p:to>
                                        <p:strVal val="visible"/>
                                      </p:to>
                                    </p:set>
                                  </p:childTnLst>
                                </p:cTn>
                              </p:par>
                            </p:childTnLst>
                          </p:cTn>
                        </p:par>
                        <p:par>
                          <p:cTn id="19" fill="hold" nodeType="afterGroup">
                            <p:stCondLst>
                              <p:cond delay="500"/>
                            </p:stCondLst>
                            <p:childTnLst>
                              <p:par>
                                <p:cTn id="20" presetID="1" presetClass="entr" presetSubtype="0" fill="hold" grpId="0" nodeType="afterEffect">
                                  <p:stCondLst>
                                    <p:cond delay="0"/>
                                  </p:stCondLst>
                                  <p:childTnLst>
                                    <p:set>
                                      <p:cBhvr>
                                        <p:cTn id="21" dur="1" fill="hold">
                                          <p:stCondLst>
                                            <p:cond delay="499"/>
                                          </p:stCondLst>
                                        </p:cTn>
                                        <p:tgtEl>
                                          <p:spTgt spid="72728"/>
                                        </p:tgtEl>
                                        <p:attrNameLst>
                                          <p:attrName>style.visibility</p:attrName>
                                        </p:attrNameLst>
                                      </p:cBhvr>
                                      <p:to>
                                        <p:strVal val="visible"/>
                                      </p:to>
                                    </p:set>
                                  </p:childTnLst>
                                </p:cTn>
                              </p:par>
                            </p:childTnLst>
                          </p:cTn>
                        </p:par>
                        <p:par>
                          <p:cTn id="22" fill="hold" nodeType="afterGroup">
                            <p:stCondLst>
                              <p:cond delay="1000"/>
                            </p:stCondLst>
                            <p:childTnLst>
                              <p:par>
                                <p:cTn id="23" presetID="1" presetClass="entr" presetSubtype="0" fill="hold" grpId="0" nodeType="afterEffect">
                                  <p:stCondLst>
                                    <p:cond delay="0"/>
                                  </p:stCondLst>
                                  <p:childTnLst>
                                    <p:set>
                                      <p:cBhvr>
                                        <p:cTn id="24" dur="1" fill="hold">
                                          <p:stCondLst>
                                            <p:cond delay="499"/>
                                          </p:stCondLst>
                                        </p:cTn>
                                        <p:tgtEl>
                                          <p:spTgt spid="72729"/>
                                        </p:tgtEl>
                                        <p:attrNameLst>
                                          <p:attrName>style.visibility</p:attrName>
                                        </p:attrNameLst>
                                      </p:cBhvr>
                                      <p:to>
                                        <p:strVal val="visible"/>
                                      </p:to>
                                    </p:set>
                                  </p:childTnLst>
                                </p:cTn>
                              </p:par>
                            </p:childTnLst>
                          </p:cTn>
                        </p:par>
                        <p:par>
                          <p:cTn id="25" fill="hold" nodeType="afterGroup">
                            <p:stCondLst>
                              <p:cond delay="1500"/>
                            </p:stCondLst>
                            <p:childTnLst>
                              <p:par>
                                <p:cTn id="26" presetID="1" presetClass="entr" presetSubtype="0" fill="hold" grpId="0" nodeType="afterEffect">
                                  <p:stCondLst>
                                    <p:cond delay="0"/>
                                  </p:stCondLst>
                                  <p:childTnLst>
                                    <p:set>
                                      <p:cBhvr>
                                        <p:cTn id="27" dur="1" fill="hold">
                                          <p:stCondLst>
                                            <p:cond delay="499"/>
                                          </p:stCondLst>
                                        </p:cTn>
                                        <p:tgtEl>
                                          <p:spTgt spid="72730"/>
                                        </p:tgtEl>
                                        <p:attrNameLst>
                                          <p:attrName>style.visibility</p:attrName>
                                        </p:attrNameLst>
                                      </p:cBhvr>
                                      <p:to>
                                        <p:strVal val="visible"/>
                                      </p:to>
                                    </p:set>
                                  </p:childTnLst>
                                </p:cTn>
                              </p:par>
                            </p:childTnLst>
                          </p:cTn>
                        </p:par>
                        <p:par>
                          <p:cTn id="28" fill="hold" nodeType="afterGroup">
                            <p:stCondLst>
                              <p:cond delay="2000"/>
                            </p:stCondLst>
                            <p:childTnLst>
                              <p:par>
                                <p:cTn id="29" presetID="1" presetClass="entr" presetSubtype="0" fill="hold" grpId="0" nodeType="afterEffect">
                                  <p:stCondLst>
                                    <p:cond delay="0"/>
                                  </p:stCondLst>
                                  <p:childTnLst>
                                    <p:set>
                                      <p:cBhvr>
                                        <p:cTn id="30" dur="1" fill="hold">
                                          <p:stCondLst>
                                            <p:cond delay="499"/>
                                          </p:stCondLst>
                                        </p:cTn>
                                        <p:tgtEl>
                                          <p:spTgt spid="72731"/>
                                        </p:tgtEl>
                                        <p:attrNameLst>
                                          <p:attrName>style.visibility</p:attrName>
                                        </p:attrNameLst>
                                      </p:cBhvr>
                                      <p:to>
                                        <p:strVal val="visible"/>
                                      </p:to>
                                    </p:set>
                                  </p:childTnLst>
                                </p:cTn>
                              </p:par>
                            </p:childTnLst>
                          </p:cTn>
                        </p:par>
                        <p:par>
                          <p:cTn id="31" fill="hold" nodeType="afterGroup">
                            <p:stCondLst>
                              <p:cond delay="2500"/>
                            </p:stCondLst>
                            <p:childTnLst>
                              <p:par>
                                <p:cTn id="32" presetID="1" presetClass="entr" presetSubtype="0" fill="hold" grpId="0" nodeType="afterEffect">
                                  <p:stCondLst>
                                    <p:cond delay="0"/>
                                  </p:stCondLst>
                                  <p:childTnLst>
                                    <p:set>
                                      <p:cBhvr>
                                        <p:cTn id="33" dur="1" fill="hold">
                                          <p:stCondLst>
                                            <p:cond delay="499"/>
                                          </p:stCondLst>
                                        </p:cTn>
                                        <p:tgtEl>
                                          <p:spTgt spid="72732"/>
                                        </p:tgtEl>
                                        <p:attrNameLst>
                                          <p:attrName>style.visibility</p:attrName>
                                        </p:attrNameLst>
                                      </p:cBhvr>
                                      <p:to>
                                        <p:strVal val="visible"/>
                                      </p:to>
                                    </p:set>
                                  </p:childTnLst>
                                </p:cTn>
                              </p:par>
                            </p:childTnLst>
                          </p:cTn>
                        </p:par>
                        <p:par>
                          <p:cTn id="34" fill="hold" nodeType="afterGroup">
                            <p:stCondLst>
                              <p:cond delay="3000"/>
                            </p:stCondLst>
                            <p:childTnLst>
                              <p:par>
                                <p:cTn id="35" presetID="1" presetClass="entr" presetSubtype="0" fill="hold" grpId="0" nodeType="afterEffect">
                                  <p:stCondLst>
                                    <p:cond delay="0"/>
                                  </p:stCondLst>
                                  <p:childTnLst>
                                    <p:set>
                                      <p:cBhvr>
                                        <p:cTn id="36" dur="1" fill="hold">
                                          <p:stCondLst>
                                            <p:cond delay="499"/>
                                          </p:stCondLst>
                                        </p:cTn>
                                        <p:tgtEl>
                                          <p:spTgt spid="72733"/>
                                        </p:tgtEl>
                                        <p:attrNameLst>
                                          <p:attrName>style.visibility</p:attrName>
                                        </p:attrNameLst>
                                      </p:cBhvr>
                                      <p:to>
                                        <p:strVal val="visible"/>
                                      </p:to>
                                    </p:set>
                                  </p:childTnLst>
                                </p:cTn>
                              </p:par>
                            </p:childTnLst>
                          </p:cTn>
                        </p:par>
                        <p:par>
                          <p:cTn id="37" fill="hold" nodeType="afterGroup">
                            <p:stCondLst>
                              <p:cond delay="3500"/>
                            </p:stCondLst>
                            <p:childTnLst>
                              <p:par>
                                <p:cTn id="38" presetID="1" presetClass="entr" presetSubtype="0" fill="hold" grpId="0" nodeType="afterEffect">
                                  <p:stCondLst>
                                    <p:cond delay="0"/>
                                  </p:stCondLst>
                                  <p:childTnLst>
                                    <p:set>
                                      <p:cBhvr>
                                        <p:cTn id="39" dur="1" fill="hold">
                                          <p:stCondLst>
                                            <p:cond delay="499"/>
                                          </p:stCondLst>
                                        </p:cTn>
                                        <p:tgtEl>
                                          <p:spTgt spid="72734"/>
                                        </p:tgtEl>
                                        <p:attrNameLst>
                                          <p:attrName>style.visibility</p:attrName>
                                        </p:attrNameLst>
                                      </p:cBhvr>
                                      <p:to>
                                        <p:strVal val="visible"/>
                                      </p:to>
                                    </p:set>
                                  </p:childTnLst>
                                </p:cTn>
                              </p:par>
                            </p:childTnLst>
                          </p:cTn>
                        </p:par>
                        <p:par>
                          <p:cTn id="40" fill="hold" nodeType="afterGroup">
                            <p:stCondLst>
                              <p:cond delay="4000"/>
                            </p:stCondLst>
                            <p:childTnLst>
                              <p:par>
                                <p:cTn id="41" presetID="1" presetClass="entr" presetSubtype="0" fill="hold" grpId="0" nodeType="afterEffect">
                                  <p:stCondLst>
                                    <p:cond delay="0"/>
                                  </p:stCondLst>
                                  <p:childTnLst>
                                    <p:set>
                                      <p:cBhvr>
                                        <p:cTn id="42" dur="1" fill="hold">
                                          <p:stCondLst>
                                            <p:cond delay="499"/>
                                          </p:stCondLst>
                                        </p:cTn>
                                        <p:tgtEl>
                                          <p:spTgt spid="72735"/>
                                        </p:tgtEl>
                                        <p:attrNameLst>
                                          <p:attrName>style.visibility</p:attrName>
                                        </p:attrNameLst>
                                      </p:cBhvr>
                                      <p:to>
                                        <p:strVal val="visible"/>
                                      </p:to>
                                    </p:set>
                                  </p:childTnLst>
                                </p:cTn>
                              </p:par>
                            </p:childTnLst>
                          </p:cTn>
                        </p:par>
                        <p:par>
                          <p:cTn id="43" fill="hold" nodeType="afterGroup">
                            <p:stCondLst>
                              <p:cond delay="4500"/>
                            </p:stCondLst>
                            <p:childTnLst>
                              <p:par>
                                <p:cTn id="44" presetID="1" presetClass="entr" presetSubtype="0" fill="hold" grpId="0" nodeType="afterEffect">
                                  <p:stCondLst>
                                    <p:cond delay="0"/>
                                  </p:stCondLst>
                                  <p:childTnLst>
                                    <p:set>
                                      <p:cBhvr>
                                        <p:cTn id="45" dur="1" fill="hold">
                                          <p:stCondLst>
                                            <p:cond delay="499"/>
                                          </p:stCondLst>
                                        </p:cTn>
                                        <p:tgtEl>
                                          <p:spTgt spid="72736"/>
                                        </p:tgtEl>
                                        <p:attrNameLst>
                                          <p:attrName>style.visibility</p:attrName>
                                        </p:attrNameLst>
                                      </p:cBhvr>
                                      <p:to>
                                        <p:strVal val="visible"/>
                                      </p:to>
                                    </p:set>
                                  </p:childTnLst>
                                </p:cTn>
                              </p:par>
                            </p:childTnLst>
                          </p:cTn>
                        </p:par>
                        <p:par>
                          <p:cTn id="46" fill="hold" nodeType="afterGroup">
                            <p:stCondLst>
                              <p:cond delay="5000"/>
                            </p:stCondLst>
                            <p:childTnLst>
                              <p:par>
                                <p:cTn id="47" presetID="1" presetClass="entr" presetSubtype="0" fill="hold" grpId="0" nodeType="afterEffect">
                                  <p:stCondLst>
                                    <p:cond delay="0"/>
                                  </p:stCondLst>
                                  <p:childTnLst>
                                    <p:set>
                                      <p:cBhvr>
                                        <p:cTn id="48" dur="1" fill="hold">
                                          <p:stCondLst>
                                            <p:cond delay="499"/>
                                          </p:stCondLst>
                                        </p:cTn>
                                        <p:tgtEl>
                                          <p:spTgt spid="72737"/>
                                        </p:tgtEl>
                                        <p:attrNameLst>
                                          <p:attrName>style.visibility</p:attrName>
                                        </p:attrNameLst>
                                      </p:cBhvr>
                                      <p:to>
                                        <p:strVal val="visible"/>
                                      </p:to>
                                    </p:set>
                                  </p:childTnLst>
                                </p:cTn>
                              </p:par>
                            </p:childTnLst>
                          </p:cTn>
                        </p:par>
                      </p:childTnLst>
                    </p:cTn>
                  </p:par>
                  <p:par>
                    <p:cTn id="49" fill="hold" nodeType="clickPar">
                      <p:stCondLst>
                        <p:cond delay="indefinite"/>
                      </p:stCondLst>
                      <p:childTnLst>
                        <p:par>
                          <p:cTn id="50" fill="hold" nodeType="withGroup">
                            <p:stCondLst>
                              <p:cond delay="0"/>
                            </p:stCondLst>
                            <p:childTnLst>
                              <p:par>
                                <p:cTn id="51" presetID="9" presetClass="entr" presetSubtype="0" fill="hold" grpId="0" nodeType="clickEffect">
                                  <p:stCondLst>
                                    <p:cond delay="0"/>
                                  </p:stCondLst>
                                  <p:childTnLst>
                                    <p:set>
                                      <p:cBhvr>
                                        <p:cTn id="52" dur="1" fill="hold">
                                          <p:stCondLst>
                                            <p:cond delay="0"/>
                                          </p:stCondLst>
                                        </p:cTn>
                                        <p:tgtEl>
                                          <p:spTgt spid="72738"/>
                                        </p:tgtEl>
                                        <p:attrNameLst>
                                          <p:attrName>style.visibility</p:attrName>
                                        </p:attrNameLst>
                                      </p:cBhvr>
                                      <p:to>
                                        <p:strVal val="visible"/>
                                      </p:to>
                                    </p:set>
                                    <p:animEffect transition="in" filter="dissolve">
                                      <p:cBhvr>
                                        <p:cTn id="53" dur="500"/>
                                        <p:tgtEl>
                                          <p:spTgt spid="72738"/>
                                        </p:tgtEl>
                                      </p:cBhvr>
                                    </p:animEffect>
                                  </p:childTnLst>
                                  <p:subTnLst>
                                    <p:audio>
                                      <p:cMediaNode>
                                        <p:cTn display="0" masterRel="sameClick">
                                          <p:stCondLst>
                                            <p:cond evt="begin" delay="0">
                                              <p:tn val="51"/>
                                            </p:cond>
                                          </p:stCondLst>
                                          <p:endCondLst>
                                            <p:cond evt="onStopAudio" delay="0">
                                              <p:tgtEl>
                                                <p:sldTgt/>
                                              </p:tgtEl>
                                            </p:cond>
                                          </p:endCondLst>
                                        </p:cTn>
                                        <p:tgtEl>
                                          <p:sndTgt r:embed="rId2" name="TYPE.WAV"/>
                                        </p:tgtEl>
                                      </p:cMediaNode>
                                    </p:audio>
                                  </p:subTnLst>
                                </p:cTn>
                              </p:par>
                            </p:childTnLst>
                          </p:cTn>
                        </p:par>
                      </p:childTnLst>
                    </p:cTn>
                  </p:par>
                  <p:par>
                    <p:cTn id="54" fill="hold" nodeType="clickPar">
                      <p:stCondLst>
                        <p:cond delay="indefinite"/>
                      </p:stCondLst>
                      <p:childTnLst>
                        <p:par>
                          <p:cTn id="55" fill="hold" nodeType="withGroup">
                            <p:stCondLst>
                              <p:cond delay="0"/>
                            </p:stCondLst>
                            <p:childTnLst>
                              <p:par>
                                <p:cTn id="56" presetID="9" presetClass="entr" presetSubtype="0" fill="hold" grpId="0" nodeType="clickEffect">
                                  <p:stCondLst>
                                    <p:cond delay="0"/>
                                  </p:stCondLst>
                                  <p:childTnLst>
                                    <p:set>
                                      <p:cBhvr>
                                        <p:cTn id="57" dur="1" fill="hold">
                                          <p:stCondLst>
                                            <p:cond delay="0"/>
                                          </p:stCondLst>
                                        </p:cTn>
                                        <p:tgtEl>
                                          <p:spTgt spid="72742"/>
                                        </p:tgtEl>
                                        <p:attrNameLst>
                                          <p:attrName>style.visibility</p:attrName>
                                        </p:attrNameLst>
                                      </p:cBhvr>
                                      <p:to>
                                        <p:strVal val="visible"/>
                                      </p:to>
                                    </p:set>
                                    <p:animEffect transition="in" filter="dissolve">
                                      <p:cBhvr>
                                        <p:cTn id="58" dur="500"/>
                                        <p:tgtEl>
                                          <p:spTgt spid="72742"/>
                                        </p:tgtEl>
                                      </p:cBhvr>
                                    </p:animEffect>
                                  </p:childTnLst>
                                  <p:subTnLst>
                                    <p:audio>
                                      <p:cMediaNode>
                                        <p:cTn display="0" masterRel="sameClick">
                                          <p:stCondLst>
                                            <p:cond evt="begin" delay="0">
                                              <p:tn val="56"/>
                                            </p:cond>
                                          </p:stCondLst>
                                          <p:endCondLst>
                                            <p:cond evt="onStopAudio" delay="0">
                                              <p:tgtEl>
                                                <p:sldTgt/>
                                              </p:tgtEl>
                                            </p:cond>
                                          </p:endCondLst>
                                        </p:cTn>
                                        <p:tgtEl>
                                          <p:sndTgt r:embed="rId2" name="TYPE.WAV"/>
                                        </p:tgtEl>
                                      </p:cMediaNode>
                                    </p:audio>
                                  </p:subTnLst>
                                </p:cTn>
                              </p:par>
                            </p:childTnLst>
                          </p:cTn>
                        </p:par>
                      </p:childTnLst>
                    </p:cTn>
                  </p:par>
                  <p:par>
                    <p:cTn id="59" fill="hold" nodeType="clickPar">
                      <p:stCondLst>
                        <p:cond delay="indefinite"/>
                      </p:stCondLst>
                      <p:childTnLst>
                        <p:par>
                          <p:cTn id="60" fill="hold" nodeType="withGroup">
                            <p:stCondLst>
                              <p:cond delay="0"/>
                            </p:stCondLst>
                            <p:childTnLst>
                              <p:par>
                                <p:cTn id="61" presetID="9" presetClass="entr" presetSubtype="0" fill="hold" grpId="0" nodeType="clickEffect">
                                  <p:stCondLst>
                                    <p:cond delay="0"/>
                                  </p:stCondLst>
                                  <p:childTnLst>
                                    <p:set>
                                      <p:cBhvr>
                                        <p:cTn id="62" dur="1" fill="hold">
                                          <p:stCondLst>
                                            <p:cond delay="0"/>
                                          </p:stCondLst>
                                        </p:cTn>
                                        <p:tgtEl>
                                          <p:spTgt spid="72739"/>
                                        </p:tgtEl>
                                        <p:attrNameLst>
                                          <p:attrName>style.visibility</p:attrName>
                                        </p:attrNameLst>
                                      </p:cBhvr>
                                      <p:to>
                                        <p:strVal val="visible"/>
                                      </p:to>
                                    </p:set>
                                    <p:animEffect transition="in" filter="dissolve">
                                      <p:cBhvr>
                                        <p:cTn id="63" dur="500"/>
                                        <p:tgtEl>
                                          <p:spTgt spid="72739"/>
                                        </p:tgtEl>
                                      </p:cBhvr>
                                    </p:animEffect>
                                  </p:childTnLst>
                                  <p:subTnLst>
                                    <p:audio>
                                      <p:cMediaNode>
                                        <p:cTn display="0" masterRel="sameClick">
                                          <p:stCondLst>
                                            <p:cond evt="begin" delay="0">
                                              <p:tn val="61"/>
                                            </p:cond>
                                          </p:stCondLst>
                                          <p:endCondLst>
                                            <p:cond evt="onStopAudio" delay="0">
                                              <p:tgtEl>
                                                <p:sldTgt/>
                                              </p:tgtEl>
                                            </p:cond>
                                          </p:endCondLst>
                                        </p:cTn>
                                        <p:tgtEl>
                                          <p:sndTgt r:embed="rId2" name="TYPE.WAV"/>
                                        </p:tgtEl>
                                      </p:cMediaNode>
                                    </p:audio>
                                  </p:subTnLst>
                                </p:cTn>
                              </p:par>
                            </p:childTnLst>
                          </p:cTn>
                        </p:par>
                      </p:childTnLst>
                    </p:cTn>
                  </p:par>
                  <p:par>
                    <p:cTn id="64" fill="hold" nodeType="clickPar">
                      <p:stCondLst>
                        <p:cond delay="indefinite"/>
                      </p:stCondLst>
                      <p:childTnLst>
                        <p:par>
                          <p:cTn id="65" fill="hold" nodeType="withGroup">
                            <p:stCondLst>
                              <p:cond delay="0"/>
                            </p:stCondLst>
                            <p:childTnLst>
                              <p:par>
                                <p:cTn id="66" presetID="9" presetClass="entr" presetSubtype="0" fill="hold" grpId="0" nodeType="clickEffect">
                                  <p:stCondLst>
                                    <p:cond delay="0"/>
                                  </p:stCondLst>
                                  <p:childTnLst>
                                    <p:set>
                                      <p:cBhvr>
                                        <p:cTn id="67" dur="1" fill="hold">
                                          <p:stCondLst>
                                            <p:cond delay="0"/>
                                          </p:stCondLst>
                                        </p:cTn>
                                        <p:tgtEl>
                                          <p:spTgt spid="72740"/>
                                        </p:tgtEl>
                                        <p:attrNameLst>
                                          <p:attrName>style.visibility</p:attrName>
                                        </p:attrNameLst>
                                      </p:cBhvr>
                                      <p:to>
                                        <p:strVal val="visible"/>
                                      </p:to>
                                    </p:set>
                                    <p:animEffect transition="in" filter="dissolve">
                                      <p:cBhvr>
                                        <p:cTn id="68" dur="500"/>
                                        <p:tgtEl>
                                          <p:spTgt spid="72740"/>
                                        </p:tgtEl>
                                      </p:cBhvr>
                                    </p:animEffect>
                                  </p:childTnLst>
                                  <p:subTnLst>
                                    <p:audio>
                                      <p:cMediaNode>
                                        <p:cTn display="0" masterRel="sameClick">
                                          <p:stCondLst>
                                            <p:cond evt="begin" delay="0">
                                              <p:tn val="66"/>
                                            </p:cond>
                                          </p:stCondLst>
                                          <p:endCondLst>
                                            <p:cond evt="onStopAudio" delay="0">
                                              <p:tgtEl>
                                                <p:sldTgt/>
                                              </p:tgtEl>
                                            </p:cond>
                                          </p:endCondLst>
                                        </p:cTn>
                                        <p:tgtEl>
                                          <p:sndTgt r:embed="rId2" name="TYPE.WAV"/>
                                        </p:tgtEl>
                                      </p:cMediaNode>
                                    </p:audio>
                                  </p:subTnLst>
                                </p:cTn>
                              </p:par>
                            </p:childTnLst>
                          </p:cTn>
                        </p:par>
                      </p:childTnLst>
                    </p:cTn>
                  </p:par>
                  <p:par>
                    <p:cTn id="69" fill="hold" nodeType="clickPar">
                      <p:stCondLst>
                        <p:cond delay="indefinite"/>
                      </p:stCondLst>
                      <p:childTnLst>
                        <p:par>
                          <p:cTn id="70" fill="hold" nodeType="withGroup">
                            <p:stCondLst>
                              <p:cond delay="0"/>
                            </p:stCondLst>
                            <p:childTnLst>
                              <p:par>
                                <p:cTn id="71" presetID="9" presetClass="entr" presetSubtype="0" fill="hold" grpId="0" nodeType="clickEffect">
                                  <p:stCondLst>
                                    <p:cond delay="0"/>
                                  </p:stCondLst>
                                  <p:childTnLst>
                                    <p:set>
                                      <p:cBhvr>
                                        <p:cTn id="72" dur="1" fill="hold">
                                          <p:stCondLst>
                                            <p:cond delay="0"/>
                                          </p:stCondLst>
                                        </p:cTn>
                                        <p:tgtEl>
                                          <p:spTgt spid="72741"/>
                                        </p:tgtEl>
                                        <p:attrNameLst>
                                          <p:attrName>style.visibility</p:attrName>
                                        </p:attrNameLst>
                                      </p:cBhvr>
                                      <p:to>
                                        <p:strVal val="visible"/>
                                      </p:to>
                                    </p:set>
                                    <p:animEffect transition="in" filter="dissolve">
                                      <p:cBhvr>
                                        <p:cTn id="73" dur="500"/>
                                        <p:tgtEl>
                                          <p:spTgt spid="72741"/>
                                        </p:tgtEl>
                                      </p:cBhvr>
                                    </p:animEffect>
                                  </p:childTnLst>
                                  <p:subTnLst>
                                    <p:audio>
                                      <p:cMediaNode>
                                        <p:cTn display="0" masterRel="sameClick">
                                          <p:stCondLst>
                                            <p:cond evt="begin" delay="0">
                                              <p:tn val="71"/>
                                            </p:cond>
                                          </p:stCondLst>
                                          <p:endCondLst>
                                            <p:cond evt="onStopAudio" delay="0">
                                              <p:tgtEl>
                                                <p:sldTgt/>
                                              </p:tgtEl>
                                            </p:cond>
                                          </p:endCondLst>
                                        </p:cTn>
                                        <p:tgtEl>
                                          <p:sndTgt r:embed="rId2" name="TYP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06" grpId="0" autoUpdateAnimBg="0"/>
      <p:bldP spid="72707" grpId="0" build="p" autoUpdateAnimBg="0" advAuto="0"/>
      <p:bldP spid="72727" grpId="0" animBg="1" autoUpdateAnimBg="0"/>
      <p:bldP spid="72728" grpId="0" animBg="1" autoUpdateAnimBg="0"/>
      <p:bldP spid="72729" grpId="0" animBg="1" autoUpdateAnimBg="0"/>
      <p:bldP spid="72730" grpId="0" animBg="1" autoUpdateAnimBg="0"/>
      <p:bldP spid="72731" grpId="0" animBg="1" autoUpdateAnimBg="0"/>
      <p:bldP spid="72732" grpId="0" animBg="1" autoUpdateAnimBg="0"/>
      <p:bldP spid="72733" grpId="0" animBg="1"/>
      <p:bldP spid="72734" grpId="0" animBg="1"/>
      <p:bldP spid="72735" grpId="0" animBg="1"/>
      <p:bldP spid="72736" grpId="0" animBg="1"/>
      <p:bldP spid="72737" grpId="0" animBg="1"/>
      <p:bldP spid="72738" grpId="0" animBg="1" autoUpdateAnimBg="0"/>
      <p:bldP spid="72739" grpId="0" animBg="1" autoUpdateAnimBg="0"/>
      <p:bldP spid="72740" grpId="0" animBg="1" autoUpdateAnimBg="0"/>
      <p:bldP spid="72741" grpId="0" animBg="1" autoUpdateAnimBg="0"/>
      <p:bldP spid="72742" grpId="0" animBg="1" autoUpdateAnimBg="0"/>
      <p:bldP spid="72744" grpId="0"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showMasterSp="0" showMasterPhAnim="0">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73730" name="Rectangle 2">
            <a:extLst>
              <a:ext uri="{FF2B5EF4-FFF2-40B4-BE49-F238E27FC236}">
                <a16:creationId xmlns:a16="http://schemas.microsoft.com/office/drawing/2014/main" id="{93CA211A-C361-4DB4-A3D4-7439E3A3AADC}"/>
              </a:ext>
            </a:extLst>
          </p:cNvPr>
          <p:cNvSpPr>
            <a:spLocks noGrp="1" noChangeArrowheads="1"/>
          </p:cNvSpPr>
          <p:nvPr>
            <p:ph type="title"/>
          </p:nvPr>
        </p:nvSpPr>
        <p:spPr>
          <a:xfrm>
            <a:off x="533400" y="228600"/>
            <a:ext cx="7086600" cy="914400"/>
          </a:xfrm>
          <a:effectLst>
            <a:outerShdw dist="35921" dir="2700000" algn="ctr" rotWithShape="0">
              <a:schemeClr val="bg2"/>
            </a:outerShdw>
          </a:effectLst>
        </p:spPr>
        <p:txBody>
          <a:bodyPr/>
          <a:lstStyle/>
          <a:p>
            <a:pPr algn="l" eaLnBrk="1" hangingPunct="1">
              <a:defRPr/>
            </a:pPr>
            <a:r>
              <a:rPr lang="zh-CN" altLang="en-US" sz="2800">
                <a:solidFill>
                  <a:schemeClr val="folHlink"/>
                </a:solidFill>
                <a:latin typeface="楷体_GB2312" pitchFamily="49" charset="-122"/>
                <a:ea typeface="楷体_GB2312" pitchFamily="49" charset="-122"/>
              </a:rPr>
              <a:t>2</a:t>
            </a:r>
            <a:r>
              <a:rPr lang="en-US" altLang="zh-CN" sz="2800">
                <a:solidFill>
                  <a:schemeClr val="folHlink"/>
                </a:solidFill>
                <a:latin typeface="楷体_GB2312" pitchFamily="49" charset="-122"/>
                <a:ea typeface="楷体_GB2312" pitchFamily="49" charset="-122"/>
              </a:rPr>
              <a:t>.</a:t>
            </a:r>
            <a:r>
              <a:rPr lang="zh-CN" altLang="en-US" sz="2800">
                <a:solidFill>
                  <a:schemeClr val="folHlink"/>
                </a:solidFill>
                <a:latin typeface="楷体_GB2312" pitchFamily="49" charset="-122"/>
                <a:ea typeface="楷体_GB2312" pitchFamily="49" charset="-122"/>
              </a:rPr>
              <a:t>模块测试步骤</a:t>
            </a:r>
            <a:endParaRPr lang="zh-CN" altLang="en-US" sz="2400">
              <a:solidFill>
                <a:srgbClr val="FFFFCC"/>
              </a:solidFill>
              <a:latin typeface="楷体_GB2312" pitchFamily="49" charset="-122"/>
              <a:ea typeface="楷体_GB2312" pitchFamily="49" charset="-122"/>
            </a:endParaRPr>
          </a:p>
        </p:txBody>
      </p:sp>
      <p:sp>
        <p:nvSpPr>
          <p:cNvPr id="73731" name="Rectangle 3">
            <a:extLst>
              <a:ext uri="{FF2B5EF4-FFF2-40B4-BE49-F238E27FC236}">
                <a16:creationId xmlns:a16="http://schemas.microsoft.com/office/drawing/2014/main" id="{EBE7BF95-FE58-4690-9EE7-1A9361A6B15B}"/>
              </a:ext>
            </a:extLst>
          </p:cNvPr>
          <p:cNvSpPr>
            <a:spLocks noGrp="1" noChangeArrowheads="1"/>
          </p:cNvSpPr>
          <p:nvPr>
            <p:ph type="body" idx="1"/>
          </p:nvPr>
        </p:nvSpPr>
        <p:spPr>
          <a:xfrm>
            <a:off x="228600" y="838200"/>
            <a:ext cx="8305800" cy="1333500"/>
          </a:xfrm>
        </p:spPr>
        <p:txBody>
          <a:bodyPr/>
          <a:lstStyle/>
          <a:p>
            <a:pPr lvl="1" eaLnBrk="1" hangingPunct="1">
              <a:lnSpc>
                <a:spcPct val="125000"/>
              </a:lnSpc>
              <a:spcBef>
                <a:spcPct val="0"/>
              </a:spcBef>
              <a:buClrTx/>
              <a:buSzTx/>
            </a:pPr>
            <a:r>
              <a:rPr lang="zh-CN" altLang="en-US" b="1">
                <a:latin typeface="楷体_GB2312" pitchFamily="49" charset="-122"/>
                <a:ea typeface="楷体_GB2312" pitchFamily="49" charset="-122"/>
              </a:rPr>
              <a:t>	</a:t>
            </a:r>
            <a:r>
              <a:rPr lang="zh-CN" altLang="en-US" sz="2600" b="1">
                <a:latin typeface="楷体_GB2312" pitchFamily="49" charset="-122"/>
                <a:ea typeface="楷体_GB2312" pitchFamily="49" charset="-122"/>
              </a:rPr>
              <a:t>考虑到被测模块与其它模块的联系，因此测试时需要使用两类</a:t>
            </a:r>
            <a:r>
              <a:rPr lang="zh-CN" altLang="en-US" sz="2600" b="1">
                <a:solidFill>
                  <a:schemeClr val="folHlink"/>
                </a:solidFill>
                <a:latin typeface="楷体_GB2312" pitchFamily="49" charset="-122"/>
                <a:ea typeface="楷体_GB2312" pitchFamily="49" charset="-122"/>
              </a:rPr>
              <a:t>辅助模块</a:t>
            </a:r>
            <a:r>
              <a:rPr lang="zh-CN" altLang="en-US" sz="2600" b="1">
                <a:latin typeface="楷体_GB2312" pitchFamily="49" charset="-122"/>
                <a:ea typeface="楷体_GB2312" pitchFamily="49" charset="-122"/>
              </a:rPr>
              <a:t>来模拟其他模块。</a:t>
            </a:r>
          </a:p>
        </p:txBody>
      </p:sp>
      <p:sp>
        <p:nvSpPr>
          <p:cNvPr id="73752" name="Rectangle 24">
            <a:extLst>
              <a:ext uri="{FF2B5EF4-FFF2-40B4-BE49-F238E27FC236}">
                <a16:creationId xmlns:a16="http://schemas.microsoft.com/office/drawing/2014/main" id="{D7727E5D-C14B-4018-9214-B811BB276F74}"/>
              </a:ext>
            </a:extLst>
          </p:cNvPr>
          <p:cNvSpPr>
            <a:spLocks noChangeArrowheads="1"/>
          </p:cNvSpPr>
          <p:nvPr/>
        </p:nvSpPr>
        <p:spPr bwMode="auto">
          <a:xfrm>
            <a:off x="152400" y="2209800"/>
            <a:ext cx="6397625" cy="175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accent2"/>
              </a:buClr>
              <a:buSzPct val="80000"/>
              <a:buFont typeface="Wingdings" panose="05000000000000000000" pitchFamily="2" charset="2"/>
              <a:defRPr kumimoji="1" sz="2800" b="1">
                <a:solidFill>
                  <a:schemeClr val="tx1"/>
                </a:solidFill>
                <a:latin typeface="Times New Roman" panose="02020603050405020304" pitchFamily="18" charset="0"/>
                <a:ea typeface="楷体_GB2312" pitchFamily="49" charset="-122"/>
              </a:defRPr>
            </a:lvl1pPr>
            <a:lvl2pPr marL="742950" indent="-285750">
              <a:spcBef>
                <a:spcPct val="20000"/>
              </a:spcBef>
              <a:buClr>
                <a:schemeClr val="tx1"/>
              </a:buClr>
              <a:buSzPct val="90000"/>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defRPr kumimoji="1" sz="2800">
                <a:solidFill>
                  <a:schemeClr val="tx1"/>
                </a:solidFill>
                <a:latin typeface="Times New Roman" panose="02020603050405020304" pitchFamily="18" charset="0"/>
                <a:ea typeface="宋体" panose="02010600030101010101" pitchFamily="2" charset="-122"/>
              </a:defRPr>
            </a:lvl9pPr>
          </a:lstStyle>
          <a:p>
            <a:pPr lvl="1" eaLnBrk="1" hangingPunct="1">
              <a:buClrTx/>
              <a:buSzTx/>
            </a:pPr>
            <a:r>
              <a:rPr lang="zh-CN" altLang="en-US">
                <a:latin typeface="楷体_GB2312" pitchFamily="49" charset="-122"/>
                <a:ea typeface="楷体_GB2312" pitchFamily="49" charset="-122"/>
              </a:rPr>
              <a:t>	</a:t>
            </a:r>
            <a:r>
              <a:rPr lang="zh-CN" altLang="en-US" sz="2600">
                <a:solidFill>
                  <a:schemeClr val="folHlink"/>
                </a:solidFill>
                <a:latin typeface="楷体_GB2312" pitchFamily="49" charset="-122"/>
                <a:ea typeface="楷体_GB2312" pitchFamily="49" charset="-122"/>
              </a:rPr>
              <a:t>驱动模块</a:t>
            </a:r>
            <a:r>
              <a:rPr lang="zh-CN" altLang="en-US" sz="2600">
                <a:latin typeface="楷体_GB2312" pitchFamily="49" charset="-122"/>
                <a:ea typeface="楷体_GB2312" pitchFamily="49" charset="-122"/>
              </a:rPr>
              <a:t>（</a:t>
            </a:r>
            <a:r>
              <a:rPr lang="en-US" altLang="zh-CN" sz="2600">
                <a:latin typeface="楷体_GB2312" pitchFamily="49" charset="-122"/>
                <a:ea typeface="楷体_GB2312" pitchFamily="49" charset="-122"/>
              </a:rPr>
              <a:t>driver）</a:t>
            </a:r>
            <a:r>
              <a:rPr lang="en-US" altLang="zh-CN" sz="2600">
                <a:ea typeface="楷体_GB2312" pitchFamily="49" charset="-122"/>
              </a:rPr>
              <a:t>—</a:t>
            </a:r>
            <a:r>
              <a:rPr lang="en-US" altLang="zh-CN" sz="2600">
                <a:latin typeface="楷体_GB2312" pitchFamily="49" charset="-122"/>
                <a:ea typeface="楷体_GB2312" pitchFamily="49" charset="-122"/>
              </a:rPr>
              <a:t> </a:t>
            </a:r>
            <a:r>
              <a:rPr lang="zh-CN" altLang="en-US" sz="2600">
                <a:latin typeface="楷体_GB2312" pitchFamily="49" charset="-122"/>
                <a:ea typeface="楷体_GB2312" pitchFamily="49" charset="-122"/>
              </a:rPr>
              <a:t>模拟主程序功能，用于向被测模块传递数据，接收、打印从被测模块返回的数据。</a:t>
            </a:r>
          </a:p>
        </p:txBody>
      </p:sp>
      <p:sp>
        <p:nvSpPr>
          <p:cNvPr id="73753" name="Rectangle 25">
            <a:extLst>
              <a:ext uri="{FF2B5EF4-FFF2-40B4-BE49-F238E27FC236}">
                <a16:creationId xmlns:a16="http://schemas.microsoft.com/office/drawing/2014/main" id="{1D7CD863-CA85-4AD8-A2FD-1746E3005F93}"/>
              </a:ext>
            </a:extLst>
          </p:cNvPr>
          <p:cNvSpPr>
            <a:spLocks noChangeArrowheads="1"/>
          </p:cNvSpPr>
          <p:nvPr/>
        </p:nvSpPr>
        <p:spPr bwMode="auto">
          <a:xfrm>
            <a:off x="247650" y="3735388"/>
            <a:ext cx="6248400" cy="15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accent2"/>
              </a:buClr>
              <a:buSzPct val="80000"/>
              <a:buFont typeface="Wingdings" panose="05000000000000000000" pitchFamily="2" charset="2"/>
              <a:defRPr kumimoji="1" sz="2800" b="1">
                <a:solidFill>
                  <a:schemeClr val="tx1"/>
                </a:solidFill>
                <a:latin typeface="Times New Roman" panose="02020603050405020304" pitchFamily="18" charset="0"/>
                <a:ea typeface="楷体_GB2312" pitchFamily="49" charset="-122"/>
              </a:defRPr>
            </a:lvl1pPr>
            <a:lvl2pPr marL="742950" indent="-285750">
              <a:spcBef>
                <a:spcPct val="20000"/>
              </a:spcBef>
              <a:buClr>
                <a:schemeClr val="tx1"/>
              </a:buClr>
              <a:buSzPct val="90000"/>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defRPr kumimoji="1" sz="2800">
                <a:solidFill>
                  <a:schemeClr val="tx1"/>
                </a:solidFill>
                <a:latin typeface="Times New Roman" panose="02020603050405020304" pitchFamily="18" charset="0"/>
                <a:ea typeface="宋体" panose="02010600030101010101" pitchFamily="2" charset="-122"/>
              </a:defRPr>
            </a:lvl9pPr>
          </a:lstStyle>
          <a:p>
            <a:pPr lvl="1" eaLnBrk="1" hangingPunct="1">
              <a:buClrTx/>
              <a:buSzTx/>
            </a:pPr>
            <a:r>
              <a:rPr lang="zh-CN" altLang="en-US">
                <a:latin typeface="楷体_GB2312" pitchFamily="49" charset="-122"/>
                <a:ea typeface="楷体_GB2312" pitchFamily="49" charset="-122"/>
              </a:rPr>
              <a:t>	</a:t>
            </a:r>
            <a:r>
              <a:rPr lang="zh-CN" altLang="en-US" sz="2600">
                <a:solidFill>
                  <a:schemeClr val="folHlink"/>
                </a:solidFill>
                <a:latin typeface="楷体_GB2312" pitchFamily="49" charset="-122"/>
                <a:ea typeface="楷体_GB2312" pitchFamily="49" charset="-122"/>
              </a:rPr>
              <a:t>桩模块</a:t>
            </a:r>
            <a:r>
              <a:rPr lang="zh-CN" altLang="en-US" sz="2600">
                <a:latin typeface="楷体_GB2312" pitchFamily="49" charset="-122"/>
                <a:ea typeface="楷体_GB2312" pitchFamily="49" charset="-122"/>
              </a:rPr>
              <a:t>（</a:t>
            </a:r>
            <a:r>
              <a:rPr lang="en-US" altLang="zh-CN" sz="2600">
                <a:latin typeface="楷体_GB2312" pitchFamily="49" charset="-122"/>
                <a:ea typeface="楷体_GB2312" pitchFamily="49" charset="-122"/>
              </a:rPr>
              <a:t>stub）</a:t>
            </a:r>
            <a:r>
              <a:rPr lang="en-US" altLang="zh-CN" sz="2600">
                <a:ea typeface="楷体_GB2312" pitchFamily="49" charset="-122"/>
              </a:rPr>
              <a:t>—</a:t>
            </a:r>
            <a:r>
              <a:rPr lang="en-US" altLang="zh-CN" sz="2600">
                <a:latin typeface="楷体_GB2312" pitchFamily="49" charset="-122"/>
                <a:ea typeface="楷体_GB2312" pitchFamily="49" charset="-122"/>
              </a:rPr>
              <a:t> </a:t>
            </a:r>
            <a:r>
              <a:rPr lang="zh-CN" altLang="en-US" sz="2600">
                <a:latin typeface="楷体_GB2312" pitchFamily="49" charset="-122"/>
                <a:ea typeface="楷体_GB2312" pitchFamily="49" charset="-122"/>
              </a:rPr>
              <a:t>又称为假模块，用于模拟那些由被测模块所调用的下属模块功能。</a:t>
            </a:r>
          </a:p>
        </p:txBody>
      </p:sp>
      <p:sp>
        <p:nvSpPr>
          <p:cNvPr id="73754" name="Rectangle 26">
            <a:extLst>
              <a:ext uri="{FF2B5EF4-FFF2-40B4-BE49-F238E27FC236}">
                <a16:creationId xmlns:a16="http://schemas.microsoft.com/office/drawing/2014/main" id="{84F48540-F7C3-4DFC-B526-9E6414CC3631}"/>
              </a:ext>
            </a:extLst>
          </p:cNvPr>
          <p:cNvSpPr>
            <a:spLocks noChangeArrowheads="1"/>
          </p:cNvSpPr>
          <p:nvPr/>
        </p:nvSpPr>
        <p:spPr bwMode="auto">
          <a:xfrm>
            <a:off x="0" y="5345113"/>
            <a:ext cx="8610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accent2"/>
              </a:buClr>
              <a:buSzPct val="80000"/>
              <a:buFont typeface="Wingdings" panose="05000000000000000000" pitchFamily="2" charset="2"/>
              <a:defRPr kumimoji="1" sz="2800" b="1">
                <a:solidFill>
                  <a:schemeClr val="tx1"/>
                </a:solidFill>
                <a:latin typeface="Times New Roman" panose="02020603050405020304" pitchFamily="18" charset="0"/>
                <a:ea typeface="楷体_GB2312" pitchFamily="49" charset="-122"/>
              </a:defRPr>
            </a:lvl1pPr>
            <a:lvl2pPr marL="742950" indent="-285750">
              <a:spcBef>
                <a:spcPct val="20000"/>
              </a:spcBef>
              <a:buClr>
                <a:schemeClr val="tx1"/>
              </a:buClr>
              <a:buSzPct val="90000"/>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defRPr kumimoji="1" sz="2800">
                <a:solidFill>
                  <a:schemeClr val="tx1"/>
                </a:solidFill>
                <a:latin typeface="Times New Roman" panose="02020603050405020304" pitchFamily="18" charset="0"/>
                <a:ea typeface="宋体" panose="02010600030101010101" pitchFamily="2" charset="-122"/>
              </a:defRPr>
            </a:lvl9pPr>
          </a:lstStyle>
          <a:p>
            <a:pPr lvl="1" eaLnBrk="1" hangingPunct="1">
              <a:buClrTx/>
              <a:buSzTx/>
            </a:pPr>
            <a:r>
              <a:rPr lang="zh-CN" altLang="en-US">
                <a:latin typeface="楷体_GB2312" pitchFamily="49" charset="-122"/>
                <a:ea typeface="楷体_GB2312" pitchFamily="49" charset="-122"/>
              </a:rPr>
              <a:t>		</a:t>
            </a:r>
            <a:r>
              <a:rPr lang="zh-CN" altLang="en-US" sz="2600">
                <a:latin typeface="楷体_GB2312" pitchFamily="49" charset="-122"/>
                <a:ea typeface="楷体_GB2312" pitchFamily="49" charset="-122"/>
              </a:rPr>
              <a:t>一般，驱动模块比桩模块容易设计。但都是额外开销。测试方法以白盒法为主。</a:t>
            </a:r>
          </a:p>
        </p:txBody>
      </p:sp>
      <p:graphicFrame>
        <p:nvGraphicFramePr>
          <p:cNvPr id="73755" name="Object 27">
            <a:extLst>
              <a:ext uri="{FF2B5EF4-FFF2-40B4-BE49-F238E27FC236}">
                <a16:creationId xmlns:a16="http://schemas.microsoft.com/office/drawing/2014/main" id="{492DD330-446A-4063-AD8E-6012176358D4}"/>
              </a:ext>
            </a:extLst>
          </p:cNvPr>
          <p:cNvGraphicFramePr>
            <a:graphicFrameLocks noChangeAspect="1"/>
          </p:cNvGraphicFramePr>
          <p:nvPr/>
        </p:nvGraphicFramePr>
        <p:xfrm>
          <a:off x="609600" y="2362200"/>
          <a:ext cx="228600" cy="228600"/>
        </p:xfrm>
        <a:graphic>
          <a:graphicData uri="http://schemas.openxmlformats.org/presentationml/2006/ole">
            <mc:AlternateContent xmlns:mc="http://schemas.openxmlformats.org/markup-compatibility/2006">
              <mc:Choice xmlns:v="urn:schemas-microsoft-com:vml" Requires="v">
                <p:oleObj spid="_x0000_s38941" name="Clip" r:id="rId4" imgW="142555" imgH="142555" progId="MS_ClipArt_Gallery.2">
                  <p:embed/>
                </p:oleObj>
              </mc:Choice>
              <mc:Fallback>
                <p:oleObj name="Clip" r:id="rId4" imgW="142555" imgH="142555" progId="MS_ClipArt_Gallery.2">
                  <p:embed/>
                  <p:pic>
                    <p:nvPicPr>
                      <p:cNvPr id="0" name="Object 2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 y="2362200"/>
                        <a:ext cx="228600" cy="228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3756" name="Object 28">
            <a:extLst>
              <a:ext uri="{FF2B5EF4-FFF2-40B4-BE49-F238E27FC236}">
                <a16:creationId xmlns:a16="http://schemas.microsoft.com/office/drawing/2014/main" id="{4A9008F9-B406-4CFF-819B-5165A2B448C0}"/>
              </a:ext>
            </a:extLst>
          </p:cNvPr>
          <p:cNvGraphicFramePr>
            <a:graphicFrameLocks noChangeAspect="1"/>
          </p:cNvGraphicFramePr>
          <p:nvPr/>
        </p:nvGraphicFramePr>
        <p:xfrm>
          <a:off x="609600" y="3886200"/>
          <a:ext cx="228600" cy="228600"/>
        </p:xfrm>
        <a:graphic>
          <a:graphicData uri="http://schemas.openxmlformats.org/presentationml/2006/ole">
            <mc:AlternateContent xmlns:mc="http://schemas.openxmlformats.org/markup-compatibility/2006">
              <mc:Choice xmlns:v="urn:schemas-microsoft-com:vml" Requires="v">
                <p:oleObj spid="_x0000_s38942" name="Clip" r:id="rId6" imgW="142555" imgH="142555" progId="MS_ClipArt_Gallery.2">
                  <p:embed/>
                </p:oleObj>
              </mc:Choice>
              <mc:Fallback>
                <p:oleObj name="Clip" r:id="rId6" imgW="142555" imgH="142555" progId="MS_ClipArt_Gallery.2">
                  <p:embed/>
                  <p:pic>
                    <p:nvPicPr>
                      <p:cNvPr id="0" name="Object 2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 y="3886200"/>
                        <a:ext cx="228600" cy="228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3757" name="Rectangle 29">
            <a:extLst>
              <a:ext uri="{FF2B5EF4-FFF2-40B4-BE49-F238E27FC236}">
                <a16:creationId xmlns:a16="http://schemas.microsoft.com/office/drawing/2014/main" id="{82250E61-05D0-4CAC-980D-838ED83D7762}"/>
              </a:ext>
            </a:extLst>
          </p:cNvPr>
          <p:cNvSpPr>
            <a:spLocks noChangeArrowheads="1"/>
          </p:cNvSpPr>
          <p:nvPr/>
        </p:nvSpPr>
        <p:spPr bwMode="auto">
          <a:xfrm>
            <a:off x="6781800" y="3810000"/>
            <a:ext cx="1447800" cy="609600"/>
          </a:xfrm>
          <a:prstGeom prst="rect">
            <a:avLst/>
          </a:prstGeom>
          <a:solidFill>
            <a:srgbClr val="FFC5D0"/>
          </a:solidFill>
          <a:ln w="9525" cap="sq">
            <a:solidFill>
              <a:schemeClr val="hlink"/>
            </a:solidFill>
            <a:miter lim="800000"/>
            <a:headEnd/>
            <a:tailEnd/>
          </a:ln>
          <a:effectLst>
            <a:prstShdw prst="shdw17" dist="17961" dir="2700000">
              <a:schemeClr val="hlink">
                <a:gamma/>
                <a:shade val="60000"/>
                <a:invGamma/>
              </a:schemeClr>
            </a:prstShdw>
          </a:effectLst>
        </p:spPr>
        <p:txBody>
          <a:bodyPr wrap="none" anchor="ctr"/>
          <a:lstStyle/>
          <a:p>
            <a:pPr algn="ctr" eaLnBrk="1" hangingPunct="1">
              <a:defRPr/>
            </a:pPr>
            <a:r>
              <a:rPr lang="zh-CN" altLang="en-US" sz="2000">
                <a:solidFill>
                  <a:schemeClr val="bg2"/>
                </a:solidFill>
                <a:latin typeface="宋体" panose="02010600030101010101" pitchFamily="2" charset="-122"/>
              </a:rPr>
              <a:t>被测模块</a:t>
            </a:r>
            <a:endParaRPr lang="zh-CN" altLang="en-US" sz="2400">
              <a:solidFill>
                <a:schemeClr val="tx1"/>
              </a:solidFill>
              <a:latin typeface="楷体_GB2312" pitchFamily="49" charset="-122"/>
              <a:ea typeface="楷体_GB2312" pitchFamily="49" charset="-122"/>
            </a:endParaRPr>
          </a:p>
        </p:txBody>
      </p:sp>
      <p:sp>
        <p:nvSpPr>
          <p:cNvPr id="73758" name="Rectangle 30">
            <a:extLst>
              <a:ext uri="{FF2B5EF4-FFF2-40B4-BE49-F238E27FC236}">
                <a16:creationId xmlns:a16="http://schemas.microsoft.com/office/drawing/2014/main" id="{05860232-C86D-441F-949B-966C381DB229}"/>
              </a:ext>
            </a:extLst>
          </p:cNvPr>
          <p:cNvSpPr>
            <a:spLocks noChangeArrowheads="1"/>
          </p:cNvSpPr>
          <p:nvPr/>
        </p:nvSpPr>
        <p:spPr bwMode="auto">
          <a:xfrm>
            <a:off x="6858000" y="2895600"/>
            <a:ext cx="1219200" cy="533400"/>
          </a:xfrm>
          <a:prstGeom prst="rect">
            <a:avLst/>
          </a:prstGeom>
          <a:solidFill>
            <a:srgbClr val="FFFF99"/>
          </a:solidFill>
          <a:ln w="9525" cap="sq">
            <a:solidFill>
              <a:srgbClr val="CC6600"/>
            </a:solidFill>
            <a:miter lim="800000"/>
            <a:headEnd/>
            <a:tailEnd/>
          </a:ln>
          <a:effectLst>
            <a:prstShdw prst="shdw17" dist="17961" dir="2700000">
              <a:srgbClr val="7A3D00"/>
            </a:prstShdw>
          </a:effectLst>
        </p:spPr>
        <p:txBody>
          <a:bodyPr wrap="none" anchor="ctr"/>
          <a:lstStyle>
            <a:lvl1pPr algn="ctr">
              <a:defRPr kumimoji="1" sz="1600" b="1">
                <a:solidFill>
                  <a:srgbClr val="003399"/>
                </a:solidFill>
                <a:latin typeface="Times New Roman" panose="02020603050405020304" pitchFamily="18" charset="0"/>
                <a:ea typeface="宋体" panose="02010600030101010101" pitchFamily="2" charset="-122"/>
              </a:defRPr>
            </a:lvl1pPr>
            <a:lvl2pPr marL="742950" indent="-285750" algn="ctr">
              <a:defRPr kumimoji="1" sz="1600" b="1">
                <a:solidFill>
                  <a:srgbClr val="003399"/>
                </a:solidFill>
                <a:latin typeface="Times New Roman" panose="02020603050405020304" pitchFamily="18" charset="0"/>
                <a:ea typeface="宋体" panose="02010600030101010101" pitchFamily="2" charset="-122"/>
              </a:defRPr>
            </a:lvl2pPr>
            <a:lvl3pPr marL="1143000" indent="-228600" algn="ctr">
              <a:defRPr kumimoji="1" sz="1600" b="1">
                <a:solidFill>
                  <a:srgbClr val="003399"/>
                </a:solidFill>
                <a:latin typeface="Times New Roman" panose="02020603050405020304" pitchFamily="18" charset="0"/>
                <a:ea typeface="宋体" panose="02010600030101010101" pitchFamily="2" charset="-122"/>
              </a:defRPr>
            </a:lvl3pPr>
            <a:lvl4pPr marL="1600200" indent="-228600" algn="ctr">
              <a:defRPr kumimoji="1" sz="1600" b="1">
                <a:solidFill>
                  <a:srgbClr val="003399"/>
                </a:solidFill>
                <a:latin typeface="Times New Roman" panose="02020603050405020304" pitchFamily="18" charset="0"/>
                <a:ea typeface="宋体" panose="02010600030101010101" pitchFamily="2" charset="-122"/>
              </a:defRPr>
            </a:lvl4pPr>
            <a:lvl5pPr marL="2057400" indent="-228600" algn="ctr">
              <a:defRPr kumimoji="1" sz="1600" b="1">
                <a:solidFill>
                  <a:srgbClr val="003399"/>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9pPr>
          </a:lstStyle>
          <a:p>
            <a:pPr eaLnBrk="1" hangingPunct="1"/>
            <a:r>
              <a:rPr lang="zh-CN" altLang="en-US" sz="2000">
                <a:solidFill>
                  <a:schemeClr val="bg2"/>
                </a:solidFill>
                <a:latin typeface="宋体" panose="02010600030101010101" pitchFamily="2" charset="-122"/>
              </a:rPr>
              <a:t>驱动模块</a:t>
            </a:r>
            <a:endParaRPr lang="zh-CN" altLang="en-US" sz="2400">
              <a:solidFill>
                <a:schemeClr val="folHlink"/>
              </a:solidFill>
              <a:latin typeface="楷体_GB2312" pitchFamily="49" charset="-122"/>
              <a:ea typeface="楷体_GB2312" pitchFamily="49" charset="-122"/>
            </a:endParaRPr>
          </a:p>
        </p:txBody>
      </p:sp>
      <p:sp>
        <p:nvSpPr>
          <p:cNvPr id="73759" name="Rectangle 31">
            <a:extLst>
              <a:ext uri="{FF2B5EF4-FFF2-40B4-BE49-F238E27FC236}">
                <a16:creationId xmlns:a16="http://schemas.microsoft.com/office/drawing/2014/main" id="{EAFF8D30-52C8-4DE3-89D6-2BDCBB62F452}"/>
              </a:ext>
            </a:extLst>
          </p:cNvPr>
          <p:cNvSpPr>
            <a:spLocks noChangeArrowheads="1"/>
          </p:cNvSpPr>
          <p:nvPr/>
        </p:nvSpPr>
        <p:spPr bwMode="auto">
          <a:xfrm>
            <a:off x="7104063" y="4800600"/>
            <a:ext cx="762000" cy="457200"/>
          </a:xfrm>
          <a:prstGeom prst="rect">
            <a:avLst/>
          </a:prstGeom>
          <a:solidFill>
            <a:srgbClr val="FFFF99"/>
          </a:solidFill>
          <a:ln w="9525" cap="sq">
            <a:solidFill>
              <a:srgbClr val="CC6600"/>
            </a:solidFill>
            <a:miter lim="800000"/>
            <a:headEnd/>
            <a:tailEnd/>
          </a:ln>
          <a:effectLst>
            <a:prstShdw prst="shdw17" dist="17961" dir="2700000">
              <a:srgbClr val="7A3D00"/>
            </a:prstShdw>
          </a:effectLst>
        </p:spPr>
        <p:txBody>
          <a:bodyPr wrap="none" anchor="ctr"/>
          <a:lstStyle>
            <a:lvl1pPr algn="ctr">
              <a:defRPr kumimoji="1" sz="1600" b="1">
                <a:solidFill>
                  <a:srgbClr val="003399"/>
                </a:solidFill>
                <a:latin typeface="Times New Roman" panose="02020603050405020304" pitchFamily="18" charset="0"/>
                <a:ea typeface="宋体" panose="02010600030101010101" pitchFamily="2" charset="-122"/>
              </a:defRPr>
            </a:lvl1pPr>
            <a:lvl2pPr marL="742950" indent="-285750" algn="ctr">
              <a:defRPr kumimoji="1" sz="1600" b="1">
                <a:solidFill>
                  <a:srgbClr val="003399"/>
                </a:solidFill>
                <a:latin typeface="Times New Roman" panose="02020603050405020304" pitchFamily="18" charset="0"/>
                <a:ea typeface="宋体" panose="02010600030101010101" pitchFamily="2" charset="-122"/>
              </a:defRPr>
            </a:lvl2pPr>
            <a:lvl3pPr marL="1143000" indent="-228600" algn="ctr">
              <a:defRPr kumimoji="1" sz="1600" b="1">
                <a:solidFill>
                  <a:srgbClr val="003399"/>
                </a:solidFill>
                <a:latin typeface="Times New Roman" panose="02020603050405020304" pitchFamily="18" charset="0"/>
                <a:ea typeface="宋体" panose="02010600030101010101" pitchFamily="2" charset="-122"/>
              </a:defRPr>
            </a:lvl3pPr>
            <a:lvl4pPr marL="1600200" indent="-228600" algn="ctr">
              <a:defRPr kumimoji="1" sz="1600" b="1">
                <a:solidFill>
                  <a:srgbClr val="003399"/>
                </a:solidFill>
                <a:latin typeface="Times New Roman" panose="02020603050405020304" pitchFamily="18" charset="0"/>
                <a:ea typeface="宋体" panose="02010600030101010101" pitchFamily="2" charset="-122"/>
              </a:defRPr>
            </a:lvl4pPr>
            <a:lvl5pPr marL="2057400" indent="-228600" algn="ctr">
              <a:defRPr kumimoji="1" sz="1600" b="1">
                <a:solidFill>
                  <a:srgbClr val="003399"/>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9pPr>
          </a:lstStyle>
          <a:p>
            <a:pPr eaLnBrk="1" hangingPunct="1"/>
            <a:r>
              <a:rPr lang="zh-CN" altLang="en-US" sz="2000">
                <a:solidFill>
                  <a:schemeClr val="bg2"/>
                </a:solidFill>
                <a:latin typeface="宋体" panose="02010600030101010101" pitchFamily="2" charset="-122"/>
              </a:rPr>
              <a:t>桩模块</a:t>
            </a:r>
            <a:endParaRPr lang="zh-CN" altLang="en-US" sz="2400">
              <a:solidFill>
                <a:schemeClr val="folHlink"/>
              </a:solidFill>
              <a:latin typeface="楷体_GB2312" pitchFamily="49" charset="-122"/>
              <a:ea typeface="楷体_GB2312" pitchFamily="49" charset="-122"/>
            </a:endParaRPr>
          </a:p>
        </p:txBody>
      </p:sp>
      <p:sp>
        <p:nvSpPr>
          <p:cNvPr id="73760" name="AutoShape 32">
            <a:extLst>
              <a:ext uri="{FF2B5EF4-FFF2-40B4-BE49-F238E27FC236}">
                <a16:creationId xmlns:a16="http://schemas.microsoft.com/office/drawing/2014/main" id="{C66EFCB5-D687-46A7-8373-1305F040AB93}"/>
              </a:ext>
            </a:extLst>
          </p:cNvPr>
          <p:cNvSpPr>
            <a:spLocks noChangeArrowheads="1"/>
          </p:cNvSpPr>
          <p:nvPr/>
        </p:nvSpPr>
        <p:spPr bwMode="auto">
          <a:xfrm>
            <a:off x="7391400" y="3429000"/>
            <a:ext cx="228600" cy="381000"/>
          </a:xfrm>
          <a:prstGeom prst="downArrow">
            <a:avLst>
              <a:gd name="adj1" fmla="val 50000"/>
              <a:gd name="adj2" fmla="val 41667"/>
            </a:avLst>
          </a:prstGeom>
          <a:gradFill rotWithShape="0">
            <a:gsLst>
              <a:gs pos="0">
                <a:schemeClr val="tx1"/>
              </a:gs>
              <a:gs pos="100000">
                <a:schemeClr val="tx1">
                  <a:gamma/>
                  <a:shade val="72941"/>
                  <a:invGamma/>
                </a:schemeClr>
              </a:gs>
            </a:gsLst>
            <a:lin ang="5400000" scaled="1"/>
          </a:gradFill>
          <a:ln>
            <a:noFill/>
          </a:ln>
          <a:effectLst>
            <a:prstShdw prst="shdw17" dist="17961" dir="2700000">
              <a:schemeClr val="tx1">
                <a:gamma/>
                <a:shade val="60000"/>
                <a:invGamma/>
              </a:schemeClr>
            </a:prstShdw>
          </a:effectLst>
          <a:extLst>
            <a:ext uri="{91240B29-F687-4F45-9708-019B960494DF}">
              <a14:hiddenLine xmlns:a14="http://schemas.microsoft.com/office/drawing/2010/main" w="9525" cap="sq">
                <a:solidFill>
                  <a:schemeClr val="tx1"/>
                </a:solidFill>
                <a:miter lim="800000"/>
                <a:headEnd/>
                <a:tailEnd/>
              </a14:hiddenLine>
            </a:ext>
          </a:extLst>
        </p:spPr>
        <p:txBody>
          <a:bodyPr wrap="none" anchor="ctr"/>
          <a:lstStyle/>
          <a:p>
            <a:pPr algn="ctr" eaLnBrk="1" hangingPunct="1">
              <a:defRPr/>
            </a:pPr>
            <a:endParaRPr lang="zh-CN" altLang="en-US"/>
          </a:p>
        </p:txBody>
      </p:sp>
      <p:sp>
        <p:nvSpPr>
          <p:cNvPr id="73761" name="AutoShape 33">
            <a:extLst>
              <a:ext uri="{FF2B5EF4-FFF2-40B4-BE49-F238E27FC236}">
                <a16:creationId xmlns:a16="http://schemas.microsoft.com/office/drawing/2014/main" id="{2840CD80-0EB9-4DE9-9BB2-2E0CE1C51147}"/>
              </a:ext>
            </a:extLst>
          </p:cNvPr>
          <p:cNvSpPr>
            <a:spLocks noChangeArrowheads="1"/>
          </p:cNvSpPr>
          <p:nvPr/>
        </p:nvSpPr>
        <p:spPr bwMode="auto">
          <a:xfrm>
            <a:off x="7391400" y="4419600"/>
            <a:ext cx="228600" cy="381000"/>
          </a:xfrm>
          <a:prstGeom prst="downArrow">
            <a:avLst>
              <a:gd name="adj1" fmla="val 50000"/>
              <a:gd name="adj2" fmla="val 41667"/>
            </a:avLst>
          </a:prstGeom>
          <a:gradFill rotWithShape="0">
            <a:gsLst>
              <a:gs pos="0">
                <a:schemeClr val="tx1"/>
              </a:gs>
              <a:gs pos="100000">
                <a:schemeClr val="tx1">
                  <a:gamma/>
                  <a:shade val="72941"/>
                  <a:invGamma/>
                </a:schemeClr>
              </a:gs>
            </a:gsLst>
            <a:lin ang="5400000" scaled="1"/>
          </a:gradFill>
          <a:ln>
            <a:noFill/>
          </a:ln>
          <a:effectLst>
            <a:prstShdw prst="shdw17" dist="17961" dir="2700000">
              <a:schemeClr val="tx1">
                <a:gamma/>
                <a:shade val="60000"/>
                <a:invGamma/>
              </a:schemeClr>
            </a:prstShdw>
          </a:effectLst>
          <a:extLst>
            <a:ext uri="{91240B29-F687-4F45-9708-019B960494DF}">
              <a14:hiddenLine xmlns:a14="http://schemas.microsoft.com/office/drawing/2010/main" w="9525" cap="sq">
                <a:solidFill>
                  <a:schemeClr val="tx1"/>
                </a:solidFill>
                <a:miter lim="800000"/>
                <a:headEnd/>
                <a:tailEnd/>
              </a14:hiddenLine>
            </a:ext>
          </a:extLst>
        </p:spPr>
        <p:txBody>
          <a:bodyPr wrap="none" anchor="ctr"/>
          <a:lstStyle/>
          <a:p>
            <a:pPr algn="ctr" eaLnBrk="1" hangingPunct="1">
              <a:defRPr/>
            </a:pPr>
            <a:endParaRPr lang="zh-CN" altLang="en-US"/>
          </a:p>
        </p:txBody>
      </p:sp>
      <p:sp>
        <p:nvSpPr>
          <p:cNvPr id="73762" name="Rectangle 34">
            <a:extLst>
              <a:ext uri="{FF2B5EF4-FFF2-40B4-BE49-F238E27FC236}">
                <a16:creationId xmlns:a16="http://schemas.microsoft.com/office/drawing/2014/main" id="{9B30DCDA-ABA0-4701-8834-875E82DBADDC}"/>
              </a:ext>
            </a:extLst>
          </p:cNvPr>
          <p:cNvSpPr>
            <a:spLocks noChangeArrowheads="1"/>
          </p:cNvSpPr>
          <p:nvPr/>
        </p:nvSpPr>
        <p:spPr bwMode="auto">
          <a:xfrm>
            <a:off x="6248400" y="4800600"/>
            <a:ext cx="762000" cy="457200"/>
          </a:xfrm>
          <a:prstGeom prst="rect">
            <a:avLst/>
          </a:prstGeom>
          <a:solidFill>
            <a:srgbClr val="FFFF99"/>
          </a:solidFill>
          <a:ln w="9525" cap="sq">
            <a:solidFill>
              <a:srgbClr val="CC6600"/>
            </a:solidFill>
            <a:miter lim="800000"/>
            <a:headEnd/>
            <a:tailEnd/>
          </a:ln>
          <a:effectLst>
            <a:prstShdw prst="shdw17" dist="17961" dir="2700000">
              <a:srgbClr val="7A3D00"/>
            </a:prstShdw>
          </a:effectLst>
        </p:spPr>
        <p:txBody>
          <a:bodyPr wrap="none" anchor="ctr"/>
          <a:lstStyle>
            <a:lvl1pPr algn="ctr">
              <a:defRPr kumimoji="1" sz="1600" b="1">
                <a:solidFill>
                  <a:srgbClr val="003399"/>
                </a:solidFill>
                <a:latin typeface="Times New Roman" panose="02020603050405020304" pitchFamily="18" charset="0"/>
                <a:ea typeface="宋体" panose="02010600030101010101" pitchFamily="2" charset="-122"/>
              </a:defRPr>
            </a:lvl1pPr>
            <a:lvl2pPr marL="742950" indent="-285750" algn="ctr">
              <a:defRPr kumimoji="1" sz="1600" b="1">
                <a:solidFill>
                  <a:srgbClr val="003399"/>
                </a:solidFill>
                <a:latin typeface="Times New Roman" panose="02020603050405020304" pitchFamily="18" charset="0"/>
                <a:ea typeface="宋体" panose="02010600030101010101" pitchFamily="2" charset="-122"/>
              </a:defRPr>
            </a:lvl2pPr>
            <a:lvl3pPr marL="1143000" indent="-228600" algn="ctr">
              <a:defRPr kumimoji="1" sz="1600" b="1">
                <a:solidFill>
                  <a:srgbClr val="003399"/>
                </a:solidFill>
                <a:latin typeface="Times New Roman" panose="02020603050405020304" pitchFamily="18" charset="0"/>
                <a:ea typeface="宋体" panose="02010600030101010101" pitchFamily="2" charset="-122"/>
              </a:defRPr>
            </a:lvl3pPr>
            <a:lvl4pPr marL="1600200" indent="-228600" algn="ctr">
              <a:defRPr kumimoji="1" sz="1600" b="1">
                <a:solidFill>
                  <a:srgbClr val="003399"/>
                </a:solidFill>
                <a:latin typeface="Times New Roman" panose="02020603050405020304" pitchFamily="18" charset="0"/>
                <a:ea typeface="宋体" panose="02010600030101010101" pitchFamily="2" charset="-122"/>
              </a:defRPr>
            </a:lvl4pPr>
            <a:lvl5pPr marL="2057400" indent="-228600" algn="ctr">
              <a:defRPr kumimoji="1" sz="1600" b="1">
                <a:solidFill>
                  <a:srgbClr val="003399"/>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9pPr>
          </a:lstStyle>
          <a:p>
            <a:pPr eaLnBrk="1" hangingPunct="1"/>
            <a:r>
              <a:rPr lang="zh-CN" altLang="en-US" sz="2000">
                <a:solidFill>
                  <a:schemeClr val="bg2"/>
                </a:solidFill>
                <a:latin typeface="宋体" panose="02010600030101010101" pitchFamily="2" charset="-122"/>
              </a:rPr>
              <a:t>桩模块</a:t>
            </a:r>
            <a:endParaRPr lang="zh-CN" altLang="en-US" sz="2400">
              <a:solidFill>
                <a:schemeClr val="folHlink"/>
              </a:solidFill>
              <a:latin typeface="楷体_GB2312" pitchFamily="49" charset="-122"/>
              <a:ea typeface="楷体_GB2312" pitchFamily="49" charset="-122"/>
            </a:endParaRPr>
          </a:p>
        </p:txBody>
      </p:sp>
      <p:sp>
        <p:nvSpPr>
          <p:cNvPr id="73763" name="Rectangle 35">
            <a:extLst>
              <a:ext uri="{FF2B5EF4-FFF2-40B4-BE49-F238E27FC236}">
                <a16:creationId xmlns:a16="http://schemas.microsoft.com/office/drawing/2014/main" id="{CC19C168-3FAD-4C06-8A76-73EC2A77005D}"/>
              </a:ext>
            </a:extLst>
          </p:cNvPr>
          <p:cNvSpPr>
            <a:spLocks noChangeArrowheads="1"/>
          </p:cNvSpPr>
          <p:nvPr/>
        </p:nvSpPr>
        <p:spPr bwMode="auto">
          <a:xfrm>
            <a:off x="8001000" y="4800600"/>
            <a:ext cx="762000" cy="457200"/>
          </a:xfrm>
          <a:prstGeom prst="rect">
            <a:avLst/>
          </a:prstGeom>
          <a:solidFill>
            <a:srgbClr val="FFFF99"/>
          </a:solidFill>
          <a:ln w="9525" cap="sq">
            <a:solidFill>
              <a:srgbClr val="CC6600"/>
            </a:solidFill>
            <a:miter lim="800000"/>
            <a:headEnd/>
            <a:tailEnd/>
          </a:ln>
          <a:effectLst>
            <a:prstShdw prst="shdw17" dist="17961" dir="2700000">
              <a:srgbClr val="7A3D00"/>
            </a:prstShdw>
          </a:effectLst>
        </p:spPr>
        <p:txBody>
          <a:bodyPr wrap="none" anchor="ctr"/>
          <a:lstStyle>
            <a:lvl1pPr algn="ctr">
              <a:defRPr kumimoji="1" sz="1600" b="1">
                <a:solidFill>
                  <a:srgbClr val="003399"/>
                </a:solidFill>
                <a:latin typeface="Times New Roman" panose="02020603050405020304" pitchFamily="18" charset="0"/>
                <a:ea typeface="宋体" panose="02010600030101010101" pitchFamily="2" charset="-122"/>
              </a:defRPr>
            </a:lvl1pPr>
            <a:lvl2pPr marL="742950" indent="-285750" algn="ctr">
              <a:defRPr kumimoji="1" sz="1600" b="1">
                <a:solidFill>
                  <a:srgbClr val="003399"/>
                </a:solidFill>
                <a:latin typeface="Times New Roman" panose="02020603050405020304" pitchFamily="18" charset="0"/>
                <a:ea typeface="宋体" panose="02010600030101010101" pitchFamily="2" charset="-122"/>
              </a:defRPr>
            </a:lvl2pPr>
            <a:lvl3pPr marL="1143000" indent="-228600" algn="ctr">
              <a:defRPr kumimoji="1" sz="1600" b="1">
                <a:solidFill>
                  <a:srgbClr val="003399"/>
                </a:solidFill>
                <a:latin typeface="Times New Roman" panose="02020603050405020304" pitchFamily="18" charset="0"/>
                <a:ea typeface="宋体" panose="02010600030101010101" pitchFamily="2" charset="-122"/>
              </a:defRPr>
            </a:lvl3pPr>
            <a:lvl4pPr marL="1600200" indent="-228600" algn="ctr">
              <a:defRPr kumimoji="1" sz="1600" b="1">
                <a:solidFill>
                  <a:srgbClr val="003399"/>
                </a:solidFill>
                <a:latin typeface="Times New Roman" panose="02020603050405020304" pitchFamily="18" charset="0"/>
                <a:ea typeface="宋体" panose="02010600030101010101" pitchFamily="2" charset="-122"/>
              </a:defRPr>
            </a:lvl4pPr>
            <a:lvl5pPr marL="2057400" indent="-228600" algn="ctr">
              <a:defRPr kumimoji="1" sz="1600" b="1">
                <a:solidFill>
                  <a:srgbClr val="003399"/>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9pPr>
          </a:lstStyle>
          <a:p>
            <a:pPr eaLnBrk="1" hangingPunct="1"/>
            <a:r>
              <a:rPr lang="zh-CN" altLang="en-US" sz="2000">
                <a:solidFill>
                  <a:schemeClr val="bg2"/>
                </a:solidFill>
                <a:latin typeface="宋体" panose="02010600030101010101" pitchFamily="2" charset="-122"/>
              </a:rPr>
              <a:t>桩模块</a:t>
            </a:r>
            <a:endParaRPr lang="zh-CN" altLang="en-US" sz="2400">
              <a:solidFill>
                <a:schemeClr val="folHlink"/>
              </a:solidFill>
              <a:latin typeface="楷体_GB2312" pitchFamily="49" charset="-122"/>
              <a:ea typeface="楷体_GB2312" pitchFamily="49" charset="-122"/>
            </a:endParaRPr>
          </a:p>
        </p:txBody>
      </p:sp>
      <p:sp>
        <p:nvSpPr>
          <p:cNvPr id="73764" name="AutoShape 36">
            <a:extLst>
              <a:ext uri="{FF2B5EF4-FFF2-40B4-BE49-F238E27FC236}">
                <a16:creationId xmlns:a16="http://schemas.microsoft.com/office/drawing/2014/main" id="{A1992DDA-05E4-4FCF-B57F-BE67B244AD2B}"/>
              </a:ext>
            </a:extLst>
          </p:cNvPr>
          <p:cNvSpPr>
            <a:spLocks noChangeArrowheads="1"/>
          </p:cNvSpPr>
          <p:nvPr/>
        </p:nvSpPr>
        <p:spPr bwMode="auto">
          <a:xfrm rot="1545568">
            <a:off x="6632575" y="4416425"/>
            <a:ext cx="271463" cy="423863"/>
          </a:xfrm>
          <a:prstGeom prst="downArrow">
            <a:avLst>
              <a:gd name="adj1" fmla="val 50000"/>
              <a:gd name="adj2" fmla="val 39035"/>
            </a:avLst>
          </a:prstGeom>
          <a:gradFill rotWithShape="0">
            <a:gsLst>
              <a:gs pos="0">
                <a:schemeClr val="tx1"/>
              </a:gs>
              <a:gs pos="100000">
                <a:schemeClr val="tx1">
                  <a:gamma/>
                  <a:shade val="72941"/>
                  <a:invGamma/>
                </a:schemeClr>
              </a:gs>
            </a:gsLst>
            <a:lin ang="5400000" scaled="1"/>
          </a:gradFill>
          <a:ln>
            <a:noFill/>
          </a:ln>
          <a:effectLst>
            <a:prstShdw prst="shdw17" dist="17961" dir="2700000">
              <a:schemeClr val="tx1">
                <a:gamma/>
                <a:shade val="60000"/>
                <a:invGamma/>
              </a:schemeClr>
            </a:prstShdw>
          </a:effectLst>
          <a:extLst>
            <a:ext uri="{91240B29-F687-4F45-9708-019B960494DF}">
              <a14:hiddenLine xmlns:a14="http://schemas.microsoft.com/office/drawing/2010/main" w="9525" cap="sq">
                <a:solidFill>
                  <a:schemeClr val="tx1"/>
                </a:solidFill>
                <a:miter lim="800000"/>
                <a:headEnd/>
                <a:tailEnd/>
              </a14:hiddenLine>
            </a:ext>
          </a:extLst>
        </p:spPr>
        <p:txBody>
          <a:bodyPr wrap="none" anchor="ctr"/>
          <a:lstStyle/>
          <a:p>
            <a:pPr algn="ctr" eaLnBrk="1" hangingPunct="1">
              <a:defRPr/>
            </a:pPr>
            <a:endParaRPr lang="zh-CN" altLang="en-US"/>
          </a:p>
        </p:txBody>
      </p:sp>
      <p:sp>
        <p:nvSpPr>
          <p:cNvPr id="73765" name="AutoShape 37">
            <a:extLst>
              <a:ext uri="{FF2B5EF4-FFF2-40B4-BE49-F238E27FC236}">
                <a16:creationId xmlns:a16="http://schemas.microsoft.com/office/drawing/2014/main" id="{0D07AF3A-C82F-4151-BA20-C09B91AB12D8}"/>
              </a:ext>
            </a:extLst>
          </p:cNvPr>
          <p:cNvSpPr>
            <a:spLocks noChangeArrowheads="1"/>
          </p:cNvSpPr>
          <p:nvPr/>
        </p:nvSpPr>
        <p:spPr bwMode="auto">
          <a:xfrm rot="-2418638">
            <a:off x="8108950" y="4413250"/>
            <a:ext cx="228600" cy="381000"/>
          </a:xfrm>
          <a:prstGeom prst="downArrow">
            <a:avLst>
              <a:gd name="adj1" fmla="val 50000"/>
              <a:gd name="adj2" fmla="val 41667"/>
            </a:avLst>
          </a:prstGeom>
          <a:gradFill rotWithShape="0">
            <a:gsLst>
              <a:gs pos="0">
                <a:schemeClr val="tx1"/>
              </a:gs>
              <a:gs pos="100000">
                <a:schemeClr val="tx1">
                  <a:gamma/>
                  <a:shade val="72941"/>
                  <a:invGamma/>
                </a:schemeClr>
              </a:gs>
            </a:gsLst>
            <a:lin ang="5400000" scaled="1"/>
          </a:gradFill>
          <a:ln>
            <a:noFill/>
          </a:ln>
          <a:effectLst>
            <a:prstShdw prst="shdw17" dist="17961" dir="2700000">
              <a:schemeClr val="tx1">
                <a:gamma/>
                <a:shade val="60000"/>
                <a:invGamma/>
              </a:schemeClr>
            </a:prstShdw>
          </a:effectLst>
          <a:extLst>
            <a:ext uri="{91240B29-F687-4F45-9708-019B960494DF}">
              <a14:hiddenLine xmlns:a14="http://schemas.microsoft.com/office/drawing/2010/main" w="9525" cap="sq">
                <a:solidFill>
                  <a:schemeClr val="tx1"/>
                </a:solidFill>
                <a:miter lim="800000"/>
                <a:headEnd/>
                <a:tailEnd/>
              </a14:hiddenLine>
            </a:ext>
          </a:extLst>
        </p:spPr>
        <p:txBody>
          <a:bodyPr wrap="none" anchor="ctr"/>
          <a:lstStyle/>
          <a:p>
            <a:pPr algn="ctr" eaLnBrk="1" hangingPunct="1">
              <a:defRPr/>
            </a:pPr>
            <a:endParaRPr lang="zh-CN" altLang="en-US"/>
          </a:p>
        </p:txBody>
      </p:sp>
      <p:sp>
        <p:nvSpPr>
          <p:cNvPr id="38930" name="Oval 38">
            <a:hlinkClick r:id="" action="ppaction://hlinkshowjump?jump=previousslide"/>
            <a:extLst>
              <a:ext uri="{FF2B5EF4-FFF2-40B4-BE49-F238E27FC236}">
                <a16:creationId xmlns:a16="http://schemas.microsoft.com/office/drawing/2014/main" id="{5C08EE02-B3B8-436D-A9A0-67674D0035B9}"/>
              </a:ext>
            </a:extLst>
          </p:cNvPr>
          <p:cNvSpPr>
            <a:spLocks noChangeArrowheads="1"/>
          </p:cNvSpPr>
          <p:nvPr/>
        </p:nvSpPr>
        <p:spPr bwMode="auto">
          <a:xfrm>
            <a:off x="6353175" y="6386513"/>
            <a:ext cx="747713" cy="323850"/>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kumimoji="1" sz="1600" b="1">
                <a:solidFill>
                  <a:srgbClr val="003399"/>
                </a:solidFill>
                <a:latin typeface="Times New Roman" panose="02020603050405020304" pitchFamily="18" charset="0"/>
                <a:ea typeface="宋体" panose="02010600030101010101" pitchFamily="2" charset="-122"/>
              </a:defRPr>
            </a:lvl1pPr>
            <a:lvl2pPr marL="742950" indent="-285750" algn="ctr">
              <a:defRPr kumimoji="1" sz="1600" b="1">
                <a:solidFill>
                  <a:srgbClr val="003399"/>
                </a:solidFill>
                <a:latin typeface="Times New Roman" panose="02020603050405020304" pitchFamily="18" charset="0"/>
                <a:ea typeface="宋体" panose="02010600030101010101" pitchFamily="2" charset="-122"/>
              </a:defRPr>
            </a:lvl2pPr>
            <a:lvl3pPr marL="1143000" indent="-228600" algn="ctr">
              <a:defRPr kumimoji="1" sz="1600" b="1">
                <a:solidFill>
                  <a:srgbClr val="003399"/>
                </a:solidFill>
                <a:latin typeface="Times New Roman" panose="02020603050405020304" pitchFamily="18" charset="0"/>
                <a:ea typeface="宋体" panose="02010600030101010101" pitchFamily="2" charset="-122"/>
              </a:defRPr>
            </a:lvl3pPr>
            <a:lvl4pPr marL="1600200" indent="-228600" algn="ctr">
              <a:defRPr kumimoji="1" sz="1600" b="1">
                <a:solidFill>
                  <a:srgbClr val="003399"/>
                </a:solidFill>
                <a:latin typeface="Times New Roman" panose="02020603050405020304" pitchFamily="18" charset="0"/>
                <a:ea typeface="宋体" panose="02010600030101010101" pitchFamily="2" charset="-122"/>
              </a:defRPr>
            </a:lvl4pPr>
            <a:lvl5pPr marL="2057400" indent="-228600" algn="ctr">
              <a:defRPr kumimoji="1" sz="1600" b="1">
                <a:solidFill>
                  <a:srgbClr val="003399"/>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8931" name="Oval 39">
            <a:hlinkClick r:id="" action="ppaction://hlinkshowjump?jump=nextslide"/>
            <a:extLst>
              <a:ext uri="{FF2B5EF4-FFF2-40B4-BE49-F238E27FC236}">
                <a16:creationId xmlns:a16="http://schemas.microsoft.com/office/drawing/2014/main" id="{58EEAFFB-E5EF-430E-B210-705BED28D1B9}"/>
              </a:ext>
            </a:extLst>
          </p:cNvPr>
          <p:cNvSpPr>
            <a:spLocks noChangeArrowheads="1"/>
          </p:cNvSpPr>
          <p:nvPr/>
        </p:nvSpPr>
        <p:spPr bwMode="auto">
          <a:xfrm>
            <a:off x="7219950" y="6391275"/>
            <a:ext cx="781050" cy="314325"/>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kumimoji="1" sz="1600" b="1">
                <a:solidFill>
                  <a:srgbClr val="003399"/>
                </a:solidFill>
                <a:latin typeface="Times New Roman" panose="02020603050405020304" pitchFamily="18" charset="0"/>
                <a:ea typeface="宋体" panose="02010600030101010101" pitchFamily="2" charset="-122"/>
              </a:defRPr>
            </a:lvl1pPr>
            <a:lvl2pPr marL="742950" indent="-285750" algn="ctr">
              <a:defRPr kumimoji="1" sz="1600" b="1">
                <a:solidFill>
                  <a:srgbClr val="003399"/>
                </a:solidFill>
                <a:latin typeface="Times New Roman" panose="02020603050405020304" pitchFamily="18" charset="0"/>
                <a:ea typeface="宋体" panose="02010600030101010101" pitchFamily="2" charset="-122"/>
              </a:defRPr>
            </a:lvl2pPr>
            <a:lvl3pPr marL="1143000" indent="-228600" algn="ctr">
              <a:defRPr kumimoji="1" sz="1600" b="1">
                <a:solidFill>
                  <a:srgbClr val="003399"/>
                </a:solidFill>
                <a:latin typeface="Times New Roman" panose="02020603050405020304" pitchFamily="18" charset="0"/>
                <a:ea typeface="宋体" panose="02010600030101010101" pitchFamily="2" charset="-122"/>
              </a:defRPr>
            </a:lvl3pPr>
            <a:lvl4pPr marL="1600200" indent="-228600" algn="ctr">
              <a:defRPr kumimoji="1" sz="1600" b="1">
                <a:solidFill>
                  <a:srgbClr val="003399"/>
                </a:solidFill>
                <a:latin typeface="Times New Roman" panose="02020603050405020304" pitchFamily="18" charset="0"/>
                <a:ea typeface="宋体" panose="02010600030101010101" pitchFamily="2" charset="-122"/>
              </a:defRPr>
            </a:lvl4pPr>
            <a:lvl5pPr marL="2057400" indent="-228600" algn="ctr">
              <a:defRPr kumimoji="1" sz="1600" b="1">
                <a:solidFill>
                  <a:srgbClr val="003399"/>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8932" name="Oval 40">
            <a:hlinkClick r:id="" action="ppaction://hlinkshowjump?jump=firstslide"/>
            <a:extLst>
              <a:ext uri="{FF2B5EF4-FFF2-40B4-BE49-F238E27FC236}">
                <a16:creationId xmlns:a16="http://schemas.microsoft.com/office/drawing/2014/main" id="{7FF35823-5D39-4515-9A5C-E8F34AF9C178}"/>
              </a:ext>
            </a:extLst>
          </p:cNvPr>
          <p:cNvSpPr>
            <a:spLocks noChangeArrowheads="1"/>
          </p:cNvSpPr>
          <p:nvPr/>
        </p:nvSpPr>
        <p:spPr bwMode="auto">
          <a:xfrm>
            <a:off x="8148638" y="6392863"/>
            <a:ext cx="781050" cy="314325"/>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kumimoji="1" sz="1600" b="1">
                <a:solidFill>
                  <a:srgbClr val="003399"/>
                </a:solidFill>
                <a:latin typeface="Times New Roman" panose="02020603050405020304" pitchFamily="18" charset="0"/>
                <a:ea typeface="宋体" panose="02010600030101010101" pitchFamily="2" charset="-122"/>
              </a:defRPr>
            </a:lvl1pPr>
            <a:lvl2pPr marL="742950" indent="-285750" algn="ctr">
              <a:defRPr kumimoji="1" sz="1600" b="1">
                <a:solidFill>
                  <a:srgbClr val="003399"/>
                </a:solidFill>
                <a:latin typeface="Times New Roman" panose="02020603050405020304" pitchFamily="18" charset="0"/>
                <a:ea typeface="宋体" panose="02010600030101010101" pitchFamily="2" charset="-122"/>
              </a:defRPr>
            </a:lvl2pPr>
            <a:lvl3pPr marL="1143000" indent="-228600" algn="ctr">
              <a:defRPr kumimoji="1" sz="1600" b="1">
                <a:solidFill>
                  <a:srgbClr val="003399"/>
                </a:solidFill>
                <a:latin typeface="Times New Roman" panose="02020603050405020304" pitchFamily="18" charset="0"/>
                <a:ea typeface="宋体" panose="02010600030101010101" pitchFamily="2" charset="-122"/>
              </a:defRPr>
            </a:lvl3pPr>
            <a:lvl4pPr marL="1600200" indent="-228600" algn="ctr">
              <a:defRPr kumimoji="1" sz="1600" b="1">
                <a:solidFill>
                  <a:srgbClr val="003399"/>
                </a:solidFill>
                <a:latin typeface="Times New Roman" panose="02020603050405020304" pitchFamily="18" charset="0"/>
                <a:ea typeface="宋体" panose="02010600030101010101" pitchFamily="2" charset="-122"/>
              </a:defRPr>
            </a:lvl4pPr>
            <a:lvl5pPr marL="2057400" indent="-228600" algn="ctr">
              <a:defRPr kumimoji="1" sz="1600" b="1">
                <a:solidFill>
                  <a:srgbClr val="003399"/>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9pPr>
          </a:lstStyle>
          <a:p>
            <a:pPr eaLnBrk="1" hangingPunct="1"/>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3731"/>
                                        </p:tgtEl>
                                        <p:attrNameLst>
                                          <p:attrName>style.visibility</p:attrName>
                                        </p:attrNameLst>
                                      </p:cBhvr>
                                      <p:to>
                                        <p:strVal val="visible"/>
                                      </p:to>
                                    </p:set>
                                    <p:animEffect transition="in" filter="wipe(left)">
                                      <p:cBhvr>
                                        <p:cTn id="7" dur="500"/>
                                        <p:tgtEl>
                                          <p:spTgt spid="7373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499"/>
                                          </p:stCondLst>
                                        </p:cTn>
                                        <p:tgtEl>
                                          <p:spTgt spid="73755"/>
                                        </p:tgtEl>
                                        <p:attrNameLst>
                                          <p:attrName>style.visibility</p:attrName>
                                        </p:attrNameLst>
                                      </p:cBhvr>
                                      <p:to>
                                        <p:strVal val="visible"/>
                                      </p:to>
                                    </p:set>
                                  </p:childTnLst>
                                </p:cTn>
                              </p:par>
                            </p:childTnLst>
                          </p:cTn>
                        </p:par>
                        <p:par>
                          <p:cTn id="12" fill="hold" nodeType="afterGroup">
                            <p:stCondLst>
                              <p:cond delay="500"/>
                            </p:stCondLst>
                            <p:childTnLst>
                              <p:par>
                                <p:cTn id="13" presetID="22" presetClass="entr" presetSubtype="8" fill="hold" grpId="0" nodeType="afterEffect">
                                  <p:stCondLst>
                                    <p:cond delay="0"/>
                                  </p:stCondLst>
                                  <p:childTnLst>
                                    <p:set>
                                      <p:cBhvr>
                                        <p:cTn id="14" dur="1" fill="hold">
                                          <p:stCondLst>
                                            <p:cond delay="0"/>
                                          </p:stCondLst>
                                        </p:cTn>
                                        <p:tgtEl>
                                          <p:spTgt spid="73752"/>
                                        </p:tgtEl>
                                        <p:attrNameLst>
                                          <p:attrName>style.visibility</p:attrName>
                                        </p:attrNameLst>
                                      </p:cBhvr>
                                      <p:to>
                                        <p:strVal val="visible"/>
                                      </p:to>
                                    </p:set>
                                    <p:animEffect transition="in" filter="wipe(left)">
                                      <p:cBhvr>
                                        <p:cTn id="15" dur="500"/>
                                        <p:tgtEl>
                                          <p:spTgt spid="73752"/>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nodeType="clickEffect">
                                  <p:stCondLst>
                                    <p:cond delay="0"/>
                                  </p:stCondLst>
                                  <p:childTnLst>
                                    <p:set>
                                      <p:cBhvr>
                                        <p:cTn id="19" dur="1" fill="hold">
                                          <p:stCondLst>
                                            <p:cond delay="499"/>
                                          </p:stCondLst>
                                        </p:cTn>
                                        <p:tgtEl>
                                          <p:spTgt spid="73756"/>
                                        </p:tgtEl>
                                        <p:attrNameLst>
                                          <p:attrName>style.visibility</p:attrName>
                                        </p:attrNameLst>
                                      </p:cBhvr>
                                      <p:to>
                                        <p:strVal val="visible"/>
                                      </p:to>
                                    </p:set>
                                  </p:childTnLst>
                                </p:cTn>
                              </p:par>
                            </p:childTnLst>
                          </p:cTn>
                        </p:par>
                        <p:par>
                          <p:cTn id="20" fill="hold" nodeType="afterGroup">
                            <p:stCondLst>
                              <p:cond delay="500"/>
                            </p:stCondLst>
                            <p:childTnLst>
                              <p:par>
                                <p:cTn id="21" presetID="22" presetClass="entr" presetSubtype="8" fill="hold" grpId="0" nodeType="afterEffect">
                                  <p:stCondLst>
                                    <p:cond delay="0"/>
                                  </p:stCondLst>
                                  <p:childTnLst>
                                    <p:set>
                                      <p:cBhvr>
                                        <p:cTn id="22" dur="1" fill="hold">
                                          <p:stCondLst>
                                            <p:cond delay="0"/>
                                          </p:stCondLst>
                                        </p:cTn>
                                        <p:tgtEl>
                                          <p:spTgt spid="73753"/>
                                        </p:tgtEl>
                                        <p:attrNameLst>
                                          <p:attrName>style.visibility</p:attrName>
                                        </p:attrNameLst>
                                      </p:cBhvr>
                                      <p:to>
                                        <p:strVal val="visible"/>
                                      </p:to>
                                    </p:set>
                                    <p:animEffect transition="in" filter="wipe(left)">
                                      <p:cBhvr>
                                        <p:cTn id="23" dur="500"/>
                                        <p:tgtEl>
                                          <p:spTgt spid="73753"/>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4" presetClass="entr" presetSubtype="32" fill="hold" grpId="0" nodeType="clickEffect">
                                  <p:stCondLst>
                                    <p:cond delay="0"/>
                                  </p:stCondLst>
                                  <p:childTnLst>
                                    <p:set>
                                      <p:cBhvr>
                                        <p:cTn id="27" dur="1" fill="hold">
                                          <p:stCondLst>
                                            <p:cond delay="0"/>
                                          </p:stCondLst>
                                        </p:cTn>
                                        <p:tgtEl>
                                          <p:spTgt spid="73757"/>
                                        </p:tgtEl>
                                        <p:attrNameLst>
                                          <p:attrName>style.visibility</p:attrName>
                                        </p:attrNameLst>
                                      </p:cBhvr>
                                      <p:to>
                                        <p:strVal val="visible"/>
                                      </p:to>
                                    </p:set>
                                    <p:animEffect transition="in" filter="box(out)">
                                      <p:cBhvr>
                                        <p:cTn id="28" dur="500"/>
                                        <p:tgtEl>
                                          <p:spTgt spid="73757"/>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1" fill="hold" grpId="0" nodeType="clickEffect">
                                  <p:stCondLst>
                                    <p:cond delay="0"/>
                                  </p:stCondLst>
                                  <p:childTnLst>
                                    <p:set>
                                      <p:cBhvr>
                                        <p:cTn id="32" dur="1" fill="hold">
                                          <p:stCondLst>
                                            <p:cond delay="0"/>
                                          </p:stCondLst>
                                        </p:cTn>
                                        <p:tgtEl>
                                          <p:spTgt spid="73758"/>
                                        </p:tgtEl>
                                        <p:attrNameLst>
                                          <p:attrName>style.visibility</p:attrName>
                                        </p:attrNameLst>
                                      </p:cBhvr>
                                      <p:to>
                                        <p:strVal val="visible"/>
                                      </p:to>
                                    </p:set>
                                    <p:animEffect transition="in" filter="wipe(up)">
                                      <p:cBhvr>
                                        <p:cTn id="33" dur="500"/>
                                        <p:tgtEl>
                                          <p:spTgt spid="73758"/>
                                        </p:tgtEl>
                                      </p:cBhvr>
                                    </p:animEffect>
                                  </p:childTnLst>
                                </p:cTn>
                              </p:par>
                            </p:childTnLst>
                          </p:cTn>
                        </p:par>
                        <p:par>
                          <p:cTn id="34" fill="hold" nodeType="afterGroup">
                            <p:stCondLst>
                              <p:cond delay="500"/>
                            </p:stCondLst>
                            <p:childTnLst>
                              <p:par>
                                <p:cTn id="35" presetID="22" presetClass="entr" presetSubtype="1" fill="hold" grpId="0" nodeType="afterEffect">
                                  <p:stCondLst>
                                    <p:cond delay="1000"/>
                                  </p:stCondLst>
                                  <p:childTnLst>
                                    <p:set>
                                      <p:cBhvr>
                                        <p:cTn id="36" dur="1" fill="hold">
                                          <p:stCondLst>
                                            <p:cond delay="0"/>
                                          </p:stCondLst>
                                        </p:cTn>
                                        <p:tgtEl>
                                          <p:spTgt spid="73760"/>
                                        </p:tgtEl>
                                        <p:attrNameLst>
                                          <p:attrName>style.visibility</p:attrName>
                                        </p:attrNameLst>
                                      </p:cBhvr>
                                      <p:to>
                                        <p:strVal val="visible"/>
                                      </p:to>
                                    </p:set>
                                    <p:animEffect transition="in" filter="wipe(up)">
                                      <p:cBhvr>
                                        <p:cTn id="37" dur="500"/>
                                        <p:tgtEl>
                                          <p:spTgt spid="73760"/>
                                        </p:tgtEl>
                                      </p:cBhvr>
                                    </p:animEffect>
                                  </p:childTnLst>
                                </p:cTn>
                              </p:par>
                            </p:childTnLst>
                          </p:cTn>
                        </p:par>
                        <p:par>
                          <p:cTn id="38" fill="hold" nodeType="afterGroup">
                            <p:stCondLst>
                              <p:cond delay="2000"/>
                            </p:stCondLst>
                            <p:childTnLst>
                              <p:par>
                                <p:cTn id="39" presetID="22" presetClass="entr" presetSubtype="1" fill="hold" grpId="0" nodeType="afterEffect">
                                  <p:stCondLst>
                                    <p:cond delay="2000"/>
                                  </p:stCondLst>
                                  <p:childTnLst>
                                    <p:set>
                                      <p:cBhvr>
                                        <p:cTn id="40" dur="1" fill="hold">
                                          <p:stCondLst>
                                            <p:cond delay="0"/>
                                          </p:stCondLst>
                                        </p:cTn>
                                        <p:tgtEl>
                                          <p:spTgt spid="73761"/>
                                        </p:tgtEl>
                                        <p:attrNameLst>
                                          <p:attrName>style.visibility</p:attrName>
                                        </p:attrNameLst>
                                      </p:cBhvr>
                                      <p:to>
                                        <p:strVal val="visible"/>
                                      </p:to>
                                    </p:set>
                                    <p:animEffect transition="in" filter="wipe(up)">
                                      <p:cBhvr>
                                        <p:cTn id="41" dur="500"/>
                                        <p:tgtEl>
                                          <p:spTgt spid="73761"/>
                                        </p:tgtEl>
                                      </p:cBhvr>
                                    </p:animEffect>
                                  </p:childTnLst>
                                </p:cTn>
                              </p:par>
                            </p:childTnLst>
                          </p:cTn>
                        </p:par>
                        <p:par>
                          <p:cTn id="42" fill="hold" nodeType="afterGroup">
                            <p:stCondLst>
                              <p:cond delay="4500"/>
                            </p:stCondLst>
                            <p:childTnLst>
                              <p:par>
                                <p:cTn id="43" presetID="9" presetClass="entr" presetSubtype="0" fill="hold" grpId="0" nodeType="afterEffect">
                                  <p:stCondLst>
                                    <p:cond delay="1000"/>
                                  </p:stCondLst>
                                  <p:childTnLst>
                                    <p:set>
                                      <p:cBhvr>
                                        <p:cTn id="44" dur="1" fill="hold">
                                          <p:stCondLst>
                                            <p:cond delay="0"/>
                                          </p:stCondLst>
                                        </p:cTn>
                                        <p:tgtEl>
                                          <p:spTgt spid="73759"/>
                                        </p:tgtEl>
                                        <p:attrNameLst>
                                          <p:attrName>style.visibility</p:attrName>
                                        </p:attrNameLst>
                                      </p:cBhvr>
                                      <p:to>
                                        <p:strVal val="visible"/>
                                      </p:to>
                                    </p:set>
                                    <p:animEffect transition="in" filter="dissolve">
                                      <p:cBhvr>
                                        <p:cTn id="45" dur="500"/>
                                        <p:tgtEl>
                                          <p:spTgt spid="73759"/>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22" presetClass="entr" presetSubtype="1" fill="hold" grpId="0" nodeType="clickEffect">
                                  <p:stCondLst>
                                    <p:cond delay="0"/>
                                  </p:stCondLst>
                                  <p:childTnLst>
                                    <p:set>
                                      <p:cBhvr>
                                        <p:cTn id="49" dur="1" fill="hold">
                                          <p:stCondLst>
                                            <p:cond delay="0"/>
                                          </p:stCondLst>
                                        </p:cTn>
                                        <p:tgtEl>
                                          <p:spTgt spid="73764"/>
                                        </p:tgtEl>
                                        <p:attrNameLst>
                                          <p:attrName>style.visibility</p:attrName>
                                        </p:attrNameLst>
                                      </p:cBhvr>
                                      <p:to>
                                        <p:strVal val="visible"/>
                                      </p:to>
                                    </p:set>
                                    <p:animEffect transition="in" filter="wipe(up)">
                                      <p:cBhvr>
                                        <p:cTn id="50" dur="500"/>
                                        <p:tgtEl>
                                          <p:spTgt spid="73764"/>
                                        </p:tgtEl>
                                      </p:cBhvr>
                                    </p:animEffect>
                                  </p:childTnLst>
                                </p:cTn>
                              </p:par>
                            </p:childTnLst>
                          </p:cTn>
                        </p:par>
                        <p:par>
                          <p:cTn id="51" fill="hold" nodeType="afterGroup">
                            <p:stCondLst>
                              <p:cond delay="500"/>
                            </p:stCondLst>
                            <p:childTnLst>
                              <p:par>
                                <p:cTn id="52" presetID="22" presetClass="entr" presetSubtype="1" fill="hold" grpId="0" nodeType="afterEffect">
                                  <p:stCondLst>
                                    <p:cond delay="0"/>
                                  </p:stCondLst>
                                  <p:childTnLst>
                                    <p:set>
                                      <p:cBhvr>
                                        <p:cTn id="53" dur="1" fill="hold">
                                          <p:stCondLst>
                                            <p:cond delay="0"/>
                                          </p:stCondLst>
                                        </p:cTn>
                                        <p:tgtEl>
                                          <p:spTgt spid="73762"/>
                                        </p:tgtEl>
                                        <p:attrNameLst>
                                          <p:attrName>style.visibility</p:attrName>
                                        </p:attrNameLst>
                                      </p:cBhvr>
                                      <p:to>
                                        <p:strVal val="visible"/>
                                      </p:to>
                                    </p:set>
                                    <p:animEffect transition="in" filter="wipe(up)">
                                      <p:cBhvr>
                                        <p:cTn id="54" dur="500"/>
                                        <p:tgtEl>
                                          <p:spTgt spid="73762"/>
                                        </p:tgtEl>
                                      </p:cBhvr>
                                    </p:animEffect>
                                  </p:childTnLst>
                                </p:cTn>
                              </p:par>
                            </p:childTnLst>
                          </p:cTn>
                        </p:par>
                        <p:par>
                          <p:cTn id="55" fill="hold" nodeType="afterGroup">
                            <p:stCondLst>
                              <p:cond delay="1000"/>
                            </p:stCondLst>
                            <p:childTnLst>
                              <p:par>
                                <p:cTn id="56" presetID="22" presetClass="entr" presetSubtype="1" fill="hold" grpId="0" nodeType="afterEffect">
                                  <p:stCondLst>
                                    <p:cond delay="0"/>
                                  </p:stCondLst>
                                  <p:childTnLst>
                                    <p:set>
                                      <p:cBhvr>
                                        <p:cTn id="57" dur="1" fill="hold">
                                          <p:stCondLst>
                                            <p:cond delay="0"/>
                                          </p:stCondLst>
                                        </p:cTn>
                                        <p:tgtEl>
                                          <p:spTgt spid="73765"/>
                                        </p:tgtEl>
                                        <p:attrNameLst>
                                          <p:attrName>style.visibility</p:attrName>
                                        </p:attrNameLst>
                                      </p:cBhvr>
                                      <p:to>
                                        <p:strVal val="visible"/>
                                      </p:to>
                                    </p:set>
                                    <p:animEffect transition="in" filter="wipe(up)">
                                      <p:cBhvr>
                                        <p:cTn id="58" dur="500"/>
                                        <p:tgtEl>
                                          <p:spTgt spid="73765"/>
                                        </p:tgtEl>
                                      </p:cBhvr>
                                    </p:animEffect>
                                  </p:childTnLst>
                                </p:cTn>
                              </p:par>
                            </p:childTnLst>
                          </p:cTn>
                        </p:par>
                        <p:par>
                          <p:cTn id="59" fill="hold" nodeType="afterGroup">
                            <p:stCondLst>
                              <p:cond delay="1500"/>
                            </p:stCondLst>
                            <p:childTnLst>
                              <p:par>
                                <p:cTn id="60" presetID="22" presetClass="entr" presetSubtype="1" fill="hold" grpId="0" nodeType="afterEffect">
                                  <p:stCondLst>
                                    <p:cond delay="0"/>
                                  </p:stCondLst>
                                  <p:childTnLst>
                                    <p:set>
                                      <p:cBhvr>
                                        <p:cTn id="61" dur="1" fill="hold">
                                          <p:stCondLst>
                                            <p:cond delay="0"/>
                                          </p:stCondLst>
                                        </p:cTn>
                                        <p:tgtEl>
                                          <p:spTgt spid="73763"/>
                                        </p:tgtEl>
                                        <p:attrNameLst>
                                          <p:attrName>style.visibility</p:attrName>
                                        </p:attrNameLst>
                                      </p:cBhvr>
                                      <p:to>
                                        <p:strVal val="visible"/>
                                      </p:to>
                                    </p:set>
                                    <p:animEffect transition="in" filter="wipe(up)">
                                      <p:cBhvr>
                                        <p:cTn id="62" dur="500"/>
                                        <p:tgtEl>
                                          <p:spTgt spid="73763"/>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73754">
                                            <p:txEl>
                                              <p:pRg st="0" end="0"/>
                                            </p:txEl>
                                          </p:spTgt>
                                        </p:tgtEl>
                                        <p:attrNameLst>
                                          <p:attrName>style.visibility</p:attrName>
                                        </p:attrNameLst>
                                      </p:cBhvr>
                                      <p:to>
                                        <p:strVal val="visible"/>
                                      </p:to>
                                    </p:set>
                                    <p:animEffect transition="in" filter="wipe(left)">
                                      <p:cBhvr>
                                        <p:cTn id="67" dur="500"/>
                                        <p:tgtEl>
                                          <p:spTgt spid="7375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31" grpId="0" autoUpdateAnimBg="0"/>
      <p:bldP spid="73752" grpId="0" autoUpdateAnimBg="0"/>
      <p:bldP spid="73753" grpId="0" autoUpdateAnimBg="0"/>
      <p:bldP spid="73754" grpId="0" build="p" autoUpdateAnimBg="0"/>
      <p:bldP spid="73757" grpId="0" animBg="1" autoUpdateAnimBg="0"/>
      <p:bldP spid="73758" grpId="0" animBg="1" autoUpdateAnimBg="0"/>
      <p:bldP spid="73759" grpId="0" animBg="1" autoUpdateAnimBg="0"/>
      <p:bldP spid="73760" grpId="0" animBg="1"/>
      <p:bldP spid="73761" grpId="0" animBg="1"/>
      <p:bldP spid="73762" grpId="0" animBg="1" autoUpdateAnimBg="0"/>
      <p:bldP spid="73763" grpId="0" animBg="1" autoUpdateAnimBg="0"/>
      <p:bldP spid="73764" grpId="0" animBg="1"/>
      <p:bldP spid="73765" grpId="0" animBg="1"/>
    </p:bldLst>
  </p:timing>
</p:sld>
</file>

<file path=ppt/slides/slide37.xml><?xml version="1.0" encoding="utf-8"?>
<p:sld xmlns:a="http://schemas.openxmlformats.org/drawingml/2006/main" xmlns:r="http://schemas.openxmlformats.org/officeDocument/2006/relationships" xmlns:p="http://schemas.openxmlformats.org/presentationml/2006/main" showMasterSp="0" showMasterPhAnim="0">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74754" name="Rectangle 2">
            <a:extLst>
              <a:ext uri="{FF2B5EF4-FFF2-40B4-BE49-F238E27FC236}">
                <a16:creationId xmlns:a16="http://schemas.microsoft.com/office/drawing/2014/main" id="{CFC28C1F-F12E-4F78-8575-0A507E039902}"/>
              </a:ext>
            </a:extLst>
          </p:cNvPr>
          <p:cNvSpPr>
            <a:spLocks noGrp="1" noChangeArrowheads="1"/>
          </p:cNvSpPr>
          <p:nvPr>
            <p:ph type="title"/>
          </p:nvPr>
        </p:nvSpPr>
        <p:spPr>
          <a:xfrm>
            <a:off x="762000" y="228600"/>
            <a:ext cx="7772400" cy="631825"/>
          </a:xfrm>
          <a:effectLst>
            <a:outerShdw dist="35921" dir="2700000" algn="ctr" rotWithShape="0">
              <a:schemeClr val="bg2"/>
            </a:outerShdw>
          </a:effectLst>
        </p:spPr>
        <p:txBody>
          <a:bodyPr/>
          <a:lstStyle/>
          <a:p>
            <a:pPr algn="l" eaLnBrk="1" hangingPunct="1">
              <a:defRPr/>
            </a:pPr>
            <a:r>
              <a:rPr lang="zh-CN" altLang="en-US" sz="2800">
                <a:effectLst/>
                <a:latin typeface="楷体_GB2312" pitchFamily="49" charset="-122"/>
                <a:ea typeface="楷体_GB2312" pitchFamily="49" charset="-122"/>
              </a:rPr>
              <a:t>二、组装测试</a:t>
            </a:r>
            <a:r>
              <a:rPr lang="zh-CN" altLang="en-US" sz="2800" i="1">
                <a:effectLst/>
                <a:latin typeface="楷体_GB2312" pitchFamily="49" charset="-122"/>
                <a:ea typeface="楷体_GB2312" pitchFamily="49" charset="-122"/>
              </a:rPr>
              <a:t>（</a:t>
            </a:r>
            <a:r>
              <a:rPr lang="en-US" altLang="zh-CN" sz="2800" i="1" u="sng">
                <a:effectLst/>
                <a:latin typeface="楷体_GB2312" pitchFamily="49" charset="-122"/>
                <a:ea typeface="楷体_GB2312" pitchFamily="49" charset="-122"/>
              </a:rPr>
              <a:t>Integration Testing</a:t>
            </a:r>
            <a:r>
              <a:rPr lang="en-US" altLang="zh-CN" sz="2800" i="1">
                <a:effectLst/>
                <a:latin typeface="楷体_GB2312" pitchFamily="49" charset="-122"/>
                <a:ea typeface="楷体_GB2312" pitchFamily="49" charset="-122"/>
              </a:rPr>
              <a:t>）</a:t>
            </a:r>
            <a:endParaRPr lang="zh-CN" altLang="en-US" b="0" i="1">
              <a:latin typeface="宋体" panose="02010600030101010101" pitchFamily="2" charset="-122"/>
              <a:ea typeface="宋体" panose="02010600030101010101" pitchFamily="2" charset="-122"/>
            </a:endParaRPr>
          </a:p>
        </p:txBody>
      </p:sp>
      <p:sp>
        <p:nvSpPr>
          <p:cNvPr id="74755" name="Rectangle 3">
            <a:extLst>
              <a:ext uri="{FF2B5EF4-FFF2-40B4-BE49-F238E27FC236}">
                <a16:creationId xmlns:a16="http://schemas.microsoft.com/office/drawing/2014/main" id="{F9370050-6B73-43CF-8A63-6E0F8BD28EE6}"/>
              </a:ext>
            </a:extLst>
          </p:cNvPr>
          <p:cNvSpPr>
            <a:spLocks noGrp="1" noChangeArrowheads="1"/>
          </p:cNvSpPr>
          <p:nvPr>
            <p:ph type="body" idx="1"/>
          </p:nvPr>
        </p:nvSpPr>
        <p:spPr>
          <a:xfrm>
            <a:off x="425450" y="2257425"/>
            <a:ext cx="8312150" cy="3071813"/>
          </a:xfrm>
        </p:spPr>
        <p:txBody>
          <a:bodyPr/>
          <a:lstStyle/>
          <a:p>
            <a:pPr lvl="1" eaLnBrk="1" hangingPunct="1">
              <a:lnSpc>
                <a:spcPct val="110000"/>
              </a:lnSpc>
            </a:pPr>
            <a:r>
              <a:rPr lang="zh-CN" altLang="en-US" b="1">
                <a:solidFill>
                  <a:schemeClr val="folHlink"/>
                </a:solidFill>
                <a:latin typeface="楷体_GB2312" pitchFamily="49" charset="-122"/>
                <a:ea typeface="楷体_GB2312" pitchFamily="49" charset="-122"/>
              </a:rPr>
              <a:t>1</a:t>
            </a:r>
            <a:r>
              <a:rPr lang="en-US" altLang="zh-CN" b="1">
                <a:solidFill>
                  <a:schemeClr val="folHlink"/>
                </a:solidFill>
                <a:latin typeface="楷体_GB2312" pitchFamily="49" charset="-122"/>
                <a:ea typeface="楷体_GB2312" pitchFamily="49" charset="-122"/>
              </a:rPr>
              <a:t>.</a:t>
            </a:r>
            <a:r>
              <a:rPr lang="zh-CN" altLang="en-US" b="1">
                <a:solidFill>
                  <a:schemeClr val="folHlink"/>
                </a:solidFill>
                <a:latin typeface="楷体_GB2312" pitchFamily="49" charset="-122"/>
                <a:ea typeface="楷体_GB2312" pitchFamily="49" charset="-122"/>
              </a:rPr>
              <a:t>组装测试的任务</a:t>
            </a:r>
          </a:p>
          <a:p>
            <a:pPr lvl="1" eaLnBrk="1" hangingPunct="1"/>
            <a:r>
              <a:rPr lang="zh-CN" altLang="en-US" b="1">
                <a:latin typeface="楷体_GB2312" pitchFamily="49" charset="-122"/>
                <a:ea typeface="楷体_GB2312" pitchFamily="49" charset="-122"/>
              </a:rPr>
              <a:t>①确定模块组装方案，将经过测试的模块组装为一个完整的系统。组装方案分为</a:t>
            </a:r>
            <a:r>
              <a:rPr lang="zh-CN" altLang="en-US" b="1">
                <a:solidFill>
                  <a:schemeClr val="folHlink"/>
                </a:solidFill>
                <a:latin typeface="楷体_GB2312" pitchFamily="49" charset="-122"/>
                <a:ea typeface="楷体_GB2312" pitchFamily="49" charset="-122"/>
              </a:rPr>
              <a:t>渐增式</a:t>
            </a:r>
            <a:r>
              <a:rPr lang="zh-CN" altLang="en-US" b="1">
                <a:latin typeface="楷体_GB2312" pitchFamily="49" charset="-122"/>
                <a:ea typeface="楷体_GB2312" pitchFamily="49" charset="-122"/>
              </a:rPr>
              <a:t>及</a:t>
            </a:r>
            <a:r>
              <a:rPr lang="zh-CN" altLang="en-US" b="1">
                <a:solidFill>
                  <a:schemeClr val="folHlink"/>
                </a:solidFill>
                <a:latin typeface="楷体_GB2312" pitchFamily="49" charset="-122"/>
                <a:ea typeface="楷体_GB2312" pitchFamily="49" charset="-122"/>
              </a:rPr>
              <a:t>非渐增式。</a:t>
            </a:r>
          </a:p>
          <a:p>
            <a:pPr lvl="1" eaLnBrk="1" hangingPunct="1"/>
            <a:r>
              <a:rPr lang="zh-CN" altLang="en-US" b="1">
                <a:latin typeface="楷体_GB2312" pitchFamily="49" charset="-122"/>
                <a:ea typeface="楷体_GB2312" pitchFamily="49" charset="-122"/>
              </a:rPr>
              <a:t>②测试方法以黑盒法为主，按照组装方案进行</a:t>
            </a:r>
          </a:p>
          <a:p>
            <a:pPr lvl="1" eaLnBrk="1" hangingPunct="1"/>
            <a:r>
              <a:rPr lang="zh-CN" altLang="en-US" b="1">
                <a:latin typeface="楷体_GB2312" pitchFamily="49" charset="-122"/>
                <a:ea typeface="楷体_GB2312" pitchFamily="49" charset="-122"/>
              </a:rPr>
              <a:t>测试。</a:t>
            </a:r>
          </a:p>
        </p:txBody>
      </p:sp>
      <p:sp>
        <p:nvSpPr>
          <p:cNvPr id="74771" name="Rectangle 19">
            <a:extLst>
              <a:ext uri="{FF2B5EF4-FFF2-40B4-BE49-F238E27FC236}">
                <a16:creationId xmlns:a16="http://schemas.microsoft.com/office/drawing/2014/main" id="{54271B6B-4769-4205-901B-96F3CB9C8D22}"/>
              </a:ext>
            </a:extLst>
          </p:cNvPr>
          <p:cNvSpPr>
            <a:spLocks noChangeArrowheads="1"/>
          </p:cNvSpPr>
          <p:nvPr/>
        </p:nvSpPr>
        <p:spPr bwMode="auto">
          <a:xfrm>
            <a:off x="0" y="771525"/>
            <a:ext cx="8616950" cy="1522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accent2"/>
              </a:buClr>
              <a:buSzPct val="80000"/>
              <a:buFont typeface="Wingdings" panose="05000000000000000000" pitchFamily="2" charset="2"/>
              <a:defRPr kumimoji="1" sz="2800" b="1">
                <a:solidFill>
                  <a:schemeClr val="tx1"/>
                </a:solidFill>
                <a:latin typeface="Times New Roman" panose="02020603050405020304" pitchFamily="18" charset="0"/>
                <a:ea typeface="楷体_GB2312" pitchFamily="49" charset="-122"/>
              </a:defRPr>
            </a:lvl1pPr>
            <a:lvl2pPr marL="742950" indent="-285750">
              <a:spcBef>
                <a:spcPct val="20000"/>
              </a:spcBef>
              <a:buClr>
                <a:schemeClr val="tx1"/>
              </a:buClr>
              <a:buSzPct val="90000"/>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defRPr kumimoji="1" sz="2800">
                <a:solidFill>
                  <a:schemeClr val="tx1"/>
                </a:solidFill>
                <a:latin typeface="Times New Roman" panose="02020603050405020304" pitchFamily="18" charset="0"/>
                <a:ea typeface="宋体" panose="02010600030101010101" pitchFamily="2" charset="-122"/>
              </a:defRPr>
            </a:lvl9pPr>
          </a:lstStyle>
          <a:p>
            <a:pPr lvl="1" eaLnBrk="1" hangingPunct="1">
              <a:lnSpc>
                <a:spcPct val="110000"/>
              </a:lnSpc>
            </a:pPr>
            <a:r>
              <a:rPr lang="zh-CN" altLang="en-US">
                <a:latin typeface="楷体_GB2312" pitchFamily="49" charset="-122"/>
                <a:ea typeface="楷体_GB2312" pitchFamily="49" charset="-122"/>
              </a:rPr>
              <a:t>		也称为</a:t>
            </a:r>
            <a:r>
              <a:rPr lang="zh-CN" altLang="en-US">
                <a:solidFill>
                  <a:schemeClr val="folHlink"/>
                </a:solidFill>
                <a:latin typeface="楷体_GB2312" pitchFamily="49" charset="-122"/>
                <a:ea typeface="楷体_GB2312" pitchFamily="49" charset="-122"/>
              </a:rPr>
              <a:t>联合测试</a:t>
            </a:r>
            <a:r>
              <a:rPr lang="zh-CN" altLang="en-US">
                <a:latin typeface="楷体_GB2312" pitchFamily="49" charset="-122"/>
                <a:ea typeface="楷体_GB2312" pitchFamily="49" charset="-122"/>
              </a:rPr>
              <a:t>或</a:t>
            </a:r>
            <a:r>
              <a:rPr lang="zh-CN" altLang="en-US">
                <a:solidFill>
                  <a:schemeClr val="folHlink"/>
                </a:solidFill>
                <a:latin typeface="楷体_GB2312" pitchFamily="49" charset="-122"/>
                <a:ea typeface="楷体_GB2312" pitchFamily="49" charset="-122"/>
              </a:rPr>
              <a:t>集成测试，</a:t>
            </a:r>
            <a:r>
              <a:rPr lang="zh-CN" altLang="en-US">
                <a:latin typeface="楷体_GB2312" pitchFamily="49" charset="-122"/>
                <a:ea typeface="楷体_GB2312" pitchFamily="49" charset="-122"/>
              </a:rPr>
              <a:t>重点测试模块的接口部分，需设计测试过程使用的驱动模块或桩模块。</a:t>
            </a:r>
          </a:p>
        </p:txBody>
      </p:sp>
      <p:sp>
        <p:nvSpPr>
          <p:cNvPr id="74772" name="Text Box 20">
            <a:extLst>
              <a:ext uri="{FF2B5EF4-FFF2-40B4-BE49-F238E27FC236}">
                <a16:creationId xmlns:a16="http://schemas.microsoft.com/office/drawing/2014/main" id="{6DAFE3A1-C9DF-4968-870D-EE1749F4AF66}"/>
              </a:ext>
            </a:extLst>
          </p:cNvPr>
          <p:cNvSpPr txBox="1">
            <a:spLocks noChangeArrowheads="1"/>
          </p:cNvSpPr>
          <p:nvPr/>
        </p:nvSpPr>
        <p:spPr bwMode="auto">
          <a:xfrm>
            <a:off x="685800" y="5322888"/>
            <a:ext cx="7805738" cy="946150"/>
          </a:xfrm>
          <a:prstGeom prst="rect">
            <a:avLst/>
          </a:prstGeom>
          <a:gradFill rotWithShape="0">
            <a:gsLst>
              <a:gs pos="0">
                <a:srgbClr val="FF8200"/>
              </a:gs>
              <a:gs pos="5000">
                <a:srgbClr val="FF0000"/>
              </a:gs>
              <a:gs pos="17500">
                <a:srgbClr val="BA0066"/>
              </a:gs>
              <a:gs pos="35001">
                <a:srgbClr val="66008F"/>
              </a:gs>
              <a:gs pos="50000">
                <a:srgbClr val="000082"/>
              </a:gs>
              <a:gs pos="64999">
                <a:srgbClr val="66008F"/>
              </a:gs>
              <a:gs pos="82500">
                <a:srgbClr val="BA0066"/>
              </a:gs>
              <a:gs pos="95000">
                <a:srgbClr val="FF0000"/>
              </a:gs>
              <a:gs pos="100000">
                <a:srgbClr val="FF8200"/>
              </a:gs>
            </a:gsLst>
            <a:lin ang="5400000" scaled="1"/>
          </a:gradFill>
          <a:ln w="9525">
            <a:miter lim="800000"/>
            <a:headEnd/>
            <a:tailEnd/>
          </a:ln>
          <a:effectLst/>
          <a:scene3d>
            <a:camera prst="legacyPerspectiveTop"/>
            <a:lightRig rig="legacyFlat4" dir="t"/>
          </a:scene3d>
          <a:sp3d extrusionH="430200" prstMaterial="legacyMatte">
            <a:bevelT w="13500" h="13500" prst="angle"/>
            <a:bevelB w="13500" h="13500" prst="angle"/>
            <a:extrusionClr>
              <a:schemeClr val="folHlink"/>
            </a:extrusionClr>
            <a:contourClr>
              <a:srgbClr val="FF8200"/>
            </a:contourClr>
          </a:sp3d>
          <a:extLst>
            <a:ext uri="{AF507438-7753-43E0-B8FC-AC1667EBCBE1}">
              <a14:hiddenEffects xmlns:a14="http://schemas.microsoft.com/office/drawing/2010/main">
                <a:effectLst>
                  <a:outerShdw dist="17961" dir="2700000" algn="ctr" rotWithShape="0">
                    <a:srgbClr val="00004E"/>
                  </a:outerShdw>
                </a:effectLst>
              </a14:hiddenEffects>
            </a:ext>
          </a:extLst>
        </p:spPr>
        <p:txBody>
          <a:bodyPr anchor="ctr">
            <a:spAutoFit/>
            <a:flatTx/>
          </a:bodyPr>
          <a:lstStyle>
            <a:lvl1pPr algn="ctr">
              <a:defRPr kumimoji="1" sz="1600" b="1">
                <a:solidFill>
                  <a:srgbClr val="003399"/>
                </a:solidFill>
                <a:latin typeface="Times New Roman" panose="02020603050405020304" pitchFamily="18" charset="0"/>
                <a:ea typeface="宋体" panose="02010600030101010101" pitchFamily="2" charset="-122"/>
              </a:defRPr>
            </a:lvl1pPr>
            <a:lvl2pPr marL="742950" indent="-285750" algn="ctr">
              <a:defRPr kumimoji="1" sz="1600" b="1">
                <a:solidFill>
                  <a:srgbClr val="003399"/>
                </a:solidFill>
                <a:latin typeface="Times New Roman" panose="02020603050405020304" pitchFamily="18" charset="0"/>
                <a:ea typeface="宋体" panose="02010600030101010101" pitchFamily="2" charset="-122"/>
              </a:defRPr>
            </a:lvl2pPr>
            <a:lvl3pPr marL="1143000" indent="-228600" algn="ctr">
              <a:defRPr kumimoji="1" sz="1600" b="1">
                <a:solidFill>
                  <a:srgbClr val="003399"/>
                </a:solidFill>
                <a:latin typeface="Times New Roman" panose="02020603050405020304" pitchFamily="18" charset="0"/>
                <a:ea typeface="宋体" panose="02010600030101010101" pitchFamily="2" charset="-122"/>
              </a:defRPr>
            </a:lvl3pPr>
            <a:lvl4pPr marL="1600200" indent="-228600" algn="ctr">
              <a:defRPr kumimoji="1" sz="1600" b="1">
                <a:solidFill>
                  <a:srgbClr val="003399"/>
                </a:solidFill>
                <a:latin typeface="Times New Roman" panose="02020603050405020304" pitchFamily="18" charset="0"/>
                <a:ea typeface="宋体" panose="02010600030101010101" pitchFamily="2" charset="-122"/>
              </a:defRPr>
            </a:lvl4pPr>
            <a:lvl5pPr marL="2057400" indent="-228600" algn="ctr">
              <a:defRPr kumimoji="1" sz="1600" b="1">
                <a:solidFill>
                  <a:srgbClr val="003399"/>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9pPr>
          </a:lstStyle>
          <a:p>
            <a:pPr algn="l" eaLnBrk="1" hangingPunct="1">
              <a:spcBef>
                <a:spcPct val="50000"/>
              </a:spcBef>
            </a:pPr>
            <a:r>
              <a:rPr lang="zh-CN" altLang="en-US" sz="2800">
                <a:solidFill>
                  <a:schemeClr val="folHlink"/>
                </a:solidFill>
              </a:rPr>
              <a:t>问题：</a:t>
            </a:r>
            <a:r>
              <a:rPr lang="zh-CN" altLang="en-US" sz="2800">
                <a:solidFill>
                  <a:schemeClr val="tx1"/>
                </a:solidFill>
                <a:latin typeface="楷体_GB2312" pitchFamily="49" charset="-122"/>
                <a:ea typeface="楷体_GB2312" pitchFamily="49" charset="-122"/>
              </a:rPr>
              <a:t>渐增式与非渐增式各有何优、缺点？为什么通常采用渐增式？</a:t>
            </a:r>
          </a:p>
        </p:txBody>
      </p:sp>
      <p:sp>
        <p:nvSpPr>
          <p:cNvPr id="39942" name="Oval 21">
            <a:hlinkClick r:id="" action="ppaction://hlinkshowjump?jump=previousslide"/>
            <a:extLst>
              <a:ext uri="{FF2B5EF4-FFF2-40B4-BE49-F238E27FC236}">
                <a16:creationId xmlns:a16="http://schemas.microsoft.com/office/drawing/2014/main" id="{456E5E90-6554-4877-8818-08417EEE4F9D}"/>
              </a:ext>
            </a:extLst>
          </p:cNvPr>
          <p:cNvSpPr>
            <a:spLocks noChangeArrowheads="1"/>
          </p:cNvSpPr>
          <p:nvPr/>
        </p:nvSpPr>
        <p:spPr bwMode="auto">
          <a:xfrm>
            <a:off x="6353175" y="6386513"/>
            <a:ext cx="747713" cy="323850"/>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kumimoji="1" sz="1600" b="1">
                <a:solidFill>
                  <a:srgbClr val="003399"/>
                </a:solidFill>
                <a:latin typeface="Times New Roman" panose="02020603050405020304" pitchFamily="18" charset="0"/>
                <a:ea typeface="宋体" panose="02010600030101010101" pitchFamily="2" charset="-122"/>
              </a:defRPr>
            </a:lvl1pPr>
            <a:lvl2pPr marL="742950" indent="-285750" algn="ctr">
              <a:defRPr kumimoji="1" sz="1600" b="1">
                <a:solidFill>
                  <a:srgbClr val="003399"/>
                </a:solidFill>
                <a:latin typeface="Times New Roman" panose="02020603050405020304" pitchFamily="18" charset="0"/>
                <a:ea typeface="宋体" panose="02010600030101010101" pitchFamily="2" charset="-122"/>
              </a:defRPr>
            </a:lvl2pPr>
            <a:lvl3pPr marL="1143000" indent="-228600" algn="ctr">
              <a:defRPr kumimoji="1" sz="1600" b="1">
                <a:solidFill>
                  <a:srgbClr val="003399"/>
                </a:solidFill>
                <a:latin typeface="Times New Roman" panose="02020603050405020304" pitchFamily="18" charset="0"/>
                <a:ea typeface="宋体" panose="02010600030101010101" pitchFamily="2" charset="-122"/>
              </a:defRPr>
            </a:lvl3pPr>
            <a:lvl4pPr marL="1600200" indent="-228600" algn="ctr">
              <a:defRPr kumimoji="1" sz="1600" b="1">
                <a:solidFill>
                  <a:srgbClr val="003399"/>
                </a:solidFill>
                <a:latin typeface="Times New Roman" panose="02020603050405020304" pitchFamily="18" charset="0"/>
                <a:ea typeface="宋体" panose="02010600030101010101" pitchFamily="2" charset="-122"/>
              </a:defRPr>
            </a:lvl4pPr>
            <a:lvl5pPr marL="2057400" indent="-228600" algn="ctr">
              <a:defRPr kumimoji="1" sz="1600" b="1">
                <a:solidFill>
                  <a:srgbClr val="003399"/>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9943" name="Oval 22">
            <a:hlinkClick r:id="" action="ppaction://hlinkshowjump?jump=nextslide"/>
            <a:extLst>
              <a:ext uri="{FF2B5EF4-FFF2-40B4-BE49-F238E27FC236}">
                <a16:creationId xmlns:a16="http://schemas.microsoft.com/office/drawing/2014/main" id="{44E3FE6F-36F1-4321-9B8B-69C17CA6D89B}"/>
              </a:ext>
            </a:extLst>
          </p:cNvPr>
          <p:cNvSpPr>
            <a:spLocks noChangeArrowheads="1"/>
          </p:cNvSpPr>
          <p:nvPr/>
        </p:nvSpPr>
        <p:spPr bwMode="auto">
          <a:xfrm>
            <a:off x="7219950" y="6391275"/>
            <a:ext cx="781050" cy="314325"/>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kumimoji="1" sz="1600" b="1">
                <a:solidFill>
                  <a:srgbClr val="003399"/>
                </a:solidFill>
                <a:latin typeface="Times New Roman" panose="02020603050405020304" pitchFamily="18" charset="0"/>
                <a:ea typeface="宋体" panose="02010600030101010101" pitchFamily="2" charset="-122"/>
              </a:defRPr>
            </a:lvl1pPr>
            <a:lvl2pPr marL="742950" indent="-285750" algn="ctr">
              <a:defRPr kumimoji="1" sz="1600" b="1">
                <a:solidFill>
                  <a:srgbClr val="003399"/>
                </a:solidFill>
                <a:latin typeface="Times New Roman" panose="02020603050405020304" pitchFamily="18" charset="0"/>
                <a:ea typeface="宋体" panose="02010600030101010101" pitchFamily="2" charset="-122"/>
              </a:defRPr>
            </a:lvl2pPr>
            <a:lvl3pPr marL="1143000" indent="-228600" algn="ctr">
              <a:defRPr kumimoji="1" sz="1600" b="1">
                <a:solidFill>
                  <a:srgbClr val="003399"/>
                </a:solidFill>
                <a:latin typeface="Times New Roman" panose="02020603050405020304" pitchFamily="18" charset="0"/>
                <a:ea typeface="宋体" panose="02010600030101010101" pitchFamily="2" charset="-122"/>
              </a:defRPr>
            </a:lvl3pPr>
            <a:lvl4pPr marL="1600200" indent="-228600" algn="ctr">
              <a:defRPr kumimoji="1" sz="1600" b="1">
                <a:solidFill>
                  <a:srgbClr val="003399"/>
                </a:solidFill>
                <a:latin typeface="Times New Roman" panose="02020603050405020304" pitchFamily="18" charset="0"/>
                <a:ea typeface="宋体" panose="02010600030101010101" pitchFamily="2" charset="-122"/>
              </a:defRPr>
            </a:lvl4pPr>
            <a:lvl5pPr marL="2057400" indent="-228600" algn="ctr">
              <a:defRPr kumimoji="1" sz="1600" b="1">
                <a:solidFill>
                  <a:srgbClr val="003399"/>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9944" name="Oval 23">
            <a:hlinkClick r:id="" action="ppaction://hlinkshowjump?jump=firstslide"/>
            <a:extLst>
              <a:ext uri="{FF2B5EF4-FFF2-40B4-BE49-F238E27FC236}">
                <a16:creationId xmlns:a16="http://schemas.microsoft.com/office/drawing/2014/main" id="{4D1BDFCB-FC37-4D0D-8229-4D60E6F9707A}"/>
              </a:ext>
            </a:extLst>
          </p:cNvPr>
          <p:cNvSpPr>
            <a:spLocks noChangeArrowheads="1"/>
          </p:cNvSpPr>
          <p:nvPr/>
        </p:nvSpPr>
        <p:spPr bwMode="auto">
          <a:xfrm>
            <a:off x="8148638" y="6392863"/>
            <a:ext cx="781050" cy="314325"/>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kumimoji="1" sz="1600" b="1">
                <a:solidFill>
                  <a:srgbClr val="003399"/>
                </a:solidFill>
                <a:latin typeface="Times New Roman" panose="02020603050405020304" pitchFamily="18" charset="0"/>
                <a:ea typeface="宋体" panose="02010600030101010101" pitchFamily="2" charset="-122"/>
              </a:defRPr>
            </a:lvl1pPr>
            <a:lvl2pPr marL="742950" indent="-285750" algn="ctr">
              <a:defRPr kumimoji="1" sz="1600" b="1">
                <a:solidFill>
                  <a:srgbClr val="003399"/>
                </a:solidFill>
                <a:latin typeface="Times New Roman" panose="02020603050405020304" pitchFamily="18" charset="0"/>
                <a:ea typeface="宋体" panose="02010600030101010101" pitchFamily="2" charset="-122"/>
              </a:defRPr>
            </a:lvl2pPr>
            <a:lvl3pPr marL="1143000" indent="-228600" algn="ctr">
              <a:defRPr kumimoji="1" sz="1600" b="1">
                <a:solidFill>
                  <a:srgbClr val="003399"/>
                </a:solidFill>
                <a:latin typeface="Times New Roman" panose="02020603050405020304" pitchFamily="18" charset="0"/>
                <a:ea typeface="宋体" panose="02010600030101010101" pitchFamily="2" charset="-122"/>
              </a:defRPr>
            </a:lvl3pPr>
            <a:lvl4pPr marL="1600200" indent="-228600" algn="ctr">
              <a:defRPr kumimoji="1" sz="1600" b="1">
                <a:solidFill>
                  <a:srgbClr val="003399"/>
                </a:solidFill>
                <a:latin typeface="Times New Roman" panose="02020603050405020304" pitchFamily="18" charset="0"/>
                <a:ea typeface="宋体" panose="02010600030101010101" pitchFamily="2" charset="-122"/>
              </a:defRPr>
            </a:lvl4pPr>
            <a:lvl5pPr marL="2057400" indent="-228600" algn="ctr">
              <a:defRPr kumimoji="1" sz="1600" b="1">
                <a:solidFill>
                  <a:srgbClr val="003399"/>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9pPr>
          </a:lstStyle>
          <a:p>
            <a:pPr eaLnBrk="1" hangingPunct="1"/>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4771">
                                            <p:txEl>
                                              <p:pRg st="0" end="0"/>
                                            </p:txEl>
                                          </p:spTgt>
                                        </p:tgtEl>
                                        <p:attrNameLst>
                                          <p:attrName>style.visibility</p:attrName>
                                        </p:attrNameLst>
                                      </p:cBhvr>
                                      <p:to>
                                        <p:strVal val="visible"/>
                                      </p:to>
                                    </p:set>
                                    <p:animEffect transition="in" filter="wipe(left)">
                                      <p:cBhvr>
                                        <p:cTn id="7" dur="500"/>
                                        <p:tgtEl>
                                          <p:spTgt spid="7477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4755">
                                            <p:txEl>
                                              <p:pRg st="0" end="0"/>
                                            </p:txEl>
                                          </p:spTgt>
                                        </p:tgtEl>
                                        <p:attrNameLst>
                                          <p:attrName>style.visibility</p:attrName>
                                        </p:attrNameLst>
                                      </p:cBhvr>
                                      <p:to>
                                        <p:strVal val="visible"/>
                                      </p:to>
                                    </p:set>
                                    <p:animEffect transition="in" filter="wipe(left)">
                                      <p:cBhvr>
                                        <p:cTn id="12" dur="500"/>
                                        <p:tgtEl>
                                          <p:spTgt spid="74755">
                                            <p:txEl>
                                              <p:pRg st="0" end="0"/>
                                            </p:txEl>
                                          </p:spTgt>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74755">
                                            <p:txEl>
                                              <p:pRg st="1" end="1"/>
                                            </p:txEl>
                                          </p:spTgt>
                                        </p:tgtEl>
                                        <p:attrNameLst>
                                          <p:attrName>style.visibility</p:attrName>
                                        </p:attrNameLst>
                                      </p:cBhvr>
                                      <p:to>
                                        <p:strVal val="visible"/>
                                      </p:to>
                                    </p:set>
                                    <p:animEffect transition="in" filter="wipe(left)">
                                      <p:cBhvr>
                                        <p:cTn id="15" dur="500"/>
                                        <p:tgtEl>
                                          <p:spTgt spid="74755">
                                            <p:txEl>
                                              <p:pRg st="1" end="1"/>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74755">
                                            <p:txEl>
                                              <p:pRg st="2" end="2"/>
                                            </p:txEl>
                                          </p:spTgt>
                                        </p:tgtEl>
                                        <p:attrNameLst>
                                          <p:attrName>style.visibility</p:attrName>
                                        </p:attrNameLst>
                                      </p:cBhvr>
                                      <p:to>
                                        <p:strVal val="visible"/>
                                      </p:to>
                                    </p:set>
                                    <p:animEffect transition="in" filter="wipe(left)">
                                      <p:cBhvr>
                                        <p:cTn id="18" dur="500"/>
                                        <p:tgtEl>
                                          <p:spTgt spid="74755">
                                            <p:txEl>
                                              <p:pRg st="2" end="2"/>
                                            </p:txEl>
                                          </p:spTgt>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74755">
                                            <p:txEl>
                                              <p:pRg st="3" end="3"/>
                                            </p:txEl>
                                          </p:spTgt>
                                        </p:tgtEl>
                                        <p:attrNameLst>
                                          <p:attrName>style.visibility</p:attrName>
                                        </p:attrNameLst>
                                      </p:cBhvr>
                                      <p:to>
                                        <p:strVal val="visible"/>
                                      </p:to>
                                    </p:set>
                                    <p:animEffect transition="in" filter="wipe(left)">
                                      <p:cBhvr>
                                        <p:cTn id="21" dur="500"/>
                                        <p:tgtEl>
                                          <p:spTgt spid="74755">
                                            <p:txEl>
                                              <p:pRg st="3" end="3"/>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74772"/>
                                        </p:tgtEl>
                                        <p:attrNameLst>
                                          <p:attrName>style.visibility</p:attrName>
                                        </p:attrNameLst>
                                      </p:cBhvr>
                                      <p:to>
                                        <p:strVal val="visible"/>
                                      </p:to>
                                    </p:set>
                                    <p:animEffect transition="in" filter="wipe(left)">
                                      <p:cBhvr>
                                        <p:cTn id="26" dur="500"/>
                                        <p:tgtEl>
                                          <p:spTgt spid="747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55" grpId="0" build="p" autoUpdateAnimBg="0"/>
      <p:bldP spid="74771" grpId="0" build="p" autoUpdateAnimBg="0"/>
      <p:bldP spid="74772" grpId="0" animBg="1"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showMasterSp="0" showMasterPhAnim="0">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75778" name="Rectangle 2">
            <a:extLst>
              <a:ext uri="{FF2B5EF4-FFF2-40B4-BE49-F238E27FC236}">
                <a16:creationId xmlns:a16="http://schemas.microsoft.com/office/drawing/2014/main" id="{243BB01F-8161-410B-922A-0876255C3A7B}"/>
              </a:ext>
            </a:extLst>
          </p:cNvPr>
          <p:cNvSpPr>
            <a:spLocks noGrp="1" noChangeArrowheads="1"/>
          </p:cNvSpPr>
          <p:nvPr>
            <p:ph type="title"/>
          </p:nvPr>
        </p:nvSpPr>
        <p:spPr>
          <a:xfrm>
            <a:off x="762000" y="228600"/>
            <a:ext cx="7772400" cy="914400"/>
          </a:xfrm>
          <a:effectLst>
            <a:outerShdw dist="35921" dir="2700000" algn="ctr" rotWithShape="0">
              <a:schemeClr val="bg2"/>
            </a:outerShdw>
          </a:effectLst>
        </p:spPr>
        <p:txBody>
          <a:bodyPr/>
          <a:lstStyle/>
          <a:p>
            <a:pPr algn="l" eaLnBrk="1" hangingPunct="1">
              <a:defRPr/>
            </a:pPr>
            <a:r>
              <a:rPr lang="zh-CN" altLang="en-US" sz="2800">
                <a:solidFill>
                  <a:schemeClr val="folHlink"/>
                </a:solidFill>
                <a:latin typeface="楷体_GB2312" pitchFamily="49" charset="-122"/>
                <a:ea typeface="楷体_GB2312" pitchFamily="49" charset="-122"/>
              </a:rPr>
              <a:t>2</a:t>
            </a:r>
            <a:r>
              <a:rPr lang="en-US" altLang="zh-CN" sz="2800">
                <a:solidFill>
                  <a:schemeClr val="folHlink"/>
                </a:solidFill>
                <a:latin typeface="楷体_GB2312" pitchFamily="49" charset="-122"/>
                <a:ea typeface="楷体_GB2312" pitchFamily="49" charset="-122"/>
              </a:rPr>
              <a:t>.</a:t>
            </a:r>
            <a:r>
              <a:rPr lang="zh-CN" altLang="en-US" sz="2800">
                <a:solidFill>
                  <a:schemeClr val="folHlink"/>
                </a:solidFill>
                <a:latin typeface="楷体_GB2312" pitchFamily="49" charset="-122"/>
                <a:ea typeface="楷体_GB2312" pitchFamily="49" charset="-122"/>
              </a:rPr>
              <a:t>渐增式组装测试</a:t>
            </a:r>
          </a:p>
        </p:txBody>
      </p:sp>
      <p:sp>
        <p:nvSpPr>
          <p:cNvPr id="75779" name="Rectangle 3">
            <a:extLst>
              <a:ext uri="{FF2B5EF4-FFF2-40B4-BE49-F238E27FC236}">
                <a16:creationId xmlns:a16="http://schemas.microsoft.com/office/drawing/2014/main" id="{1A380807-F4AB-4860-8AEE-BCD645CC6A68}"/>
              </a:ext>
            </a:extLst>
          </p:cNvPr>
          <p:cNvSpPr>
            <a:spLocks noGrp="1" noChangeArrowheads="1"/>
          </p:cNvSpPr>
          <p:nvPr>
            <p:ph type="body" idx="1"/>
          </p:nvPr>
        </p:nvSpPr>
        <p:spPr>
          <a:xfrm>
            <a:off x="449263" y="1136650"/>
            <a:ext cx="8099425" cy="1397000"/>
          </a:xfrm>
        </p:spPr>
        <p:txBody>
          <a:bodyPr/>
          <a:lstStyle/>
          <a:p>
            <a:pPr algn="just" eaLnBrk="1" hangingPunct="1"/>
            <a:r>
              <a:rPr lang="zh-CN" altLang="en-US"/>
              <a:t>	         渐增式是先进行模块测试，然后将这些模块逐步组装成较大的系统，每连接一个模块进行一次测试</a:t>
            </a:r>
            <a:r>
              <a:rPr lang="zh-CN" altLang="en-US" b="0">
                <a:latin typeface="楷体_GB2312" pitchFamily="49" charset="-122"/>
              </a:rPr>
              <a:t>。</a:t>
            </a:r>
            <a:r>
              <a:rPr lang="zh-CN" altLang="en-US">
                <a:latin typeface="楷体_GB2312" pitchFamily="49" charset="-122"/>
              </a:rPr>
              <a:t>两种方案：</a:t>
            </a:r>
            <a:endParaRPr lang="zh-CN" altLang="en-US" b="0">
              <a:latin typeface="楷体_GB2312" pitchFamily="49" charset="-122"/>
            </a:endParaRPr>
          </a:p>
        </p:txBody>
      </p:sp>
      <p:sp>
        <p:nvSpPr>
          <p:cNvPr id="75793" name="Rectangle 17">
            <a:extLst>
              <a:ext uri="{FF2B5EF4-FFF2-40B4-BE49-F238E27FC236}">
                <a16:creationId xmlns:a16="http://schemas.microsoft.com/office/drawing/2014/main" id="{06422B7D-B23F-464C-8562-F2B8F507776E}"/>
              </a:ext>
            </a:extLst>
          </p:cNvPr>
          <p:cNvSpPr>
            <a:spLocks noChangeArrowheads="1"/>
          </p:cNvSpPr>
          <p:nvPr/>
        </p:nvSpPr>
        <p:spPr bwMode="auto">
          <a:xfrm>
            <a:off x="566738" y="4322763"/>
            <a:ext cx="8104187" cy="1876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accent2"/>
              </a:buClr>
              <a:buSzPct val="80000"/>
              <a:buFont typeface="Wingdings" panose="05000000000000000000" pitchFamily="2" charset="2"/>
              <a:defRPr kumimoji="1" sz="2800" b="1">
                <a:solidFill>
                  <a:schemeClr val="tx1"/>
                </a:solidFill>
                <a:latin typeface="Times New Roman" panose="02020603050405020304" pitchFamily="18" charset="0"/>
                <a:ea typeface="楷体_GB2312" pitchFamily="49" charset="-122"/>
              </a:defRPr>
            </a:lvl1pPr>
            <a:lvl2pPr marL="742950" indent="-285750">
              <a:spcBef>
                <a:spcPct val="20000"/>
              </a:spcBef>
              <a:buClr>
                <a:schemeClr val="tx1"/>
              </a:buClr>
              <a:buSzPct val="90000"/>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defRPr kumimoji="1" sz="2800">
                <a:solidFill>
                  <a:schemeClr val="tx1"/>
                </a:solidFill>
                <a:latin typeface="Times New Roman" panose="02020603050405020304" pitchFamily="18" charset="0"/>
                <a:ea typeface="宋体" panose="02010600030101010101" pitchFamily="2" charset="-122"/>
              </a:defRPr>
            </a:lvl9pPr>
          </a:lstStyle>
          <a:p>
            <a:pPr lvl="1" eaLnBrk="1" hangingPunct="1">
              <a:lnSpc>
                <a:spcPct val="125000"/>
              </a:lnSpc>
              <a:spcBef>
                <a:spcPct val="0"/>
              </a:spcBef>
              <a:buClrTx/>
              <a:buSzTx/>
            </a:pPr>
            <a:r>
              <a:rPr lang="zh-CN" altLang="en-US">
                <a:latin typeface="楷体_GB2312" pitchFamily="49" charset="-122"/>
                <a:ea typeface="楷体_GB2312" pitchFamily="49" charset="-122"/>
              </a:rPr>
              <a:t>设计驱动模块或桩模块，对每一个新组装的子</a:t>
            </a:r>
          </a:p>
          <a:p>
            <a:pPr lvl="1" eaLnBrk="1" hangingPunct="1">
              <a:lnSpc>
                <a:spcPct val="125000"/>
              </a:lnSpc>
              <a:spcBef>
                <a:spcPct val="0"/>
              </a:spcBef>
              <a:buClrTx/>
              <a:buSzTx/>
            </a:pPr>
            <a:r>
              <a:rPr lang="zh-CN" altLang="en-US">
                <a:latin typeface="楷体_GB2312" pitchFamily="49" charset="-122"/>
                <a:ea typeface="楷体_GB2312" pitchFamily="49" charset="-122"/>
              </a:rPr>
              <a:t>系统进行测试，对发现问题较多的子系统或模</a:t>
            </a:r>
          </a:p>
          <a:p>
            <a:pPr lvl="1" eaLnBrk="1" hangingPunct="1">
              <a:lnSpc>
                <a:spcPct val="125000"/>
              </a:lnSpc>
              <a:spcBef>
                <a:spcPct val="0"/>
              </a:spcBef>
              <a:buClrTx/>
              <a:buSzTx/>
            </a:pPr>
            <a:r>
              <a:rPr lang="zh-CN" altLang="en-US">
                <a:latin typeface="楷体_GB2312" pitchFamily="49" charset="-122"/>
                <a:ea typeface="楷体_GB2312" pitchFamily="49" charset="-122"/>
              </a:rPr>
              <a:t>块应该用白盒法作回归测试。</a:t>
            </a:r>
          </a:p>
        </p:txBody>
      </p:sp>
      <p:sp>
        <p:nvSpPr>
          <p:cNvPr id="75794" name="Text Box 18">
            <a:extLst>
              <a:ext uri="{FF2B5EF4-FFF2-40B4-BE49-F238E27FC236}">
                <a16:creationId xmlns:a16="http://schemas.microsoft.com/office/drawing/2014/main" id="{67A10E7D-45A4-4956-8258-C30A34078648}"/>
              </a:ext>
            </a:extLst>
          </p:cNvPr>
          <p:cNvSpPr txBox="1">
            <a:spLocks noChangeArrowheads="1"/>
          </p:cNvSpPr>
          <p:nvPr/>
        </p:nvSpPr>
        <p:spPr bwMode="auto">
          <a:xfrm>
            <a:off x="2082800" y="2798763"/>
            <a:ext cx="2405063" cy="1158875"/>
          </a:xfrm>
          <a:prstGeom prst="rect">
            <a:avLst/>
          </a:prstGeom>
          <a:noFill/>
          <a:ln>
            <a:noFill/>
          </a:ln>
          <a:effectLst>
            <a:prstShdw prst="shdw17" dist="17961" dir="2700000">
              <a:schemeClr val="tx1">
                <a:gamma/>
                <a:shade val="60000"/>
                <a:invGamma/>
              </a:schemeClr>
            </a:prstShdw>
          </a:effectLst>
          <a:extLst>
            <a:ext uri="{909E8E84-426E-40DD-AFC4-6F175D3DCCD1}">
              <a14:hiddenFill xmlns:a14="http://schemas.microsoft.com/office/drawing/2010/main">
                <a:gradFill rotWithShape="0">
                  <a:gsLst>
                    <a:gs pos="0">
                      <a:schemeClr val="tx1"/>
                    </a:gs>
                    <a:gs pos="100000">
                      <a:schemeClr val="tx1">
                        <a:gamma/>
                        <a:shade val="72941"/>
                        <a:invGamma/>
                      </a:schemeClr>
                    </a:gs>
                  </a:gsLst>
                  <a:lin ang="5400000" scaled="1"/>
                </a:gradFill>
              </a14:hiddenFill>
            </a:ext>
            <a:ext uri="{91240B29-F687-4F45-9708-019B960494DF}">
              <a14:hiddenLine xmlns:a14="http://schemas.microsoft.com/office/drawing/2010/main" w="9525" cap="sq">
                <a:solidFill>
                  <a:schemeClr val="tx1"/>
                </a:solidFill>
                <a:miter lim="800000"/>
                <a:headEnd/>
                <a:tailEnd/>
              </a14:hiddenLine>
            </a:ext>
          </a:extLst>
        </p:spPr>
        <p:txBody>
          <a:bodyPr anchor="ctr">
            <a:spAutoFit/>
          </a:bodyPr>
          <a:lstStyle/>
          <a:p>
            <a:pPr eaLnBrk="1" hangingPunct="1">
              <a:lnSpc>
                <a:spcPct val="105000"/>
              </a:lnSpc>
              <a:spcBef>
                <a:spcPct val="40000"/>
              </a:spcBef>
              <a:defRPr/>
            </a:pPr>
            <a:r>
              <a:rPr lang="zh-CN" altLang="en-US" sz="2800">
                <a:solidFill>
                  <a:schemeClr val="tx1"/>
                </a:solidFill>
                <a:latin typeface="楷体_GB2312" pitchFamily="49" charset="-122"/>
                <a:ea typeface="楷体_GB2312" pitchFamily="49" charset="-122"/>
              </a:rPr>
              <a:t>自顶而下增值</a:t>
            </a:r>
          </a:p>
          <a:p>
            <a:pPr eaLnBrk="1" hangingPunct="1">
              <a:lnSpc>
                <a:spcPct val="105000"/>
              </a:lnSpc>
              <a:spcBef>
                <a:spcPct val="40000"/>
              </a:spcBef>
              <a:defRPr/>
            </a:pPr>
            <a:r>
              <a:rPr lang="zh-CN" altLang="en-US" sz="2800">
                <a:solidFill>
                  <a:schemeClr val="tx1"/>
                </a:solidFill>
                <a:effectLst>
                  <a:outerShdw blurRad="38100" dist="38100" dir="2700000" algn="tl">
                    <a:srgbClr val="000000"/>
                  </a:outerShdw>
                </a:effectLst>
                <a:latin typeface="楷体_GB2312" pitchFamily="49" charset="-122"/>
                <a:ea typeface="楷体_GB2312" pitchFamily="49" charset="-122"/>
              </a:rPr>
              <a:t>自底而上</a:t>
            </a:r>
            <a:r>
              <a:rPr lang="zh-CN" altLang="en-US" sz="2800">
                <a:solidFill>
                  <a:schemeClr val="tx1"/>
                </a:solidFill>
                <a:latin typeface="楷体_GB2312" pitchFamily="49" charset="-122"/>
                <a:ea typeface="楷体_GB2312" pitchFamily="49" charset="-122"/>
              </a:rPr>
              <a:t>增值</a:t>
            </a:r>
          </a:p>
        </p:txBody>
      </p:sp>
      <p:graphicFrame>
        <p:nvGraphicFramePr>
          <p:cNvPr id="75795" name="Object 19">
            <a:extLst>
              <a:ext uri="{FF2B5EF4-FFF2-40B4-BE49-F238E27FC236}">
                <a16:creationId xmlns:a16="http://schemas.microsoft.com/office/drawing/2014/main" id="{5D8F4CFD-331A-48B8-A4AF-569B2AF34F9A}"/>
              </a:ext>
            </a:extLst>
          </p:cNvPr>
          <p:cNvGraphicFramePr>
            <a:graphicFrameLocks noChangeAspect="1"/>
          </p:cNvGraphicFramePr>
          <p:nvPr/>
        </p:nvGraphicFramePr>
        <p:xfrm>
          <a:off x="1828800" y="2997200"/>
          <a:ext cx="228600" cy="228600"/>
        </p:xfrm>
        <a:graphic>
          <a:graphicData uri="http://schemas.openxmlformats.org/presentationml/2006/ole">
            <mc:AlternateContent xmlns:mc="http://schemas.openxmlformats.org/markup-compatibility/2006">
              <mc:Choice xmlns:v="urn:schemas-microsoft-com:vml" Requires="v">
                <p:oleObj spid="_x0000_s40979" name="Clip" r:id="rId4" imgW="142555" imgH="142555" progId="MS_ClipArt_Gallery.2">
                  <p:embed/>
                </p:oleObj>
              </mc:Choice>
              <mc:Fallback>
                <p:oleObj name="Clip" r:id="rId4" imgW="142555" imgH="142555" progId="MS_ClipArt_Gallery.2">
                  <p:embed/>
                  <p:pic>
                    <p:nvPicPr>
                      <p:cNvPr id="0" name="Object 1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28800" y="2997200"/>
                        <a:ext cx="228600" cy="228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5796" name="Object 20">
            <a:extLst>
              <a:ext uri="{FF2B5EF4-FFF2-40B4-BE49-F238E27FC236}">
                <a16:creationId xmlns:a16="http://schemas.microsoft.com/office/drawing/2014/main" id="{758B6F85-AB3A-4EAB-8DA2-51C8088DE63E}"/>
              </a:ext>
            </a:extLst>
          </p:cNvPr>
          <p:cNvGraphicFramePr>
            <a:graphicFrameLocks noChangeAspect="1"/>
          </p:cNvGraphicFramePr>
          <p:nvPr/>
        </p:nvGraphicFramePr>
        <p:xfrm>
          <a:off x="1819275" y="3571875"/>
          <a:ext cx="228600" cy="228600"/>
        </p:xfrm>
        <a:graphic>
          <a:graphicData uri="http://schemas.openxmlformats.org/presentationml/2006/ole">
            <mc:AlternateContent xmlns:mc="http://schemas.openxmlformats.org/markup-compatibility/2006">
              <mc:Choice xmlns:v="urn:schemas-microsoft-com:vml" Requires="v">
                <p:oleObj spid="_x0000_s40980" name="Clip" r:id="rId6" imgW="142555" imgH="142555" progId="MS_ClipArt_Gallery.2">
                  <p:embed/>
                </p:oleObj>
              </mc:Choice>
              <mc:Fallback>
                <p:oleObj name="Clip" r:id="rId6" imgW="142555" imgH="142555" progId="MS_ClipArt_Gallery.2">
                  <p:embed/>
                  <p:pic>
                    <p:nvPicPr>
                      <p:cNvPr id="0" name="Object 2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19275" y="3571875"/>
                        <a:ext cx="228600" cy="228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0968" name="Oval 21">
            <a:hlinkClick r:id="" action="ppaction://hlinkshowjump?jump=previousslide"/>
            <a:extLst>
              <a:ext uri="{FF2B5EF4-FFF2-40B4-BE49-F238E27FC236}">
                <a16:creationId xmlns:a16="http://schemas.microsoft.com/office/drawing/2014/main" id="{352CA425-86D2-41E7-97B7-BB98FC82B37D}"/>
              </a:ext>
            </a:extLst>
          </p:cNvPr>
          <p:cNvSpPr>
            <a:spLocks noChangeArrowheads="1"/>
          </p:cNvSpPr>
          <p:nvPr/>
        </p:nvSpPr>
        <p:spPr bwMode="auto">
          <a:xfrm>
            <a:off x="6353175" y="6386513"/>
            <a:ext cx="747713" cy="323850"/>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kumimoji="1" sz="1600" b="1">
                <a:solidFill>
                  <a:srgbClr val="003399"/>
                </a:solidFill>
                <a:latin typeface="Times New Roman" panose="02020603050405020304" pitchFamily="18" charset="0"/>
                <a:ea typeface="宋体" panose="02010600030101010101" pitchFamily="2" charset="-122"/>
              </a:defRPr>
            </a:lvl1pPr>
            <a:lvl2pPr marL="742950" indent="-285750" algn="ctr">
              <a:defRPr kumimoji="1" sz="1600" b="1">
                <a:solidFill>
                  <a:srgbClr val="003399"/>
                </a:solidFill>
                <a:latin typeface="Times New Roman" panose="02020603050405020304" pitchFamily="18" charset="0"/>
                <a:ea typeface="宋体" panose="02010600030101010101" pitchFamily="2" charset="-122"/>
              </a:defRPr>
            </a:lvl2pPr>
            <a:lvl3pPr marL="1143000" indent="-228600" algn="ctr">
              <a:defRPr kumimoji="1" sz="1600" b="1">
                <a:solidFill>
                  <a:srgbClr val="003399"/>
                </a:solidFill>
                <a:latin typeface="Times New Roman" panose="02020603050405020304" pitchFamily="18" charset="0"/>
                <a:ea typeface="宋体" panose="02010600030101010101" pitchFamily="2" charset="-122"/>
              </a:defRPr>
            </a:lvl3pPr>
            <a:lvl4pPr marL="1600200" indent="-228600" algn="ctr">
              <a:defRPr kumimoji="1" sz="1600" b="1">
                <a:solidFill>
                  <a:srgbClr val="003399"/>
                </a:solidFill>
                <a:latin typeface="Times New Roman" panose="02020603050405020304" pitchFamily="18" charset="0"/>
                <a:ea typeface="宋体" panose="02010600030101010101" pitchFamily="2" charset="-122"/>
              </a:defRPr>
            </a:lvl4pPr>
            <a:lvl5pPr marL="2057400" indent="-228600" algn="ctr">
              <a:defRPr kumimoji="1" sz="1600" b="1">
                <a:solidFill>
                  <a:srgbClr val="003399"/>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40969" name="Oval 22">
            <a:hlinkClick r:id="" action="ppaction://hlinkshowjump?jump=nextslide"/>
            <a:extLst>
              <a:ext uri="{FF2B5EF4-FFF2-40B4-BE49-F238E27FC236}">
                <a16:creationId xmlns:a16="http://schemas.microsoft.com/office/drawing/2014/main" id="{331E729B-AABA-451B-BB9D-F31160197934}"/>
              </a:ext>
            </a:extLst>
          </p:cNvPr>
          <p:cNvSpPr>
            <a:spLocks noChangeArrowheads="1"/>
          </p:cNvSpPr>
          <p:nvPr/>
        </p:nvSpPr>
        <p:spPr bwMode="auto">
          <a:xfrm>
            <a:off x="7219950" y="6391275"/>
            <a:ext cx="781050" cy="314325"/>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kumimoji="1" sz="1600" b="1">
                <a:solidFill>
                  <a:srgbClr val="003399"/>
                </a:solidFill>
                <a:latin typeface="Times New Roman" panose="02020603050405020304" pitchFamily="18" charset="0"/>
                <a:ea typeface="宋体" panose="02010600030101010101" pitchFamily="2" charset="-122"/>
              </a:defRPr>
            </a:lvl1pPr>
            <a:lvl2pPr marL="742950" indent="-285750" algn="ctr">
              <a:defRPr kumimoji="1" sz="1600" b="1">
                <a:solidFill>
                  <a:srgbClr val="003399"/>
                </a:solidFill>
                <a:latin typeface="Times New Roman" panose="02020603050405020304" pitchFamily="18" charset="0"/>
                <a:ea typeface="宋体" panose="02010600030101010101" pitchFamily="2" charset="-122"/>
              </a:defRPr>
            </a:lvl2pPr>
            <a:lvl3pPr marL="1143000" indent="-228600" algn="ctr">
              <a:defRPr kumimoji="1" sz="1600" b="1">
                <a:solidFill>
                  <a:srgbClr val="003399"/>
                </a:solidFill>
                <a:latin typeface="Times New Roman" panose="02020603050405020304" pitchFamily="18" charset="0"/>
                <a:ea typeface="宋体" panose="02010600030101010101" pitchFamily="2" charset="-122"/>
              </a:defRPr>
            </a:lvl3pPr>
            <a:lvl4pPr marL="1600200" indent="-228600" algn="ctr">
              <a:defRPr kumimoji="1" sz="1600" b="1">
                <a:solidFill>
                  <a:srgbClr val="003399"/>
                </a:solidFill>
                <a:latin typeface="Times New Roman" panose="02020603050405020304" pitchFamily="18" charset="0"/>
                <a:ea typeface="宋体" panose="02010600030101010101" pitchFamily="2" charset="-122"/>
              </a:defRPr>
            </a:lvl4pPr>
            <a:lvl5pPr marL="2057400" indent="-228600" algn="ctr">
              <a:defRPr kumimoji="1" sz="1600" b="1">
                <a:solidFill>
                  <a:srgbClr val="003399"/>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40970" name="Oval 23">
            <a:hlinkClick r:id="" action="ppaction://hlinkshowjump?jump=firstslide"/>
            <a:extLst>
              <a:ext uri="{FF2B5EF4-FFF2-40B4-BE49-F238E27FC236}">
                <a16:creationId xmlns:a16="http://schemas.microsoft.com/office/drawing/2014/main" id="{CBCA991D-94A0-41AF-A482-3284EA1264B5}"/>
              </a:ext>
            </a:extLst>
          </p:cNvPr>
          <p:cNvSpPr>
            <a:spLocks noChangeArrowheads="1"/>
          </p:cNvSpPr>
          <p:nvPr/>
        </p:nvSpPr>
        <p:spPr bwMode="auto">
          <a:xfrm>
            <a:off x="8148638" y="6392863"/>
            <a:ext cx="781050" cy="314325"/>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kumimoji="1" sz="1600" b="1">
                <a:solidFill>
                  <a:srgbClr val="003399"/>
                </a:solidFill>
                <a:latin typeface="Times New Roman" panose="02020603050405020304" pitchFamily="18" charset="0"/>
                <a:ea typeface="宋体" panose="02010600030101010101" pitchFamily="2" charset="-122"/>
              </a:defRPr>
            </a:lvl1pPr>
            <a:lvl2pPr marL="742950" indent="-285750" algn="ctr">
              <a:defRPr kumimoji="1" sz="1600" b="1">
                <a:solidFill>
                  <a:srgbClr val="003399"/>
                </a:solidFill>
                <a:latin typeface="Times New Roman" panose="02020603050405020304" pitchFamily="18" charset="0"/>
                <a:ea typeface="宋体" panose="02010600030101010101" pitchFamily="2" charset="-122"/>
              </a:defRPr>
            </a:lvl2pPr>
            <a:lvl3pPr marL="1143000" indent="-228600" algn="ctr">
              <a:defRPr kumimoji="1" sz="1600" b="1">
                <a:solidFill>
                  <a:srgbClr val="003399"/>
                </a:solidFill>
                <a:latin typeface="Times New Roman" panose="02020603050405020304" pitchFamily="18" charset="0"/>
                <a:ea typeface="宋体" panose="02010600030101010101" pitchFamily="2" charset="-122"/>
              </a:defRPr>
            </a:lvl3pPr>
            <a:lvl4pPr marL="1600200" indent="-228600" algn="ctr">
              <a:defRPr kumimoji="1" sz="1600" b="1">
                <a:solidFill>
                  <a:srgbClr val="003399"/>
                </a:solidFill>
                <a:latin typeface="Times New Roman" panose="02020603050405020304" pitchFamily="18" charset="0"/>
                <a:ea typeface="宋体" panose="02010600030101010101" pitchFamily="2" charset="-122"/>
              </a:defRPr>
            </a:lvl4pPr>
            <a:lvl5pPr marL="2057400" indent="-228600" algn="ctr">
              <a:defRPr kumimoji="1" sz="1600" b="1">
                <a:solidFill>
                  <a:srgbClr val="003399"/>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9pPr>
          </a:lstStyle>
          <a:p>
            <a:pPr eaLnBrk="1" hangingPunct="1"/>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5779">
                                            <p:txEl>
                                              <p:pRg st="0" end="0"/>
                                            </p:txEl>
                                          </p:spTgt>
                                        </p:tgtEl>
                                        <p:attrNameLst>
                                          <p:attrName>style.visibility</p:attrName>
                                        </p:attrNameLst>
                                      </p:cBhvr>
                                      <p:to>
                                        <p:strVal val="visible"/>
                                      </p:to>
                                    </p:set>
                                    <p:animEffect transition="in" filter="wipe(left)">
                                      <p:cBhvr>
                                        <p:cTn id="7" dur="500"/>
                                        <p:tgtEl>
                                          <p:spTgt spid="7577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499"/>
                                          </p:stCondLst>
                                        </p:cTn>
                                        <p:tgtEl>
                                          <p:spTgt spid="75795"/>
                                        </p:tgtEl>
                                        <p:attrNameLst>
                                          <p:attrName>style.visibility</p:attrName>
                                        </p:attrNameLst>
                                      </p:cBhvr>
                                      <p:to>
                                        <p:strVal val="visible"/>
                                      </p:to>
                                    </p:set>
                                  </p:childTnLst>
                                </p:cTn>
                              </p:par>
                            </p:childTnLst>
                          </p:cTn>
                        </p:par>
                        <p:par>
                          <p:cTn id="12" fill="hold" nodeType="afterGroup">
                            <p:stCondLst>
                              <p:cond delay="500"/>
                            </p:stCondLst>
                            <p:childTnLst>
                              <p:par>
                                <p:cTn id="13" presetID="22" presetClass="entr" presetSubtype="8" fill="hold" grpId="0" nodeType="afterEffect">
                                  <p:stCondLst>
                                    <p:cond delay="0"/>
                                  </p:stCondLst>
                                  <p:childTnLst>
                                    <p:set>
                                      <p:cBhvr>
                                        <p:cTn id="14" dur="1" fill="hold">
                                          <p:stCondLst>
                                            <p:cond delay="0"/>
                                          </p:stCondLst>
                                        </p:cTn>
                                        <p:tgtEl>
                                          <p:spTgt spid="75794"/>
                                        </p:tgtEl>
                                        <p:attrNameLst>
                                          <p:attrName>style.visibility</p:attrName>
                                        </p:attrNameLst>
                                      </p:cBhvr>
                                      <p:to>
                                        <p:strVal val="visible"/>
                                      </p:to>
                                    </p:set>
                                    <p:animEffect transition="in" filter="wipe(left)">
                                      <p:cBhvr>
                                        <p:cTn id="15" dur="500"/>
                                        <p:tgtEl>
                                          <p:spTgt spid="75794"/>
                                        </p:tgtEl>
                                      </p:cBhvr>
                                    </p:animEffect>
                                  </p:childTnLst>
                                </p:cTn>
                              </p:par>
                            </p:childTnLst>
                          </p:cTn>
                        </p:par>
                        <p:par>
                          <p:cTn id="16" fill="hold" nodeType="afterGroup">
                            <p:stCondLst>
                              <p:cond delay="1000"/>
                            </p:stCondLst>
                            <p:childTnLst>
                              <p:par>
                                <p:cTn id="17" presetID="1" presetClass="entr" presetSubtype="0" fill="hold" nodeType="afterEffect">
                                  <p:stCondLst>
                                    <p:cond delay="0"/>
                                  </p:stCondLst>
                                  <p:childTnLst>
                                    <p:set>
                                      <p:cBhvr>
                                        <p:cTn id="18" dur="1" fill="hold">
                                          <p:stCondLst>
                                            <p:cond delay="499"/>
                                          </p:stCondLst>
                                        </p:cTn>
                                        <p:tgtEl>
                                          <p:spTgt spid="75796"/>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75793">
                                            <p:txEl>
                                              <p:pRg st="0" end="0"/>
                                            </p:txEl>
                                          </p:spTgt>
                                        </p:tgtEl>
                                        <p:attrNameLst>
                                          <p:attrName>style.visibility</p:attrName>
                                        </p:attrNameLst>
                                      </p:cBhvr>
                                      <p:to>
                                        <p:strVal val="visible"/>
                                      </p:to>
                                    </p:set>
                                    <p:animEffect transition="in" filter="wipe(left)">
                                      <p:cBhvr>
                                        <p:cTn id="23" dur="500"/>
                                        <p:tgtEl>
                                          <p:spTgt spid="75793">
                                            <p:txEl>
                                              <p:pRg st="0" end="0"/>
                                            </p:txEl>
                                          </p:spTgt>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75793">
                                            <p:txEl>
                                              <p:pRg st="1" end="1"/>
                                            </p:txEl>
                                          </p:spTgt>
                                        </p:tgtEl>
                                        <p:attrNameLst>
                                          <p:attrName>style.visibility</p:attrName>
                                        </p:attrNameLst>
                                      </p:cBhvr>
                                      <p:to>
                                        <p:strVal val="visible"/>
                                      </p:to>
                                    </p:set>
                                    <p:animEffect transition="in" filter="wipe(left)">
                                      <p:cBhvr>
                                        <p:cTn id="26" dur="500"/>
                                        <p:tgtEl>
                                          <p:spTgt spid="75793">
                                            <p:txEl>
                                              <p:pRg st="1" end="1"/>
                                            </p:txEl>
                                          </p:spTgt>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75793">
                                            <p:txEl>
                                              <p:pRg st="2" end="2"/>
                                            </p:txEl>
                                          </p:spTgt>
                                        </p:tgtEl>
                                        <p:attrNameLst>
                                          <p:attrName>style.visibility</p:attrName>
                                        </p:attrNameLst>
                                      </p:cBhvr>
                                      <p:to>
                                        <p:strVal val="visible"/>
                                      </p:to>
                                    </p:set>
                                    <p:animEffect transition="in" filter="wipe(left)">
                                      <p:cBhvr>
                                        <p:cTn id="29" dur="500"/>
                                        <p:tgtEl>
                                          <p:spTgt spid="7579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79" grpId="0" build="p" autoUpdateAnimBg="0"/>
      <p:bldP spid="75793" grpId="0" build="p" autoUpdateAnimBg="0"/>
      <p:bldP spid="75794" grpId="0"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59387995-7D77-4686-9993-4709A32F629F}"/>
              </a:ext>
            </a:extLst>
          </p:cNvPr>
          <p:cNvSpPr>
            <a:spLocks noGrp="1" noChangeArrowheads="1"/>
          </p:cNvSpPr>
          <p:nvPr>
            <p:ph type="title"/>
          </p:nvPr>
        </p:nvSpPr>
        <p:spPr>
          <a:effectLst>
            <a:outerShdw dist="35921" dir="2700000" algn="ctr" rotWithShape="0">
              <a:schemeClr val="bg2"/>
            </a:outerShdw>
          </a:effectLst>
        </p:spPr>
        <p:txBody>
          <a:bodyPr/>
          <a:lstStyle/>
          <a:p>
            <a:pPr eaLnBrk="1" hangingPunct="1"/>
            <a:r>
              <a:rPr lang="zh-CN" altLang="en-US" sz="2800">
                <a:solidFill>
                  <a:schemeClr val="folHlink"/>
                </a:solidFill>
                <a:effectLst/>
                <a:latin typeface="楷体_GB2312" pitchFamily="49" charset="-122"/>
                <a:ea typeface="楷体_GB2312" pitchFamily="49" charset="-122"/>
              </a:rPr>
              <a:t>自顶而下增值</a:t>
            </a:r>
          </a:p>
        </p:txBody>
      </p:sp>
      <p:sp>
        <p:nvSpPr>
          <p:cNvPr id="41987" name="Rectangle 17">
            <a:extLst>
              <a:ext uri="{FF2B5EF4-FFF2-40B4-BE49-F238E27FC236}">
                <a16:creationId xmlns:a16="http://schemas.microsoft.com/office/drawing/2014/main" id="{F03B9C3F-8489-452F-ADC7-1F705FE64413}"/>
              </a:ext>
            </a:extLst>
          </p:cNvPr>
          <p:cNvSpPr>
            <a:spLocks noChangeArrowheads="1"/>
          </p:cNvSpPr>
          <p:nvPr/>
        </p:nvSpPr>
        <p:spPr bwMode="auto">
          <a:xfrm>
            <a:off x="6248400" y="919163"/>
            <a:ext cx="685800" cy="381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kumimoji="1" sz="1600" b="1">
                <a:solidFill>
                  <a:srgbClr val="003399"/>
                </a:solidFill>
                <a:latin typeface="Times New Roman" panose="02020603050405020304" pitchFamily="18" charset="0"/>
                <a:ea typeface="宋体" panose="02010600030101010101" pitchFamily="2" charset="-122"/>
              </a:defRPr>
            </a:lvl1pPr>
            <a:lvl2pPr marL="742950" indent="-285750" algn="ctr">
              <a:defRPr kumimoji="1" sz="1600" b="1">
                <a:solidFill>
                  <a:srgbClr val="003399"/>
                </a:solidFill>
                <a:latin typeface="Times New Roman" panose="02020603050405020304" pitchFamily="18" charset="0"/>
                <a:ea typeface="宋体" panose="02010600030101010101" pitchFamily="2" charset="-122"/>
              </a:defRPr>
            </a:lvl2pPr>
            <a:lvl3pPr marL="1143000" indent="-228600" algn="ctr">
              <a:defRPr kumimoji="1" sz="1600" b="1">
                <a:solidFill>
                  <a:srgbClr val="003399"/>
                </a:solidFill>
                <a:latin typeface="Times New Roman" panose="02020603050405020304" pitchFamily="18" charset="0"/>
                <a:ea typeface="宋体" panose="02010600030101010101" pitchFamily="2" charset="-122"/>
              </a:defRPr>
            </a:lvl3pPr>
            <a:lvl4pPr marL="1600200" indent="-228600" algn="ctr">
              <a:defRPr kumimoji="1" sz="1600" b="1">
                <a:solidFill>
                  <a:srgbClr val="003399"/>
                </a:solidFill>
                <a:latin typeface="Times New Roman" panose="02020603050405020304" pitchFamily="18" charset="0"/>
                <a:ea typeface="宋体" panose="02010600030101010101" pitchFamily="2" charset="-122"/>
              </a:defRPr>
            </a:lvl4pPr>
            <a:lvl5pPr marL="2057400" indent="-228600" algn="ctr">
              <a:defRPr kumimoji="1" sz="1600" b="1">
                <a:solidFill>
                  <a:srgbClr val="003399"/>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9pPr>
          </a:lstStyle>
          <a:p>
            <a:pPr eaLnBrk="1" hangingPunct="1"/>
            <a:r>
              <a:rPr lang="en-US" altLang="zh-CN" sz="2000">
                <a:solidFill>
                  <a:schemeClr val="bg2"/>
                </a:solidFill>
              </a:rPr>
              <a:t>M1</a:t>
            </a:r>
          </a:p>
        </p:txBody>
      </p:sp>
      <p:sp>
        <p:nvSpPr>
          <p:cNvPr id="41988" name="Rectangle 18">
            <a:extLst>
              <a:ext uri="{FF2B5EF4-FFF2-40B4-BE49-F238E27FC236}">
                <a16:creationId xmlns:a16="http://schemas.microsoft.com/office/drawing/2014/main" id="{8BC73AD7-9494-4CFD-85D0-1CF54ABAD532}"/>
              </a:ext>
            </a:extLst>
          </p:cNvPr>
          <p:cNvSpPr>
            <a:spLocks noChangeArrowheads="1"/>
          </p:cNvSpPr>
          <p:nvPr/>
        </p:nvSpPr>
        <p:spPr bwMode="auto">
          <a:xfrm>
            <a:off x="7275513" y="1676400"/>
            <a:ext cx="685800" cy="381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kumimoji="1" sz="1600" b="1">
                <a:solidFill>
                  <a:srgbClr val="003399"/>
                </a:solidFill>
                <a:latin typeface="Times New Roman" panose="02020603050405020304" pitchFamily="18" charset="0"/>
                <a:ea typeface="宋体" panose="02010600030101010101" pitchFamily="2" charset="-122"/>
              </a:defRPr>
            </a:lvl1pPr>
            <a:lvl2pPr marL="742950" indent="-285750" algn="ctr">
              <a:defRPr kumimoji="1" sz="1600" b="1">
                <a:solidFill>
                  <a:srgbClr val="003399"/>
                </a:solidFill>
                <a:latin typeface="Times New Roman" panose="02020603050405020304" pitchFamily="18" charset="0"/>
                <a:ea typeface="宋体" panose="02010600030101010101" pitchFamily="2" charset="-122"/>
              </a:defRPr>
            </a:lvl2pPr>
            <a:lvl3pPr marL="1143000" indent="-228600" algn="ctr">
              <a:defRPr kumimoji="1" sz="1600" b="1">
                <a:solidFill>
                  <a:srgbClr val="003399"/>
                </a:solidFill>
                <a:latin typeface="Times New Roman" panose="02020603050405020304" pitchFamily="18" charset="0"/>
                <a:ea typeface="宋体" panose="02010600030101010101" pitchFamily="2" charset="-122"/>
              </a:defRPr>
            </a:lvl3pPr>
            <a:lvl4pPr marL="1600200" indent="-228600" algn="ctr">
              <a:defRPr kumimoji="1" sz="1600" b="1">
                <a:solidFill>
                  <a:srgbClr val="003399"/>
                </a:solidFill>
                <a:latin typeface="Times New Roman" panose="02020603050405020304" pitchFamily="18" charset="0"/>
                <a:ea typeface="宋体" panose="02010600030101010101" pitchFamily="2" charset="-122"/>
              </a:defRPr>
            </a:lvl4pPr>
            <a:lvl5pPr marL="2057400" indent="-228600" algn="ctr">
              <a:defRPr kumimoji="1" sz="1600" b="1">
                <a:solidFill>
                  <a:srgbClr val="003399"/>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9pPr>
          </a:lstStyle>
          <a:p>
            <a:pPr eaLnBrk="1" hangingPunct="1"/>
            <a:r>
              <a:rPr lang="en-US" altLang="zh-CN" sz="2000">
                <a:solidFill>
                  <a:schemeClr val="bg2"/>
                </a:solidFill>
              </a:rPr>
              <a:t>M4</a:t>
            </a:r>
          </a:p>
        </p:txBody>
      </p:sp>
      <p:sp>
        <p:nvSpPr>
          <p:cNvPr id="41989" name="Rectangle 19">
            <a:extLst>
              <a:ext uri="{FF2B5EF4-FFF2-40B4-BE49-F238E27FC236}">
                <a16:creationId xmlns:a16="http://schemas.microsoft.com/office/drawing/2014/main" id="{BBAD4F53-8E99-4DA8-A692-D8E9ECA9054D}"/>
              </a:ext>
            </a:extLst>
          </p:cNvPr>
          <p:cNvSpPr>
            <a:spLocks noChangeArrowheads="1"/>
          </p:cNvSpPr>
          <p:nvPr/>
        </p:nvSpPr>
        <p:spPr bwMode="auto">
          <a:xfrm>
            <a:off x="6248400" y="1676400"/>
            <a:ext cx="685800" cy="381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kumimoji="1" sz="1600" b="1">
                <a:solidFill>
                  <a:srgbClr val="003399"/>
                </a:solidFill>
                <a:latin typeface="Times New Roman" panose="02020603050405020304" pitchFamily="18" charset="0"/>
                <a:ea typeface="宋体" panose="02010600030101010101" pitchFamily="2" charset="-122"/>
              </a:defRPr>
            </a:lvl1pPr>
            <a:lvl2pPr marL="742950" indent="-285750" algn="ctr">
              <a:defRPr kumimoji="1" sz="1600" b="1">
                <a:solidFill>
                  <a:srgbClr val="003399"/>
                </a:solidFill>
                <a:latin typeface="Times New Roman" panose="02020603050405020304" pitchFamily="18" charset="0"/>
                <a:ea typeface="宋体" panose="02010600030101010101" pitchFamily="2" charset="-122"/>
              </a:defRPr>
            </a:lvl2pPr>
            <a:lvl3pPr marL="1143000" indent="-228600" algn="ctr">
              <a:defRPr kumimoji="1" sz="1600" b="1">
                <a:solidFill>
                  <a:srgbClr val="003399"/>
                </a:solidFill>
                <a:latin typeface="Times New Roman" panose="02020603050405020304" pitchFamily="18" charset="0"/>
                <a:ea typeface="宋体" panose="02010600030101010101" pitchFamily="2" charset="-122"/>
              </a:defRPr>
            </a:lvl3pPr>
            <a:lvl4pPr marL="1600200" indent="-228600" algn="ctr">
              <a:defRPr kumimoji="1" sz="1600" b="1">
                <a:solidFill>
                  <a:srgbClr val="003399"/>
                </a:solidFill>
                <a:latin typeface="Times New Roman" panose="02020603050405020304" pitchFamily="18" charset="0"/>
                <a:ea typeface="宋体" panose="02010600030101010101" pitchFamily="2" charset="-122"/>
              </a:defRPr>
            </a:lvl4pPr>
            <a:lvl5pPr marL="2057400" indent="-228600" algn="ctr">
              <a:defRPr kumimoji="1" sz="1600" b="1">
                <a:solidFill>
                  <a:srgbClr val="003399"/>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9pPr>
          </a:lstStyle>
          <a:p>
            <a:pPr eaLnBrk="1" hangingPunct="1"/>
            <a:r>
              <a:rPr lang="en-US" altLang="zh-CN" sz="2000">
                <a:solidFill>
                  <a:schemeClr val="bg2"/>
                </a:solidFill>
              </a:rPr>
              <a:t>M3</a:t>
            </a:r>
          </a:p>
        </p:txBody>
      </p:sp>
      <p:sp>
        <p:nvSpPr>
          <p:cNvPr id="41990" name="Rectangle 20">
            <a:extLst>
              <a:ext uri="{FF2B5EF4-FFF2-40B4-BE49-F238E27FC236}">
                <a16:creationId xmlns:a16="http://schemas.microsoft.com/office/drawing/2014/main" id="{D3058B58-C8FC-4052-85CC-259F6DD25229}"/>
              </a:ext>
            </a:extLst>
          </p:cNvPr>
          <p:cNvSpPr>
            <a:spLocks noChangeArrowheads="1"/>
          </p:cNvSpPr>
          <p:nvPr/>
        </p:nvSpPr>
        <p:spPr bwMode="auto">
          <a:xfrm>
            <a:off x="5181600" y="1676400"/>
            <a:ext cx="685800" cy="381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kumimoji="1" sz="1600" b="1">
                <a:solidFill>
                  <a:srgbClr val="003399"/>
                </a:solidFill>
                <a:latin typeface="Times New Roman" panose="02020603050405020304" pitchFamily="18" charset="0"/>
                <a:ea typeface="宋体" panose="02010600030101010101" pitchFamily="2" charset="-122"/>
              </a:defRPr>
            </a:lvl1pPr>
            <a:lvl2pPr marL="742950" indent="-285750" algn="ctr">
              <a:defRPr kumimoji="1" sz="1600" b="1">
                <a:solidFill>
                  <a:srgbClr val="003399"/>
                </a:solidFill>
                <a:latin typeface="Times New Roman" panose="02020603050405020304" pitchFamily="18" charset="0"/>
                <a:ea typeface="宋体" panose="02010600030101010101" pitchFamily="2" charset="-122"/>
              </a:defRPr>
            </a:lvl2pPr>
            <a:lvl3pPr marL="1143000" indent="-228600" algn="ctr">
              <a:defRPr kumimoji="1" sz="1600" b="1">
                <a:solidFill>
                  <a:srgbClr val="003399"/>
                </a:solidFill>
                <a:latin typeface="Times New Roman" panose="02020603050405020304" pitchFamily="18" charset="0"/>
                <a:ea typeface="宋体" panose="02010600030101010101" pitchFamily="2" charset="-122"/>
              </a:defRPr>
            </a:lvl3pPr>
            <a:lvl4pPr marL="1600200" indent="-228600" algn="ctr">
              <a:defRPr kumimoji="1" sz="1600" b="1">
                <a:solidFill>
                  <a:srgbClr val="003399"/>
                </a:solidFill>
                <a:latin typeface="Times New Roman" panose="02020603050405020304" pitchFamily="18" charset="0"/>
                <a:ea typeface="宋体" panose="02010600030101010101" pitchFamily="2" charset="-122"/>
              </a:defRPr>
            </a:lvl4pPr>
            <a:lvl5pPr marL="2057400" indent="-228600" algn="ctr">
              <a:defRPr kumimoji="1" sz="1600" b="1">
                <a:solidFill>
                  <a:srgbClr val="003399"/>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9pPr>
          </a:lstStyle>
          <a:p>
            <a:pPr eaLnBrk="1" hangingPunct="1"/>
            <a:r>
              <a:rPr lang="en-US" altLang="zh-CN" sz="2000">
                <a:solidFill>
                  <a:schemeClr val="bg2"/>
                </a:solidFill>
              </a:rPr>
              <a:t>M2</a:t>
            </a:r>
          </a:p>
        </p:txBody>
      </p:sp>
      <p:sp>
        <p:nvSpPr>
          <p:cNvPr id="41991" name="Line 21">
            <a:extLst>
              <a:ext uri="{FF2B5EF4-FFF2-40B4-BE49-F238E27FC236}">
                <a16:creationId xmlns:a16="http://schemas.microsoft.com/office/drawing/2014/main" id="{1E06E40D-944D-407E-9EFC-310769CDF14A}"/>
              </a:ext>
            </a:extLst>
          </p:cNvPr>
          <p:cNvSpPr>
            <a:spLocks noChangeShapeType="1"/>
          </p:cNvSpPr>
          <p:nvPr/>
        </p:nvSpPr>
        <p:spPr bwMode="auto">
          <a:xfrm>
            <a:off x="6553200" y="1300163"/>
            <a:ext cx="0" cy="4572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992" name="Line 22">
            <a:extLst>
              <a:ext uri="{FF2B5EF4-FFF2-40B4-BE49-F238E27FC236}">
                <a16:creationId xmlns:a16="http://schemas.microsoft.com/office/drawing/2014/main" id="{EB93A908-BF2D-4BBA-B990-54B5218CDC72}"/>
              </a:ext>
            </a:extLst>
          </p:cNvPr>
          <p:cNvSpPr>
            <a:spLocks noChangeShapeType="1"/>
          </p:cNvSpPr>
          <p:nvPr/>
        </p:nvSpPr>
        <p:spPr bwMode="auto">
          <a:xfrm flipV="1">
            <a:off x="5548313" y="1300163"/>
            <a:ext cx="776287" cy="37623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993" name="Line 23">
            <a:extLst>
              <a:ext uri="{FF2B5EF4-FFF2-40B4-BE49-F238E27FC236}">
                <a16:creationId xmlns:a16="http://schemas.microsoft.com/office/drawing/2014/main" id="{E50E18AD-40C0-4801-8CF6-71FF0BBBB0DD}"/>
              </a:ext>
            </a:extLst>
          </p:cNvPr>
          <p:cNvSpPr>
            <a:spLocks noChangeShapeType="1"/>
          </p:cNvSpPr>
          <p:nvPr/>
        </p:nvSpPr>
        <p:spPr bwMode="auto">
          <a:xfrm>
            <a:off x="6858000" y="1300163"/>
            <a:ext cx="757238" cy="37465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994" name="Rectangle 24">
            <a:extLst>
              <a:ext uri="{FF2B5EF4-FFF2-40B4-BE49-F238E27FC236}">
                <a16:creationId xmlns:a16="http://schemas.microsoft.com/office/drawing/2014/main" id="{C3481305-0F94-45FE-B1B5-C4967D7E72F4}"/>
              </a:ext>
            </a:extLst>
          </p:cNvPr>
          <p:cNvSpPr>
            <a:spLocks noChangeArrowheads="1"/>
          </p:cNvSpPr>
          <p:nvPr/>
        </p:nvSpPr>
        <p:spPr bwMode="auto">
          <a:xfrm>
            <a:off x="7315200" y="2452688"/>
            <a:ext cx="685800" cy="381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kumimoji="1" sz="1600" b="1">
                <a:solidFill>
                  <a:srgbClr val="003399"/>
                </a:solidFill>
                <a:latin typeface="Times New Roman" panose="02020603050405020304" pitchFamily="18" charset="0"/>
                <a:ea typeface="宋体" panose="02010600030101010101" pitchFamily="2" charset="-122"/>
              </a:defRPr>
            </a:lvl1pPr>
            <a:lvl2pPr marL="742950" indent="-285750" algn="ctr">
              <a:defRPr kumimoji="1" sz="1600" b="1">
                <a:solidFill>
                  <a:srgbClr val="003399"/>
                </a:solidFill>
                <a:latin typeface="Times New Roman" panose="02020603050405020304" pitchFamily="18" charset="0"/>
                <a:ea typeface="宋体" panose="02010600030101010101" pitchFamily="2" charset="-122"/>
              </a:defRPr>
            </a:lvl2pPr>
            <a:lvl3pPr marL="1143000" indent="-228600" algn="ctr">
              <a:defRPr kumimoji="1" sz="1600" b="1">
                <a:solidFill>
                  <a:srgbClr val="003399"/>
                </a:solidFill>
                <a:latin typeface="Times New Roman" panose="02020603050405020304" pitchFamily="18" charset="0"/>
                <a:ea typeface="宋体" panose="02010600030101010101" pitchFamily="2" charset="-122"/>
              </a:defRPr>
            </a:lvl3pPr>
            <a:lvl4pPr marL="1600200" indent="-228600" algn="ctr">
              <a:defRPr kumimoji="1" sz="1600" b="1">
                <a:solidFill>
                  <a:srgbClr val="003399"/>
                </a:solidFill>
                <a:latin typeface="Times New Roman" panose="02020603050405020304" pitchFamily="18" charset="0"/>
                <a:ea typeface="宋体" panose="02010600030101010101" pitchFamily="2" charset="-122"/>
              </a:defRPr>
            </a:lvl4pPr>
            <a:lvl5pPr marL="2057400" indent="-228600" algn="ctr">
              <a:defRPr kumimoji="1" sz="1600" b="1">
                <a:solidFill>
                  <a:srgbClr val="003399"/>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9pPr>
          </a:lstStyle>
          <a:p>
            <a:pPr eaLnBrk="1" hangingPunct="1"/>
            <a:r>
              <a:rPr lang="en-US" altLang="zh-CN" sz="2000">
                <a:solidFill>
                  <a:schemeClr val="bg2"/>
                </a:solidFill>
              </a:rPr>
              <a:t>M6</a:t>
            </a:r>
          </a:p>
        </p:txBody>
      </p:sp>
      <p:sp>
        <p:nvSpPr>
          <p:cNvPr id="41995" name="Rectangle 25">
            <a:extLst>
              <a:ext uri="{FF2B5EF4-FFF2-40B4-BE49-F238E27FC236}">
                <a16:creationId xmlns:a16="http://schemas.microsoft.com/office/drawing/2014/main" id="{A651D2C6-F885-427F-8B68-BDF0B6748B90}"/>
              </a:ext>
            </a:extLst>
          </p:cNvPr>
          <p:cNvSpPr>
            <a:spLocks noChangeArrowheads="1"/>
          </p:cNvSpPr>
          <p:nvPr/>
        </p:nvSpPr>
        <p:spPr bwMode="auto">
          <a:xfrm>
            <a:off x="5162550" y="2413000"/>
            <a:ext cx="685800" cy="381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kumimoji="1" sz="1600" b="1">
                <a:solidFill>
                  <a:srgbClr val="003399"/>
                </a:solidFill>
                <a:latin typeface="Times New Roman" panose="02020603050405020304" pitchFamily="18" charset="0"/>
                <a:ea typeface="宋体" panose="02010600030101010101" pitchFamily="2" charset="-122"/>
              </a:defRPr>
            </a:lvl1pPr>
            <a:lvl2pPr marL="742950" indent="-285750" algn="ctr">
              <a:defRPr kumimoji="1" sz="1600" b="1">
                <a:solidFill>
                  <a:srgbClr val="003399"/>
                </a:solidFill>
                <a:latin typeface="Times New Roman" panose="02020603050405020304" pitchFamily="18" charset="0"/>
                <a:ea typeface="宋体" panose="02010600030101010101" pitchFamily="2" charset="-122"/>
              </a:defRPr>
            </a:lvl2pPr>
            <a:lvl3pPr marL="1143000" indent="-228600" algn="ctr">
              <a:defRPr kumimoji="1" sz="1600" b="1">
                <a:solidFill>
                  <a:srgbClr val="003399"/>
                </a:solidFill>
                <a:latin typeface="Times New Roman" panose="02020603050405020304" pitchFamily="18" charset="0"/>
                <a:ea typeface="宋体" panose="02010600030101010101" pitchFamily="2" charset="-122"/>
              </a:defRPr>
            </a:lvl3pPr>
            <a:lvl4pPr marL="1600200" indent="-228600" algn="ctr">
              <a:defRPr kumimoji="1" sz="1600" b="1">
                <a:solidFill>
                  <a:srgbClr val="003399"/>
                </a:solidFill>
                <a:latin typeface="Times New Roman" panose="02020603050405020304" pitchFamily="18" charset="0"/>
                <a:ea typeface="宋体" panose="02010600030101010101" pitchFamily="2" charset="-122"/>
              </a:defRPr>
            </a:lvl4pPr>
            <a:lvl5pPr marL="2057400" indent="-228600" algn="ctr">
              <a:defRPr kumimoji="1" sz="1600" b="1">
                <a:solidFill>
                  <a:srgbClr val="003399"/>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9pPr>
          </a:lstStyle>
          <a:p>
            <a:pPr eaLnBrk="1" hangingPunct="1"/>
            <a:r>
              <a:rPr lang="en-US" altLang="zh-CN" sz="2000">
                <a:solidFill>
                  <a:schemeClr val="bg2"/>
                </a:solidFill>
              </a:rPr>
              <a:t>M5</a:t>
            </a:r>
          </a:p>
        </p:txBody>
      </p:sp>
      <p:sp>
        <p:nvSpPr>
          <p:cNvPr id="41996" name="Line 26">
            <a:extLst>
              <a:ext uri="{FF2B5EF4-FFF2-40B4-BE49-F238E27FC236}">
                <a16:creationId xmlns:a16="http://schemas.microsoft.com/office/drawing/2014/main" id="{746855EB-1C99-4A57-AF18-972718DB0522}"/>
              </a:ext>
            </a:extLst>
          </p:cNvPr>
          <p:cNvSpPr>
            <a:spLocks noChangeShapeType="1"/>
          </p:cNvSpPr>
          <p:nvPr/>
        </p:nvSpPr>
        <p:spPr bwMode="auto">
          <a:xfrm>
            <a:off x="5486400" y="2057400"/>
            <a:ext cx="0" cy="33496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997" name="Line 27">
            <a:extLst>
              <a:ext uri="{FF2B5EF4-FFF2-40B4-BE49-F238E27FC236}">
                <a16:creationId xmlns:a16="http://schemas.microsoft.com/office/drawing/2014/main" id="{3F9DECCF-A37B-4908-B111-E4DD07338D9B}"/>
              </a:ext>
            </a:extLst>
          </p:cNvPr>
          <p:cNvSpPr>
            <a:spLocks noChangeShapeType="1"/>
          </p:cNvSpPr>
          <p:nvPr/>
        </p:nvSpPr>
        <p:spPr bwMode="auto">
          <a:xfrm>
            <a:off x="7656513" y="2078038"/>
            <a:ext cx="1587" cy="35401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998" name="Text Box 28">
            <a:extLst>
              <a:ext uri="{FF2B5EF4-FFF2-40B4-BE49-F238E27FC236}">
                <a16:creationId xmlns:a16="http://schemas.microsoft.com/office/drawing/2014/main" id="{946AE518-E6D6-4AF9-9CBA-BE07FE84CF03}"/>
              </a:ext>
            </a:extLst>
          </p:cNvPr>
          <p:cNvSpPr txBox="1">
            <a:spLocks noChangeArrowheads="1"/>
          </p:cNvSpPr>
          <p:nvPr/>
        </p:nvSpPr>
        <p:spPr bwMode="auto">
          <a:xfrm>
            <a:off x="8305800" y="949325"/>
            <a:ext cx="488950" cy="198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lvl1pPr algn="ctr">
              <a:defRPr kumimoji="1" sz="1600" b="1">
                <a:solidFill>
                  <a:srgbClr val="003399"/>
                </a:solidFill>
                <a:latin typeface="Times New Roman" panose="02020603050405020304" pitchFamily="18" charset="0"/>
                <a:ea typeface="宋体" panose="02010600030101010101" pitchFamily="2" charset="-122"/>
              </a:defRPr>
            </a:lvl1pPr>
            <a:lvl2pPr marL="742950" indent="-285750" algn="ctr">
              <a:defRPr kumimoji="1" sz="1600" b="1">
                <a:solidFill>
                  <a:srgbClr val="003399"/>
                </a:solidFill>
                <a:latin typeface="Times New Roman" panose="02020603050405020304" pitchFamily="18" charset="0"/>
                <a:ea typeface="宋体" panose="02010600030101010101" pitchFamily="2" charset="-122"/>
              </a:defRPr>
            </a:lvl2pPr>
            <a:lvl3pPr marL="1143000" indent="-228600" algn="ctr">
              <a:defRPr kumimoji="1" sz="1600" b="1">
                <a:solidFill>
                  <a:srgbClr val="003399"/>
                </a:solidFill>
                <a:latin typeface="Times New Roman" panose="02020603050405020304" pitchFamily="18" charset="0"/>
                <a:ea typeface="宋体" panose="02010600030101010101" pitchFamily="2" charset="-122"/>
              </a:defRPr>
            </a:lvl3pPr>
            <a:lvl4pPr marL="1600200" indent="-228600" algn="ctr">
              <a:defRPr kumimoji="1" sz="1600" b="1">
                <a:solidFill>
                  <a:srgbClr val="003399"/>
                </a:solidFill>
                <a:latin typeface="Times New Roman" panose="02020603050405020304" pitchFamily="18" charset="0"/>
                <a:ea typeface="宋体" panose="02010600030101010101" pitchFamily="2" charset="-122"/>
              </a:defRPr>
            </a:lvl4pPr>
            <a:lvl5pPr marL="2057400" indent="-228600" algn="ctr">
              <a:defRPr kumimoji="1" sz="1600" b="1">
                <a:solidFill>
                  <a:srgbClr val="003399"/>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9pPr>
          </a:lstStyle>
          <a:p>
            <a:pPr algn="l" eaLnBrk="1" hangingPunct="1">
              <a:spcBef>
                <a:spcPct val="50000"/>
              </a:spcBef>
            </a:pPr>
            <a:r>
              <a:rPr lang="zh-CN" altLang="en-US" sz="2000">
                <a:solidFill>
                  <a:schemeClr val="tx1"/>
                </a:solidFill>
                <a:latin typeface="楷体_GB2312" pitchFamily="49" charset="-122"/>
                <a:ea typeface="楷体_GB2312" pitchFamily="49" charset="-122"/>
              </a:rPr>
              <a:t>程序模块示意图</a:t>
            </a:r>
            <a:endParaRPr lang="zh-CN" altLang="en-US" sz="1800" b="0">
              <a:solidFill>
                <a:schemeClr val="tx1"/>
              </a:solidFill>
            </a:endParaRPr>
          </a:p>
        </p:txBody>
      </p:sp>
      <p:sp>
        <p:nvSpPr>
          <p:cNvPr id="76829" name="Rectangle 29">
            <a:extLst>
              <a:ext uri="{FF2B5EF4-FFF2-40B4-BE49-F238E27FC236}">
                <a16:creationId xmlns:a16="http://schemas.microsoft.com/office/drawing/2014/main" id="{16094F8B-0D6F-4C17-94C6-7318A5A17593}"/>
              </a:ext>
            </a:extLst>
          </p:cNvPr>
          <p:cNvSpPr>
            <a:spLocks noChangeArrowheads="1"/>
          </p:cNvSpPr>
          <p:nvPr/>
        </p:nvSpPr>
        <p:spPr bwMode="auto">
          <a:xfrm>
            <a:off x="3754438" y="2395538"/>
            <a:ext cx="685800" cy="381000"/>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kumimoji="1" sz="1600" b="1">
                <a:solidFill>
                  <a:srgbClr val="003399"/>
                </a:solidFill>
                <a:latin typeface="Times New Roman" panose="02020603050405020304" pitchFamily="18" charset="0"/>
                <a:ea typeface="宋体" panose="02010600030101010101" pitchFamily="2" charset="-122"/>
              </a:defRPr>
            </a:lvl1pPr>
            <a:lvl2pPr marL="742950" indent="-285750" algn="ctr">
              <a:defRPr kumimoji="1" sz="1600" b="1">
                <a:solidFill>
                  <a:srgbClr val="003399"/>
                </a:solidFill>
                <a:latin typeface="Times New Roman" panose="02020603050405020304" pitchFamily="18" charset="0"/>
                <a:ea typeface="宋体" panose="02010600030101010101" pitchFamily="2" charset="-122"/>
              </a:defRPr>
            </a:lvl2pPr>
            <a:lvl3pPr marL="1143000" indent="-228600" algn="ctr">
              <a:defRPr kumimoji="1" sz="1600" b="1">
                <a:solidFill>
                  <a:srgbClr val="003399"/>
                </a:solidFill>
                <a:latin typeface="Times New Roman" panose="02020603050405020304" pitchFamily="18" charset="0"/>
                <a:ea typeface="宋体" panose="02010600030101010101" pitchFamily="2" charset="-122"/>
              </a:defRPr>
            </a:lvl3pPr>
            <a:lvl4pPr marL="1600200" indent="-228600" algn="ctr">
              <a:defRPr kumimoji="1" sz="1600" b="1">
                <a:solidFill>
                  <a:srgbClr val="003399"/>
                </a:solidFill>
                <a:latin typeface="Times New Roman" panose="02020603050405020304" pitchFamily="18" charset="0"/>
                <a:ea typeface="宋体" panose="02010600030101010101" pitchFamily="2" charset="-122"/>
              </a:defRPr>
            </a:lvl4pPr>
            <a:lvl5pPr marL="2057400" indent="-228600" algn="ctr">
              <a:defRPr kumimoji="1" sz="1600" b="1">
                <a:solidFill>
                  <a:srgbClr val="003399"/>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9pPr>
          </a:lstStyle>
          <a:p>
            <a:pPr eaLnBrk="1" hangingPunct="1"/>
            <a:r>
              <a:rPr lang="en-US" altLang="zh-CN" sz="2400" b="0">
                <a:solidFill>
                  <a:schemeClr val="tx1"/>
                </a:solidFill>
              </a:rPr>
              <a:t>S5</a:t>
            </a:r>
          </a:p>
        </p:txBody>
      </p:sp>
      <p:sp>
        <p:nvSpPr>
          <p:cNvPr id="76831" name="Rectangle 31">
            <a:extLst>
              <a:ext uri="{FF2B5EF4-FFF2-40B4-BE49-F238E27FC236}">
                <a16:creationId xmlns:a16="http://schemas.microsoft.com/office/drawing/2014/main" id="{B9A900CC-8A9D-46E3-93E5-BAA39D077821}"/>
              </a:ext>
            </a:extLst>
          </p:cNvPr>
          <p:cNvSpPr>
            <a:spLocks noChangeArrowheads="1"/>
          </p:cNvSpPr>
          <p:nvPr/>
        </p:nvSpPr>
        <p:spPr bwMode="auto">
          <a:xfrm>
            <a:off x="2611438" y="923925"/>
            <a:ext cx="685800" cy="381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kumimoji="1" sz="1600" b="1">
                <a:solidFill>
                  <a:srgbClr val="003399"/>
                </a:solidFill>
                <a:latin typeface="Times New Roman" panose="02020603050405020304" pitchFamily="18" charset="0"/>
                <a:ea typeface="宋体" panose="02010600030101010101" pitchFamily="2" charset="-122"/>
              </a:defRPr>
            </a:lvl1pPr>
            <a:lvl2pPr marL="742950" indent="-285750" algn="ctr">
              <a:defRPr kumimoji="1" sz="1600" b="1">
                <a:solidFill>
                  <a:srgbClr val="003399"/>
                </a:solidFill>
                <a:latin typeface="Times New Roman" panose="02020603050405020304" pitchFamily="18" charset="0"/>
                <a:ea typeface="宋体" panose="02010600030101010101" pitchFamily="2" charset="-122"/>
              </a:defRPr>
            </a:lvl2pPr>
            <a:lvl3pPr marL="1143000" indent="-228600" algn="ctr">
              <a:defRPr kumimoji="1" sz="1600" b="1">
                <a:solidFill>
                  <a:srgbClr val="003399"/>
                </a:solidFill>
                <a:latin typeface="Times New Roman" panose="02020603050405020304" pitchFamily="18" charset="0"/>
                <a:ea typeface="宋体" panose="02010600030101010101" pitchFamily="2" charset="-122"/>
              </a:defRPr>
            </a:lvl3pPr>
            <a:lvl4pPr marL="1600200" indent="-228600" algn="ctr">
              <a:defRPr kumimoji="1" sz="1600" b="1">
                <a:solidFill>
                  <a:srgbClr val="003399"/>
                </a:solidFill>
                <a:latin typeface="Times New Roman" panose="02020603050405020304" pitchFamily="18" charset="0"/>
                <a:ea typeface="宋体" panose="02010600030101010101" pitchFamily="2" charset="-122"/>
              </a:defRPr>
            </a:lvl4pPr>
            <a:lvl5pPr marL="2057400" indent="-228600" algn="ctr">
              <a:defRPr kumimoji="1" sz="1600" b="1">
                <a:solidFill>
                  <a:srgbClr val="003399"/>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9pPr>
          </a:lstStyle>
          <a:p>
            <a:pPr eaLnBrk="1" hangingPunct="1"/>
            <a:r>
              <a:rPr lang="en-US" altLang="zh-CN" sz="2000">
                <a:solidFill>
                  <a:schemeClr val="bg2"/>
                </a:solidFill>
              </a:rPr>
              <a:t>M1</a:t>
            </a:r>
          </a:p>
        </p:txBody>
      </p:sp>
      <p:sp>
        <p:nvSpPr>
          <p:cNvPr id="76832" name="Rectangle 32">
            <a:extLst>
              <a:ext uri="{FF2B5EF4-FFF2-40B4-BE49-F238E27FC236}">
                <a16:creationId xmlns:a16="http://schemas.microsoft.com/office/drawing/2014/main" id="{2BF205BE-FD5E-44C4-AF65-129C7A1FFDB6}"/>
              </a:ext>
            </a:extLst>
          </p:cNvPr>
          <p:cNvSpPr>
            <a:spLocks noChangeArrowheads="1"/>
          </p:cNvSpPr>
          <p:nvPr/>
        </p:nvSpPr>
        <p:spPr bwMode="auto">
          <a:xfrm>
            <a:off x="1447800" y="1619250"/>
            <a:ext cx="685800" cy="381000"/>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kumimoji="1" sz="1600" b="1">
                <a:solidFill>
                  <a:srgbClr val="003399"/>
                </a:solidFill>
                <a:latin typeface="Times New Roman" panose="02020603050405020304" pitchFamily="18" charset="0"/>
                <a:ea typeface="宋体" panose="02010600030101010101" pitchFamily="2" charset="-122"/>
              </a:defRPr>
            </a:lvl1pPr>
            <a:lvl2pPr marL="742950" indent="-285750" algn="ctr">
              <a:defRPr kumimoji="1" sz="1600" b="1">
                <a:solidFill>
                  <a:srgbClr val="003399"/>
                </a:solidFill>
                <a:latin typeface="Times New Roman" panose="02020603050405020304" pitchFamily="18" charset="0"/>
                <a:ea typeface="宋体" panose="02010600030101010101" pitchFamily="2" charset="-122"/>
              </a:defRPr>
            </a:lvl2pPr>
            <a:lvl3pPr marL="1143000" indent="-228600" algn="ctr">
              <a:defRPr kumimoji="1" sz="1600" b="1">
                <a:solidFill>
                  <a:srgbClr val="003399"/>
                </a:solidFill>
                <a:latin typeface="Times New Roman" panose="02020603050405020304" pitchFamily="18" charset="0"/>
                <a:ea typeface="宋体" panose="02010600030101010101" pitchFamily="2" charset="-122"/>
              </a:defRPr>
            </a:lvl3pPr>
            <a:lvl4pPr marL="1600200" indent="-228600" algn="ctr">
              <a:defRPr kumimoji="1" sz="1600" b="1">
                <a:solidFill>
                  <a:srgbClr val="003399"/>
                </a:solidFill>
                <a:latin typeface="Times New Roman" panose="02020603050405020304" pitchFamily="18" charset="0"/>
                <a:ea typeface="宋体" panose="02010600030101010101" pitchFamily="2" charset="-122"/>
              </a:defRPr>
            </a:lvl4pPr>
            <a:lvl5pPr marL="2057400" indent="-228600" algn="ctr">
              <a:defRPr kumimoji="1" sz="1600" b="1">
                <a:solidFill>
                  <a:srgbClr val="003399"/>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9pPr>
          </a:lstStyle>
          <a:p>
            <a:pPr eaLnBrk="1" hangingPunct="1"/>
            <a:r>
              <a:rPr lang="en-US" altLang="zh-CN" sz="2400" b="0">
                <a:solidFill>
                  <a:schemeClr val="tx1"/>
                </a:solidFill>
              </a:rPr>
              <a:t>S1</a:t>
            </a:r>
          </a:p>
        </p:txBody>
      </p:sp>
      <p:sp>
        <p:nvSpPr>
          <p:cNvPr id="76833" name="Rectangle 33">
            <a:extLst>
              <a:ext uri="{FF2B5EF4-FFF2-40B4-BE49-F238E27FC236}">
                <a16:creationId xmlns:a16="http://schemas.microsoft.com/office/drawing/2014/main" id="{F97D07DF-C277-4951-863A-6597E2D33EDB}"/>
              </a:ext>
            </a:extLst>
          </p:cNvPr>
          <p:cNvSpPr>
            <a:spLocks noChangeArrowheads="1"/>
          </p:cNvSpPr>
          <p:nvPr/>
        </p:nvSpPr>
        <p:spPr bwMode="auto">
          <a:xfrm>
            <a:off x="1447800" y="1619250"/>
            <a:ext cx="685800" cy="381000"/>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kumimoji="1" sz="1600" b="1">
                <a:solidFill>
                  <a:srgbClr val="003399"/>
                </a:solidFill>
                <a:latin typeface="Times New Roman" panose="02020603050405020304" pitchFamily="18" charset="0"/>
                <a:ea typeface="宋体" panose="02010600030101010101" pitchFamily="2" charset="-122"/>
              </a:defRPr>
            </a:lvl1pPr>
            <a:lvl2pPr marL="742950" indent="-285750" algn="ctr">
              <a:defRPr kumimoji="1" sz="1600" b="1">
                <a:solidFill>
                  <a:srgbClr val="003399"/>
                </a:solidFill>
                <a:latin typeface="Times New Roman" panose="02020603050405020304" pitchFamily="18" charset="0"/>
                <a:ea typeface="宋体" panose="02010600030101010101" pitchFamily="2" charset="-122"/>
              </a:defRPr>
            </a:lvl2pPr>
            <a:lvl3pPr marL="1143000" indent="-228600" algn="ctr">
              <a:defRPr kumimoji="1" sz="1600" b="1">
                <a:solidFill>
                  <a:srgbClr val="003399"/>
                </a:solidFill>
                <a:latin typeface="Times New Roman" panose="02020603050405020304" pitchFamily="18" charset="0"/>
                <a:ea typeface="宋体" panose="02010600030101010101" pitchFamily="2" charset="-122"/>
              </a:defRPr>
            </a:lvl3pPr>
            <a:lvl4pPr marL="1600200" indent="-228600" algn="ctr">
              <a:defRPr kumimoji="1" sz="1600" b="1">
                <a:solidFill>
                  <a:srgbClr val="003399"/>
                </a:solidFill>
                <a:latin typeface="Times New Roman" panose="02020603050405020304" pitchFamily="18" charset="0"/>
                <a:ea typeface="宋体" panose="02010600030101010101" pitchFamily="2" charset="-122"/>
              </a:defRPr>
            </a:lvl4pPr>
            <a:lvl5pPr marL="2057400" indent="-228600" algn="ctr">
              <a:defRPr kumimoji="1" sz="1600" b="1">
                <a:solidFill>
                  <a:srgbClr val="003399"/>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9pPr>
          </a:lstStyle>
          <a:p>
            <a:pPr eaLnBrk="1" hangingPunct="1"/>
            <a:r>
              <a:rPr lang="en-US" altLang="zh-CN" sz="2400" b="0">
                <a:solidFill>
                  <a:schemeClr val="tx1"/>
                </a:solidFill>
              </a:rPr>
              <a:t>S1</a:t>
            </a:r>
          </a:p>
        </p:txBody>
      </p:sp>
      <p:sp>
        <p:nvSpPr>
          <p:cNvPr id="76834" name="Rectangle 34">
            <a:extLst>
              <a:ext uri="{FF2B5EF4-FFF2-40B4-BE49-F238E27FC236}">
                <a16:creationId xmlns:a16="http://schemas.microsoft.com/office/drawing/2014/main" id="{DB0F4FD2-DA1E-432E-8079-587B24934495}"/>
              </a:ext>
            </a:extLst>
          </p:cNvPr>
          <p:cNvSpPr>
            <a:spLocks noChangeArrowheads="1"/>
          </p:cNvSpPr>
          <p:nvPr/>
        </p:nvSpPr>
        <p:spPr bwMode="auto">
          <a:xfrm>
            <a:off x="1447800" y="1619250"/>
            <a:ext cx="685800" cy="381000"/>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kumimoji="1" sz="1600" b="1">
                <a:solidFill>
                  <a:srgbClr val="003399"/>
                </a:solidFill>
                <a:latin typeface="Times New Roman" panose="02020603050405020304" pitchFamily="18" charset="0"/>
                <a:ea typeface="宋体" panose="02010600030101010101" pitchFamily="2" charset="-122"/>
              </a:defRPr>
            </a:lvl1pPr>
            <a:lvl2pPr marL="742950" indent="-285750" algn="ctr">
              <a:defRPr kumimoji="1" sz="1600" b="1">
                <a:solidFill>
                  <a:srgbClr val="003399"/>
                </a:solidFill>
                <a:latin typeface="Times New Roman" panose="02020603050405020304" pitchFamily="18" charset="0"/>
                <a:ea typeface="宋体" panose="02010600030101010101" pitchFamily="2" charset="-122"/>
              </a:defRPr>
            </a:lvl2pPr>
            <a:lvl3pPr marL="1143000" indent="-228600" algn="ctr">
              <a:defRPr kumimoji="1" sz="1600" b="1">
                <a:solidFill>
                  <a:srgbClr val="003399"/>
                </a:solidFill>
                <a:latin typeface="Times New Roman" panose="02020603050405020304" pitchFamily="18" charset="0"/>
                <a:ea typeface="宋体" panose="02010600030101010101" pitchFamily="2" charset="-122"/>
              </a:defRPr>
            </a:lvl3pPr>
            <a:lvl4pPr marL="1600200" indent="-228600" algn="ctr">
              <a:defRPr kumimoji="1" sz="1600" b="1">
                <a:solidFill>
                  <a:srgbClr val="003399"/>
                </a:solidFill>
                <a:latin typeface="Times New Roman" panose="02020603050405020304" pitchFamily="18" charset="0"/>
                <a:ea typeface="宋体" panose="02010600030101010101" pitchFamily="2" charset="-122"/>
              </a:defRPr>
            </a:lvl4pPr>
            <a:lvl5pPr marL="2057400" indent="-228600" algn="ctr">
              <a:defRPr kumimoji="1" sz="1600" b="1">
                <a:solidFill>
                  <a:srgbClr val="003399"/>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9pPr>
          </a:lstStyle>
          <a:p>
            <a:pPr eaLnBrk="1" hangingPunct="1"/>
            <a:r>
              <a:rPr lang="en-US" altLang="zh-CN" sz="2400" b="0">
                <a:solidFill>
                  <a:schemeClr val="tx1"/>
                </a:solidFill>
              </a:rPr>
              <a:t>S1</a:t>
            </a:r>
          </a:p>
        </p:txBody>
      </p:sp>
      <p:sp>
        <p:nvSpPr>
          <p:cNvPr id="76835" name="Line 35">
            <a:extLst>
              <a:ext uri="{FF2B5EF4-FFF2-40B4-BE49-F238E27FC236}">
                <a16:creationId xmlns:a16="http://schemas.microsoft.com/office/drawing/2014/main" id="{67E295AE-202E-4361-94D6-B8B81C90D436}"/>
              </a:ext>
            </a:extLst>
          </p:cNvPr>
          <p:cNvSpPr>
            <a:spLocks noChangeShapeType="1"/>
          </p:cNvSpPr>
          <p:nvPr/>
        </p:nvSpPr>
        <p:spPr bwMode="auto">
          <a:xfrm flipV="1">
            <a:off x="1752600" y="1304925"/>
            <a:ext cx="935038" cy="29527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6836" name="Rectangle 36">
            <a:extLst>
              <a:ext uri="{FF2B5EF4-FFF2-40B4-BE49-F238E27FC236}">
                <a16:creationId xmlns:a16="http://schemas.microsoft.com/office/drawing/2014/main" id="{1C5F0FC5-9665-40B1-B2F7-59398A612F7D}"/>
              </a:ext>
            </a:extLst>
          </p:cNvPr>
          <p:cNvSpPr>
            <a:spLocks noChangeArrowheads="1"/>
          </p:cNvSpPr>
          <p:nvPr/>
        </p:nvSpPr>
        <p:spPr bwMode="auto">
          <a:xfrm>
            <a:off x="2590800" y="1619250"/>
            <a:ext cx="685800" cy="381000"/>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kumimoji="1" sz="1600" b="1">
                <a:solidFill>
                  <a:srgbClr val="003399"/>
                </a:solidFill>
                <a:latin typeface="Times New Roman" panose="02020603050405020304" pitchFamily="18" charset="0"/>
                <a:ea typeface="宋体" panose="02010600030101010101" pitchFamily="2" charset="-122"/>
              </a:defRPr>
            </a:lvl1pPr>
            <a:lvl2pPr marL="742950" indent="-285750" algn="ctr">
              <a:defRPr kumimoji="1" sz="1600" b="1">
                <a:solidFill>
                  <a:srgbClr val="003399"/>
                </a:solidFill>
                <a:latin typeface="Times New Roman" panose="02020603050405020304" pitchFamily="18" charset="0"/>
                <a:ea typeface="宋体" panose="02010600030101010101" pitchFamily="2" charset="-122"/>
              </a:defRPr>
            </a:lvl2pPr>
            <a:lvl3pPr marL="1143000" indent="-228600" algn="ctr">
              <a:defRPr kumimoji="1" sz="1600" b="1">
                <a:solidFill>
                  <a:srgbClr val="003399"/>
                </a:solidFill>
                <a:latin typeface="Times New Roman" panose="02020603050405020304" pitchFamily="18" charset="0"/>
                <a:ea typeface="宋体" panose="02010600030101010101" pitchFamily="2" charset="-122"/>
              </a:defRPr>
            </a:lvl3pPr>
            <a:lvl4pPr marL="1600200" indent="-228600" algn="ctr">
              <a:defRPr kumimoji="1" sz="1600" b="1">
                <a:solidFill>
                  <a:srgbClr val="003399"/>
                </a:solidFill>
                <a:latin typeface="Times New Roman" panose="02020603050405020304" pitchFamily="18" charset="0"/>
                <a:ea typeface="宋体" panose="02010600030101010101" pitchFamily="2" charset="-122"/>
              </a:defRPr>
            </a:lvl4pPr>
            <a:lvl5pPr marL="2057400" indent="-228600" algn="ctr">
              <a:defRPr kumimoji="1" sz="1600" b="1">
                <a:solidFill>
                  <a:srgbClr val="003399"/>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9pPr>
          </a:lstStyle>
          <a:p>
            <a:pPr eaLnBrk="1" hangingPunct="1"/>
            <a:r>
              <a:rPr lang="en-US" altLang="zh-CN" sz="2400" b="0">
                <a:solidFill>
                  <a:schemeClr val="tx1"/>
                </a:solidFill>
              </a:rPr>
              <a:t>S2</a:t>
            </a:r>
          </a:p>
        </p:txBody>
      </p:sp>
      <p:sp>
        <p:nvSpPr>
          <p:cNvPr id="76837" name="Rectangle 37">
            <a:extLst>
              <a:ext uri="{FF2B5EF4-FFF2-40B4-BE49-F238E27FC236}">
                <a16:creationId xmlns:a16="http://schemas.microsoft.com/office/drawing/2014/main" id="{FAE16255-1220-4912-A49B-8EC55CB4D38C}"/>
              </a:ext>
            </a:extLst>
          </p:cNvPr>
          <p:cNvSpPr>
            <a:spLocks noChangeArrowheads="1"/>
          </p:cNvSpPr>
          <p:nvPr/>
        </p:nvSpPr>
        <p:spPr bwMode="auto">
          <a:xfrm>
            <a:off x="2590800" y="1619250"/>
            <a:ext cx="685800" cy="381000"/>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kumimoji="1" sz="1600" b="1">
                <a:solidFill>
                  <a:srgbClr val="003399"/>
                </a:solidFill>
                <a:latin typeface="Times New Roman" panose="02020603050405020304" pitchFamily="18" charset="0"/>
                <a:ea typeface="宋体" panose="02010600030101010101" pitchFamily="2" charset="-122"/>
              </a:defRPr>
            </a:lvl1pPr>
            <a:lvl2pPr marL="742950" indent="-285750" algn="ctr">
              <a:defRPr kumimoji="1" sz="1600" b="1">
                <a:solidFill>
                  <a:srgbClr val="003399"/>
                </a:solidFill>
                <a:latin typeface="Times New Roman" panose="02020603050405020304" pitchFamily="18" charset="0"/>
                <a:ea typeface="宋体" panose="02010600030101010101" pitchFamily="2" charset="-122"/>
              </a:defRPr>
            </a:lvl2pPr>
            <a:lvl3pPr marL="1143000" indent="-228600" algn="ctr">
              <a:defRPr kumimoji="1" sz="1600" b="1">
                <a:solidFill>
                  <a:srgbClr val="003399"/>
                </a:solidFill>
                <a:latin typeface="Times New Roman" panose="02020603050405020304" pitchFamily="18" charset="0"/>
                <a:ea typeface="宋体" panose="02010600030101010101" pitchFamily="2" charset="-122"/>
              </a:defRPr>
            </a:lvl3pPr>
            <a:lvl4pPr marL="1600200" indent="-228600" algn="ctr">
              <a:defRPr kumimoji="1" sz="1600" b="1">
                <a:solidFill>
                  <a:srgbClr val="003399"/>
                </a:solidFill>
                <a:latin typeface="Times New Roman" panose="02020603050405020304" pitchFamily="18" charset="0"/>
                <a:ea typeface="宋体" panose="02010600030101010101" pitchFamily="2" charset="-122"/>
              </a:defRPr>
            </a:lvl4pPr>
            <a:lvl5pPr marL="2057400" indent="-228600" algn="ctr">
              <a:defRPr kumimoji="1" sz="1600" b="1">
                <a:solidFill>
                  <a:srgbClr val="003399"/>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9pPr>
          </a:lstStyle>
          <a:p>
            <a:pPr eaLnBrk="1" hangingPunct="1"/>
            <a:r>
              <a:rPr lang="en-US" altLang="zh-CN" sz="2400" b="0">
                <a:solidFill>
                  <a:schemeClr val="tx1"/>
                </a:solidFill>
              </a:rPr>
              <a:t>S2</a:t>
            </a:r>
          </a:p>
        </p:txBody>
      </p:sp>
      <p:sp>
        <p:nvSpPr>
          <p:cNvPr id="76838" name="Rectangle 38">
            <a:extLst>
              <a:ext uri="{FF2B5EF4-FFF2-40B4-BE49-F238E27FC236}">
                <a16:creationId xmlns:a16="http://schemas.microsoft.com/office/drawing/2014/main" id="{74F9B773-B623-49FE-952D-97ADCAC80AD6}"/>
              </a:ext>
            </a:extLst>
          </p:cNvPr>
          <p:cNvSpPr>
            <a:spLocks noChangeArrowheads="1"/>
          </p:cNvSpPr>
          <p:nvPr/>
        </p:nvSpPr>
        <p:spPr bwMode="auto">
          <a:xfrm>
            <a:off x="2590800" y="1619250"/>
            <a:ext cx="685800" cy="381000"/>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kumimoji="1" sz="1600" b="1">
                <a:solidFill>
                  <a:srgbClr val="003399"/>
                </a:solidFill>
                <a:latin typeface="Times New Roman" panose="02020603050405020304" pitchFamily="18" charset="0"/>
                <a:ea typeface="宋体" panose="02010600030101010101" pitchFamily="2" charset="-122"/>
              </a:defRPr>
            </a:lvl1pPr>
            <a:lvl2pPr marL="742950" indent="-285750" algn="ctr">
              <a:defRPr kumimoji="1" sz="1600" b="1">
                <a:solidFill>
                  <a:srgbClr val="003399"/>
                </a:solidFill>
                <a:latin typeface="Times New Roman" panose="02020603050405020304" pitchFamily="18" charset="0"/>
                <a:ea typeface="宋体" panose="02010600030101010101" pitchFamily="2" charset="-122"/>
              </a:defRPr>
            </a:lvl2pPr>
            <a:lvl3pPr marL="1143000" indent="-228600" algn="ctr">
              <a:defRPr kumimoji="1" sz="1600" b="1">
                <a:solidFill>
                  <a:srgbClr val="003399"/>
                </a:solidFill>
                <a:latin typeface="Times New Roman" panose="02020603050405020304" pitchFamily="18" charset="0"/>
                <a:ea typeface="宋体" panose="02010600030101010101" pitchFamily="2" charset="-122"/>
              </a:defRPr>
            </a:lvl3pPr>
            <a:lvl4pPr marL="1600200" indent="-228600" algn="ctr">
              <a:defRPr kumimoji="1" sz="1600" b="1">
                <a:solidFill>
                  <a:srgbClr val="003399"/>
                </a:solidFill>
                <a:latin typeface="Times New Roman" panose="02020603050405020304" pitchFamily="18" charset="0"/>
                <a:ea typeface="宋体" panose="02010600030101010101" pitchFamily="2" charset="-122"/>
              </a:defRPr>
            </a:lvl4pPr>
            <a:lvl5pPr marL="2057400" indent="-228600" algn="ctr">
              <a:defRPr kumimoji="1" sz="1600" b="1">
                <a:solidFill>
                  <a:srgbClr val="003399"/>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9pPr>
          </a:lstStyle>
          <a:p>
            <a:pPr eaLnBrk="1" hangingPunct="1"/>
            <a:r>
              <a:rPr lang="en-US" altLang="zh-CN" sz="2400" b="0">
                <a:solidFill>
                  <a:schemeClr val="tx1"/>
                </a:solidFill>
              </a:rPr>
              <a:t>S2</a:t>
            </a:r>
          </a:p>
        </p:txBody>
      </p:sp>
      <p:sp>
        <p:nvSpPr>
          <p:cNvPr id="76839" name="Line 39">
            <a:extLst>
              <a:ext uri="{FF2B5EF4-FFF2-40B4-BE49-F238E27FC236}">
                <a16:creationId xmlns:a16="http://schemas.microsoft.com/office/drawing/2014/main" id="{AB3F32DC-91ED-4EB7-981F-C577D2261013}"/>
              </a:ext>
            </a:extLst>
          </p:cNvPr>
          <p:cNvSpPr>
            <a:spLocks noChangeShapeType="1"/>
          </p:cNvSpPr>
          <p:nvPr/>
        </p:nvSpPr>
        <p:spPr bwMode="auto">
          <a:xfrm flipH="1">
            <a:off x="2916238" y="1304925"/>
            <a:ext cx="0" cy="31591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6840" name="Rectangle 40">
            <a:extLst>
              <a:ext uri="{FF2B5EF4-FFF2-40B4-BE49-F238E27FC236}">
                <a16:creationId xmlns:a16="http://schemas.microsoft.com/office/drawing/2014/main" id="{B5933C53-7997-416F-A373-A8848ACB078B}"/>
              </a:ext>
            </a:extLst>
          </p:cNvPr>
          <p:cNvSpPr>
            <a:spLocks noChangeArrowheads="1"/>
          </p:cNvSpPr>
          <p:nvPr/>
        </p:nvSpPr>
        <p:spPr bwMode="auto">
          <a:xfrm>
            <a:off x="3733800" y="1619250"/>
            <a:ext cx="685800" cy="381000"/>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kumimoji="1" sz="1600" b="1">
                <a:solidFill>
                  <a:srgbClr val="003399"/>
                </a:solidFill>
                <a:latin typeface="Times New Roman" panose="02020603050405020304" pitchFamily="18" charset="0"/>
                <a:ea typeface="宋体" panose="02010600030101010101" pitchFamily="2" charset="-122"/>
              </a:defRPr>
            </a:lvl1pPr>
            <a:lvl2pPr marL="742950" indent="-285750" algn="ctr">
              <a:defRPr kumimoji="1" sz="1600" b="1">
                <a:solidFill>
                  <a:srgbClr val="003399"/>
                </a:solidFill>
                <a:latin typeface="Times New Roman" panose="02020603050405020304" pitchFamily="18" charset="0"/>
                <a:ea typeface="宋体" panose="02010600030101010101" pitchFamily="2" charset="-122"/>
              </a:defRPr>
            </a:lvl2pPr>
            <a:lvl3pPr marL="1143000" indent="-228600" algn="ctr">
              <a:defRPr kumimoji="1" sz="1600" b="1">
                <a:solidFill>
                  <a:srgbClr val="003399"/>
                </a:solidFill>
                <a:latin typeface="Times New Roman" panose="02020603050405020304" pitchFamily="18" charset="0"/>
                <a:ea typeface="宋体" panose="02010600030101010101" pitchFamily="2" charset="-122"/>
              </a:defRPr>
            </a:lvl3pPr>
            <a:lvl4pPr marL="1600200" indent="-228600" algn="ctr">
              <a:defRPr kumimoji="1" sz="1600" b="1">
                <a:solidFill>
                  <a:srgbClr val="003399"/>
                </a:solidFill>
                <a:latin typeface="Times New Roman" panose="02020603050405020304" pitchFamily="18" charset="0"/>
                <a:ea typeface="宋体" panose="02010600030101010101" pitchFamily="2" charset="-122"/>
              </a:defRPr>
            </a:lvl4pPr>
            <a:lvl5pPr marL="2057400" indent="-228600" algn="ctr">
              <a:defRPr kumimoji="1" sz="1600" b="1">
                <a:solidFill>
                  <a:srgbClr val="003399"/>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9pPr>
          </a:lstStyle>
          <a:p>
            <a:pPr eaLnBrk="1" hangingPunct="1"/>
            <a:r>
              <a:rPr lang="en-US" altLang="zh-CN" sz="2400" b="0">
                <a:solidFill>
                  <a:schemeClr val="tx1"/>
                </a:solidFill>
              </a:rPr>
              <a:t>S3</a:t>
            </a:r>
          </a:p>
        </p:txBody>
      </p:sp>
      <p:sp>
        <p:nvSpPr>
          <p:cNvPr id="76841" name="Rectangle 41">
            <a:extLst>
              <a:ext uri="{FF2B5EF4-FFF2-40B4-BE49-F238E27FC236}">
                <a16:creationId xmlns:a16="http://schemas.microsoft.com/office/drawing/2014/main" id="{A3C19482-8FBE-4BA8-A624-18B80CDE28C6}"/>
              </a:ext>
            </a:extLst>
          </p:cNvPr>
          <p:cNvSpPr>
            <a:spLocks noChangeArrowheads="1"/>
          </p:cNvSpPr>
          <p:nvPr/>
        </p:nvSpPr>
        <p:spPr bwMode="auto">
          <a:xfrm>
            <a:off x="3733800" y="1619250"/>
            <a:ext cx="685800" cy="381000"/>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kumimoji="1" sz="1600" b="1">
                <a:solidFill>
                  <a:srgbClr val="003399"/>
                </a:solidFill>
                <a:latin typeface="Times New Roman" panose="02020603050405020304" pitchFamily="18" charset="0"/>
                <a:ea typeface="宋体" panose="02010600030101010101" pitchFamily="2" charset="-122"/>
              </a:defRPr>
            </a:lvl1pPr>
            <a:lvl2pPr marL="742950" indent="-285750" algn="ctr">
              <a:defRPr kumimoji="1" sz="1600" b="1">
                <a:solidFill>
                  <a:srgbClr val="003399"/>
                </a:solidFill>
                <a:latin typeface="Times New Roman" panose="02020603050405020304" pitchFamily="18" charset="0"/>
                <a:ea typeface="宋体" panose="02010600030101010101" pitchFamily="2" charset="-122"/>
              </a:defRPr>
            </a:lvl2pPr>
            <a:lvl3pPr marL="1143000" indent="-228600" algn="ctr">
              <a:defRPr kumimoji="1" sz="1600" b="1">
                <a:solidFill>
                  <a:srgbClr val="003399"/>
                </a:solidFill>
                <a:latin typeface="Times New Roman" panose="02020603050405020304" pitchFamily="18" charset="0"/>
                <a:ea typeface="宋体" panose="02010600030101010101" pitchFamily="2" charset="-122"/>
              </a:defRPr>
            </a:lvl3pPr>
            <a:lvl4pPr marL="1600200" indent="-228600" algn="ctr">
              <a:defRPr kumimoji="1" sz="1600" b="1">
                <a:solidFill>
                  <a:srgbClr val="003399"/>
                </a:solidFill>
                <a:latin typeface="Times New Roman" panose="02020603050405020304" pitchFamily="18" charset="0"/>
                <a:ea typeface="宋体" panose="02010600030101010101" pitchFamily="2" charset="-122"/>
              </a:defRPr>
            </a:lvl4pPr>
            <a:lvl5pPr marL="2057400" indent="-228600" algn="ctr">
              <a:defRPr kumimoji="1" sz="1600" b="1">
                <a:solidFill>
                  <a:srgbClr val="003399"/>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9pPr>
          </a:lstStyle>
          <a:p>
            <a:pPr eaLnBrk="1" hangingPunct="1"/>
            <a:r>
              <a:rPr lang="en-US" altLang="zh-CN" sz="2400" b="0">
                <a:solidFill>
                  <a:schemeClr val="tx1"/>
                </a:solidFill>
              </a:rPr>
              <a:t>S3</a:t>
            </a:r>
          </a:p>
        </p:txBody>
      </p:sp>
      <p:sp>
        <p:nvSpPr>
          <p:cNvPr id="76842" name="Rectangle 42">
            <a:extLst>
              <a:ext uri="{FF2B5EF4-FFF2-40B4-BE49-F238E27FC236}">
                <a16:creationId xmlns:a16="http://schemas.microsoft.com/office/drawing/2014/main" id="{B35DBFAC-9991-46A7-81B2-74AEC3128F2D}"/>
              </a:ext>
            </a:extLst>
          </p:cNvPr>
          <p:cNvSpPr>
            <a:spLocks noChangeArrowheads="1"/>
          </p:cNvSpPr>
          <p:nvPr/>
        </p:nvSpPr>
        <p:spPr bwMode="auto">
          <a:xfrm>
            <a:off x="3733800" y="1619250"/>
            <a:ext cx="685800" cy="381000"/>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kumimoji="1" sz="1600" b="1">
                <a:solidFill>
                  <a:srgbClr val="003399"/>
                </a:solidFill>
                <a:latin typeface="Times New Roman" panose="02020603050405020304" pitchFamily="18" charset="0"/>
                <a:ea typeface="宋体" panose="02010600030101010101" pitchFamily="2" charset="-122"/>
              </a:defRPr>
            </a:lvl1pPr>
            <a:lvl2pPr marL="742950" indent="-285750" algn="ctr">
              <a:defRPr kumimoji="1" sz="1600" b="1">
                <a:solidFill>
                  <a:srgbClr val="003399"/>
                </a:solidFill>
                <a:latin typeface="Times New Roman" panose="02020603050405020304" pitchFamily="18" charset="0"/>
                <a:ea typeface="宋体" panose="02010600030101010101" pitchFamily="2" charset="-122"/>
              </a:defRPr>
            </a:lvl2pPr>
            <a:lvl3pPr marL="1143000" indent="-228600" algn="ctr">
              <a:defRPr kumimoji="1" sz="1600" b="1">
                <a:solidFill>
                  <a:srgbClr val="003399"/>
                </a:solidFill>
                <a:latin typeface="Times New Roman" panose="02020603050405020304" pitchFamily="18" charset="0"/>
                <a:ea typeface="宋体" panose="02010600030101010101" pitchFamily="2" charset="-122"/>
              </a:defRPr>
            </a:lvl3pPr>
            <a:lvl4pPr marL="1600200" indent="-228600" algn="ctr">
              <a:defRPr kumimoji="1" sz="1600" b="1">
                <a:solidFill>
                  <a:srgbClr val="003399"/>
                </a:solidFill>
                <a:latin typeface="Times New Roman" panose="02020603050405020304" pitchFamily="18" charset="0"/>
                <a:ea typeface="宋体" panose="02010600030101010101" pitchFamily="2" charset="-122"/>
              </a:defRPr>
            </a:lvl4pPr>
            <a:lvl5pPr marL="2057400" indent="-228600" algn="ctr">
              <a:defRPr kumimoji="1" sz="1600" b="1">
                <a:solidFill>
                  <a:srgbClr val="003399"/>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9pPr>
          </a:lstStyle>
          <a:p>
            <a:pPr eaLnBrk="1" hangingPunct="1"/>
            <a:r>
              <a:rPr lang="en-US" altLang="zh-CN" sz="2400" b="0">
                <a:solidFill>
                  <a:schemeClr val="tx1"/>
                </a:solidFill>
              </a:rPr>
              <a:t>S3</a:t>
            </a:r>
          </a:p>
        </p:txBody>
      </p:sp>
      <p:sp>
        <p:nvSpPr>
          <p:cNvPr id="76843" name="Line 43">
            <a:extLst>
              <a:ext uri="{FF2B5EF4-FFF2-40B4-BE49-F238E27FC236}">
                <a16:creationId xmlns:a16="http://schemas.microsoft.com/office/drawing/2014/main" id="{6DAA18AF-E127-4D9C-91D6-EFD6026562BE}"/>
              </a:ext>
            </a:extLst>
          </p:cNvPr>
          <p:cNvSpPr>
            <a:spLocks noChangeShapeType="1"/>
          </p:cNvSpPr>
          <p:nvPr/>
        </p:nvSpPr>
        <p:spPr bwMode="auto">
          <a:xfrm>
            <a:off x="3221038" y="1304925"/>
            <a:ext cx="874712" cy="31591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6844" name="Text Box 44">
            <a:extLst>
              <a:ext uri="{FF2B5EF4-FFF2-40B4-BE49-F238E27FC236}">
                <a16:creationId xmlns:a16="http://schemas.microsoft.com/office/drawing/2014/main" id="{09814515-2AD4-45C1-ABFF-3A7850B3E1FB}"/>
              </a:ext>
            </a:extLst>
          </p:cNvPr>
          <p:cNvSpPr txBox="1">
            <a:spLocks noChangeArrowheads="1"/>
          </p:cNvSpPr>
          <p:nvPr/>
        </p:nvSpPr>
        <p:spPr bwMode="auto">
          <a:xfrm>
            <a:off x="422275" y="3260725"/>
            <a:ext cx="4114800" cy="1225550"/>
          </a:xfrm>
          <a:prstGeom prst="rect">
            <a:avLst/>
          </a:prstGeom>
          <a:noFill/>
          <a:ln w="38100">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kumimoji="1" sz="1600" b="1">
                <a:solidFill>
                  <a:srgbClr val="003399"/>
                </a:solidFill>
                <a:latin typeface="Times New Roman" panose="02020603050405020304" pitchFamily="18" charset="0"/>
                <a:ea typeface="宋体" panose="02010600030101010101" pitchFamily="2" charset="-122"/>
              </a:defRPr>
            </a:lvl1pPr>
            <a:lvl2pPr marL="742950" indent="-285750" algn="ctr">
              <a:defRPr kumimoji="1" sz="1600" b="1">
                <a:solidFill>
                  <a:srgbClr val="003399"/>
                </a:solidFill>
                <a:latin typeface="Times New Roman" panose="02020603050405020304" pitchFamily="18" charset="0"/>
                <a:ea typeface="宋体" panose="02010600030101010101" pitchFamily="2" charset="-122"/>
              </a:defRPr>
            </a:lvl2pPr>
            <a:lvl3pPr marL="1143000" indent="-228600" algn="ctr">
              <a:defRPr kumimoji="1" sz="1600" b="1">
                <a:solidFill>
                  <a:srgbClr val="003399"/>
                </a:solidFill>
                <a:latin typeface="Times New Roman" panose="02020603050405020304" pitchFamily="18" charset="0"/>
                <a:ea typeface="宋体" panose="02010600030101010101" pitchFamily="2" charset="-122"/>
              </a:defRPr>
            </a:lvl3pPr>
            <a:lvl4pPr marL="1600200" indent="-228600" algn="ctr">
              <a:defRPr kumimoji="1" sz="1600" b="1">
                <a:solidFill>
                  <a:srgbClr val="003399"/>
                </a:solidFill>
                <a:latin typeface="Times New Roman" panose="02020603050405020304" pitchFamily="18" charset="0"/>
                <a:ea typeface="宋体" panose="02010600030101010101" pitchFamily="2" charset="-122"/>
              </a:defRPr>
            </a:lvl4pPr>
            <a:lvl5pPr marL="2057400" indent="-228600" algn="ctr">
              <a:defRPr kumimoji="1" sz="1600" b="1">
                <a:solidFill>
                  <a:srgbClr val="003399"/>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9pPr>
          </a:lstStyle>
          <a:p>
            <a:pPr algn="l" eaLnBrk="1" hangingPunct="1">
              <a:spcBef>
                <a:spcPct val="50000"/>
              </a:spcBef>
            </a:pPr>
            <a:r>
              <a:rPr lang="zh-CN" altLang="en-US" sz="2400">
                <a:solidFill>
                  <a:schemeClr val="tx1"/>
                </a:solidFill>
                <a:ea typeface="楷体_GB2312" pitchFamily="49" charset="-122"/>
              </a:rPr>
              <a:t>第一步，测试主控模块</a:t>
            </a:r>
            <a:r>
              <a:rPr lang="en-US" altLang="zh-CN" sz="2400">
                <a:solidFill>
                  <a:schemeClr val="tx1"/>
                </a:solidFill>
                <a:ea typeface="楷体_GB2312" pitchFamily="49" charset="-122"/>
              </a:rPr>
              <a:t>M1</a:t>
            </a:r>
            <a:r>
              <a:rPr lang="zh-CN" altLang="en-US" sz="2400">
                <a:solidFill>
                  <a:schemeClr val="tx1"/>
                </a:solidFill>
                <a:ea typeface="楷体_GB2312" pitchFamily="49" charset="-122"/>
              </a:rPr>
              <a:t>设计桩模块</a:t>
            </a:r>
            <a:r>
              <a:rPr lang="en-US" altLang="zh-CN" sz="2400">
                <a:solidFill>
                  <a:schemeClr val="tx1"/>
                </a:solidFill>
                <a:ea typeface="楷体_GB2312" pitchFamily="49" charset="-122"/>
              </a:rPr>
              <a:t>S1、S2、S3，</a:t>
            </a:r>
            <a:r>
              <a:rPr lang="zh-CN" altLang="en-US" sz="2400">
                <a:solidFill>
                  <a:schemeClr val="tx1"/>
                </a:solidFill>
                <a:ea typeface="楷体_GB2312" pitchFamily="49" charset="-122"/>
              </a:rPr>
              <a:t>模拟被</a:t>
            </a:r>
            <a:r>
              <a:rPr lang="en-US" altLang="zh-CN" sz="2400">
                <a:solidFill>
                  <a:schemeClr val="tx1"/>
                </a:solidFill>
                <a:ea typeface="楷体_GB2312" pitchFamily="49" charset="-122"/>
              </a:rPr>
              <a:t>M1</a:t>
            </a:r>
            <a:r>
              <a:rPr lang="zh-CN" altLang="en-US" sz="2400">
                <a:solidFill>
                  <a:schemeClr val="tx1"/>
                </a:solidFill>
                <a:ea typeface="楷体_GB2312" pitchFamily="49" charset="-122"/>
              </a:rPr>
              <a:t>调用的</a:t>
            </a:r>
            <a:r>
              <a:rPr lang="en-US" altLang="zh-CN" sz="2400">
                <a:solidFill>
                  <a:schemeClr val="tx1"/>
                </a:solidFill>
                <a:ea typeface="楷体_GB2312" pitchFamily="49" charset="-122"/>
              </a:rPr>
              <a:t>M2、M3、M4。</a:t>
            </a:r>
          </a:p>
        </p:txBody>
      </p:sp>
      <p:sp>
        <p:nvSpPr>
          <p:cNvPr id="76845" name="Rectangle 45">
            <a:extLst>
              <a:ext uri="{FF2B5EF4-FFF2-40B4-BE49-F238E27FC236}">
                <a16:creationId xmlns:a16="http://schemas.microsoft.com/office/drawing/2014/main" id="{563DA807-0C26-4BBC-B40B-6D748BDC8123}"/>
              </a:ext>
            </a:extLst>
          </p:cNvPr>
          <p:cNvSpPr>
            <a:spLocks noChangeArrowheads="1"/>
          </p:cNvSpPr>
          <p:nvPr/>
        </p:nvSpPr>
        <p:spPr bwMode="auto">
          <a:xfrm>
            <a:off x="1447800" y="1619250"/>
            <a:ext cx="685800" cy="381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kumimoji="1" sz="1600" b="1">
                <a:solidFill>
                  <a:srgbClr val="003399"/>
                </a:solidFill>
                <a:latin typeface="Times New Roman" panose="02020603050405020304" pitchFamily="18" charset="0"/>
                <a:ea typeface="宋体" panose="02010600030101010101" pitchFamily="2" charset="-122"/>
              </a:defRPr>
            </a:lvl1pPr>
            <a:lvl2pPr marL="742950" indent="-285750" algn="ctr">
              <a:defRPr kumimoji="1" sz="1600" b="1">
                <a:solidFill>
                  <a:srgbClr val="003399"/>
                </a:solidFill>
                <a:latin typeface="Times New Roman" panose="02020603050405020304" pitchFamily="18" charset="0"/>
                <a:ea typeface="宋体" panose="02010600030101010101" pitchFamily="2" charset="-122"/>
              </a:defRPr>
            </a:lvl2pPr>
            <a:lvl3pPr marL="1143000" indent="-228600" algn="ctr">
              <a:defRPr kumimoji="1" sz="1600" b="1">
                <a:solidFill>
                  <a:srgbClr val="003399"/>
                </a:solidFill>
                <a:latin typeface="Times New Roman" panose="02020603050405020304" pitchFamily="18" charset="0"/>
                <a:ea typeface="宋体" panose="02010600030101010101" pitchFamily="2" charset="-122"/>
              </a:defRPr>
            </a:lvl3pPr>
            <a:lvl4pPr marL="1600200" indent="-228600" algn="ctr">
              <a:defRPr kumimoji="1" sz="1600" b="1">
                <a:solidFill>
                  <a:srgbClr val="003399"/>
                </a:solidFill>
                <a:latin typeface="Times New Roman" panose="02020603050405020304" pitchFamily="18" charset="0"/>
                <a:ea typeface="宋体" panose="02010600030101010101" pitchFamily="2" charset="-122"/>
              </a:defRPr>
            </a:lvl4pPr>
            <a:lvl5pPr marL="2057400" indent="-228600" algn="ctr">
              <a:defRPr kumimoji="1" sz="1600" b="1">
                <a:solidFill>
                  <a:srgbClr val="003399"/>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9pPr>
          </a:lstStyle>
          <a:p>
            <a:pPr eaLnBrk="1" hangingPunct="1"/>
            <a:r>
              <a:rPr lang="en-US" altLang="zh-CN" sz="2000">
                <a:solidFill>
                  <a:schemeClr val="bg2"/>
                </a:solidFill>
              </a:rPr>
              <a:t>M2</a:t>
            </a:r>
          </a:p>
        </p:txBody>
      </p:sp>
      <p:sp>
        <p:nvSpPr>
          <p:cNvPr id="76846" name="Rectangle 46">
            <a:extLst>
              <a:ext uri="{FF2B5EF4-FFF2-40B4-BE49-F238E27FC236}">
                <a16:creationId xmlns:a16="http://schemas.microsoft.com/office/drawing/2014/main" id="{A5EC01CB-9E70-4EAC-A82E-4E5D9B3B0443}"/>
              </a:ext>
            </a:extLst>
          </p:cNvPr>
          <p:cNvSpPr>
            <a:spLocks noChangeArrowheads="1"/>
          </p:cNvSpPr>
          <p:nvPr/>
        </p:nvSpPr>
        <p:spPr bwMode="auto">
          <a:xfrm>
            <a:off x="2590800" y="1619250"/>
            <a:ext cx="685800" cy="381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kumimoji="1" sz="1600" b="1">
                <a:solidFill>
                  <a:srgbClr val="003399"/>
                </a:solidFill>
                <a:latin typeface="Times New Roman" panose="02020603050405020304" pitchFamily="18" charset="0"/>
                <a:ea typeface="宋体" panose="02010600030101010101" pitchFamily="2" charset="-122"/>
              </a:defRPr>
            </a:lvl1pPr>
            <a:lvl2pPr marL="742950" indent="-285750" algn="ctr">
              <a:defRPr kumimoji="1" sz="1600" b="1">
                <a:solidFill>
                  <a:srgbClr val="003399"/>
                </a:solidFill>
                <a:latin typeface="Times New Roman" panose="02020603050405020304" pitchFamily="18" charset="0"/>
                <a:ea typeface="宋体" panose="02010600030101010101" pitchFamily="2" charset="-122"/>
              </a:defRPr>
            </a:lvl2pPr>
            <a:lvl3pPr marL="1143000" indent="-228600" algn="ctr">
              <a:defRPr kumimoji="1" sz="1600" b="1">
                <a:solidFill>
                  <a:srgbClr val="003399"/>
                </a:solidFill>
                <a:latin typeface="Times New Roman" panose="02020603050405020304" pitchFamily="18" charset="0"/>
                <a:ea typeface="宋体" panose="02010600030101010101" pitchFamily="2" charset="-122"/>
              </a:defRPr>
            </a:lvl3pPr>
            <a:lvl4pPr marL="1600200" indent="-228600" algn="ctr">
              <a:defRPr kumimoji="1" sz="1600" b="1">
                <a:solidFill>
                  <a:srgbClr val="003399"/>
                </a:solidFill>
                <a:latin typeface="Times New Roman" panose="02020603050405020304" pitchFamily="18" charset="0"/>
                <a:ea typeface="宋体" panose="02010600030101010101" pitchFamily="2" charset="-122"/>
              </a:defRPr>
            </a:lvl4pPr>
            <a:lvl5pPr marL="2057400" indent="-228600" algn="ctr">
              <a:defRPr kumimoji="1" sz="1600" b="1">
                <a:solidFill>
                  <a:srgbClr val="003399"/>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9pPr>
          </a:lstStyle>
          <a:p>
            <a:pPr eaLnBrk="1" hangingPunct="1"/>
            <a:r>
              <a:rPr lang="en-US" altLang="zh-CN" sz="2000">
                <a:solidFill>
                  <a:schemeClr val="bg2"/>
                </a:solidFill>
              </a:rPr>
              <a:t>M3</a:t>
            </a:r>
          </a:p>
        </p:txBody>
      </p:sp>
      <p:sp>
        <p:nvSpPr>
          <p:cNvPr id="76847" name="Rectangle 47">
            <a:extLst>
              <a:ext uri="{FF2B5EF4-FFF2-40B4-BE49-F238E27FC236}">
                <a16:creationId xmlns:a16="http://schemas.microsoft.com/office/drawing/2014/main" id="{FB22765C-3CD2-4EEB-AF5E-2A40A6C07F71}"/>
              </a:ext>
            </a:extLst>
          </p:cNvPr>
          <p:cNvSpPr>
            <a:spLocks noChangeArrowheads="1"/>
          </p:cNvSpPr>
          <p:nvPr/>
        </p:nvSpPr>
        <p:spPr bwMode="auto">
          <a:xfrm>
            <a:off x="3733800" y="1619250"/>
            <a:ext cx="685800" cy="381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kumimoji="1" sz="1600" b="1">
                <a:solidFill>
                  <a:srgbClr val="003399"/>
                </a:solidFill>
                <a:latin typeface="Times New Roman" panose="02020603050405020304" pitchFamily="18" charset="0"/>
                <a:ea typeface="宋体" panose="02010600030101010101" pitchFamily="2" charset="-122"/>
              </a:defRPr>
            </a:lvl1pPr>
            <a:lvl2pPr marL="742950" indent="-285750" algn="ctr">
              <a:defRPr kumimoji="1" sz="1600" b="1">
                <a:solidFill>
                  <a:srgbClr val="003399"/>
                </a:solidFill>
                <a:latin typeface="Times New Roman" panose="02020603050405020304" pitchFamily="18" charset="0"/>
                <a:ea typeface="宋体" panose="02010600030101010101" pitchFamily="2" charset="-122"/>
              </a:defRPr>
            </a:lvl2pPr>
            <a:lvl3pPr marL="1143000" indent="-228600" algn="ctr">
              <a:defRPr kumimoji="1" sz="1600" b="1">
                <a:solidFill>
                  <a:srgbClr val="003399"/>
                </a:solidFill>
                <a:latin typeface="Times New Roman" panose="02020603050405020304" pitchFamily="18" charset="0"/>
                <a:ea typeface="宋体" panose="02010600030101010101" pitchFamily="2" charset="-122"/>
              </a:defRPr>
            </a:lvl3pPr>
            <a:lvl4pPr marL="1600200" indent="-228600" algn="ctr">
              <a:defRPr kumimoji="1" sz="1600" b="1">
                <a:solidFill>
                  <a:srgbClr val="003399"/>
                </a:solidFill>
                <a:latin typeface="Times New Roman" panose="02020603050405020304" pitchFamily="18" charset="0"/>
                <a:ea typeface="宋体" panose="02010600030101010101" pitchFamily="2" charset="-122"/>
              </a:defRPr>
            </a:lvl4pPr>
            <a:lvl5pPr marL="2057400" indent="-228600" algn="ctr">
              <a:defRPr kumimoji="1" sz="1600" b="1">
                <a:solidFill>
                  <a:srgbClr val="003399"/>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9pPr>
          </a:lstStyle>
          <a:p>
            <a:pPr eaLnBrk="1" hangingPunct="1"/>
            <a:r>
              <a:rPr lang="en-US" altLang="zh-CN" sz="2000">
                <a:solidFill>
                  <a:schemeClr val="bg2"/>
                </a:solidFill>
              </a:rPr>
              <a:t>M4</a:t>
            </a:r>
          </a:p>
        </p:txBody>
      </p:sp>
      <p:sp>
        <p:nvSpPr>
          <p:cNvPr id="76848" name="Text Box 48">
            <a:extLst>
              <a:ext uri="{FF2B5EF4-FFF2-40B4-BE49-F238E27FC236}">
                <a16:creationId xmlns:a16="http://schemas.microsoft.com/office/drawing/2014/main" id="{1F48EF4A-19B8-4745-B2A9-0955050E2C83}"/>
              </a:ext>
            </a:extLst>
          </p:cNvPr>
          <p:cNvSpPr txBox="1">
            <a:spLocks noChangeArrowheads="1"/>
          </p:cNvSpPr>
          <p:nvPr/>
        </p:nvSpPr>
        <p:spPr bwMode="auto">
          <a:xfrm>
            <a:off x="4708525" y="3262313"/>
            <a:ext cx="4173538" cy="1225550"/>
          </a:xfrm>
          <a:prstGeom prst="rect">
            <a:avLst/>
          </a:prstGeom>
          <a:noFill/>
          <a:ln w="38100">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kumimoji="1" sz="1600" b="1">
                <a:solidFill>
                  <a:srgbClr val="003399"/>
                </a:solidFill>
                <a:latin typeface="Times New Roman" panose="02020603050405020304" pitchFamily="18" charset="0"/>
                <a:ea typeface="宋体" panose="02010600030101010101" pitchFamily="2" charset="-122"/>
              </a:defRPr>
            </a:lvl1pPr>
            <a:lvl2pPr marL="742950" indent="-285750" algn="ctr">
              <a:defRPr kumimoji="1" sz="1600" b="1">
                <a:solidFill>
                  <a:srgbClr val="003399"/>
                </a:solidFill>
                <a:latin typeface="Times New Roman" panose="02020603050405020304" pitchFamily="18" charset="0"/>
                <a:ea typeface="宋体" panose="02010600030101010101" pitchFamily="2" charset="-122"/>
              </a:defRPr>
            </a:lvl2pPr>
            <a:lvl3pPr marL="1143000" indent="-228600" algn="ctr">
              <a:defRPr kumimoji="1" sz="1600" b="1">
                <a:solidFill>
                  <a:srgbClr val="003399"/>
                </a:solidFill>
                <a:latin typeface="Times New Roman" panose="02020603050405020304" pitchFamily="18" charset="0"/>
                <a:ea typeface="宋体" panose="02010600030101010101" pitchFamily="2" charset="-122"/>
              </a:defRPr>
            </a:lvl3pPr>
            <a:lvl4pPr marL="1600200" indent="-228600" algn="ctr">
              <a:defRPr kumimoji="1" sz="1600" b="1">
                <a:solidFill>
                  <a:srgbClr val="003399"/>
                </a:solidFill>
                <a:latin typeface="Times New Roman" panose="02020603050405020304" pitchFamily="18" charset="0"/>
                <a:ea typeface="宋体" panose="02010600030101010101" pitchFamily="2" charset="-122"/>
              </a:defRPr>
            </a:lvl4pPr>
            <a:lvl5pPr marL="2057400" indent="-228600" algn="ctr">
              <a:defRPr kumimoji="1" sz="1600" b="1">
                <a:solidFill>
                  <a:srgbClr val="003399"/>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9pPr>
          </a:lstStyle>
          <a:p>
            <a:pPr algn="l" eaLnBrk="1" hangingPunct="1">
              <a:spcBef>
                <a:spcPct val="50000"/>
              </a:spcBef>
            </a:pPr>
            <a:r>
              <a:rPr lang="zh-CN" altLang="en-US" sz="2400">
                <a:solidFill>
                  <a:schemeClr val="tx1"/>
                </a:solidFill>
                <a:ea typeface="楷体_GB2312" pitchFamily="49" charset="-122"/>
              </a:rPr>
              <a:t>第二步，依次用</a:t>
            </a:r>
            <a:r>
              <a:rPr lang="en-US" altLang="zh-CN" sz="2400">
                <a:solidFill>
                  <a:schemeClr val="tx1"/>
                </a:solidFill>
                <a:ea typeface="楷体_GB2312" pitchFamily="49" charset="-122"/>
              </a:rPr>
              <a:t>M2、M3、M4</a:t>
            </a:r>
            <a:r>
              <a:rPr lang="zh-CN" altLang="en-US" sz="2400">
                <a:solidFill>
                  <a:schemeClr val="tx1"/>
                </a:solidFill>
                <a:ea typeface="楷体_GB2312" pitchFamily="49" charset="-122"/>
              </a:rPr>
              <a:t>替代桩模块</a:t>
            </a:r>
            <a:r>
              <a:rPr lang="en-US" altLang="zh-CN" sz="2400">
                <a:solidFill>
                  <a:schemeClr val="tx1"/>
                </a:solidFill>
                <a:ea typeface="楷体_GB2312" pitchFamily="49" charset="-122"/>
              </a:rPr>
              <a:t>S1、S2、S3，</a:t>
            </a:r>
            <a:r>
              <a:rPr lang="zh-CN" altLang="en-US" sz="2400">
                <a:solidFill>
                  <a:schemeClr val="tx1"/>
                </a:solidFill>
                <a:ea typeface="楷体_GB2312" pitchFamily="49" charset="-122"/>
              </a:rPr>
              <a:t>每替代一次进行一次测试。</a:t>
            </a:r>
          </a:p>
        </p:txBody>
      </p:sp>
      <p:sp>
        <p:nvSpPr>
          <p:cNvPr id="76849" name="Rectangle 49">
            <a:extLst>
              <a:ext uri="{FF2B5EF4-FFF2-40B4-BE49-F238E27FC236}">
                <a16:creationId xmlns:a16="http://schemas.microsoft.com/office/drawing/2014/main" id="{5CAEA049-9084-4C75-8F44-8F018650FF3E}"/>
              </a:ext>
            </a:extLst>
          </p:cNvPr>
          <p:cNvSpPr>
            <a:spLocks noChangeArrowheads="1"/>
          </p:cNvSpPr>
          <p:nvPr/>
        </p:nvSpPr>
        <p:spPr bwMode="auto">
          <a:xfrm>
            <a:off x="1468438" y="2374900"/>
            <a:ext cx="685800" cy="381000"/>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kumimoji="1" sz="1600" b="1">
                <a:solidFill>
                  <a:srgbClr val="003399"/>
                </a:solidFill>
                <a:latin typeface="Times New Roman" panose="02020603050405020304" pitchFamily="18" charset="0"/>
                <a:ea typeface="宋体" panose="02010600030101010101" pitchFamily="2" charset="-122"/>
              </a:defRPr>
            </a:lvl1pPr>
            <a:lvl2pPr marL="742950" indent="-285750" algn="ctr">
              <a:defRPr kumimoji="1" sz="1600" b="1">
                <a:solidFill>
                  <a:srgbClr val="003399"/>
                </a:solidFill>
                <a:latin typeface="Times New Roman" panose="02020603050405020304" pitchFamily="18" charset="0"/>
                <a:ea typeface="宋体" panose="02010600030101010101" pitchFamily="2" charset="-122"/>
              </a:defRPr>
            </a:lvl2pPr>
            <a:lvl3pPr marL="1143000" indent="-228600" algn="ctr">
              <a:defRPr kumimoji="1" sz="1600" b="1">
                <a:solidFill>
                  <a:srgbClr val="003399"/>
                </a:solidFill>
                <a:latin typeface="Times New Roman" panose="02020603050405020304" pitchFamily="18" charset="0"/>
                <a:ea typeface="宋体" panose="02010600030101010101" pitchFamily="2" charset="-122"/>
              </a:defRPr>
            </a:lvl3pPr>
            <a:lvl4pPr marL="1600200" indent="-228600" algn="ctr">
              <a:defRPr kumimoji="1" sz="1600" b="1">
                <a:solidFill>
                  <a:srgbClr val="003399"/>
                </a:solidFill>
                <a:latin typeface="Times New Roman" panose="02020603050405020304" pitchFamily="18" charset="0"/>
                <a:ea typeface="宋体" panose="02010600030101010101" pitchFamily="2" charset="-122"/>
              </a:defRPr>
            </a:lvl4pPr>
            <a:lvl5pPr marL="2057400" indent="-228600" algn="ctr">
              <a:defRPr kumimoji="1" sz="1600" b="1">
                <a:solidFill>
                  <a:srgbClr val="003399"/>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9pPr>
          </a:lstStyle>
          <a:p>
            <a:pPr eaLnBrk="1" hangingPunct="1"/>
            <a:r>
              <a:rPr lang="en-US" altLang="zh-CN" sz="2400" b="0">
                <a:solidFill>
                  <a:schemeClr val="tx1"/>
                </a:solidFill>
              </a:rPr>
              <a:t>S4</a:t>
            </a:r>
          </a:p>
        </p:txBody>
      </p:sp>
      <p:sp>
        <p:nvSpPr>
          <p:cNvPr id="76850" name="Line 50">
            <a:extLst>
              <a:ext uri="{FF2B5EF4-FFF2-40B4-BE49-F238E27FC236}">
                <a16:creationId xmlns:a16="http://schemas.microsoft.com/office/drawing/2014/main" id="{C13CC23B-F662-4CCA-8D25-CA6B2427C813}"/>
              </a:ext>
            </a:extLst>
          </p:cNvPr>
          <p:cNvSpPr>
            <a:spLocks noChangeShapeType="1"/>
          </p:cNvSpPr>
          <p:nvPr/>
        </p:nvSpPr>
        <p:spPr bwMode="auto">
          <a:xfrm>
            <a:off x="1773238" y="2001838"/>
            <a:ext cx="0" cy="37465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6851" name="Rectangle 51">
            <a:extLst>
              <a:ext uri="{FF2B5EF4-FFF2-40B4-BE49-F238E27FC236}">
                <a16:creationId xmlns:a16="http://schemas.microsoft.com/office/drawing/2014/main" id="{B7CA357F-3417-4FE5-A7F3-890A544C6E16}"/>
              </a:ext>
            </a:extLst>
          </p:cNvPr>
          <p:cNvSpPr>
            <a:spLocks noChangeArrowheads="1"/>
          </p:cNvSpPr>
          <p:nvPr/>
        </p:nvSpPr>
        <p:spPr bwMode="auto">
          <a:xfrm>
            <a:off x="1468438" y="2374900"/>
            <a:ext cx="685800" cy="381000"/>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kumimoji="1" sz="1600" b="1">
                <a:solidFill>
                  <a:srgbClr val="003399"/>
                </a:solidFill>
                <a:latin typeface="Times New Roman" panose="02020603050405020304" pitchFamily="18" charset="0"/>
                <a:ea typeface="宋体" panose="02010600030101010101" pitchFamily="2" charset="-122"/>
              </a:defRPr>
            </a:lvl1pPr>
            <a:lvl2pPr marL="742950" indent="-285750" algn="ctr">
              <a:defRPr kumimoji="1" sz="1600" b="1">
                <a:solidFill>
                  <a:srgbClr val="003399"/>
                </a:solidFill>
                <a:latin typeface="Times New Roman" panose="02020603050405020304" pitchFamily="18" charset="0"/>
                <a:ea typeface="宋体" panose="02010600030101010101" pitchFamily="2" charset="-122"/>
              </a:defRPr>
            </a:lvl2pPr>
            <a:lvl3pPr marL="1143000" indent="-228600" algn="ctr">
              <a:defRPr kumimoji="1" sz="1600" b="1">
                <a:solidFill>
                  <a:srgbClr val="003399"/>
                </a:solidFill>
                <a:latin typeface="Times New Roman" panose="02020603050405020304" pitchFamily="18" charset="0"/>
                <a:ea typeface="宋体" panose="02010600030101010101" pitchFamily="2" charset="-122"/>
              </a:defRPr>
            </a:lvl3pPr>
            <a:lvl4pPr marL="1600200" indent="-228600" algn="ctr">
              <a:defRPr kumimoji="1" sz="1600" b="1">
                <a:solidFill>
                  <a:srgbClr val="003399"/>
                </a:solidFill>
                <a:latin typeface="Times New Roman" panose="02020603050405020304" pitchFamily="18" charset="0"/>
                <a:ea typeface="宋体" panose="02010600030101010101" pitchFamily="2" charset="-122"/>
              </a:defRPr>
            </a:lvl4pPr>
            <a:lvl5pPr marL="2057400" indent="-228600" algn="ctr">
              <a:defRPr kumimoji="1" sz="1600" b="1">
                <a:solidFill>
                  <a:srgbClr val="003399"/>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9pPr>
          </a:lstStyle>
          <a:p>
            <a:pPr eaLnBrk="1" hangingPunct="1"/>
            <a:r>
              <a:rPr lang="en-US" altLang="zh-CN" sz="2400" b="0">
                <a:solidFill>
                  <a:schemeClr val="tx1"/>
                </a:solidFill>
              </a:rPr>
              <a:t>S4</a:t>
            </a:r>
          </a:p>
        </p:txBody>
      </p:sp>
      <p:sp>
        <p:nvSpPr>
          <p:cNvPr id="76852" name="Rectangle 52">
            <a:extLst>
              <a:ext uri="{FF2B5EF4-FFF2-40B4-BE49-F238E27FC236}">
                <a16:creationId xmlns:a16="http://schemas.microsoft.com/office/drawing/2014/main" id="{BCF82F6C-4F62-457F-81C2-89E2D9BD9492}"/>
              </a:ext>
            </a:extLst>
          </p:cNvPr>
          <p:cNvSpPr>
            <a:spLocks noChangeArrowheads="1"/>
          </p:cNvSpPr>
          <p:nvPr/>
        </p:nvSpPr>
        <p:spPr bwMode="auto">
          <a:xfrm>
            <a:off x="1468438" y="2374900"/>
            <a:ext cx="685800" cy="381000"/>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kumimoji="1" sz="1600" b="1">
                <a:solidFill>
                  <a:srgbClr val="003399"/>
                </a:solidFill>
                <a:latin typeface="Times New Roman" panose="02020603050405020304" pitchFamily="18" charset="0"/>
                <a:ea typeface="宋体" panose="02010600030101010101" pitchFamily="2" charset="-122"/>
              </a:defRPr>
            </a:lvl1pPr>
            <a:lvl2pPr marL="742950" indent="-285750" algn="ctr">
              <a:defRPr kumimoji="1" sz="1600" b="1">
                <a:solidFill>
                  <a:srgbClr val="003399"/>
                </a:solidFill>
                <a:latin typeface="Times New Roman" panose="02020603050405020304" pitchFamily="18" charset="0"/>
                <a:ea typeface="宋体" panose="02010600030101010101" pitchFamily="2" charset="-122"/>
              </a:defRPr>
            </a:lvl2pPr>
            <a:lvl3pPr marL="1143000" indent="-228600" algn="ctr">
              <a:defRPr kumimoji="1" sz="1600" b="1">
                <a:solidFill>
                  <a:srgbClr val="003399"/>
                </a:solidFill>
                <a:latin typeface="Times New Roman" panose="02020603050405020304" pitchFamily="18" charset="0"/>
                <a:ea typeface="宋体" panose="02010600030101010101" pitchFamily="2" charset="-122"/>
              </a:defRPr>
            </a:lvl3pPr>
            <a:lvl4pPr marL="1600200" indent="-228600" algn="ctr">
              <a:defRPr kumimoji="1" sz="1600" b="1">
                <a:solidFill>
                  <a:srgbClr val="003399"/>
                </a:solidFill>
                <a:latin typeface="Times New Roman" panose="02020603050405020304" pitchFamily="18" charset="0"/>
                <a:ea typeface="宋体" panose="02010600030101010101" pitchFamily="2" charset="-122"/>
              </a:defRPr>
            </a:lvl4pPr>
            <a:lvl5pPr marL="2057400" indent="-228600" algn="ctr">
              <a:defRPr kumimoji="1" sz="1600" b="1">
                <a:solidFill>
                  <a:srgbClr val="003399"/>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9pPr>
          </a:lstStyle>
          <a:p>
            <a:pPr eaLnBrk="1" hangingPunct="1"/>
            <a:r>
              <a:rPr lang="en-US" altLang="zh-CN" sz="2400" b="0">
                <a:solidFill>
                  <a:schemeClr val="tx1"/>
                </a:solidFill>
              </a:rPr>
              <a:t>S4</a:t>
            </a:r>
          </a:p>
        </p:txBody>
      </p:sp>
      <p:sp>
        <p:nvSpPr>
          <p:cNvPr id="76853" name="Rectangle 53">
            <a:extLst>
              <a:ext uri="{FF2B5EF4-FFF2-40B4-BE49-F238E27FC236}">
                <a16:creationId xmlns:a16="http://schemas.microsoft.com/office/drawing/2014/main" id="{DA7CED64-2C26-45B9-ABFD-9060256F6958}"/>
              </a:ext>
            </a:extLst>
          </p:cNvPr>
          <p:cNvSpPr>
            <a:spLocks noChangeArrowheads="1"/>
          </p:cNvSpPr>
          <p:nvPr/>
        </p:nvSpPr>
        <p:spPr bwMode="auto">
          <a:xfrm>
            <a:off x="3754438" y="2395538"/>
            <a:ext cx="685800" cy="381000"/>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kumimoji="1" sz="1600" b="1">
                <a:solidFill>
                  <a:srgbClr val="003399"/>
                </a:solidFill>
                <a:latin typeface="Times New Roman" panose="02020603050405020304" pitchFamily="18" charset="0"/>
                <a:ea typeface="宋体" panose="02010600030101010101" pitchFamily="2" charset="-122"/>
              </a:defRPr>
            </a:lvl1pPr>
            <a:lvl2pPr marL="742950" indent="-285750" algn="ctr">
              <a:defRPr kumimoji="1" sz="1600" b="1">
                <a:solidFill>
                  <a:srgbClr val="003399"/>
                </a:solidFill>
                <a:latin typeface="Times New Roman" panose="02020603050405020304" pitchFamily="18" charset="0"/>
                <a:ea typeface="宋体" panose="02010600030101010101" pitchFamily="2" charset="-122"/>
              </a:defRPr>
            </a:lvl2pPr>
            <a:lvl3pPr marL="1143000" indent="-228600" algn="ctr">
              <a:defRPr kumimoji="1" sz="1600" b="1">
                <a:solidFill>
                  <a:srgbClr val="003399"/>
                </a:solidFill>
                <a:latin typeface="Times New Roman" panose="02020603050405020304" pitchFamily="18" charset="0"/>
                <a:ea typeface="宋体" panose="02010600030101010101" pitchFamily="2" charset="-122"/>
              </a:defRPr>
            </a:lvl3pPr>
            <a:lvl4pPr marL="1600200" indent="-228600" algn="ctr">
              <a:defRPr kumimoji="1" sz="1600" b="1">
                <a:solidFill>
                  <a:srgbClr val="003399"/>
                </a:solidFill>
                <a:latin typeface="Times New Roman" panose="02020603050405020304" pitchFamily="18" charset="0"/>
                <a:ea typeface="宋体" panose="02010600030101010101" pitchFamily="2" charset="-122"/>
              </a:defRPr>
            </a:lvl4pPr>
            <a:lvl5pPr marL="2057400" indent="-228600" algn="ctr">
              <a:defRPr kumimoji="1" sz="1600" b="1">
                <a:solidFill>
                  <a:srgbClr val="003399"/>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9pPr>
          </a:lstStyle>
          <a:p>
            <a:pPr eaLnBrk="1" hangingPunct="1"/>
            <a:r>
              <a:rPr lang="en-US" altLang="zh-CN" sz="2400" b="0">
                <a:solidFill>
                  <a:schemeClr val="tx1"/>
                </a:solidFill>
              </a:rPr>
              <a:t>S5</a:t>
            </a:r>
          </a:p>
        </p:txBody>
      </p:sp>
      <p:sp>
        <p:nvSpPr>
          <p:cNvPr id="76854" name="Rectangle 54">
            <a:extLst>
              <a:ext uri="{FF2B5EF4-FFF2-40B4-BE49-F238E27FC236}">
                <a16:creationId xmlns:a16="http://schemas.microsoft.com/office/drawing/2014/main" id="{F03E8DE0-0D8F-4346-B3CF-5FB48D0F61EF}"/>
              </a:ext>
            </a:extLst>
          </p:cNvPr>
          <p:cNvSpPr>
            <a:spLocks noChangeArrowheads="1"/>
          </p:cNvSpPr>
          <p:nvPr/>
        </p:nvSpPr>
        <p:spPr bwMode="auto">
          <a:xfrm>
            <a:off x="3754438" y="2395538"/>
            <a:ext cx="685800" cy="381000"/>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kumimoji="1" sz="1600" b="1">
                <a:solidFill>
                  <a:srgbClr val="003399"/>
                </a:solidFill>
                <a:latin typeface="Times New Roman" panose="02020603050405020304" pitchFamily="18" charset="0"/>
                <a:ea typeface="宋体" panose="02010600030101010101" pitchFamily="2" charset="-122"/>
              </a:defRPr>
            </a:lvl1pPr>
            <a:lvl2pPr marL="742950" indent="-285750" algn="ctr">
              <a:defRPr kumimoji="1" sz="1600" b="1">
                <a:solidFill>
                  <a:srgbClr val="003399"/>
                </a:solidFill>
                <a:latin typeface="Times New Roman" panose="02020603050405020304" pitchFamily="18" charset="0"/>
                <a:ea typeface="宋体" panose="02010600030101010101" pitchFamily="2" charset="-122"/>
              </a:defRPr>
            </a:lvl2pPr>
            <a:lvl3pPr marL="1143000" indent="-228600" algn="ctr">
              <a:defRPr kumimoji="1" sz="1600" b="1">
                <a:solidFill>
                  <a:srgbClr val="003399"/>
                </a:solidFill>
                <a:latin typeface="Times New Roman" panose="02020603050405020304" pitchFamily="18" charset="0"/>
                <a:ea typeface="宋体" panose="02010600030101010101" pitchFamily="2" charset="-122"/>
              </a:defRPr>
            </a:lvl3pPr>
            <a:lvl4pPr marL="1600200" indent="-228600" algn="ctr">
              <a:defRPr kumimoji="1" sz="1600" b="1">
                <a:solidFill>
                  <a:srgbClr val="003399"/>
                </a:solidFill>
                <a:latin typeface="Times New Roman" panose="02020603050405020304" pitchFamily="18" charset="0"/>
                <a:ea typeface="宋体" panose="02010600030101010101" pitchFamily="2" charset="-122"/>
              </a:defRPr>
            </a:lvl4pPr>
            <a:lvl5pPr marL="2057400" indent="-228600" algn="ctr">
              <a:defRPr kumimoji="1" sz="1600" b="1">
                <a:solidFill>
                  <a:srgbClr val="003399"/>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9pPr>
          </a:lstStyle>
          <a:p>
            <a:pPr eaLnBrk="1" hangingPunct="1"/>
            <a:r>
              <a:rPr lang="en-US" altLang="zh-CN" sz="2400" b="0">
                <a:solidFill>
                  <a:schemeClr val="tx1"/>
                </a:solidFill>
              </a:rPr>
              <a:t>S5</a:t>
            </a:r>
          </a:p>
        </p:txBody>
      </p:sp>
      <p:sp>
        <p:nvSpPr>
          <p:cNvPr id="76855" name="Line 55">
            <a:extLst>
              <a:ext uri="{FF2B5EF4-FFF2-40B4-BE49-F238E27FC236}">
                <a16:creationId xmlns:a16="http://schemas.microsoft.com/office/drawing/2014/main" id="{02BAB401-6F81-404D-8AC9-769A2E265C46}"/>
              </a:ext>
            </a:extLst>
          </p:cNvPr>
          <p:cNvSpPr>
            <a:spLocks noChangeShapeType="1"/>
          </p:cNvSpPr>
          <p:nvPr/>
        </p:nvSpPr>
        <p:spPr bwMode="auto">
          <a:xfrm>
            <a:off x="4095750" y="2000250"/>
            <a:ext cx="0" cy="41592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6856" name="Text Box 56">
            <a:extLst>
              <a:ext uri="{FF2B5EF4-FFF2-40B4-BE49-F238E27FC236}">
                <a16:creationId xmlns:a16="http://schemas.microsoft.com/office/drawing/2014/main" id="{68913E3D-A61C-4CDB-AC53-F91038278874}"/>
              </a:ext>
            </a:extLst>
          </p:cNvPr>
          <p:cNvSpPr txBox="1">
            <a:spLocks noChangeArrowheads="1"/>
          </p:cNvSpPr>
          <p:nvPr/>
        </p:nvSpPr>
        <p:spPr bwMode="auto">
          <a:xfrm>
            <a:off x="425450" y="4643438"/>
            <a:ext cx="4089400" cy="1590675"/>
          </a:xfrm>
          <a:prstGeom prst="rect">
            <a:avLst/>
          </a:prstGeom>
          <a:noFill/>
          <a:ln w="38100">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kumimoji="1" sz="1600" b="1">
                <a:solidFill>
                  <a:srgbClr val="003399"/>
                </a:solidFill>
                <a:latin typeface="Times New Roman" panose="02020603050405020304" pitchFamily="18" charset="0"/>
                <a:ea typeface="宋体" panose="02010600030101010101" pitchFamily="2" charset="-122"/>
              </a:defRPr>
            </a:lvl1pPr>
            <a:lvl2pPr marL="742950" indent="-285750" algn="ctr">
              <a:defRPr kumimoji="1" sz="1600" b="1">
                <a:solidFill>
                  <a:srgbClr val="003399"/>
                </a:solidFill>
                <a:latin typeface="Times New Roman" panose="02020603050405020304" pitchFamily="18" charset="0"/>
                <a:ea typeface="宋体" panose="02010600030101010101" pitchFamily="2" charset="-122"/>
              </a:defRPr>
            </a:lvl2pPr>
            <a:lvl3pPr marL="1143000" indent="-228600" algn="ctr">
              <a:defRPr kumimoji="1" sz="1600" b="1">
                <a:solidFill>
                  <a:srgbClr val="003399"/>
                </a:solidFill>
                <a:latin typeface="Times New Roman" panose="02020603050405020304" pitchFamily="18" charset="0"/>
                <a:ea typeface="宋体" panose="02010600030101010101" pitchFamily="2" charset="-122"/>
              </a:defRPr>
            </a:lvl3pPr>
            <a:lvl4pPr marL="1600200" indent="-228600" algn="ctr">
              <a:defRPr kumimoji="1" sz="1600" b="1">
                <a:solidFill>
                  <a:srgbClr val="003399"/>
                </a:solidFill>
                <a:latin typeface="Times New Roman" panose="02020603050405020304" pitchFamily="18" charset="0"/>
                <a:ea typeface="宋体" panose="02010600030101010101" pitchFamily="2" charset="-122"/>
              </a:defRPr>
            </a:lvl4pPr>
            <a:lvl5pPr marL="2057400" indent="-228600" algn="ctr">
              <a:defRPr kumimoji="1" sz="1600" b="1">
                <a:solidFill>
                  <a:srgbClr val="003399"/>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9pPr>
          </a:lstStyle>
          <a:p>
            <a:pPr algn="l" eaLnBrk="1" hangingPunct="1">
              <a:spcBef>
                <a:spcPct val="50000"/>
              </a:spcBef>
            </a:pPr>
            <a:r>
              <a:rPr lang="zh-CN" altLang="en-US" sz="2400">
                <a:solidFill>
                  <a:schemeClr val="tx1"/>
                </a:solidFill>
                <a:ea typeface="楷体_GB2312" pitchFamily="49" charset="-122"/>
              </a:rPr>
              <a:t>第三步，对由主控模块</a:t>
            </a:r>
            <a:r>
              <a:rPr lang="en-US" altLang="zh-CN" sz="2400">
                <a:solidFill>
                  <a:schemeClr val="tx1"/>
                </a:solidFill>
                <a:ea typeface="楷体_GB2312" pitchFamily="49" charset="-122"/>
              </a:rPr>
              <a:t>M1</a:t>
            </a:r>
            <a:r>
              <a:rPr lang="zh-CN" altLang="en-US" sz="2400">
                <a:solidFill>
                  <a:schemeClr val="tx1"/>
                </a:solidFill>
                <a:ea typeface="楷体_GB2312" pitchFamily="49" charset="-122"/>
              </a:rPr>
              <a:t>和模块</a:t>
            </a:r>
            <a:r>
              <a:rPr lang="en-US" altLang="zh-CN" sz="2400">
                <a:solidFill>
                  <a:schemeClr val="tx1"/>
                </a:solidFill>
                <a:ea typeface="楷体_GB2312" pitchFamily="49" charset="-122"/>
              </a:rPr>
              <a:t>M2、M3、M4</a:t>
            </a:r>
            <a:r>
              <a:rPr lang="zh-CN" altLang="en-US" sz="2400">
                <a:solidFill>
                  <a:schemeClr val="tx1"/>
                </a:solidFill>
                <a:ea typeface="楷体_GB2312" pitchFamily="49" charset="-122"/>
              </a:rPr>
              <a:t>构成的子系统进行测试，设计桩模块</a:t>
            </a:r>
            <a:r>
              <a:rPr lang="en-US" altLang="zh-CN" sz="2400">
                <a:solidFill>
                  <a:schemeClr val="tx1"/>
                </a:solidFill>
                <a:ea typeface="楷体_GB2312" pitchFamily="49" charset="-122"/>
              </a:rPr>
              <a:t>S4、S5。</a:t>
            </a:r>
            <a:endParaRPr lang="en-US" altLang="zh-CN" sz="2400" b="0">
              <a:solidFill>
                <a:schemeClr val="tx1"/>
              </a:solidFill>
            </a:endParaRPr>
          </a:p>
        </p:txBody>
      </p:sp>
      <p:sp>
        <p:nvSpPr>
          <p:cNvPr id="76857" name="Rectangle 57">
            <a:extLst>
              <a:ext uri="{FF2B5EF4-FFF2-40B4-BE49-F238E27FC236}">
                <a16:creationId xmlns:a16="http://schemas.microsoft.com/office/drawing/2014/main" id="{69140741-9B3C-4569-B429-92378AF008C2}"/>
              </a:ext>
            </a:extLst>
          </p:cNvPr>
          <p:cNvSpPr>
            <a:spLocks noChangeArrowheads="1"/>
          </p:cNvSpPr>
          <p:nvPr/>
        </p:nvSpPr>
        <p:spPr bwMode="auto">
          <a:xfrm>
            <a:off x="1468438" y="2374900"/>
            <a:ext cx="685800" cy="381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kumimoji="1" sz="1600" b="1">
                <a:solidFill>
                  <a:srgbClr val="003399"/>
                </a:solidFill>
                <a:latin typeface="Times New Roman" panose="02020603050405020304" pitchFamily="18" charset="0"/>
                <a:ea typeface="宋体" panose="02010600030101010101" pitchFamily="2" charset="-122"/>
              </a:defRPr>
            </a:lvl1pPr>
            <a:lvl2pPr marL="742950" indent="-285750" algn="ctr">
              <a:defRPr kumimoji="1" sz="1600" b="1">
                <a:solidFill>
                  <a:srgbClr val="003399"/>
                </a:solidFill>
                <a:latin typeface="Times New Roman" panose="02020603050405020304" pitchFamily="18" charset="0"/>
                <a:ea typeface="宋体" panose="02010600030101010101" pitchFamily="2" charset="-122"/>
              </a:defRPr>
            </a:lvl2pPr>
            <a:lvl3pPr marL="1143000" indent="-228600" algn="ctr">
              <a:defRPr kumimoji="1" sz="1600" b="1">
                <a:solidFill>
                  <a:srgbClr val="003399"/>
                </a:solidFill>
                <a:latin typeface="Times New Roman" panose="02020603050405020304" pitchFamily="18" charset="0"/>
                <a:ea typeface="宋体" panose="02010600030101010101" pitchFamily="2" charset="-122"/>
              </a:defRPr>
            </a:lvl3pPr>
            <a:lvl4pPr marL="1600200" indent="-228600" algn="ctr">
              <a:defRPr kumimoji="1" sz="1600" b="1">
                <a:solidFill>
                  <a:srgbClr val="003399"/>
                </a:solidFill>
                <a:latin typeface="Times New Roman" panose="02020603050405020304" pitchFamily="18" charset="0"/>
                <a:ea typeface="宋体" panose="02010600030101010101" pitchFamily="2" charset="-122"/>
              </a:defRPr>
            </a:lvl4pPr>
            <a:lvl5pPr marL="2057400" indent="-228600" algn="ctr">
              <a:defRPr kumimoji="1" sz="1600" b="1">
                <a:solidFill>
                  <a:srgbClr val="003399"/>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9pPr>
          </a:lstStyle>
          <a:p>
            <a:pPr eaLnBrk="1" hangingPunct="1"/>
            <a:r>
              <a:rPr lang="en-US" altLang="zh-CN" sz="2000">
                <a:solidFill>
                  <a:schemeClr val="bg2"/>
                </a:solidFill>
              </a:rPr>
              <a:t>M5</a:t>
            </a:r>
          </a:p>
        </p:txBody>
      </p:sp>
      <p:sp>
        <p:nvSpPr>
          <p:cNvPr id="76858" name="Rectangle 58">
            <a:extLst>
              <a:ext uri="{FF2B5EF4-FFF2-40B4-BE49-F238E27FC236}">
                <a16:creationId xmlns:a16="http://schemas.microsoft.com/office/drawing/2014/main" id="{9E558B4F-2E97-4265-9972-C196C0AB2820}"/>
              </a:ext>
            </a:extLst>
          </p:cNvPr>
          <p:cNvSpPr>
            <a:spLocks noChangeArrowheads="1"/>
          </p:cNvSpPr>
          <p:nvPr/>
        </p:nvSpPr>
        <p:spPr bwMode="auto">
          <a:xfrm>
            <a:off x="3754438" y="2395538"/>
            <a:ext cx="685800" cy="381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kumimoji="1" sz="1600" b="1">
                <a:solidFill>
                  <a:srgbClr val="003399"/>
                </a:solidFill>
                <a:latin typeface="Times New Roman" panose="02020603050405020304" pitchFamily="18" charset="0"/>
                <a:ea typeface="宋体" panose="02010600030101010101" pitchFamily="2" charset="-122"/>
              </a:defRPr>
            </a:lvl1pPr>
            <a:lvl2pPr marL="742950" indent="-285750" algn="ctr">
              <a:defRPr kumimoji="1" sz="1600" b="1">
                <a:solidFill>
                  <a:srgbClr val="003399"/>
                </a:solidFill>
                <a:latin typeface="Times New Roman" panose="02020603050405020304" pitchFamily="18" charset="0"/>
                <a:ea typeface="宋体" panose="02010600030101010101" pitchFamily="2" charset="-122"/>
              </a:defRPr>
            </a:lvl2pPr>
            <a:lvl3pPr marL="1143000" indent="-228600" algn="ctr">
              <a:defRPr kumimoji="1" sz="1600" b="1">
                <a:solidFill>
                  <a:srgbClr val="003399"/>
                </a:solidFill>
                <a:latin typeface="Times New Roman" panose="02020603050405020304" pitchFamily="18" charset="0"/>
                <a:ea typeface="宋体" panose="02010600030101010101" pitchFamily="2" charset="-122"/>
              </a:defRPr>
            </a:lvl3pPr>
            <a:lvl4pPr marL="1600200" indent="-228600" algn="ctr">
              <a:defRPr kumimoji="1" sz="1600" b="1">
                <a:solidFill>
                  <a:srgbClr val="003399"/>
                </a:solidFill>
                <a:latin typeface="Times New Roman" panose="02020603050405020304" pitchFamily="18" charset="0"/>
                <a:ea typeface="宋体" panose="02010600030101010101" pitchFamily="2" charset="-122"/>
              </a:defRPr>
            </a:lvl4pPr>
            <a:lvl5pPr marL="2057400" indent="-228600" algn="ctr">
              <a:defRPr kumimoji="1" sz="1600" b="1">
                <a:solidFill>
                  <a:srgbClr val="003399"/>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9pPr>
          </a:lstStyle>
          <a:p>
            <a:pPr eaLnBrk="1" hangingPunct="1"/>
            <a:r>
              <a:rPr lang="en-US" altLang="zh-CN" sz="2000">
                <a:solidFill>
                  <a:schemeClr val="bg2"/>
                </a:solidFill>
              </a:rPr>
              <a:t>M6</a:t>
            </a:r>
          </a:p>
        </p:txBody>
      </p:sp>
      <p:sp>
        <p:nvSpPr>
          <p:cNvPr id="76859" name="Text Box 59">
            <a:extLst>
              <a:ext uri="{FF2B5EF4-FFF2-40B4-BE49-F238E27FC236}">
                <a16:creationId xmlns:a16="http://schemas.microsoft.com/office/drawing/2014/main" id="{5C8DA0B1-A9CC-4071-A8AC-F1FB4B9D1118}"/>
              </a:ext>
            </a:extLst>
          </p:cNvPr>
          <p:cNvSpPr txBox="1">
            <a:spLocks noChangeArrowheads="1"/>
          </p:cNvSpPr>
          <p:nvPr/>
        </p:nvSpPr>
        <p:spPr bwMode="auto">
          <a:xfrm>
            <a:off x="4710113" y="4645025"/>
            <a:ext cx="4137025" cy="1590675"/>
          </a:xfrm>
          <a:prstGeom prst="rect">
            <a:avLst/>
          </a:prstGeom>
          <a:noFill/>
          <a:ln w="38100">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kumimoji="1" sz="1600" b="1">
                <a:solidFill>
                  <a:srgbClr val="003399"/>
                </a:solidFill>
                <a:latin typeface="Times New Roman" panose="02020603050405020304" pitchFamily="18" charset="0"/>
                <a:ea typeface="宋体" panose="02010600030101010101" pitchFamily="2" charset="-122"/>
              </a:defRPr>
            </a:lvl1pPr>
            <a:lvl2pPr marL="742950" indent="-285750" algn="ctr">
              <a:defRPr kumimoji="1" sz="1600" b="1">
                <a:solidFill>
                  <a:srgbClr val="003399"/>
                </a:solidFill>
                <a:latin typeface="Times New Roman" panose="02020603050405020304" pitchFamily="18" charset="0"/>
                <a:ea typeface="宋体" panose="02010600030101010101" pitchFamily="2" charset="-122"/>
              </a:defRPr>
            </a:lvl2pPr>
            <a:lvl3pPr marL="1143000" indent="-228600" algn="ctr">
              <a:defRPr kumimoji="1" sz="1600" b="1">
                <a:solidFill>
                  <a:srgbClr val="003399"/>
                </a:solidFill>
                <a:latin typeface="Times New Roman" panose="02020603050405020304" pitchFamily="18" charset="0"/>
                <a:ea typeface="宋体" panose="02010600030101010101" pitchFamily="2" charset="-122"/>
              </a:defRPr>
            </a:lvl3pPr>
            <a:lvl4pPr marL="1600200" indent="-228600" algn="ctr">
              <a:defRPr kumimoji="1" sz="1600" b="1">
                <a:solidFill>
                  <a:srgbClr val="003399"/>
                </a:solidFill>
                <a:latin typeface="Times New Roman" panose="02020603050405020304" pitchFamily="18" charset="0"/>
                <a:ea typeface="宋体" panose="02010600030101010101" pitchFamily="2" charset="-122"/>
              </a:defRPr>
            </a:lvl4pPr>
            <a:lvl5pPr marL="2057400" indent="-228600" algn="ctr">
              <a:defRPr kumimoji="1" sz="1600" b="1">
                <a:solidFill>
                  <a:srgbClr val="003399"/>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9pPr>
          </a:lstStyle>
          <a:p>
            <a:pPr algn="l" eaLnBrk="1" hangingPunct="1">
              <a:spcBef>
                <a:spcPct val="50000"/>
              </a:spcBef>
            </a:pPr>
            <a:r>
              <a:rPr lang="zh-CN" altLang="en-US" sz="2400">
                <a:solidFill>
                  <a:schemeClr val="tx1"/>
                </a:solidFill>
                <a:ea typeface="楷体_GB2312" pitchFamily="49" charset="-122"/>
              </a:rPr>
              <a:t>第四步，依次用模块</a:t>
            </a:r>
            <a:r>
              <a:rPr lang="en-US" altLang="zh-CN" sz="2400">
                <a:solidFill>
                  <a:schemeClr val="tx1"/>
                </a:solidFill>
                <a:ea typeface="楷体_GB2312" pitchFamily="49" charset="-122"/>
              </a:rPr>
              <a:t>M5</a:t>
            </a:r>
            <a:r>
              <a:rPr lang="zh-CN" altLang="en-US" sz="2400">
                <a:solidFill>
                  <a:schemeClr val="tx1"/>
                </a:solidFill>
                <a:ea typeface="楷体_GB2312" pitchFamily="49" charset="-122"/>
              </a:rPr>
              <a:t>和</a:t>
            </a:r>
            <a:r>
              <a:rPr lang="en-US" altLang="zh-CN" sz="2400">
                <a:solidFill>
                  <a:schemeClr val="tx1"/>
                </a:solidFill>
                <a:ea typeface="楷体_GB2312" pitchFamily="49" charset="-122"/>
              </a:rPr>
              <a:t>M6</a:t>
            </a:r>
            <a:r>
              <a:rPr lang="zh-CN" altLang="en-US" sz="2400">
                <a:solidFill>
                  <a:schemeClr val="tx1"/>
                </a:solidFill>
                <a:ea typeface="楷体_GB2312" pitchFamily="49" charset="-122"/>
              </a:rPr>
              <a:t>替代桩模块</a:t>
            </a:r>
            <a:r>
              <a:rPr lang="en-US" altLang="zh-CN" sz="2400">
                <a:solidFill>
                  <a:schemeClr val="tx1"/>
                </a:solidFill>
                <a:ea typeface="楷体_GB2312" pitchFamily="49" charset="-122"/>
              </a:rPr>
              <a:t>S4、S5，</a:t>
            </a:r>
            <a:r>
              <a:rPr lang="zh-CN" altLang="en-US" sz="2400">
                <a:solidFill>
                  <a:schemeClr val="tx1"/>
                </a:solidFill>
                <a:ea typeface="楷体_GB2312" pitchFamily="49" charset="-122"/>
              </a:rPr>
              <a:t>并同时进行新的测试。组装测试完毕。</a:t>
            </a:r>
          </a:p>
        </p:txBody>
      </p:sp>
      <p:sp>
        <p:nvSpPr>
          <p:cNvPr id="76860" name="AutoShape 60">
            <a:extLst>
              <a:ext uri="{FF2B5EF4-FFF2-40B4-BE49-F238E27FC236}">
                <a16:creationId xmlns:a16="http://schemas.microsoft.com/office/drawing/2014/main" id="{C660FCC3-817E-4F89-83EE-E8C597DF4F3C}"/>
              </a:ext>
            </a:extLst>
          </p:cNvPr>
          <p:cNvSpPr>
            <a:spLocks noChangeArrowheads="1"/>
          </p:cNvSpPr>
          <p:nvPr/>
        </p:nvSpPr>
        <p:spPr bwMode="auto">
          <a:xfrm rot="5400000">
            <a:off x="-15875" y="1709738"/>
            <a:ext cx="1905000" cy="228600"/>
          </a:xfrm>
          <a:prstGeom prst="notchedRightArrow">
            <a:avLst>
              <a:gd name="adj1" fmla="val 50000"/>
              <a:gd name="adj2" fmla="val 208333"/>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kumimoji="1" sz="1600" b="1">
                <a:solidFill>
                  <a:srgbClr val="003399"/>
                </a:solidFill>
                <a:latin typeface="Times New Roman" panose="02020603050405020304" pitchFamily="18" charset="0"/>
                <a:ea typeface="宋体" panose="02010600030101010101" pitchFamily="2" charset="-122"/>
              </a:defRPr>
            </a:lvl1pPr>
            <a:lvl2pPr marL="742950" indent="-285750" algn="ctr">
              <a:defRPr kumimoji="1" sz="1600" b="1">
                <a:solidFill>
                  <a:srgbClr val="003399"/>
                </a:solidFill>
                <a:latin typeface="Times New Roman" panose="02020603050405020304" pitchFamily="18" charset="0"/>
                <a:ea typeface="宋体" panose="02010600030101010101" pitchFamily="2" charset="-122"/>
              </a:defRPr>
            </a:lvl2pPr>
            <a:lvl3pPr marL="1143000" indent="-228600" algn="ctr">
              <a:defRPr kumimoji="1" sz="1600" b="1">
                <a:solidFill>
                  <a:srgbClr val="003399"/>
                </a:solidFill>
                <a:latin typeface="Times New Roman" panose="02020603050405020304" pitchFamily="18" charset="0"/>
                <a:ea typeface="宋体" panose="02010600030101010101" pitchFamily="2" charset="-122"/>
              </a:defRPr>
            </a:lvl3pPr>
            <a:lvl4pPr marL="1600200" indent="-228600" algn="ctr">
              <a:defRPr kumimoji="1" sz="1600" b="1">
                <a:solidFill>
                  <a:srgbClr val="003399"/>
                </a:solidFill>
                <a:latin typeface="Times New Roman" panose="02020603050405020304" pitchFamily="18" charset="0"/>
                <a:ea typeface="宋体" panose="02010600030101010101" pitchFamily="2" charset="-122"/>
              </a:defRPr>
            </a:lvl4pPr>
            <a:lvl5pPr marL="2057400" indent="-228600" algn="ctr">
              <a:defRPr kumimoji="1" sz="1600" b="1">
                <a:solidFill>
                  <a:srgbClr val="003399"/>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42030" name="Oval 63">
            <a:hlinkClick r:id="" action="ppaction://hlinkshowjump?jump=previousslide"/>
            <a:extLst>
              <a:ext uri="{FF2B5EF4-FFF2-40B4-BE49-F238E27FC236}">
                <a16:creationId xmlns:a16="http://schemas.microsoft.com/office/drawing/2014/main" id="{8735FED2-FD19-4FEA-AAF5-8D39AE6843EA}"/>
              </a:ext>
            </a:extLst>
          </p:cNvPr>
          <p:cNvSpPr>
            <a:spLocks noChangeArrowheads="1"/>
          </p:cNvSpPr>
          <p:nvPr/>
        </p:nvSpPr>
        <p:spPr bwMode="auto">
          <a:xfrm>
            <a:off x="6353175" y="6386513"/>
            <a:ext cx="747713" cy="323850"/>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kumimoji="1" sz="1600" b="1">
                <a:solidFill>
                  <a:srgbClr val="003399"/>
                </a:solidFill>
                <a:latin typeface="Times New Roman" panose="02020603050405020304" pitchFamily="18" charset="0"/>
                <a:ea typeface="宋体" panose="02010600030101010101" pitchFamily="2" charset="-122"/>
              </a:defRPr>
            </a:lvl1pPr>
            <a:lvl2pPr marL="742950" indent="-285750" algn="ctr">
              <a:defRPr kumimoji="1" sz="1600" b="1">
                <a:solidFill>
                  <a:srgbClr val="003399"/>
                </a:solidFill>
                <a:latin typeface="Times New Roman" panose="02020603050405020304" pitchFamily="18" charset="0"/>
                <a:ea typeface="宋体" panose="02010600030101010101" pitchFamily="2" charset="-122"/>
              </a:defRPr>
            </a:lvl2pPr>
            <a:lvl3pPr marL="1143000" indent="-228600" algn="ctr">
              <a:defRPr kumimoji="1" sz="1600" b="1">
                <a:solidFill>
                  <a:srgbClr val="003399"/>
                </a:solidFill>
                <a:latin typeface="Times New Roman" panose="02020603050405020304" pitchFamily="18" charset="0"/>
                <a:ea typeface="宋体" panose="02010600030101010101" pitchFamily="2" charset="-122"/>
              </a:defRPr>
            </a:lvl3pPr>
            <a:lvl4pPr marL="1600200" indent="-228600" algn="ctr">
              <a:defRPr kumimoji="1" sz="1600" b="1">
                <a:solidFill>
                  <a:srgbClr val="003399"/>
                </a:solidFill>
                <a:latin typeface="Times New Roman" panose="02020603050405020304" pitchFamily="18" charset="0"/>
                <a:ea typeface="宋体" panose="02010600030101010101" pitchFamily="2" charset="-122"/>
              </a:defRPr>
            </a:lvl4pPr>
            <a:lvl5pPr marL="2057400" indent="-228600" algn="ctr">
              <a:defRPr kumimoji="1" sz="1600" b="1">
                <a:solidFill>
                  <a:srgbClr val="003399"/>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42031" name="Oval 64">
            <a:hlinkClick r:id="" action="ppaction://hlinkshowjump?jump=nextslide"/>
            <a:extLst>
              <a:ext uri="{FF2B5EF4-FFF2-40B4-BE49-F238E27FC236}">
                <a16:creationId xmlns:a16="http://schemas.microsoft.com/office/drawing/2014/main" id="{B1006A0B-0BB0-49EE-ADF1-AC245FF1A89A}"/>
              </a:ext>
            </a:extLst>
          </p:cNvPr>
          <p:cNvSpPr>
            <a:spLocks noChangeArrowheads="1"/>
          </p:cNvSpPr>
          <p:nvPr/>
        </p:nvSpPr>
        <p:spPr bwMode="auto">
          <a:xfrm>
            <a:off x="7219950" y="6391275"/>
            <a:ext cx="781050" cy="314325"/>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kumimoji="1" sz="1600" b="1">
                <a:solidFill>
                  <a:srgbClr val="003399"/>
                </a:solidFill>
                <a:latin typeface="Times New Roman" panose="02020603050405020304" pitchFamily="18" charset="0"/>
                <a:ea typeface="宋体" panose="02010600030101010101" pitchFamily="2" charset="-122"/>
              </a:defRPr>
            </a:lvl1pPr>
            <a:lvl2pPr marL="742950" indent="-285750" algn="ctr">
              <a:defRPr kumimoji="1" sz="1600" b="1">
                <a:solidFill>
                  <a:srgbClr val="003399"/>
                </a:solidFill>
                <a:latin typeface="Times New Roman" panose="02020603050405020304" pitchFamily="18" charset="0"/>
                <a:ea typeface="宋体" panose="02010600030101010101" pitchFamily="2" charset="-122"/>
              </a:defRPr>
            </a:lvl2pPr>
            <a:lvl3pPr marL="1143000" indent="-228600" algn="ctr">
              <a:defRPr kumimoji="1" sz="1600" b="1">
                <a:solidFill>
                  <a:srgbClr val="003399"/>
                </a:solidFill>
                <a:latin typeface="Times New Roman" panose="02020603050405020304" pitchFamily="18" charset="0"/>
                <a:ea typeface="宋体" panose="02010600030101010101" pitchFamily="2" charset="-122"/>
              </a:defRPr>
            </a:lvl3pPr>
            <a:lvl4pPr marL="1600200" indent="-228600" algn="ctr">
              <a:defRPr kumimoji="1" sz="1600" b="1">
                <a:solidFill>
                  <a:srgbClr val="003399"/>
                </a:solidFill>
                <a:latin typeface="Times New Roman" panose="02020603050405020304" pitchFamily="18" charset="0"/>
                <a:ea typeface="宋体" panose="02010600030101010101" pitchFamily="2" charset="-122"/>
              </a:defRPr>
            </a:lvl4pPr>
            <a:lvl5pPr marL="2057400" indent="-228600" algn="ctr">
              <a:defRPr kumimoji="1" sz="1600" b="1">
                <a:solidFill>
                  <a:srgbClr val="003399"/>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42032" name="Oval 65">
            <a:hlinkClick r:id="" action="ppaction://hlinkshowjump?jump=firstslide"/>
            <a:extLst>
              <a:ext uri="{FF2B5EF4-FFF2-40B4-BE49-F238E27FC236}">
                <a16:creationId xmlns:a16="http://schemas.microsoft.com/office/drawing/2014/main" id="{57FEACC5-39C6-413D-AC9E-57334ADEAF4F}"/>
              </a:ext>
            </a:extLst>
          </p:cNvPr>
          <p:cNvSpPr>
            <a:spLocks noChangeArrowheads="1"/>
          </p:cNvSpPr>
          <p:nvPr/>
        </p:nvSpPr>
        <p:spPr bwMode="auto">
          <a:xfrm>
            <a:off x="8148638" y="6392863"/>
            <a:ext cx="781050" cy="314325"/>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kumimoji="1" sz="1600" b="1">
                <a:solidFill>
                  <a:srgbClr val="003399"/>
                </a:solidFill>
                <a:latin typeface="Times New Roman" panose="02020603050405020304" pitchFamily="18" charset="0"/>
                <a:ea typeface="宋体" panose="02010600030101010101" pitchFamily="2" charset="-122"/>
              </a:defRPr>
            </a:lvl1pPr>
            <a:lvl2pPr marL="742950" indent="-285750" algn="ctr">
              <a:defRPr kumimoji="1" sz="1600" b="1">
                <a:solidFill>
                  <a:srgbClr val="003399"/>
                </a:solidFill>
                <a:latin typeface="Times New Roman" panose="02020603050405020304" pitchFamily="18" charset="0"/>
                <a:ea typeface="宋体" panose="02010600030101010101" pitchFamily="2" charset="-122"/>
              </a:defRPr>
            </a:lvl2pPr>
            <a:lvl3pPr marL="1143000" indent="-228600" algn="ctr">
              <a:defRPr kumimoji="1" sz="1600" b="1">
                <a:solidFill>
                  <a:srgbClr val="003399"/>
                </a:solidFill>
                <a:latin typeface="Times New Roman" panose="02020603050405020304" pitchFamily="18" charset="0"/>
                <a:ea typeface="宋体" panose="02010600030101010101" pitchFamily="2" charset="-122"/>
              </a:defRPr>
            </a:lvl3pPr>
            <a:lvl4pPr marL="1600200" indent="-228600" algn="ctr">
              <a:defRPr kumimoji="1" sz="1600" b="1">
                <a:solidFill>
                  <a:srgbClr val="003399"/>
                </a:solidFill>
                <a:latin typeface="Times New Roman" panose="02020603050405020304" pitchFamily="18" charset="0"/>
                <a:ea typeface="宋体" panose="02010600030101010101" pitchFamily="2" charset="-122"/>
              </a:defRPr>
            </a:lvl4pPr>
            <a:lvl5pPr marL="2057400" indent="-228600" algn="ctr">
              <a:defRPr kumimoji="1" sz="1600" b="1">
                <a:solidFill>
                  <a:srgbClr val="003399"/>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9pPr>
          </a:lstStyle>
          <a:p>
            <a:pPr eaLnBrk="1" hangingPunct="1"/>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6831"/>
                                        </p:tgtEl>
                                        <p:attrNameLst>
                                          <p:attrName>style.visibility</p:attrName>
                                        </p:attrNameLst>
                                      </p:cBhvr>
                                      <p:to>
                                        <p:strVal val="visible"/>
                                      </p:to>
                                    </p:set>
                                    <p:animEffect transition="in" filter="blinds(horizontal)">
                                      <p:cBhvr>
                                        <p:cTn id="7" dur="500"/>
                                        <p:tgtEl>
                                          <p:spTgt spid="76831"/>
                                        </p:tgtEl>
                                      </p:cBhvr>
                                    </p:animEffect>
                                  </p:childTnLst>
                                </p:cTn>
                              </p:par>
                            </p:childTnLst>
                          </p:cTn>
                        </p:par>
                        <p:par>
                          <p:cTn id="8" fill="hold" nodeType="afterGroup">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76844"/>
                                        </p:tgtEl>
                                        <p:attrNameLst>
                                          <p:attrName>style.visibility</p:attrName>
                                        </p:attrNameLst>
                                      </p:cBhvr>
                                      <p:to>
                                        <p:strVal val="visible"/>
                                      </p:to>
                                    </p:set>
                                    <p:animEffect transition="in" filter="dissolve">
                                      <p:cBhvr>
                                        <p:cTn id="11" dur="500"/>
                                        <p:tgtEl>
                                          <p:spTgt spid="76844"/>
                                        </p:tgtEl>
                                      </p:cBhvr>
                                    </p:animEffect>
                                  </p:childTnLst>
                                </p:cTn>
                              </p:par>
                            </p:childTnLst>
                          </p:cTn>
                        </p:par>
                        <p:par>
                          <p:cTn id="12" fill="hold" nodeType="afterGroup">
                            <p:stCondLst>
                              <p:cond delay="1000"/>
                            </p:stCondLst>
                            <p:childTnLst>
                              <p:par>
                                <p:cTn id="13" presetID="22" presetClass="entr" presetSubtype="1" fill="hold" nodeType="afterEffect">
                                  <p:stCondLst>
                                    <p:cond delay="0"/>
                                  </p:stCondLst>
                                  <p:childTnLst>
                                    <p:set>
                                      <p:cBhvr>
                                        <p:cTn id="14" dur="1" fill="hold">
                                          <p:stCondLst>
                                            <p:cond delay="0"/>
                                          </p:stCondLst>
                                        </p:cTn>
                                        <p:tgtEl>
                                          <p:spTgt spid="76835"/>
                                        </p:tgtEl>
                                        <p:attrNameLst>
                                          <p:attrName>style.visibility</p:attrName>
                                        </p:attrNameLst>
                                      </p:cBhvr>
                                      <p:to>
                                        <p:strVal val="visible"/>
                                      </p:to>
                                    </p:set>
                                    <p:animEffect transition="in" filter="wipe(up)">
                                      <p:cBhvr>
                                        <p:cTn id="15" dur="500"/>
                                        <p:tgtEl>
                                          <p:spTgt spid="76835"/>
                                        </p:tgtEl>
                                      </p:cBhvr>
                                    </p:animEffect>
                                  </p:childTnLst>
                                </p:cTn>
                              </p:par>
                            </p:childTnLst>
                          </p:cTn>
                        </p:par>
                        <p:par>
                          <p:cTn id="16" fill="hold" nodeType="afterGroup">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76832"/>
                                        </p:tgtEl>
                                        <p:attrNameLst>
                                          <p:attrName>style.visibility</p:attrName>
                                        </p:attrNameLst>
                                      </p:cBhvr>
                                      <p:to>
                                        <p:strVal val="visible"/>
                                      </p:to>
                                    </p:set>
                                    <p:animEffect transition="in" filter="wipe(left)">
                                      <p:cBhvr>
                                        <p:cTn id="19" dur="500"/>
                                        <p:tgtEl>
                                          <p:spTgt spid="76832"/>
                                        </p:tgtEl>
                                      </p:cBhvr>
                                    </p:animEffect>
                                  </p:childTnLst>
                                  <p:subTnLst>
                                    <p:set>
                                      <p:cBhvr override="childStyle">
                                        <p:cTn dur="1" fill="hold" display="0" masterRel="sameClick" afterEffect="1">
                                          <p:stCondLst>
                                            <p:cond evt="end" delay="0">
                                              <p:tn val="17"/>
                                            </p:cond>
                                          </p:stCondLst>
                                        </p:cTn>
                                        <p:tgtEl>
                                          <p:spTgt spid="76832"/>
                                        </p:tgtEl>
                                        <p:attrNameLst>
                                          <p:attrName>style.visibility</p:attrName>
                                        </p:attrNameLst>
                                      </p:cBhvr>
                                      <p:to>
                                        <p:strVal val="hidden"/>
                                      </p:to>
                                    </p:set>
                                  </p:subTnLst>
                                </p:cTn>
                              </p:par>
                            </p:childTnLst>
                          </p:cTn>
                        </p:par>
                        <p:par>
                          <p:cTn id="20" fill="hold" nodeType="afterGroup">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76833"/>
                                        </p:tgtEl>
                                        <p:attrNameLst>
                                          <p:attrName>style.visibility</p:attrName>
                                        </p:attrNameLst>
                                      </p:cBhvr>
                                      <p:to>
                                        <p:strVal val="visible"/>
                                      </p:to>
                                    </p:set>
                                    <p:animEffect transition="in" filter="wipe(left)">
                                      <p:cBhvr>
                                        <p:cTn id="23" dur="500"/>
                                        <p:tgtEl>
                                          <p:spTgt spid="76833"/>
                                        </p:tgtEl>
                                      </p:cBhvr>
                                    </p:animEffect>
                                  </p:childTnLst>
                                  <p:subTnLst>
                                    <p:set>
                                      <p:cBhvr override="childStyle">
                                        <p:cTn dur="1" fill="hold" display="0" masterRel="sameClick" afterEffect="1">
                                          <p:stCondLst>
                                            <p:cond evt="end" delay="0">
                                              <p:tn val="21"/>
                                            </p:cond>
                                          </p:stCondLst>
                                        </p:cTn>
                                        <p:tgtEl>
                                          <p:spTgt spid="76833"/>
                                        </p:tgtEl>
                                        <p:attrNameLst>
                                          <p:attrName>style.visibility</p:attrName>
                                        </p:attrNameLst>
                                      </p:cBhvr>
                                      <p:to>
                                        <p:strVal val="hidden"/>
                                      </p:to>
                                    </p:set>
                                  </p:subTnLst>
                                </p:cTn>
                              </p:par>
                            </p:childTnLst>
                          </p:cTn>
                        </p:par>
                        <p:par>
                          <p:cTn id="24" fill="hold" nodeType="afterGroup">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76834"/>
                                        </p:tgtEl>
                                        <p:attrNameLst>
                                          <p:attrName>style.visibility</p:attrName>
                                        </p:attrNameLst>
                                      </p:cBhvr>
                                      <p:to>
                                        <p:strVal val="visible"/>
                                      </p:to>
                                    </p:set>
                                    <p:animEffect transition="in" filter="wipe(left)">
                                      <p:cBhvr>
                                        <p:cTn id="27" dur="500"/>
                                        <p:tgtEl>
                                          <p:spTgt spid="76834"/>
                                        </p:tgtEl>
                                      </p:cBhvr>
                                    </p:animEffect>
                                  </p:childTnLst>
                                </p:cTn>
                              </p:par>
                            </p:childTnLst>
                          </p:cTn>
                        </p:par>
                        <p:par>
                          <p:cTn id="28" fill="hold" nodeType="afterGroup">
                            <p:stCondLst>
                              <p:cond delay="3000"/>
                            </p:stCondLst>
                            <p:childTnLst>
                              <p:par>
                                <p:cTn id="29" presetID="22" presetClass="entr" presetSubtype="1" fill="hold" nodeType="afterEffect">
                                  <p:stCondLst>
                                    <p:cond delay="0"/>
                                  </p:stCondLst>
                                  <p:childTnLst>
                                    <p:set>
                                      <p:cBhvr>
                                        <p:cTn id="30" dur="1" fill="hold">
                                          <p:stCondLst>
                                            <p:cond delay="0"/>
                                          </p:stCondLst>
                                        </p:cTn>
                                        <p:tgtEl>
                                          <p:spTgt spid="76839"/>
                                        </p:tgtEl>
                                        <p:attrNameLst>
                                          <p:attrName>style.visibility</p:attrName>
                                        </p:attrNameLst>
                                      </p:cBhvr>
                                      <p:to>
                                        <p:strVal val="visible"/>
                                      </p:to>
                                    </p:set>
                                    <p:animEffect transition="in" filter="wipe(up)">
                                      <p:cBhvr>
                                        <p:cTn id="31" dur="500"/>
                                        <p:tgtEl>
                                          <p:spTgt spid="76839"/>
                                        </p:tgtEl>
                                      </p:cBhvr>
                                    </p:animEffect>
                                  </p:childTnLst>
                                </p:cTn>
                              </p:par>
                            </p:childTnLst>
                          </p:cTn>
                        </p:par>
                        <p:par>
                          <p:cTn id="32" fill="hold" nodeType="afterGroup">
                            <p:stCondLst>
                              <p:cond delay="3500"/>
                            </p:stCondLst>
                            <p:childTnLst>
                              <p:par>
                                <p:cTn id="33" presetID="22" presetClass="entr" presetSubtype="8" fill="hold" grpId="0" nodeType="afterEffect">
                                  <p:stCondLst>
                                    <p:cond delay="0"/>
                                  </p:stCondLst>
                                  <p:childTnLst>
                                    <p:set>
                                      <p:cBhvr>
                                        <p:cTn id="34" dur="1" fill="hold">
                                          <p:stCondLst>
                                            <p:cond delay="0"/>
                                          </p:stCondLst>
                                        </p:cTn>
                                        <p:tgtEl>
                                          <p:spTgt spid="76836"/>
                                        </p:tgtEl>
                                        <p:attrNameLst>
                                          <p:attrName>style.visibility</p:attrName>
                                        </p:attrNameLst>
                                      </p:cBhvr>
                                      <p:to>
                                        <p:strVal val="visible"/>
                                      </p:to>
                                    </p:set>
                                    <p:animEffect transition="in" filter="wipe(left)">
                                      <p:cBhvr>
                                        <p:cTn id="35" dur="500"/>
                                        <p:tgtEl>
                                          <p:spTgt spid="76836"/>
                                        </p:tgtEl>
                                      </p:cBhvr>
                                    </p:animEffect>
                                  </p:childTnLst>
                                  <p:subTnLst>
                                    <p:set>
                                      <p:cBhvr override="childStyle">
                                        <p:cTn dur="1" fill="hold" display="0" masterRel="sameClick" afterEffect="1">
                                          <p:stCondLst>
                                            <p:cond evt="end" delay="0">
                                              <p:tn val="33"/>
                                            </p:cond>
                                          </p:stCondLst>
                                        </p:cTn>
                                        <p:tgtEl>
                                          <p:spTgt spid="76836"/>
                                        </p:tgtEl>
                                        <p:attrNameLst>
                                          <p:attrName>style.visibility</p:attrName>
                                        </p:attrNameLst>
                                      </p:cBhvr>
                                      <p:to>
                                        <p:strVal val="hidden"/>
                                      </p:to>
                                    </p:set>
                                  </p:subTnLst>
                                </p:cTn>
                              </p:par>
                            </p:childTnLst>
                          </p:cTn>
                        </p:par>
                        <p:par>
                          <p:cTn id="36" fill="hold" nodeType="afterGroup">
                            <p:stCondLst>
                              <p:cond delay="4000"/>
                            </p:stCondLst>
                            <p:childTnLst>
                              <p:par>
                                <p:cTn id="37" presetID="22" presetClass="entr" presetSubtype="8" fill="hold" grpId="0" nodeType="afterEffect">
                                  <p:stCondLst>
                                    <p:cond delay="0"/>
                                  </p:stCondLst>
                                  <p:childTnLst>
                                    <p:set>
                                      <p:cBhvr>
                                        <p:cTn id="38" dur="1" fill="hold">
                                          <p:stCondLst>
                                            <p:cond delay="0"/>
                                          </p:stCondLst>
                                        </p:cTn>
                                        <p:tgtEl>
                                          <p:spTgt spid="76837"/>
                                        </p:tgtEl>
                                        <p:attrNameLst>
                                          <p:attrName>style.visibility</p:attrName>
                                        </p:attrNameLst>
                                      </p:cBhvr>
                                      <p:to>
                                        <p:strVal val="visible"/>
                                      </p:to>
                                    </p:set>
                                    <p:animEffect transition="in" filter="wipe(left)">
                                      <p:cBhvr>
                                        <p:cTn id="39" dur="500"/>
                                        <p:tgtEl>
                                          <p:spTgt spid="76837"/>
                                        </p:tgtEl>
                                      </p:cBhvr>
                                    </p:animEffect>
                                  </p:childTnLst>
                                  <p:subTnLst>
                                    <p:set>
                                      <p:cBhvr override="childStyle">
                                        <p:cTn dur="1" fill="hold" display="0" masterRel="sameClick" afterEffect="1">
                                          <p:stCondLst>
                                            <p:cond evt="end" delay="0">
                                              <p:tn val="37"/>
                                            </p:cond>
                                          </p:stCondLst>
                                        </p:cTn>
                                        <p:tgtEl>
                                          <p:spTgt spid="76837"/>
                                        </p:tgtEl>
                                        <p:attrNameLst>
                                          <p:attrName>style.visibility</p:attrName>
                                        </p:attrNameLst>
                                      </p:cBhvr>
                                      <p:to>
                                        <p:strVal val="hidden"/>
                                      </p:to>
                                    </p:set>
                                  </p:subTnLst>
                                </p:cTn>
                              </p:par>
                            </p:childTnLst>
                          </p:cTn>
                        </p:par>
                        <p:par>
                          <p:cTn id="40" fill="hold" nodeType="afterGroup">
                            <p:stCondLst>
                              <p:cond delay="4500"/>
                            </p:stCondLst>
                            <p:childTnLst>
                              <p:par>
                                <p:cTn id="41" presetID="22" presetClass="entr" presetSubtype="8" fill="hold" grpId="0" nodeType="afterEffect">
                                  <p:stCondLst>
                                    <p:cond delay="0"/>
                                  </p:stCondLst>
                                  <p:childTnLst>
                                    <p:set>
                                      <p:cBhvr>
                                        <p:cTn id="42" dur="1" fill="hold">
                                          <p:stCondLst>
                                            <p:cond delay="0"/>
                                          </p:stCondLst>
                                        </p:cTn>
                                        <p:tgtEl>
                                          <p:spTgt spid="76838"/>
                                        </p:tgtEl>
                                        <p:attrNameLst>
                                          <p:attrName>style.visibility</p:attrName>
                                        </p:attrNameLst>
                                      </p:cBhvr>
                                      <p:to>
                                        <p:strVal val="visible"/>
                                      </p:to>
                                    </p:set>
                                    <p:animEffect transition="in" filter="wipe(left)">
                                      <p:cBhvr>
                                        <p:cTn id="43" dur="500"/>
                                        <p:tgtEl>
                                          <p:spTgt spid="76838"/>
                                        </p:tgtEl>
                                      </p:cBhvr>
                                    </p:animEffect>
                                  </p:childTnLst>
                                </p:cTn>
                              </p:par>
                            </p:childTnLst>
                          </p:cTn>
                        </p:par>
                        <p:par>
                          <p:cTn id="44" fill="hold" nodeType="afterGroup">
                            <p:stCondLst>
                              <p:cond delay="5000"/>
                            </p:stCondLst>
                            <p:childTnLst>
                              <p:par>
                                <p:cTn id="45" presetID="22" presetClass="entr" presetSubtype="1" fill="hold" nodeType="afterEffect">
                                  <p:stCondLst>
                                    <p:cond delay="0"/>
                                  </p:stCondLst>
                                  <p:childTnLst>
                                    <p:set>
                                      <p:cBhvr>
                                        <p:cTn id="46" dur="1" fill="hold">
                                          <p:stCondLst>
                                            <p:cond delay="0"/>
                                          </p:stCondLst>
                                        </p:cTn>
                                        <p:tgtEl>
                                          <p:spTgt spid="76843"/>
                                        </p:tgtEl>
                                        <p:attrNameLst>
                                          <p:attrName>style.visibility</p:attrName>
                                        </p:attrNameLst>
                                      </p:cBhvr>
                                      <p:to>
                                        <p:strVal val="visible"/>
                                      </p:to>
                                    </p:set>
                                    <p:animEffect transition="in" filter="wipe(up)">
                                      <p:cBhvr>
                                        <p:cTn id="47" dur="500"/>
                                        <p:tgtEl>
                                          <p:spTgt spid="76843"/>
                                        </p:tgtEl>
                                      </p:cBhvr>
                                    </p:animEffect>
                                  </p:childTnLst>
                                </p:cTn>
                              </p:par>
                            </p:childTnLst>
                          </p:cTn>
                        </p:par>
                        <p:par>
                          <p:cTn id="48" fill="hold" nodeType="afterGroup">
                            <p:stCondLst>
                              <p:cond delay="5500"/>
                            </p:stCondLst>
                            <p:childTnLst>
                              <p:par>
                                <p:cTn id="49" presetID="22" presetClass="entr" presetSubtype="8" fill="hold" grpId="0" nodeType="afterEffect">
                                  <p:stCondLst>
                                    <p:cond delay="0"/>
                                  </p:stCondLst>
                                  <p:childTnLst>
                                    <p:set>
                                      <p:cBhvr>
                                        <p:cTn id="50" dur="1" fill="hold">
                                          <p:stCondLst>
                                            <p:cond delay="0"/>
                                          </p:stCondLst>
                                        </p:cTn>
                                        <p:tgtEl>
                                          <p:spTgt spid="76840"/>
                                        </p:tgtEl>
                                        <p:attrNameLst>
                                          <p:attrName>style.visibility</p:attrName>
                                        </p:attrNameLst>
                                      </p:cBhvr>
                                      <p:to>
                                        <p:strVal val="visible"/>
                                      </p:to>
                                    </p:set>
                                    <p:animEffect transition="in" filter="wipe(left)">
                                      <p:cBhvr>
                                        <p:cTn id="51" dur="500"/>
                                        <p:tgtEl>
                                          <p:spTgt spid="76840"/>
                                        </p:tgtEl>
                                      </p:cBhvr>
                                    </p:animEffect>
                                  </p:childTnLst>
                                  <p:subTnLst>
                                    <p:set>
                                      <p:cBhvr override="childStyle">
                                        <p:cTn dur="1" fill="hold" display="0" masterRel="sameClick" afterEffect="1">
                                          <p:stCondLst>
                                            <p:cond evt="end" delay="0">
                                              <p:tn val="49"/>
                                            </p:cond>
                                          </p:stCondLst>
                                        </p:cTn>
                                        <p:tgtEl>
                                          <p:spTgt spid="76840"/>
                                        </p:tgtEl>
                                        <p:attrNameLst>
                                          <p:attrName>style.visibility</p:attrName>
                                        </p:attrNameLst>
                                      </p:cBhvr>
                                      <p:to>
                                        <p:strVal val="hidden"/>
                                      </p:to>
                                    </p:set>
                                  </p:subTnLst>
                                </p:cTn>
                              </p:par>
                            </p:childTnLst>
                          </p:cTn>
                        </p:par>
                        <p:par>
                          <p:cTn id="52" fill="hold" nodeType="afterGroup">
                            <p:stCondLst>
                              <p:cond delay="6000"/>
                            </p:stCondLst>
                            <p:childTnLst>
                              <p:par>
                                <p:cTn id="53" presetID="22" presetClass="entr" presetSubtype="8" fill="hold" grpId="0" nodeType="afterEffect">
                                  <p:stCondLst>
                                    <p:cond delay="0"/>
                                  </p:stCondLst>
                                  <p:childTnLst>
                                    <p:set>
                                      <p:cBhvr>
                                        <p:cTn id="54" dur="1" fill="hold">
                                          <p:stCondLst>
                                            <p:cond delay="0"/>
                                          </p:stCondLst>
                                        </p:cTn>
                                        <p:tgtEl>
                                          <p:spTgt spid="76841"/>
                                        </p:tgtEl>
                                        <p:attrNameLst>
                                          <p:attrName>style.visibility</p:attrName>
                                        </p:attrNameLst>
                                      </p:cBhvr>
                                      <p:to>
                                        <p:strVal val="visible"/>
                                      </p:to>
                                    </p:set>
                                    <p:animEffect transition="in" filter="wipe(left)">
                                      <p:cBhvr>
                                        <p:cTn id="55" dur="500"/>
                                        <p:tgtEl>
                                          <p:spTgt spid="76841"/>
                                        </p:tgtEl>
                                      </p:cBhvr>
                                    </p:animEffect>
                                  </p:childTnLst>
                                  <p:subTnLst>
                                    <p:set>
                                      <p:cBhvr override="childStyle">
                                        <p:cTn dur="1" fill="hold" display="0" masterRel="sameClick" afterEffect="1">
                                          <p:stCondLst>
                                            <p:cond evt="end" delay="0">
                                              <p:tn val="53"/>
                                            </p:cond>
                                          </p:stCondLst>
                                        </p:cTn>
                                        <p:tgtEl>
                                          <p:spTgt spid="76841"/>
                                        </p:tgtEl>
                                        <p:attrNameLst>
                                          <p:attrName>style.visibility</p:attrName>
                                        </p:attrNameLst>
                                      </p:cBhvr>
                                      <p:to>
                                        <p:strVal val="hidden"/>
                                      </p:to>
                                    </p:set>
                                  </p:subTnLst>
                                </p:cTn>
                              </p:par>
                            </p:childTnLst>
                          </p:cTn>
                        </p:par>
                        <p:par>
                          <p:cTn id="56" fill="hold" nodeType="afterGroup">
                            <p:stCondLst>
                              <p:cond delay="6500"/>
                            </p:stCondLst>
                            <p:childTnLst>
                              <p:par>
                                <p:cTn id="57" presetID="22" presetClass="entr" presetSubtype="8" fill="hold" grpId="0" nodeType="afterEffect">
                                  <p:stCondLst>
                                    <p:cond delay="0"/>
                                  </p:stCondLst>
                                  <p:childTnLst>
                                    <p:set>
                                      <p:cBhvr>
                                        <p:cTn id="58" dur="1" fill="hold">
                                          <p:stCondLst>
                                            <p:cond delay="0"/>
                                          </p:stCondLst>
                                        </p:cTn>
                                        <p:tgtEl>
                                          <p:spTgt spid="76842"/>
                                        </p:tgtEl>
                                        <p:attrNameLst>
                                          <p:attrName>style.visibility</p:attrName>
                                        </p:attrNameLst>
                                      </p:cBhvr>
                                      <p:to>
                                        <p:strVal val="visible"/>
                                      </p:to>
                                    </p:set>
                                    <p:animEffect transition="in" filter="wipe(left)">
                                      <p:cBhvr>
                                        <p:cTn id="59" dur="500"/>
                                        <p:tgtEl>
                                          <p:spTgt spid="76842"/>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3" presetClass="entr" presetSubtype="5" fill="hold" grpId="0" nodeType="clickEffect">
                                  <p:stCondLst>
                                    <p:cond delay="0"/>
                                  </p:stCondLst>
                                  <p:childTnLst>
                                    <p:set>
                                      <p:cBhvr>
                                        <p:cTn id="63" dur="1" fill="hold">
                                          <p:stCondLst>
                                            <p:cond delay="0"/>
                                          </p:stCondLst>
                                        </p:cTn>
                                        <p:tgtEl>
                                          <p:spTgt spid="76848"/>
                                        </p:tgtEl>
                                        <p:attrNameLst>
                                          <p:attrName>style.visibility</p:attrName>
                                        </p:attrNameLst>
                                      </p:cBhvr>
                                      <p:to>
                                        <p:strVal val="visible"/>
                                      </p:to>
                                    </p:set>
                                    <p:animEffect transition="in" filter="blinds(vertical)">
                                      <p:cBhvr>
                                        <p:cTn id="64" dur="500"/>
                                        <p:tgtEl>
                                          <p:spTgt spid="76848"/>
                                        </p:tgtEl>
                                      </p:cBhvr>
                                    </p:animEffect>
                                  </p:childTnLst>
                                </p:cTn>
                              </p:par>
                            </p:childTnLst>
                          </p:cTn>
                        </p:par>
                        <p:par>
                          <p:cTn id="65" fill="hold" nodeType="afterGroup">
                            <p:stCondLst>
                              <p:cond delay="500"/>
                            </p:stCondLst>
                            <p:childTnLst>
                              <p:par>
                                <p:cTn id="66" presetID="22" presetClass="entr" presetSubtype="8" fill="hold" grpId="0" nodeType="afterEffect">
                                  <p:stCondLst>
                                    <p:cond delay="0"/>
                                  </p:stCondLst>
                                  <p:childTnLst>
                                    <p:set>
                                      <p:cBhvr>
                                        <p:cTn id="67" dur="1" fill="hold">
                                          <p:stCondLst>
                                            <p:cond delay="0"/>
                                          </p:stCondLst>
                                        </p:cTn>
                                        <p:tgtEl>
                                          <p:spTgt spid="76845"/>
                                        </p:tgtEl>
                                        <p:attrNameLst>
                                          <p:attrName>style.visibility</p:attrName>
                                        </p:attrNameLst>
                                      </p:cBhvr>
                                      <p:to>
                                        <p:strVal val="visible"/>
                                      </p:to>
                                    </p:set>
                                    <p:animEffect transition="in" filter="wipe(left)">
                                      <p:cBhvr>
                                        <p:cTn id="68" dur="500"/>
                                        <p:tgtEl>
                                          <p:spTgt spid="76845"/>
                                        </p:tgtEl>
                                      </p:cBhvr>
                                    </p:animEffect>
                                  </p:childTnLst>
                                </p:cTn>
                              </p:par>
                            </p:childTnLst>
                          </p:cTn>
                        </p:par>
                      </p:childTnLst>
                    </p:cTn>
                  </p:par>
                  <p:par>
                    <p:cTn id="69" fill="hold" nodeType="clickPar">
                      <p:stCondLst>
                        <p:cond delay="indefinite"/>
                      </p:stCondLst>
                      <p:childTnLst>
                        <p:par>
                          <p:cTn id="70" fill="hold" nodeType="withGroup">
                            <p:stCondLst>
                              <p:cond delay="0"/>
                            </p:stCondLst>
                            <p:childTnLst>
                              <p:par>
                                <p:cTn id="71" presetID="22" presetClass="entr" presetSubtype="8" fill="hold" grpId="0" nodeType="clickEffect">
                                  <p:stCondLst>
                                    <p:cond delay="0"/>
                                  </p:stCondLst>
                                  <p:childTnLst>
                                    <p:set>
                                      <p:cBhvr>
                                        <p:cTn id="72" dur="1" fill="hold">
                                          <p:stCondLst>
                                            <p:cond delay="0"/>
                                          </p:stCondLst>
                                        </p:cTn>
                                        <p:tgtEl>
                                          <p:spTgt spid="76846"/>
                                        </p:tgtEl>
                                        <p:attrNameLst>
                                          <p:attrName>style.visibility</p:attrName>
                                        </p:attrNameLst>
                                      </p:cBhvr>
                                      <p:to>
                                        <p:strVal val="visible"/>
                                      </p:to>
                                    </p:set>
                                    <p:animEffect transition="in" filter="wipe(left)">
                                      <p:cBhvr>
                                        <p:cTn id="73" dur="500"/>
                                        <p:tgtEl>
                                          <p:spTgt spid="76846"/>
                                        </p:tgtEl>
                                      </p:cBhvr>
                                    </p:animEffect>
                                  </p:childTnLst>
                                </p:cTn>
                              </p:par>
                            </p:childTnLst>
                          </p:cTn>
                        </p:par>
                      </p:childTnLst>
                    </p:cTn>
                  </p:par>
                  <p:par>
                    <p:cTn id="74" fill="hold" nodeType="clickPar">
                      <p:stCondLst>
                        <p:cond delay="indefinite"/>
                      </p:stCondLst>
                      <p:childTnLst>
                        <p:par>
                          <p:cTn id="75" fill="hold" nodeType="withGroup">
                            <p:stCondLst>
                              <p:cond delay="0"/>
                            </p:stCondLst>
                            <p:childTnLst>
                              <p:par>
                                <p:cTn id="76" presetID="22" presetClass="entr" presetSubtype="8" fill="hold" grpId="0" nodeType="clickEffect">
                                  <p:stCondLst>
                                    <p:cond delay="0"/>
                                  </p:stCondLst>
                                  <p:childTnLst>
                                    <p:set>
                                      <p:cBhvr>
                                        <p:cTn id="77" dur="1" fill="hold">
                                          <p:stCondLst>
                                            <p:cond delay="0"/>
                                          </p:stCondLst>
                                        </p:cTn>
                                        <p:tgtEl>
                                          <p:spTgt spid="76847"/>
                                        </p:tgtEl>
                                        <p:attrNameLst>
                                          <p:attrName>style.visibility</p:attrName>
                                        </p:attrNameLst>
                                      </p:cBhvr>
                                      <p:to>
                                        <p:strVal val="visible"/>
                                      </p:to>
                                    </p:set>
                                    <p:animEffect transition="in" filter="wipe(left)">
                                      <p:cBhvr>
                                        <p:cTn id="78" dur="500"/>
                                        <p:tgtEl>
                                          <p:spTgt spid="76847"/>
                                        </p:tgtEl>
                                      </p:cBhvr>
                                    </p:animEffect>
                                  </p:childTnLst>
                                </p:cTn>
                              </p:par>
                            </p:childTnLst>
                          </p:cTn>
                        </p:par>
                      </p:childTnLst>
                    </p:cTn>
                  </p:par>
                  <p:par>
                    <p:cTn id="79" fill="hold" nodeType="clickPar">
                      <p:stCondLst>
                        <p:cond delay="indefinite"/>
                      </p:stCondLst>
                      <p:childTnLst>
                        <p:par>
                          <p:cTn id="80" fill="hold" nodeType="withGroup">
                            <p:stCondLst>
                              <p:cond delay="0"/>
                            </p:stCondLst>
                            <p:childTnLst>
                              <p:par>
                                <p:cTn id="81" presetID="9" presetClass="entr" presetSubtype="0" fill="hold" grpId="0" nodeType="clickEffect">
                                  <p:stCondLst>
                                    <p:cond delay="0"/>
                                  </p:stCondLst>
                                  <p:childTnLst>
                                    <p:set>
                                      <p:cBhvr>
                                        <p:cTn id="82" dur="1" fill="hold">
                                          <p:stCondLst>
                                            <p:cond delay="0"/>
                                          </p:stCondLst>
                                        </p:cTn>
                                        <p:tgtEl>
                                          <p:spTgt spid="76856"/>
                                        </p:tgtEl>
                                        <p:attrNameLst>
                                          <p:attrName>style.visibility</p:attrName>
                                        </p:attrNameLst>
                                      </p:cBhvr>
                                      <p:to>
                                        <p:strVal val="visible"/>
                                      </p:to>
                                    </p:set>
                                    <p:animEffect transition="in" filter="dissolve">
                                      <p:cBhvr>
                                        <p:cTn id="83" dur="500"/>
                                        <p:tgtEl>
                                          <p:spTgt spid="76856"/>
                                        </p:tgtEl>
                                      </p:cBhvr>
                                    </p:animEffect>
                                  </p:childTnLst>
                                </p:cTn>
                              </p:par>
                            </p:childTnLst>
                          </p:cTn>
                        </p:par>
                      </p:childTnLst>
                    </p:cTn>
                  </p:par>
                  <p:par>
                    <p:cTn id="84" fill="hold" nodeType="clickPar">
                      <p:stCondLst>
                        <p:cond delay="indefinite"/>
                      </p:stCondLst>
                      <p:childTnLst>
                        <p:par>
                          <p:cTn id="85" fill="hold" nodeType="withGroup">
                            <p:stCondLst>
                              <p:cond delay="0"/>
                            </p:stCondLst>
                            <p:childTnLst>
                              <p:par>
                                <p:cTn id="86" presetID="22" presetClass="entr" presetSubtype="1" fill="hold" nodeType="clickEffect">
                                  <p:stCondLst>
                                    <p:cond delay="0"/>
                                  </p:stCondLst>
                                  <p:childTnLst>
                                    <p:set>
                                      <p:cBhvr>
                                        <p:cTn id="87" dur="1" fill="hold">
                                          <p:stCondLst>
                                            <p:cond delay="0"/>
                                          </p:stCondLst>
                                        </p:cTn>
                                        <p:tgtEl>
                                          <p:spTgt spid="76850"/>
                                        </p:tgtEl>
                                        <p:attrNameLst>
                                          <p:attrName>style.visibility</p:attrName>
                                        </p:attrNameLst>
                                      </p:cBhvr>
                                      <p:to>
                                        <p:strVal val="visible"/>
                                      </p:to>
                                    </p:set>
                                    <p:animEffect transition="in" filter="wipe(up)">
                                      <p:cBhvr>
                                        <p:cTn id="88" dur="500"/>
                                        <p:tgtEl>
                                          <p:spTgt spid="76850"/>
                                        </p:tgtEl>
                                      </p:cBhvr>
                                    </p:animEffect>
                                  </p:childTnLst>
                                </p:cTn>
                              </p:par>
                            </p:childTnLst>
                          </p:cTn>
                        </p:par>
                        <p:par>
                          <p:cTn id="89" fill="hold" nodeType="afterGroup">
                            <p:stCondLst>
                              <p:cond delay="500"/>
                            </p:stCondLst>
                            <p:childTnLst>
                              <p:par>
                                <p:cTn id="90" presetID="22" presetClass="entr" presetSubtype="8" fill="hold" grpId="0" nodeType="afterEffect">
                                  <p:stCondLst>
                                    <p:cond delay="0"/>
                                  </p:stCondLst>
                                  <p:childTnLst>
                                    <p:set>
                                      <p:cBhvr>
                                        <p:cTn id="91" dur="1" fill="hold">
                                          <p:stCondLst>
                                            <p:cond delay="0"/>
                                          </p:stCondLst>
                                        </p:cTn>
                                        <p:tgtEl>
                                          <p:spTgt spid="76849"/>
                                        </p:tgtEl>
                                        <p:attrNameLst>
                                          <p:attrName>style.visibility</p:attrName>
                                        </p:attrNameLst>
                                      </p:cBhvr>
                                      <p:to>
                                        <p:strVal val="visible"/>
                                      </p:to>
                                    </p:set>
                                    <p:animEffect transition="in" filter="wipe(left)">
                                      <p:cBhvr>
                                        <p:cTn id="92" dur="500"/>
                                        <p:tgtEl>
                                          <p:spTgt spid="76849"/>
                                        </p:tgtEl>
                                      </p:cBhvr>
                                    </p:animEffect>
                                  </p:childTnLst>
                                  <p:subTnLst>
                                    <p:set>
                                      <p:cBhvr override="childStyle">
                                        <p:cTn dur="1" fill="hold" display="0" masterRel="sameClick" afterEffect="1">
                                          <p:stCondLst>
                                            <p:cond evt="end" delay="0">
                                              <p:tn val="90"/>
                                            </p:cond>
                                          </p:stCondLst>
                                        </p:cTn>
                                        <p:tgtEl>
                                          <p:spTgt spid="76849"/>
                                        </p:tgtEl>
                                        <p:attrNameLst>
                                          <p:attrName>style.visibility</p:attrName>
                                        </p:attrNameLst>
                                      </p:cBhvr>
                                      <p:to>
                                        <p:strVal val="hidden"/>
                                      </p:to>
                                    </p:set>
                                  </p:subTnLst>
                                </p:cTn>
                              </p:par>
                            </p:childTnLst>
                          </p:cTn>
                        </p:par>
                        <p:par>
                          <p:cTn id="93" fill="hold" nodeType="afterGroup">
                            <p:stCondLst>
                              <p:cond delay="1000"/>
                            </p:stCondLst>
                            <p:childTnLst>
                              <p:par>
                                <p:cTn id="94" presetID="22" presetClass="entr" presetSubtype="8" fill="hold" grpId="0" nodeType="afterEffect">
                                  <p:stCondLst>
                                    <p:cond delay="0"/>
                                  </p:stCondLst>
                                  <p:childTnLst>
                                    <p:set>
                                      <p:cBhvr>
                                        <p:cTn id="95" dur="1" fill="hold">
                                          <p:stCondLst>
                                            <p:cond delay="0"/>
                                          </p:stCondLst>
                                        </p:cTn>
                                        <p:tgtEl>
                                          <p:spTgt spid="76851"/>
                                        </p:tgtEl>
                                        <p:attrNameLst>
                                          <p:attrName>style.visibility</p:attrName>
                                        </p:attrNameLst>
                                      </p:cBhvr>
                                      <p:to>
                                        <p:strVal val="visible"/>
                                      </p:to>
                                    </p:set>
                                    <p:animEffect transition="in" filter="wipe(left)">
                                      <p:cBhvr>
                                        <p:cTn id="96" dur="500"/>
                                        <p:tgtEl>
                                          <p:spTgt spid="76851"/>
                                        </p:tgtEl>
                                      </p:cBhvr>
                                    </p:animEffect>
                                  </p:childTnLst>
                                  <p:subTnLst>
                                    <p:set>
                                      <p:cBhvr override="childStyle">
                                        <p:cTn dur="1" fill="hold" display="0" masterRel="sameClick" afterEffect="1">
                                          <p:stCondLst>
                                            <p:cond evt="end" delay="0">
                                              <p:tn val="94"/>
                                            </p:cond>
                                          </p:stCondLst>
                                        </p:cTn>
                                        <p:tgtEl>
                                          <p:spTgt spid="76851"/>
                                        </p:tgtEl>
                                        <p:attrNameLst>
                                          <p:attrName>style.visibility</p:attrName>
                                        </p:attrNameLst>
                                      </p:cBhvr>
                                      <p:to>
                                        <p:strVal val="hidden"/>
                                      </p:to>
                                    </p:set>
                                  </p:subTnLst>
                                </p:cTn>
                              </p:par>
                            </p:childTnLst>
                          </p:cTn>
                        </p:par>
                        <p:par>
                          <p:cTn id="97" fill="hold" nodeType="afterGroup">
                            <p:stCondLst>
                              <p:cond delay="1500"/>
                            </p:stCondLst>
                            <p:childTnLst>
                              <p:par>
                                <p:cTn id="98" presetID="22" presetClass="entr" presetSubtype="8" fill="hold" grpId="0" nodeType="afterEffect">
                                  <p:stCondLst>
                                    <p:cond delay="0"/>
                                  </p:stCondLst>
                                  <p:childTnLst>
                                    <p:set>
                                      <p:cBhvr>
                                        <p:cTn id="99" dur="1" fill="hold">
                                          <p:stCondLst>
                                            <p:cond delay="0"/>
                                          </p:stCondLst>
                                        </p:cTn>
                                        <p:tgtEl>
                                          <p:spTgt spid="76852"/>
                                        </p:tgtEl>
                                        <p:attrNameLst>
                                          <p:attrName>style.visibility</p:attrName>
                                        </p:attrNameLst>
                                      </p:cBhvr>
                                      <p:to>
                                        <p:strVal val="visible"/>
                                      </p:to>
                                    </p:set>
                                    <p:animEffect transition="in" filter="wipe(left)">
                                      <p:cBhvr>
                                        <p:cTn id="100" dur="500"/>
                                        <p:tgtEl>
                                          <p:spTgt spid="76852"/>
                                        </p:tgtEl>
                                      </p:cBhvr>
                                    </p:animEffect>
                                  </p:childTnLst>
                                </p:cTn>
                              </p:par>
                            </p:childTnLst>
                          </p:cTn>
                        </p:par>
                        <p:par>
                          <p:cTn id="101" fill="hold" nodeType="afterGroup">
                            <p:stCondLst>
                              <p:cond delay="2000"/>
                            </p:stCondLst>
                            <p:childTnLst>
                              <p:par>
                                <p:cTn id="102" presetID="22" presetClass="entr" presetSubtype="1" fill="hold" nodeType="afterEffect">
                                  <p:stCondLst>
                                    <p:cond delay="0"/>
                                  </p:stCondLst>
                                  <p:childTnLst>
                                    <p:set>
                                      <p:cBhvr>
                                        <p:cTn id="103" dur="1" fill="hold">
                                          <p:stCondLst>
                                            <p:cond delay="0"/>
                                          </p:stCondLst>
                                        </p:cTn>
                                        <p:tgtEl>
                                          <p:spTgt spid="76855"/>
                                        </p:tgtEl>
                                        <p:attrNameLst>
                                          <p:attrName>style.visibility</p:attrName>
                                        </p:attrNameLst>
                                      </p:cBhvr>
                                      <p:to>
                                        <p:strVal val="visible"/>
                                      </p:to>
                                    </p:set>
                                    <p:animEffect transition="in" filter="wipe(up)">
                                      <p:cBhvr>
                                        <p:cTn id="104" dur="500"/>
                                        <p:tgtEl>
                                          <p:spTgt spid="76855"/>
                                        </p:tgtEl>
                                      </p:cBhvr>
                                    </p:animEffect>
                                  </p:childTnLst>
                                </p:cTn>
                              </p:par>
                            </p:childTnLst>
                          </p:cTn>
                        </p:par>
                        <p:par>
                          <p:cTn id="105" fill="hold" nodeType="afterGroup">
                            <p:stCondLst>
                              <p:cond delay="2500"/>
                            </p:stCondLst>
                            <p:childTnLst>
                              <p:par>
                                <p:cTn id="106" presetID="22" presetClass="entr" presetSubtype="8" fill="hold" grpId="0" nodeType="afterEffect">
                                  <p:stCondLst>
                                    <p:cond delay="0"/>
                                  </p:stCondLst>
                                  <p:childTnLst>
                                    <p:set>
                                      <p:cBhvr>
                                        <p:cTn id="107" dur="1" fill="hold">
                                          <p:stCondLst>
                                            <p:cond delay="0"/>
                                          </p:stCondLst>
                                        </p:cTn>
                                        <p:tgtEl>
                                          <p:spTgt spid="76829"/>
                                        </p:tgtEl>
                                        <p:attrNameLst>
                                          <p:attrName>style.visibility</p:attrName>
                                        </p:attrNameLst>
                                      </p:cBhvr>
                                      <p:to>
                                        <p:strVal val="visible"/>
                                      </p:to>
                                    </p:set>
                                    <p:animEffect transition="in" filter="wipe(left)">
                                      <p:cBhvr>
                                        <p:cTn id="108" dur="500"/>
                                        <p:tgtEl>
                                          <p:spTgt spid="76829"/>
                                        </p:tgtEl>
                                      </p:cBhvr>
                                    </p:animEffect>
                                  </p:childTnLst>
                                  <p:subTnLst>
                                    <p:set>
                                      <p:cBhvr override="childStyle">
                                        <p:cTn dur="1" fill="hold" display="0" masterRel="sameClick" afterEffect="1">
                                          <p:stCondLst>
                                            <p:cond evt="end" delay="0">
                                              <p:tn val="106"/>
                                            </p:cond>
                                          </p:stCondLst>
                                        </p:cTn>
                                        <p:tgtEl>
                                          <p:spTgt spid="76829"/>
                                        </p:tgtEl>
                                        <p:attrNameLst>
                                          <p:attrName>style.visibility</p:attrName>
                                        </p:attrNameLst>
                                      </p:cBhvr>
                                      <p:to>
                                        <p:strVal val="hidden"/>
                                      </p:to>
                                    </p:set>
                                  </p:subTnLst>
                                </p:cTn>
                              </p:par>
                            </p:childTnLst>
                          </p:cTn>
                        </p:par>
                        <p:par>
                          <p:cTn id="109" fill="hold" nodeType="afterGroup">
                            <p:stCondLst>
                              <p:cond delay="3000"/>
                            </p:stCondLst>
                            <p:childTnLst>
                              <p:par>
                                <p:cTn id="110" presetID="22" presetClass="entr" presetSubtype="8" fill="hold" grpId="0" nodeType="afterEffect">
                                  <p:stCondLst>
                                    <p:cond delay="0"/>
                                  </p:stCondLst>
                                  <p:childTnLst>
                                    <p:set>
                                      <p:cBhvr>
                                        <p:cTn id="111" dur="1" fill="hold">
                                          <p:stCondLst>
                                            <p:cond delay="0"/>
                                          </p:stCondLst>
                                        </p:cTn>
                                        <p:tgtEl>
                                          <p:spTgt spid="76853"/>
                                        </p:tgtEl>
                                        <p:attrNameLst>
                                          <p:attrName>style.visibility</p:attrName>
                                        </p:attrNameLst>
                                      </p:cBhvr>
                                      <p:to>
                                        <p:strVal val="visible"/>
                                      </p:to>
                                    </p:set>
                                    <p:animEffect transition="in" filter="wipe(left)">
                                      <p:cBhvr>
                                        <p:cTn id="112" dur="500"/>
                                        <p:tgtEl>
                                          <p:spTgt spid="76853"/>
                                        </p:tgtEl>
                                      </p:cBhvr>
                                    </p:animEffect>
                                  </p:childTnLst>
                                  <p:subTnLst>
                                    <p:set>
                                      <p:cBhvr override="childStyle">
                                        <p:cTn dur="1" fill="hold" display="0" masterRel="sameClick" afterEffect="1">
                                          <p:stCondLst>
                                            <p:cond evt="end" delay="0">
                                              <p:tn val="110"/>
                                            </p:cond>
                                          </p:stCondLst>
                                        </p:cTn>
                                        <p:tgtEl>
                                          <p:spTgt spid="76853"/>
                                        </p:tgtEl>
                                        <p:attrNameLst>
                                          <p:attrName>style.visibility</p:attrName>
                                        </p:attrNameLst>
                                      </p:cBhvr>
                                      <p:to>
                                        <p:strVal val="hidden"/>
                                      </p:to>
                                    </p:set>
                                  </p:subTnLst>
                                </p:cTn>
                              </p:par>
                            </p:childTnLst>
                          </p:cTn>
                        </p:par>
                        <p:par>
                          <p:cTn id="113" fill="hold" nodeType="afterGroup">
                            <p:stCondLst>
                              <p:cond delay="3500"/>
                            </p:stCondLst>
                            <p:childTnLst>
                              <p:par>
                                <p:cTn id="114" presetID="22" presetClass="entr" presetSubtype="8" fill="hold" grpId="0" nodeType="afterEffect">
                                  <p:stCondLst>
                                    <p:cond delay="0"/>
                                  </p:stCondLst>
                                  <p:childTnLst>
                                    <p:set>
                                      <p:cBhvr>
                                        <p:cTn id="115" dur="1" fill="hold">
                                          <p:stCondLst>
                                            <p:cond delay="0"/>
                                          </p:stCondLst>
                                        </p:cTn>
                                        <p:tgtEl>
                                          <p:spTgt spid="76854"/>
                                        </p:tgtEl>
                                        <p:attrNameLst>
                                          <p:attrName>style.visibility</p:attrName>
                                        </p:attrNameLst>
                                      </p:cBhvr>
                                      <p:to>
                                        <p:strVal val="visible"/>
                                      </p:to>
                                    </p:set>
                                    <p:animEffect transition="in" filter="wipe(left)">
                                      <p:cBhvr>
                                        <p:cTn id="116" dur="500"/>
                                        <p:tgtEl>
                                          <p:spTgt spid="76854"/>
                                        </p:tgtEl>
                                      </p:cBhvr>
                                    </p:animEffect>
                                  </p:childTnLst>
                                </p:cTn>
                              </p:par>
                            </p:childTnLst>
                          </p:cTn>
                        </p:par>
                      </p:childTnLst>
                    </p:cTn>
                  </p:par>
                  <p:par>
                    <p:cTn id="117" fill="hold" nodeType="clickPar">
                      <p:stCondLst>
                        <p:cond delay="indefinite"/>
                      </p:stCondLst>
                      <p:childTnLst>
                        <p:par>
                          <p:cTn id="118" fill="hold" nodeType="withGroup">
                            <p:stCondLst>
                              <p:cond delay="0"/>
                            </p:stCondLst>
                            <p:childTnLst>
                              <p:par>
                                <p:cTn id="119" presetID="9" presetClass="entr" presetSubtype="0" fill="hold" grpId="0" nodeType="clickEffect">
                                  <p:stCondLst>
                                    <p:cond delay="0"/>
                                  </p:stCondLst>
                                  <p:childTnLst>
                                    <p:set>
                                      <p:cBhvr>
                                        <p:cTn id="120" dur="1" fill="hold">
                                          <p:stCondLst>
                                            <p:cond delay="0"/>
                                          </p:stCondLst>
                                        </p:cTn>
                                        <p:tgtEl>
                                          <p:spTgt spid="76859"/>
                                        </p:tgtEl>
                                        <p:attrNameLst>
                                          <p:attrName>style.visibility</p:attrName>
                                        </p:attrNameLst>
                                      </p:cBhvr>
                                      <p:to>
                                        <p:strVal val="visible"/>
                                      </p:to>
                                    </p:set>
                                    <p:animEffect transition="in" filter="dissolve">
                                      <p:cBhvr>
                                        <p:cTn id="121" dur="500"/>
                                        <p:tgtEl>
                                          <p:spTgt spid="76859"/>
                                        </p:tgtEl>
                                      </p:cBhvr>
                                    </p:animEffect>
                                  </p:childTnLst>
                                </p:cTn>
                              </p:par>
                            </p:childTnLst>
                          </p:cTn>
                        </p:par>
                      </p:childTnLst>
                    </p:cTn>
                  </p:par>
                  <p:par>
                    <p:cTn id="122" fill="hold" nodeType="clickPar">
                      <p:stCondLst>
                        <p:cond delay="indefinite"/>
                      </p:stCondLst>
                      <p:childTnLst>
                        <p:par>
                          <p:cTn id="123" fill="hold" nodeType="withGroup">
                            <p:stCondLst>
                              <p:cond delay="0"/>
                            </p:stCondLst>
                            <p:childTnLst>
                              <p:par>
                                <p:cTn id="124" presetID="22" presetClass="entr" presetSubtype="8" fill="hold" grpId="0" nodeType="clickEffect">
                                  <p:stCondLst>
                                    <p:cond delay="0"/>
                                  </p:stCondLst>
                                  <p:childTnLst>
                                    <p:set>
                                      <p:cBhvr>
                                        <p:cTn id="125" dur="1" fill="hold">
                                          <p:stCondLst>
                                            <p:cond delay="0"/>
                                          </p:stCondLst>
                                        </p:cTn>
                                        <p:tgtEl>
                                          <p:spTgt spid="76857"/>
                                        </p:tgtEl>
                                        <p:attrNameLst>
                                          <p:attrName>style.visibility</p:attrName>
                                        </p:attrNameLst>
                                      </p:cBhvr>
                                      <p:to>
                                        <p:strVal val="visible"/>
                                      </p:to>
                                    </p:set>
                                    <p:animEffect transition="in" filter="wipe(left)">
                                      <p:cBhvr>
                                        <p:cTn id="126" dur="500"/>
                                        <p:tgtEl>
                                          <p:spTgt spid="76857"/>
                                        </p:tgtEl>
                                      </p:cBhvr>
                                    </p:animEffect>
                                  </p:childTnLst>
                                </p:cTn>
                              </p:par>
                            </p:childTnLst>
                          </p:cTn>
                        </p:par>
                        <p:par>
                          <p:cTn id="127" fill="hold" nodeType="afterGroup">
                            <p:stCondLst>
                              <p:cond delay="500"/>
                            </p:stCondLst>
                            <p:childTnLst>
                              <p:par>
                                <p:cTn id="128" presetID="22" presetClass="entr" presetSubtype="8" fill="hold" grpId="0" nodeType="afterEffect">
                                  <p:stCondLst>
                                    <p:cond delay="0"/>
                                  </p:stCondLst>
                                  <p:childTnLst>
                                    <p:set>
                                      <p:cBhvr>
                                        <p:cTn id="129" dur="1" fill="hold">
                                          <p:stCondLst>
                                            <p:cond delay="0"/>
                                          </p:stCondLst>
                                        </p:cTn>
                                        <p:tgtEl>
                                          <p:spTgt spid="76858"/>
                                        </p:tgtEl>
                                        <p:attrNameLst>
                                          <p:attrName>style.visibility</p:attrName>
                                        </p:attrNameLst>
                                      </p:cBhvr>
                                      <p:to>
                                        <p:strVal val="visible"/>
                                      </p:to>
                                    </p:set>
                                    <p:animEffect transition="in" filter="wipe(left)">
                                      <p:cBhvr>
                                        <p:cTn id="130" dur="500"/>
                                        <p:tgtEl>
                                          <p:spTgt spid="76858"/>
                                        </p:tgtEl>
                                      </p:cBhvr>
                                    </p:animEffect>
                                  </p:childTnLst>
                                </p:cTn>
                              </p:par>
                            </p:childTnLst>
                          </p:cTn>
                        </p:par>
                        <p:par>
                          <p:cTn id="131" fill="hold" nodeType="afterGroup">
                            <p:stCondLst>
                              <p:cond delay="1000"/>
                            </p:stCondLst>
                            <p:childTnLst>
                              <p:par>
                                <p:cTn id="132" presetID="22" presetClass="entr" presetSubtype="1" fill="hold" grpId="0" nodeType="afterEffect">
                                  <p:stCondLst>
                                    <p:cond delay="0"/>
                                  </p:stCondLst>
                                  <p:childTnLst>
                                    <p:set>
                                      <p:cBhvr>
                                        <p:cTn id="133" dur="1" fill="hold">
                                          <p:stCondLst>
                                            <p:cond delay="0"/>
                                          </p:stCondLst>
                                        </p:cTn>
                                        <p:tgtEl>
                                          <p:spTgt spid="76860"/>
                                        </p:tgtEl>
                                        <p:attrNameLst>
                                          <p:attrName>style.visibility</p:attrName>
                                        </p:attrNameLst>
                                      </p:cBhvr>
                                      <p:to>
                                        <p:strVal val="visible"/>
                                      </p:to>
                                    </p:set>
                                    <p:animEffect transition="in" filter="wipe(up)">
                                      <p:cBhvr>
                                        <p:cTn id="134" dur="500"/>
                                        <p:tgtEl>
                                          <p:spTgt spid="768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29" grpId="0" animBg="1" autoUpdateAnimBg="0"/>
      <p:bldP spid="76831" grpId="0" animBg="1" autoUpdateAnimBg="0"/>
      <p:bldP spid="76832" grpId="0" animBg="1" autoUpdateAnimBg="0"/>
      <p:bldP spid="76833" grpId="0" animBg="1" autoUpdateAnimBg="0"/>
      <p:bldP spid="76834" grpId="0" animBg="1" autoUpdateAnimBg="0"/>
      <p:bldP spid="76836" grpId="0" animBg="1" autoUpdateAnimBg="0"/>
      <p:bldP spid="76837" grpId="0" animBg="1" autoUpdateAnimBg="0"/>
      <p:bldP spid="76838" grpId="0" animBg="1" autoUpdateAnimBg="0"/>
      <p:bldP spid="76840" grpId="0" animBg="1" autoUpdateAnimBg="0"/>
      <p:bldP spid="76841" grpId="0" animBg="1" autoUpdateAnimBg="0"/>
      <p:bldP spid="76842" grpId="0" animBg="1" autoUpdateAnimBg="0"/>
      <p:bldP spid="76844" grpId="0" animBg="1" autoUpdateAnimBg="0"/>
      <p:bldP spid="76845" grpId="0" animBg="1" autoUpdateAnimBg="0"/>
      <p:bldP spid="76846" grpId="0" animBg="1" autoUpdateAnimBg="0"/>
      <p:bldP spid="76847" grpId="0" animBg="1" autoUpdateAnimBg="0"/>
      <p:bldP spid="76848" grpId="0" animBg="1" autoUpdateAnimBg="0"/>
      <p:bldP spid="76849" grpId="0" animBg="1" autoUpdateAnimBg="0"/>
      <p:bldP spid="76851" grpId="0" animBg="1" autoUpdateAnimBg="0"/>
      <p:bldP spid="76852" grpId="0" animBg="1" autoUpdateAnimBg="0"/>
      <p:bldP spid="76853" grpId="0" animBg="1" autoUpdateAnimBg="0"/>
      <p:bldP spid="76854" grpId="0" animBg="1" autoUpdateAnimBg="0"/>
      <p:bldP spid="76856" grpId="0" animBg="1" autoUpdateAnimBg="0"/>
      <p:bldP spid="76857" grpId="0" animBg="1" autoUpdateAnimBg="0"/>
      <p:bldP spid="76858" grpId="0" animBg="1" autoUpdateAnimBg="0"/>
      <p:bldP spid="76859" grpId="0" animBg="1" autoUpdateAnimBg="0"/>
      <p:bldP spid="76860" grpId="0" animBg="1"/>
    </p:bldLst>
  </p:timing>
</p:sld>
</file>

<file path=ppt/slides/slide4.xml><?xml version="1.0" encoding="utf-8"?>
<p:sld xmlns:a="http://schemas.openxmlformats.org/drawingml/2006/main" xmlns:r="http://schemas.openxmlformats.org/officeDocument/2006/relationships" xmlns:p="http://schemas.openxmlformats.org/presentationml/2006/main" showMasterSp="0" showMasterPhAnim="0">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0722" name="Rectangle 1026">
            <a:extLst>
              <a:ext uri="{FF2B5EF4-FFF2-40B4-BE49-F238E27FC236}">
                <a16:creationId xmlns:a16="http://schemas.microsoft.com/office/drawing/2014/main" id="{88B2527A-D406-43DE-BFB3-032BAA521B2F}"/>
              </a:ext>
            </a:extLst>
          </p:cNvPr>
          <p:cNvSpPr>
            <a:spLocks noGrp="1" noChangeArrowheads="1"/>
          </p:cNvSpPr>
          <p:nvPr>
            <p:ph type="title"/>
          </p:nvPr>
        </p:nvSpPr>
        <p:spPr>
          <a:xfrm>
            <a:off x="550863" y="0"/>
            <a:ext cx="7983537" cy="914400"/>
          </a:xfrm>
          <a:effectLst>
            <a:outerShdw dist="35921" dir="2700000" algn="ctr" rotWithShape="0">
              <a:schemeClr val="bg2"/>
            </a:outerShdw>
          </a:effectLst>
        </p:spPr>
        <p:txBody>
          <a:bodyPr/>
          <a:lstStyle/>
          <a:p>
            <a:pPr algn="l" eaLnBrk="1" hangingPunct="1">
              <a:defRPr/>
            </a:pPr>
            <a:r>
              <a:rPr lang="zh-CN" altLang="en-US" sz="2800">
                <a:latin typeface="楷体_GB2312" pitchFamily="49" charset="-122"/>
                <a:ea typeface="楷体_GB2312" pitchFamily="49" charset="-122"/>
              </a:rPr>
              <a:t>二、软件测试的</a:t>
            </a:r>
            <a:r>
              <a:rPr lang="zh-CN" altLang="en-US" sz="2800">
                <a:ea typeface="楷体_GB2312" pitchFamily="49" charset="-122"/>
              </a:rPr>
              <a:t>特点</a:t>
            </a:r>
            <a:endParaRPr lang="zh-CN" altLang="en-US"/>
          </a:p>
        </p:txBody>
      </p:sp>
      <p:sp>
        <p:nvSpPr>
          <p:cNvPr id="30723" name="Rectangle 1027">
            <a:extLst>
              <a:ext uri="{FF2B5EF4-FFF2-40B4-BE49-F238E27FC236}">
                <a16:creationId xmlns:a16="http://schemas.microsoft.com/office/drawing/2014/main" id="{145A51DC-58A6-4951-B86E-E9E09A0690F7}"/>
              </a:ext>
            </a:extLst>
          </p:cNvPr>
          <p:cNvSpPr>
            <a:spLocks noGrp="1" noChangeArrowheads="1"/>
          </p:cNvSpPr>
          <p:nvPr>
            <p:ph type="body" idx="1"/>
          </p:nvPr>
        </p:nvSpPr>
        <p:spPr>
          <a:xfrm>
            <a:off x="525463" y="706438"/>
            <a:ext cx="8161337" cy="1946275"/>
          </a:xfrm>
        </p:spPr>
        <p:txBody>
          <a:bodyPr/>
          <a:lstStyle/>
          <a:p>
            <a:pPr eaLnBrk="1" hangingPunct="1"/>
            <a:r>
              <a:rPr lang="zh-CN" altLang="en-US">
                <a:solidFill>
                  <a:schemeClr val="folHlink"/>
                </a:solidFill>
              </a:rPr>
              <a:t>1、软件测试的开销大</a:t>
            </a:r>
            <a:endParaRPr lang="zh-CN" altLang="en-US"/>
          </a:p>
          <a:p>
            <a:pPr eaLnBrk="1" hangingPunct="1"/>
            <a:r>
              <a:rPr lang="zh-CN" altLang="en-US"/>
              <a:t>	按照</a:t>
            </a:r>
            <a:r>
              <a:rPr lang="en-US" altLang="zh-CN"/>
              <a:t>Boehm</a:t>
            </a:r>
            <a:r>
              <a:rPr lang="zh-CN" altLang="en-US"/>
              <a:t>的统计，软件测试的开销大约占总成本的30%-50%。例如：</a:t>
            </a:r>
            <a:r>
              <a:rPr lang="en-US" altLang="zh-CN"/>
              <a:t>APPOLLO</a:t>
            </a:r>
            <a:r>
              <a:rPr lang="zh-CN" altLang="en-US"/>
              <a:t>登月计划，80%的经费用于软件测试。</a:t>
            </a:r>
          </a:p>
        </p:txBody>
      </p:sp>
      <p:grpSp>
        <p:nvGrpSpPr>
          <p:cNvPr id="30769" name="Group 1073">
            <a:extLst>
              <a:ext uri="{FF2B5EF4-FFF2-40B4-BE49-F238E27FC236}">
                <a16:creationId xmlns:a16="http://schemas.microsoft.com/office/drawing/2014/main" id="{8FFAA260-8AE4-4C4D-B175-1439DBAB65F2}"/>
              </a:ext>
            </a:extLst>
          </p:cNvPr>
          <p:cNvGrpSpPr>
            <a:grpSpLocks/>
          </p:cNvGrpSpPr>
          <p:nvPr/>
        </p:nvGrpSpPr>
        <p:grpSpPr bwMode="auto">
          <a:xfrm>
            <a:off x="500063" y="2535238"/>
            <a:ext cx="8302625" cy="3179762"/>
            <a:chOff x="315" y="1597"/>
            <a:chExt cx="5230" cy="2003"/>
          </a:xfrm>
        </p:grpSpPr>
        <p:sp>
          <p:nvSpPr>
            <p:cNvPr id="6160" name="Rectangle 1033">
              <a:extLst>
                <a:ext uri="{FF2B5EF4-FFF2-40B4-BE49-F238E27FC236}">
                  <a16:creationId xmlns:a16="http://schemas.microsoft.com/office/drawing/2014/main" id="{C7BED146-8CF0-4AF7-8A27-F0778F06F467}"/>
                </a:ext>
              </a:extLst>
            </p:cNvPr>
            <p:cNvSpPr>
              <a:spLocks noChangeArrowheads="1"/>
            </p:cNvSpPr>
            <p:nvPr/>
          </p:nvSpPr>
          <p:spPr bwMode="auto">
            <a:xfrm>
              <a:off x="315" y="1597"/>
              <a:ext cx="5230" cy="20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accent2"/>
                </a:buClr>
                <a:buSzPct val="80000"/>
                <a:buFont typeface="Wingdings" panose="05000000000000000000" pitchFamily="2" charset="2"/>
                <a:defRPr kumimoji="1" sz="2800" b="1">
                  <a:solidFill>
                    <a:schemeClr val="tx1"/>
                  </a:solidFill>
                  <a:latin typeface="Times New Roman" panose="02020603050405020304" pitchFamily="18" charset="0"/>
                  <a:ea typeface="楷体_GB2312" pitchFamily="49" charset="-122"/>
                </a:defRPr>
              </a:lvl1pPr>
              <a:lvl2pPr marL="742950" indent="-285750">
                <a:spcBef>
                  <a:spcPct val="20000"/>
                </a:spcBef>
                <a:buClr>
                  <a:schemeClr val="tx1"/>
                </a:buClr>
                <a:buSzPct val="90000"/>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defRPr kumimoji="1" sz="28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solidFill>
                    <a:schemeClr val="folHlink"/>
                  </a:solidFill>
                </a:rPr>
                <a:t>2、不能进行“穷举”测试</a:t>
              </a:r>
            </a:p>
            <a:p>
              <a:pPr eaLnBrk="1" hangingPunct="1"/>
              <a:r>
                <a:rPr lang="zh-CN" altLang="en-US"/>
                <a:t>	只有将所有可能的情况都测试到，才有可能检查出所有的错误。但这是不可能的：</a:t>
              </a:r>
            </a:p>
            <a:p>
              <a:pPr eaLnBrk="1" hangingPunct="1"/>
              <a:r>
                <a:rPr lang="zh-CN" altLang="en-US"/>
                <a:t>例：程序</a:t>
              </a:r>
              <a:r>
                <a:rPr lang="en-US" altLang="zh-CN"/>
                <a:t>P</a:t>
              </a:r>
              <a:r>
                <a:rPr lang="zh-CN" altLang="en-US"/>
                <a:t>有两个整型输入量 </a:t>
              </a:r>
              <a:r>
                <a:rPr lang="en-US" altLang="zh-CN"/>
                <a:t>X、Y，</a:t>
              </a:r>
              <a:r>
                <a:rPr lang="zh-CN" altLang="en-US"/>
                <a:t>输出量为</a:t>
              </a:r>
              <a:r>
                <a:rPr lang="en-US" altLang="zh-CN"/>
                <a:t>Z，</a:t>
              </a:r>
              <a:r>
                <a:rPr lang="zh-CN" altLang="en-US"/>
                <a:t>在32位机上运行。所有的测试数据组（</a:t>
              </a:r>
              <a:r>
                <a:rPr lang="en-US" altLang="zh-CN"/>
                <a:t>X</a:t>
              </a:r>
              <a:r>
                <a:rPr lang="en-US" altLang="zh-CN" sz="1600"/>
                <a:t>i</a:t>
              </a:r>
              <a:r>
                <a:rPr lang="en-US" altLang="zh-CN"/>
                <a:t>，Y</a:t>
              </a:r>
              <a:r>
                <a:rPr lang="en-US" altLang="zh-CN" sz="1600"/>
                <a:t>i</a:t>
              </a:r>
              <a:r>
                <a:rPr lang="en-US" altLang="zh-CN"/>
                <a:t>）</a:t>
              </a:r>
              <a:r>
                <a:rPr lang="zh-CN" altLang="en-US"/>
                <a:t>的数目为：    2</a:t>
              </a:r>
              <a:r>
                <a:rPr lang="zh-CN" altLang="en-US" sz="1800"/>
                <a:t>           </a:t>
              </a:r>
              <a:r>
                <a:rPr lang="zh-CN" altLang="en-US"/>
                <a:t>2   = 2         1毫秒执行1次，共需5亿年。</a:t>
              </a:r>
            </a:p>
          </p:txBody>
        </p:sp>
        <p:sp>
          <p:nvSpPr>
            <p:cNvPr id="6161" name="Text Box 1036">
              <a:extLst>
                <a:ext uri="{FF2B5EF4-FFF2-40B4-BE49-F238E27FC236}">
                  <a16:creationId xmlns:a16="http://schemas.microsoft.com/office/drawing/2014/main" id="{B3B4E6ED-F45F-422A-BB7D-A253958D4E7A}"/>
                </a:ext>
              </a:extLst>
            </p:cNvPr>
            <p:cNvSpPr txBox="1">
              <a:spLocks noChangeArrowheads="1"/>
            </p:cNvSpPr>
            <p:nvPr/>
          </p:nvSpPr>
          <p:spPr bwMode="auto">
            <a:xfrm>
              <a:off x="1803" y="3024"/>
              <a:ext cx="26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kumimoji="1" sz="1600" b="1">
                  <a:solidFill>
                    <a:srgbClr val="003399"/>
                  </a:solidFill>
                  <a:latin typeface="Times New Roman" panose="02020603050405020304" pitchFamily="18" charset="0"/>
                  <a:ea typeface="宋体" panose="02010600030101010101" pitchFamily="2" charset="-122"/>
                </a:defRPr>
              </a:lvl1pPr>
              <a:lvl2pPr marL="742950" indent="-285750" algn="ctr">
                <a:defRPr kumimoji="1" sz="1600" b="1">
                  <a:solidFill>
                    <a:srgbClr val="003399"/>
                  </a:solidFill>
                  <a:latin typeface="Times New Roman" panose="02020603050405020304" pitchFamily="18" charset="0"/>
                  <a:ea typeface="宋体" panose="02010600030101010101" pitchFamily="2" charset="-122"/>
                </a:defRPr>
              </a:lvl2pPr>
              <a:lvl3pPr marL="1143000" indent="-228600" algn="ctr">
                <a:defRPr kumimoji="1" sz="1600" b="1">
                  <a:solidFill>
                    <a:srgbClr val="003399"/>
                  </a:solidFill>
                  <a:latin typeface="Times New Roman" panose="02020603050405020304" pitchFamily="18" charset="0"/>
                  <a:ea typeface="宋体" panose="02010600030101010101" pitchFamily="2" charset="-122"/>
                </a:defRPr>
              </a:lvl3pPr>
              <a:lvl4pPr marL="1600200" indent="-228600" algn="ctr">
                <a:defRPr kumimoji="1" sz="1600" b="1">
                  <a:solidFill>
                    <a:srgbClr val="003399"/>
                  </a:solidFill>
                  <a:latin typeface="Times New Roman" panose="02020603050405020304" pitchFamily="18" charset="0"/>
                  <a:ea typeface="宋体" panose="02010600030101010101" pitchFamily="2" charset="-122"/>
                </a:defRPr>
              </a:lvl4pPr>
              <a:lvl5pPr marL="2057400" indent="-228600" algn="ctr">
                <a:defRPr kumimoji="1" sz="1600" b="1">
                  <a:solidFill>
                    <a:srgbClr val="003399"/>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9pPr>
            </a:lstStyle>
            <a:p>
              <a:pPr algn="l" eaLnBrk="1" hangingPunct="1"/>
              <a:r>
                <a:rPr lang="zh-CN" altLang="en-US" sz="1800">
                  <a:solidFill>
                    <a:schemeClr val="tx1"/>
                  </a:solidFill>
                </a:rPr>
                <a:t>32</a:t>
              </a:r>
              <a:endParaRPr lang="zh-CN" altLang="en-US" sz="2400" b="0">
                <a:solidFill>
                  <a:schemeClr val="tx1"/>
                </a:solidFill>
              </a:endParaRPr>
            </a:p>
          </p:txBody>
        </p:sp>
        <p:sp>
          <p:nvSpPr>
            <p:cNvPr id="6162" name="Line 1038">
              <a:extLst>
                <a:ext uri="{FF2B5EF4-FFF2-40B4-BE49-F238E27FC236}">
                  <a16:creationId xmlns:a16="http://schemas.microsoft.com/office/drawing/2014/main" id="{8AAC32F1-2D41-4B41-9F8E-A214D26DCEBC}"/>
                </a:ext>
              </a:extLst>
            </p:cNvPr>
            <p:cNvSpPr>
              <a:spLocks noChangeShapeType="1"/>
            </p:cNvSpPr>
            <p:nvPr/>
          </p:nvSpPr>
          <p:spPr bwMode="auto">
            <a:xfrm>
              <a:off x="2064" y="3168"/>
              <a:ext cx="100" cy="1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63" name="Line 1039">
              <a:extLst>
                <a:ext uri="{FF2B5EF4-FFF2-40B4-BE49-F238E27FC236}">
                  <a16:creationId xmlns:a16="http://schemas.microsoft.com/office/drawing/2014/main" id="{996BE778-C783-446C-BDA3-23EC847CA58B}"/>
                </a:ext>
              </a:extLst>
            </p:cNvPr>
            <p:cNvSpPr>
              <a:spLocks noChangeShapeType="1"/>
            </p:cNvSpPr>
            <p:nvPr/>
          </p:nvSpPr>
          <p:spPr bwMode="auto">
            <a:xfrm flipH="1">
              <a:off x="2064" y="3168"/>
              <a:ext cx="111" cy="1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64" name="Text Box 1040">
              <a:extLst>
                <a:ext uri="{FF2B5EF4-FFF2-40B4-BE49-F238E27FC236}">
                  <a16:creationId xmlns:a16="http://schemas.microsoft.com/office/drawing/2014/main" id="{50C043BB-D32A-44A6-AE11-8C06AA4CCE53}"/>
                </a:ext>
              </a:extLst>
            </p:cNvPr>
            <p:cNvSpPr txBox="1">
              <a:spLocks noChangeArrowheads="1"/>
            </p:cNvSpPr>
            <p:nvPr/>
          </p:nvSpPr>
          <p:spPr bwMode="auto">
            <a:xfrm>
              <a:off x="2304" y="3024"/>
              <a:ext cx="26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kumimoji="1" sz="1600" b="1">
                  <a:solidFill>
                    <a:srgbClr val="003399"/>
                  </a:solidFill>
                  <a:latin typeface="Times New Roman" panose="02020603050405020304" pitchFamily="18" charset="0"/>
                  <a:ea typeface="宋体" panose="02010600030101010101" pitchFamily="2" charset="-122"/>
                </a:defRPr>
              </a:lvl1pPr>
              <a:lvl2pPr marL="742950" indent="-285750" algn="ctr">
                <a:defRPr kumimoji="1" sz="1600" b="1">
                  <a:solidFill>
                    <a:srgbClr val="003399"/>
                  </a:solidFill>
                  <a:latin typeface="Times New Roman" panose="02020603050405020304" pitchFamily="18" charset="0"/>
                  <a:ea typeface="宋体" panose="02010600030101010101" pitchFamily="2" charset="-122"/>
                </a:defRPr>
              </a:lvl2pPr>
              <a:lvl3pPr marL="1143000" indent="-228600" algn="ctr">
                <a:defRPr kumimoji="1" sz="1600" b="1">
                  <a:solidFill>
                    <a:srgbClr val="003399"/>
                  </a:solidFill>
                  <a:latin typeface="Times New Roman" panose="02020603050405020304" pitchFamily="18" charset="0"/>
                  <a:ea typeface="宋体" panose="02010600030101010101" pitchFamily="2" charset="-122"/>
                </a:defRPr>
              </a:lvl3pPr>
              <a:lvl4pPr marL="1600200" indent="-228600" algn="ctr">
                <a:defRPr kumimoji="1" sz="1600" b="1">
                  <a:solidFill>
                    <a:srgbClr val="003399"/>
                  </a:solidFill>
                  <a:latin typeface="Times New Roman" panose="02020603050405020304" pitchFamily="18" charset="0"/>
                  <a:ea typeface="宋体" panose="02010600030101010101" pitchFamily="2" charset="-122"/>
                </a:defRPr>
              </a:lvl4pPr>
              <a:lvl5pPr marL="2057400" indent="-228600" algn="ctr">
                <a:defRPr kumimoji="1" sz="1600" b="1">
                  <a:solidFill>
                    <a:srgbClr val="003399"/>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9pPr>
            </a:lstStyle>
            <a:p>
              <a:pPr algn="l" eaLnBrk="1" hangingPunct="1"/>
              <a:r>
                <a:rPr lang="zh-CN" altLang="en-US" sz="1800">
                  <a:solidFill>
                    <a:schemeClr val="tx1"/>
                  </a:solidFill>
                </a:rPr>
                <a:t>32</a:t>
              </a:r>
              <a:endParaRPr lang="zh-CN" altLang="en-US" sz="2400" b="0">
                <a:solidFill>
                  <a:schemeClr val="tx1"/>
                </a:solidFill>
              </a:endParaRPr>
            </a:p>
          </p:txBody>
        </p:sp>
        <p:sp>
          <p:nvSpPr>
            <p:cNvPr id="6165" name="Text Box 1041">
              <a:extLst>
                <a:ext uri="{FF2B5EF4-FFF2-40B4-BE49-F238E27FC236}">
                  <a16:creationId xmlns:a16="http://schemas.microsoft.com/office/drawing/2014/main" id="{375BF18C-FFE9-4E9F-90FA-693779C107ED}"/>
                </a:ext>
              </a:extLst>
            </p:cNvPr>
            <p:cNvSpPr txBox="1">
              <a:spLocks noChangeArrowheads="1"/>
            </p:cNvSpPr>
            <p:nvPr/>
          </p:nvSpPr>
          <p:spPr bwMode="auto">
            <a:xfrm>
              <a:off x="2784" y="3024"/>
              <a:ext cx="26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kumimoji="1" sz="1600" b="1">
                  <a:solidFill>
                    <a:srgbClr val="003399"/>
                  </a:solidFill>
                  <a:latin typeface="Times New Roman" panose="02020603050405020304" pitchFamily="18" charset="0"/>
                  <a:ea typeface="宋体" panose="02010600030101010101" pitchFamily="2" charset="-122"/>
                </a:defRPr>
              </a:lvl1pPr>
              <a:lvl2pPr marL="742950" indent="-285750" algn="ctr">
                <a:defRPr kumimoji="1" sz="1600" b="1">
                  <a:solidFill>
                    <a:srgbClr val="003399"/>
                  </a:solidFill>
                  <a:latin typeface="Times New Roman" panose="02020603050405020304" pitchFamily="18" charset="0"/>
                  <a:ea typeface="宋体" panose="02010600030101010101" pitchFamily="2" charset="-122"/>
                </a:defRPr>
              </a:lvl2pPr>
              <a:lvl3pPr marL="1143000" indent="-228600" algn="ctr">
                <a:defRPr kumimoji="1" sz="1600" b="1">
                  <a:solidFill>
                    <a:srgbClr val="003399"/>
                  </a:solidFill>
                  <a:latin typeface="Times New Roman" panose="02020603050405020304" pitchFamily="18" charset="0"/>
                  <a:ea typeface="宋体" panose="02010600030101010101" pitchFamily="2" charset="-122"/>
                </a:defRPr>
              </a:lvl3pPr>
              <a:lvl4pPr marL="1600200" indent="-228600" algn="ctr">
                <a:defRPr kumimoji="1" sz="1600" b="1">
                  <a:solidFill>
                    <a:srgbClr val="003399"/>
                  </a:solidFill>
                  <a:latin typeface="Times New Roman" panose="02020603050405020304" pitchFamily="18" charset="0"/>
                  <a:ea typeface="宋体" panose="02010600030101010101" pitchFamily="2" charset="-122"/>
                </a:defRPr>
              </a:lvl4pPr>
              <a:lvl5pPr marL="2057400" indent="-228600" algn="ctr">
                <a:defRPr kumimoji="1" sz="1600" b="1">
                  <a:solidFill>
                    <a:srgbClr val="003399"/>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9pPr>
            </a:lstStyle>
            <a:p>
              <a:pPr algn="l" eaLnBrk="1" hangingPunct="1"/>
              <a:r>
                <a:rPr lang="zh-CN" altLang="en-US" sz="1800">
                  <a:solidFill>
                    <a:schemeClr val="tx1"/>
                  </a:solidFill>
                </a:rPr>
                <a:t>64</a:t>
              </a:r>
              <a:endParaRPr lang="zh-CN" altLang="en-US" sz="2400" b="0">
                <a:solidFill>
                  <a:schemeClr val="tx1"/>
                </a:solidFill>
              </a:endParaRPr>
            </a:p>
          </p:txBody>
        </p:sp>
      </p:grpSp>
      <p:grpSp>
        <p:nvGrpSpPr>
          <p:cNvPr id="30768" name="Group 1072">
            <a:extLst>
              <a:ext uri="{FF2B5EF4-FFF2-40B4-BE49-F238E27FC236}">
                <a16:creationId xmlns:a16="http://schemas.microsoft.com/office/drawing/2014/main" id="{A63E9C3E-F183-4AF6-830C-C378E85DDD68}"/>
              </a:ext>
            </a:extLst>
          </p:cNvPr>
          <p:cNvGrpSpPr>
            <a:grpSpLocks/>
          </p:cNvGrpSpPr>
          <p:nvPr/>
        </p:nvGrpSpPr>
        <p:grpSpPr bwMode="auto">
          <a:xfrm>
            <a:off x="2514600" y="5557838"/>
            <a:ext cx="2673350" cy="1066800"/>
            <a:chOff x="1584" y="3456"/>
            <a:chExt cx="1684" cy="672"/>
          </a:xfrm>
        </p:grpSpPr>
        <p:sp>
          <p:nvSpPr>
            <p:cNvPr id="6153" name="Rectangle 1042">
              <a:extLst>
                <a:ext uri="{FF2B5EF4-FFF2-40B4-BE49-F238E27FC236}">
                  <a16:creationId xmlns:a16="http://schemas.microsoft.com/office/drawing/2014/main" id="{3276237C-19FE-416A-B6A6-941EABC206ED}"/>
                </a:ext>
              </a:extLst>
            </p:cNvPr>
            <p:cNvSpPr>
              <a:spLocks noChangeArrowheads="1"/>
            </p:cNvSpPr>
            <p:nvPr/>
          </p:nvSpPr>
          <p:spPr bwMode="auto">
            <a:xfrm>
              <a:off x="2112" y="3696"/>
              <a:ext cx="480" cy="240"/>
            </a:xfrm>
            <a:prstGeom prst="rect">
              <a:avLst/>
            </a:prstGeom>
            <a:solidFill>
              <a:srgbClr val="FFFFCC"/>
            </a:solidFill>
            <a:ln w="952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kumimoji="1" sz="1600" b="1">
                  <a:solidFill>
                    <a:srgbClr val="003399"/>
                  </a:solidFill>
                  <a:latin typeface="Times New Roman" panose="02020603050405020304" pitchFamily="18" charset="0"/>
                  <a:ea typeface="宋体" panose="02010600030101010101" pitchFamily="2" charset="-122"/>
                </a:defRPr>
              </a:lvl1pPr>
              <a:lvl2pPr marL="742950" indent="-285750" algn="ctr">
                <a:defRPr kumimoji="1" sz="1600" b="1">
                  <a:solidFill>
                    <a:srgbClr val="003399"/>
                  </a:solidFill>
                  <a:latin typeface="Times New Roman" panose="02020603050405020304" pitchFamily="18" charset="0"/>
                  <a:ea typeface="宋体" panose="02010600030101010101" pitchFamily="2" charset="-122"/>
                </a:defRPr>
              </a:lvl2pPr>
              <a:lvl3pPr marL="1143000" indent="-228600" algn="ctr">
                <a:defRPr kumimoji="1" sz="1600" b="1">
                  <a:solidFill>
                    <a:srgbClr val="003399"/>
                  </a:solidFill>
                  <a:latin typeface="Times New Roman" panose="02020603050405020304" pitchFamily="18" charset="0"/>
                  <a:ea typeface="宋体" panose="02010600030101010101" pitchFamily="2" charset="-122"/>
                </a:defRPr>
              </a:lvl3pPr>
              <a:lvl4pPr marL="1600200" indent="-228600" algn="ctr">
                <a:defRPr kumimoji="1" sz="1600" b="1">
                  <a:solidFill>
                    <a:srgbClr val="003399"/>
                  </a:solidFill>
                  <a:latin typeface="Times New Roman" panose="02020603050405020304" pitchFamily="18" charset="0"/>
                  <a:ea typeface="宋体" panose="02010600030101010101" pitchFamily="2" charset="-122"/>
                </a:defRPr>
              </a:lvl4pPr>
              <a:lvl5pPr marL="2057400" indent="-228600" algn="ctr">
                <a:defRPr kumimoji="1" sz="1600" b="1">
                  <a:solidFill>
                    <a:srgbClr val="003399"/>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9pPr>
            </a:lstStyle>
            <a:p>
              <a:pPr eaLnBrk="1" hangingPunct="1"/>
              <a:r>
                <a:rPr lang="en-US" altLang="zh-CN" sz="2400">
                  <a:solidFill>
                    <a:schemeClr val="bg2"/>
                  </a:solidFill>
                </a:rPr>
                <a:t>P</a:t>
              </a:r>
              <a:endParaRPr lang="en-US" altLang="zh-CN" sz="2400" b="0">
                <a:solidFill>
                  <a:schemeClr val="tx1"/>
                </a:solidFill>
              </a:endParaRPr>
            </a:p>
          </p:txBody>
        </p:sp>
        <p:sp>
          <p:nvSpPr>
            <p:cNvPr id="6154" name="Line 1043">
              <a:extLst>
                <a:ext uri="{FF2B5EF4-FFF2-40B4-BE49-F238E27FC236}">
                  <a16:creationId xmlns:a16="http://schemas.microsoft.com/office/drawing/2014/main" id="{C2E4C0B0-3A2D-4352-9D95-B07DF15FF3FF}"/>
                </a:ext>
              </a:extLst>
            </p:cNvPr>
            <p:cNvSpPr>
              <a:spLocks noChangeShapeType="1"/>
            </p:cNvSpPr>
            <p:nvPr/>
          </p:nvSpPr>
          <p:spPr bwMode="auto">
            <a:xfrm>
              <a:off x="1776" y="3600"/>
              <a:ext cx="336" cy="144"/>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55" name="Line 1044">
              <a:extLst>
                <a:ext uri="{FF2B5EF4-FFF2-40B4-BE49-F238E27FC236}">
                  <a16:creationId xmlns:a16="http://schemas.microsoft.com/office/drawing/2014/main" id="{36F499CF-247C-4D5C-AA31-B137B2223D85}"/>
                </a:ext>
              </a:extLst>
            </p:cNvPr>
            <p:cNvSpPr>
              <a:spLocks noChangeShapeType="1"/>
            </p:cNvSpPr>
            <p:nvPr/>
          </p:nvSpPr>
          <p:spPr bwMode="auto">
            <a:xfrm flipV="1">
              <a:off x="1776" y="3840"/>
              <a:ext cx="336" cy="144"/>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56" name="Line 1045">
              <a:extLst>
                <a:ext uri="{FF2B5EF4-FFF2-40B4-BE49-F238E27FC236}">
                  <a16:creationId xmlns:a16="http://schemas.microsoft.com/office/drawing/2014/main" id="{9714A5A7-4941-477D-A89A-14989633AAA9}"/>
                </a:ext>
              </a:extLst>
            </p:cNvPr>
            <p:cNvSpPr>
              <a:spLocks noChangeShapeType="1"/>
            </p:cNvSpPr>
            <p:nvPr/>
          </p:nvSpPr>
          <p:spPr bwMode="auto">
            <a:xfrm>
              <a:off x="2592" y="3840"/>
              <a:ext cx="384"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57" name="Text Box 1046">
              <a:extLst>
                <a:ext uri="{FF2B5EF4-FFF2-40B4-BE49-F238E27FC236}">
                  <a16:creationId xmlns:a16="http://schemas.microsoft.com/office/drawing/2014/main" id="{E8104AD2-F54C-4149-A5BE-922C6369448C}"/>
                </a:ext>
              </a:extLst>
            </p:cNvPr>
            <p:cNvSpPr txBox="1">
              <a:spLocks noChangeArrowheads="1"/>
            </p:cNvSpPr>
            <p:nvPr/>
          </p:nvSpPr>
          <p:spPr bwMode="auto">
            <a:xfrm>
              <a:off x="1584" y="3456"/>
              <a:ext cx="23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kumimoji="1" sz="1600" b="1">
                  <a:solidFill>
                    <a:srgbClr val="003399"/>
                  </a:solidFill>
                  <a:latin typeface="Times New Roman" panose="02020603050405020304" pitchFamily="18" charset="0"/>
                  <a:ea typeface="宋体" panose="02010600030101010101" pitchFamily="2" charset="-122"/>
                </a:defRPr>
              </a:lvl1pPr>
              <a:lvl2pPr marL="742950" indent="-285750" algn="ctr">
                <a:defRPr kumimoji="1" sz="1600" b="1">
                  <a:solidFill>
                    <a:srgbClr val="003399"/>
                  </a:solidFill>
                  <a:latin typeface="Times New Roman" panose="02020603050405020304" pitchFamily="18" charset="0"/>
                  <a:ea typeface="宋体" panose="02010600030101010101" pitchFamily="2" charset="-122"/>
                </a:defRPr>
              </a:lvl2pPr>
              <a:lvl3pPr marL="1143000" indent="-228600" algn="ctr">
                <a:defRPr kumimoji="1" sz="1600" b="1">
                  <a:solidFill>
                    <a:srgbClr val="003399"/>
                  </a:solidFill>
                  <a:latin typeface="Times New Roman" panose="02020603050405020304" pitchFamily="18" charset="0"/>
                  <a:ea typeface="宋体" panose="02010600030101010101" pitchFamily="2" charset="-122"/>
                </a:defRPr>
              </a:lvl3pPr>
              <a:lvl4pPr marL="1600200" indent="-228600" algn="ctr">
                <a:defRPr kumimoji="1" sz="1600" b="1">
                  <a:solidFill>
                    <a:srgbClr val="003399"/>
                  </a:solidFill>
                  <a:latin typeface="Times New Roman" panose="02020603050405020304" pitchFamily="18" charset="0"/>
                  <a:ea typeface="宋体" panose="02010600030101010101" pitchFamily="2" charset="-122"/>
                </a:defRPr>
              </a:lvl4pPr>
              <a:lvl5pPr marL="2057400" indent="-228600" algn="ctr">
                <a:defRPr kumimoji="1" sz="1600" b="1">
                  <a:solidFill>
                    <a:srgbClr val="003399"/>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9pPr>
            </a:lstStyle>
            <a:p>
              <a:pPr algn="l" eaLnBrk="1" hangingPunct="1">
                <a:spcBef>
                  <a:spcPct val="50000"/>
                </a:spcBef>
              </a:pPr>
              <a:r>
                <a:rPr lang="en-US" altLang="zh-CN" sz="2000">
                  <a:solidFill>
                    <a:schemeClr val="tx1"/>
                  </a:solidFill>
                </a:rPr>
                <a:t>X</a:t>
              </a:r>
              <a:endParaRPr lang="en-US" altLang="zh-CN" sz="2400" b="0">
                <a:solidFill>
                  <a:schemeClr val="tx1"/>
                </a:solidFill>
              </a:endParaRPr>
            </a:p>
          </p:txBody>
        </p:sp>
        <p:sp>
          <p:nvSpPr>
            <p:cNvPr id="6158" name="Text Box 1047">
              <a:extLst>
                <a:ext uri="{FF2B5EF4-FFF2-40B4-BE49-F238E27FC236}">
                  <a16:creationId xmlns:a16="http://schemas.microsoft.com/office/drawing/2014/main" id="{D4DEE086-2BC4-45A6-8D17-5F56056B6B9C}"/>
                </a:ext>
              </a:extLst>
            </p:cNvPr>
            <p:cNvSpPr txBox="1">
              <a:spLocks noChangeArrowheads="1"/>
            </p:cNvSpPr>
            <p:nvPr/>
          </p:nvSpPr>
          <p:spPr bwMode="auto">
            <a:xfrm>
              <a:off x="1584" y="3840"/>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kumimoji="1" sz="1600" b="1">
                  <a:solidFill>
                    <a:srgbClr val="003399"/>
                  </a:solidFill>
                  <a:latin typeface="Times New Roman" panose="02020603050405020304" pitchFamily="18" charset="0"/>
                  <a:ea typeface="宋体" panose="02010600030101010101" pitchFamily="2" charset="-122"/>
                </a:defRPr>
              </a:lvl1pPr>
              <a:lvl2pPr marL="742950" indent="-285750" algn="ctr">
                <a:defRPr kumimoji="1" sz="1600" b="1">
                  <a:solidFill>
                    <a:srgbClr val="003399"/>
                  </a:solidFill>
                  <a:latin typeface="Times New Roman" panose="02020603050405020304" pitchFamily="18" charset="0"/>
                  <a:ea typeface="宋体" panose="02010600030101010101" pitchFamily="2" charset="-122"/>
                </a:defRPr>
              </a:lvl2pPr>
              <a:lvl3pPr marL="1143000" indent="-228600" algn="ctr">
                <a:defRPr kumimoji="1" sz="1600" b="1">
                  <a:solidFill>
                    <a:srgbClr val="003399"/>
                  </a:solidFill>
                  <a:latin typeface="Times New Roman" panose="02020603050405020304" pitchFamily="18" charset="0"/>
                  <a:ea typeface="宋体" panose="02010600030101010101" pitchFamily="2" charset="-122"/>
                </a:defRPr>
              </a:lvl3pPr>
              <a:lvl4pPr marL="1600200" indent="-228600" algn="ctr">
                <a:defRPr kumimoji="1" sz="1600" b="1">
                  <a:solidFill>
                    <a:srgbClr val="003399"/>
                  </a:solidFill>
                  <a:latin typeface="Times New Roman" panose="02020603050405020304" pitchFamily="18" charset="0"/>
                  <a:ea typeface="宋体" panose="02010600030101010101" pitchFamily="2" charset="-122"/>
                </a:defRPr>
              </a:lvl4pPr>
              <a:lvl5pPr marL="2057400" indent="-228600" algn="ctr">
                <a:defRPr kumimoji="1" sz="1600" b="1">
                  <a:solidFill>
                    <a:srgbClr val="003399"/>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9pPr>
            </a:lstStyle>
            <a:p>
              <a:pPr algn="l" eaLnBrk="1" hangingPunct="1">
                <a:spcBef>
                  <a:spcPct val="50000"/>
                </a:spcBef>
              </a:pPr>
              <a:r>
                <a:rPr lang="en-US" altLang="zh-CN" sz="2400">
                  <a:solidFill>
                    <a:schemeClr val="tx1"/>
                  </a:solidFill>
                </a:rPr>
                <a:t>Y</a:t>
              </a:r>
              <a:endParaRPr lang="en-US" altLang="zh-CN" sz="2400" b="0">
                <a:solidFill>
                  <a:schemeClr val="tx1"/>
                </a:solidFill>
              </a:endParaRPr>
            </a:p>
          </p:txBody>
        </p:sp>
        <p:sp>
          <p:nvSpPr>
            <p:cNvPr id="6159" name="Text Box 1048">
              <a:extLst>
                <a:ext uri="{FF2B5EF4-FFF2-40B4-BE49-F238E27FC236}">
                  <a16:creationId xmlns:a16="http://schemas.microsoft.com/office/drawing/2014/main" id="{6FB7B52A-D554-4043-B76C-FB47DB4509A1}"/>
                </a:ext>
              </a:extLst>
            </p:cNvPr>
            <p:cNvSpPr txBox="1">
              <a:spLocks noChangeArrowheads="1"/>
            </p:cNvSpPr>
            <p:nvPr/>
          </p:nvSpPr>
          <p:spPr bwMode="auto">
            <a:xfrm>
              <a:off x="3024" y="3696"/>
              <a:ext cx="24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kumimoji="1" sz="1600" b="1">
                  <a:solidFill>
                    <a:srgbClr val="003399"/>
                  </a:solidFill>
                  <a:latin typeface="Times New Roman" panose="02020603050405020304" pitchFamily="18" charset="0"/>
                  <a:ea typeface="宋体" panose="02010600030101010101" pitchFamily="2" charset="-122"/>
                </a:defRPr>
              </a:lvl1pPr>
              <a:lvl2pPr marL="742950" indent="-285750" algn="ctr">
                <a:defRPr kumimoji="1" sz="1600" b="1">
                  <a:solidFill>
                    <a:srgbClr val="003399"/>
                  </a:solidFill>
                  <a:latin typeface="Times New Roman" panose="02020603050405020304" pitchFamily="18" charset="0"/>
                  <a:ea typeface="宋体" panose="02010600030101010101" pitchFamily="2" charset="-122"/>
                </a:defRPr>
              </a:lvl2pPr>
              <a:lvl3pPr marL="1143000" indent="-228600" algn="ctr">
                <a:defRPr kumimoji="1" sz="1600" b="1">
                  <a:solidFill>
                    <a:srgbClr val="003399"/>
                  </a:solidFill>
                  <a:latin typeface="Times New Roman" panose="02020603050405020304" pitchFamily="18" charset="0"/>
                  <a:ea typeface="宋体" panose="02010600030101010101" pitchFamily="2" charset="-122"/>
                </a:defRPr>
              </a:lvl3pPr>
              <a:lvl4pPr marL="1600200" indent="-228600" algn="ctr">
                <a:defRPr kumimoji="1" sz="1600" b="1">
                  <a:solidFill>
                    <a:srgbClr val="003399"/>
                  </a:solidFill>
                  <a:latin typeface="Times New Roman" panose="02020603050405020304" pitchFamily="18" charset="0"/>
                  <a:ea typeface="宋体" panose="02010600030101010101" pitchFamily="2" charset="-122"/>
                </a:defRPr>
              </a:lvl4pPr>
              <a:lvl5pPr marL="2057400" indent="-228600" algn="ctr">
                <a:defRPr kumimoji="1" sz="1600" b="1">
                  <a:solidFill>
                    <a:srgbClr val="003399"/>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9pPr>
            </a:lstStyle>
            <a:p>
              <a:pPr algn="l" eaLnBrk="1" hangingPunct="1">
                <a:spcBef>
                  <a:spcPct val="50000"/>
                </a:spcBef>
              </a:pPr>
              <a:r>
                <a:rPr lang="en-US" altLang="zh-CN" sz="2400">
                  <a:solidFill>
                    <a:schemeClr val="tx1"/>
                  </a:solidFill>
                </a:rPr>
                <a:t>Z</a:t>
              </a:r>
              <a:endParaRPr lang="en-US" altLang="zh-CN" sz="2400" b="0">
                <a:solidFill>
                  <a:schemeClr val="tx1"/>
                </a:solidFill>
              </a:endParaRPr>
            </a:p>
          </p:txBody>
        </p:sp>
      </p:grpSp>
      <p:sp>
        <p:nvSpPr>
          <p:cNvPr id="6150" name="Oval 1074">
            <a:hlinkClick r:id="" action="ppaction://hlinkshowjump?jump=previousslide"/>
            <a:extLst>
              <a:ext uri="{FF2B5EF4-FFF2-40B4-BE49-F238E27FC236}">
                <a16:creationId xmlns:a16="http://schemas.microsoft.com/office/drawing/2014/main" id="{54C66F3F-0EAD-4336-A073-5613C4C9859C}"/>
              </a:ext>
            </a:extLst>
          </p:cNvPr>
          <p:cNvSpPr>
            <a:spLocks noChangeArrowheads="1"/>
          </p:cNvSpPr>
          <p:nvPr/>
        </p:nvSpPr>
        <p:spPr bwMode="auto">
          <a:xfrm>
            <a:off x="6353175" y="6386513"/>
            <a:ext cx="747713" cy="323850"/>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kumimoji="1" sz="1600" b="1">
                <a:solidFill>
                  <a:srgbClr val="003399"/>
                </a:solidFill>
                <a:latin typeface="Times New Roman" panose="02020603050405020304" pitchFamily="18" charset="0"/>
                <a:ea typeface="宋体" panose="02010600030101010101" pitchFamily="2" charset="-122"/>
              </a:defRPr>
            </a:lvl1pPr>
            <a:lvl2pPr marL="742950" indent="-285750" algn="ctr">
              <a:defRPr kumimoji="1" sz="1600" b="1">
                <a:solidFill>
                  <a:srgbClr val="003399"/>
                </a:solidFill>
                <a:latin typeface="Times New Roman" panose="02020603050405020304" pitchFamily="18" charset="0"/>
                <a:ea typeface="宋体" panose="02010600030101010101" pitchFamily="2" charset="-122"/>
              </a:defRPr>
            </a:lvl2pPr>
            <a:lvl3pPr marL="1143000" indent="-228600" algn="ctr">
              <a:defRPr kumimoji="1" sz="1600" b="1">
                <a:solidFill>
                  <a:srgbClr val="003399"/>
                </a:solidFill>
                <a:latin typeface="Times New Roman" panose="02020603050405020304" pitchFamily="18" charset="0"/>
                <a:ea typeface="宋体" panose="02010600030101010101" pitchFamily="2" charset="-122"/>
              </a:defRPr>
            </a:lvl3pPr>
            <a:lvl4pPr marL="1600200" indent="-228600" algn="ctr">
              <a:defRPr kumimoji="1" sz="1600" b="1">
                <a:solidFill>
                  <a:srgbClr val="003399"/>
                </a:solidFill>
                <a:latin typeface="Times New Roman" panose="02020603050405020304" pitchFamily="18" charset="0"/>
                <a:ea typeface="宋体" panose="02010600030101010101" pitchFamily="2" charset="-122"/>
              </a:defRPr>
            </a:lvl4pPr>
            <a:lvl5pPr marL="2057400" indent="-228600" algn="ctr">
              <a:defRPr kumimoji="1" sz="1600" b="1">
                <a:solidFill>
                  <a:srgbClr val="003399"/>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6151" name="Oval 1075">
            <a:hlinkClick r:id="" action="ppaction://hlinkshowjump?jump=nextslide"/>
            <a:extLst>
              <a:ext uri="{FF2B5EF4-FFF2-40B4-BE49-F238E27FC236}">
                <a16:creationId xmlns:a16="http://schemas.microsoft.com/office/drawing/2014/main" id="{4347367F-2DAF-48A6-99CF-51E53210078A}"/>
              </a:ext>
            </a:extLst>
          </p:cNvPr>
          <p:cNvSpPr>
            <a:spLocks noChangeArrowheads="1"/>
          </p:cNvSpPr>
          <p:nvPr/>
        </p:nvSpPr>
        <p:spPr bwMode="auto">
          <a:xfrm>
            <a:off x="7219950" y="6391275"/>
            <a:ext cx="781050" cy="314325"/>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kumimoji="1" sz="1600" b="1">
                <a:solidFill>
                  <a:srgbClr val="003399"/>
                </a:solidFill>
                <a:latin typeface="Times New Roman" panose="02020603050405020304" pitchFamily="18" charset="0"/>
                <a:ea typeface="宋体" panose="02010600030101010101" pitchFamily="2" charset="-122"/>
              </a:defRPr>
            </a:lvl1pPr>
            <a:lvl2pPr marL="742950" indent="-285750" algn="ctr">
              <a:defRPr kumimoji="1" sz="1600" b="1">
                <a:solidFill>
                  <a:srgbClr val="003399"/>
                </a:solidFill>
                <a:latin typeface="Times New Roman" panose="02020603050405020304" pitchFamily="18" charset="0"/>
                <a:ea typeface="宋体" panose="02010600030101010101" pitchFamily="2" charset="-122"/>
              </a:defRPr>
            </a:lvl2pPr>
            <a:lvl3pPr marL="1143000" indent="-228600" algn="ctr">
              <a:defRPr kumimoji="1" sz="1600" b="1">
                <a:solidFill>
                  <a:srgbClr val="003399"/>
                </a:solidFill>
                <a:latin typeface="Times New Roman" panose="02020603050405020304" pitchFamily="18" charset="0"/>
                <a:ea typeface="宋体" panose="02010600030101010101" pitchFamily="2" charset="-122"/>
              </a:defRPr>
            </a:lvl3pPr>
            <a:lvl4pPr marL="1600200" indent="-228600" algn="ctr">
              <a:defRPr kumimoji="1" sz="1600" b="1">
                <a:solidFill>
                  <a:srgbClr val="003399"/>
                </a:solidFill>
                <a:latin typeface="Times New Roman" panose="02020603050405020304" pitchFamily="18" charset="0"/>
                <a:ea typeface="宋体" panose="02010600030101010101" pitchFamily="2" charset="-122"/>
              </a:defRPr>
            </a:lvl4pPr>
            <a:lvl5pPr marL="2057400" indent="-228600" algn="ctr">
              <a:defRPr kumimoji="1" sz="1600" b="1">
                <a:solidFill>
                  <a:srgbClr val="003399"/>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6152" name="Oval 1076">
            <a:hlinkClick r:id="" action="ppaction://hlinkshowjump?jump=firstslide"/>
            <a:extLst>
              <a:ext uri="{FF2B5EF4-FFF2-40B4-BE49-F238E27FC236}">
                <a16:creationId xmlns:a16="http://schemas.microsoft.com/office/drawing/2014/main" id="{77CE8B17-2ECF-41E5-B4D1-909696DE5763}"/>
              </a:ext>
            </a:extLst>
          </p:cNvPr>
          <p:cNvSpPr>
            <a:spLocks noChangeArrowheads="1"/>
          </p:cNvSpPr>
          <p:nvPr/>
        </p:nvSpPr>
        <p:spPr bwMode="auto">
          <a:xfrm>
            <a:off x="8148638" y="6392863"/>
            <a:ext cx="781050" cy="314325"/>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kumimoji="1" sz="1600" b="1">
                <a:solidFill>
                  <a:srgbClr val="003399"/>
                </a:solidFill>
                <a:latin typeface="Times New Roman" panose="02020603050405020304" pitchFamily="18" charset="0"/>
                <a:ea typeface="宋体" panose="02010600030101010101" pitchFamily="2" charset="-122"/>
              </a:defRPr>
            </a:lvl1pPr>
            <a:lvl2pPr marL="742950" indent="-285750" algn="ctr">
              <a:defRPr kumimoji="1" sz="1600" b="1">
                <a:solidFill>
                  <a:srgbClr val="003399"/>
                </a:solidFill>
                <a:latin typeface="Times New Roman" panose="02020603050405020304" pitchFamily="18" charset="0"/>
                <a:ea typeface="宋体" panose="02010600030101010101" pitchFamily="2" charset="-122"/>
              </a:defRPr>
            </a:lvl2pPr>
            <a:lvl3pPr marL="1143000" indent="-228600" algn="ctr">
              <a:defRPr kumimoji="1" sz="1600" b="1">
                <a:solidFill>
                  <a:srgbClr val="003399"/>
                </a:solidFill>
                <a:latin typeface="Times New Roman" panose="02020603050405020304" pitchFamily="18" charset="0"/>
                <a:ea typeface="宋体" panose="02010600030101010101" pitchFamily="2" charset="-122"/>
              </a:defRPr>
            </a:lvl3pPr>
            <a:lvl4pPr marL="1600200" indent="-228600" algn="ctr">
              <a:defRPr kumimoji="1" sz="1600" b="1">
                <a:solidFill>
                  <a:srgbClr val="003399"/>
                </a:solidFill>
                <a:latin typeface="Times New Roman" panose="02020603050405020304" pitchFamily="18" charset="0"/>
                <a:ea typeface="宋体" panose="02010600030101010101" pitchFamily="2" charset="-122"/>
              </a:defRPr>
            </a:lvl4pPr>
            <a:lvl5pPr marL="2057400" indent="-228600" algn="ctr">
              <a:defRPr kumimoji="1" sz="1600" b="1">
                <a:solidFill>
                  <a:srgbClr val="003399"/>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9pPr>
          </a:lstStyle>
          <a:p>
            <a:pPr eaLnBrk="1" hangingPunct="1"/>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1000"/>
                                  </p:stCondLst>
                                  <p:childTnLst>
                                    <p:set>
                                      <p:cBhvr>
                                        <p:cTn id="6" dur="1" fill="hold">
                                          <p:stCondLst>
                                            <p:cond delay="0"/>
                                          </p:stCondLst>
                                        </p:cTn>
                                        <p:tgtEl>
                                          <p:spTgt spid="30723">
                                            <p:txEl>
                                              <p:pRg st="0" end="0"/>
                                            </p:txEl>
                                          </p:spTgt>
                                        </p:tgtEl>
                                        <p:attrNameLst>
                                          <p:attrName>style.visibility</p:attrName>
                                        </p:attrNameLst>
                                      </p:cBhvr>
                                      <p:to>
                                        <p:strVal val="visible"/>
                                      </p:to>
                                    </p:set>
                                    <p:animEffect transition="in" filter="wipe(up)">
                                      <p:cBhvr>
                                        <p:cTn id="7" dur="500"/>
                                        <p:tgtEl>
                                          <p:spTgt spid="30723">
                                            <p:txEl>
                                              <p:pRg st="0" end="0"/>
                                            </p:txEl>
                                          </p:spTgt>
                                        </p:tgtEl>
                                      </p:cBhvr>
                                    </p:animEffect>
                                  </p:childTnLst>
                                </p:cTn>
                              </p:par>
                            </p:childTnLst>
                          </p:cTn>
                        </p:par>
                        <p:par>
                          <p:cTn id="8" fill="hold" nodeType="afterGroup">
                            <p:stCondLst>
                              <p:cond delay="1500"/>
                            </p:stCondLst>
                            <p:childTnLst>
                              <p:par>
                                <p:cTn id="9" presetID="22" presetClass="entr" presetSubtype="1" fill="hold" grpId="0" nodeType="afterEffect">
                                  <p:stCondLst>
                                    <p:cond delay="1000"/>
                                  </p:stCondLst>
                                  <p:childTnLst>
                                    <p:set>
                                      <p:cBhvr>
                                        <p:cTn id="10" dur="1" fill="hold">
                                          <p:stCondLst>
                                            <p:cond delay="0"/>
                                          </p:stCondLst>
                                        </p:cTn>
                                        <p:tgtEl>
                                          <p:spTgt spid="30723">
                                            <p:txEl>
                                              <p:pRg st="1" end="1"/>
                                            </p:txEl>
                                          </p:spTgt>
                                        </p:tgtEl>
                                        <p:attrNameLst>
                                          <p:attrName>style.visibility</p:attrName>
                                        </p:attrNameLst>
                                      </p:cBhvr>
                                      <p:to>
                                        <p:strVal val="visible"/>
                                      </p:to>
                                    </p:set>
                                    <p:animEffect transition="in" filter="wipe(up)">
                                      <p:cBhvr>
                                        <p:cTn id="11" dur="500"/>
                                        <p:tgtEl>
                                          <p:spTgt spid="30723">
                                            <p:txEl>
                                              <p:pRg st="1" end="1"/>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1" fill="hold" nodeType="clickEffect">
                                  <p:stCondLst>
                                    <p:cond delay="0"/>
                                  </p:stCondLst>
                                  <p:childTnLst>
                                    <p:set>
                                      <p:cBhvr>
                                        <p:cTn id="15" dur="1" fill="hold">
                                          <p:stCondLst>
                                            <p:cond delay="0"/>
                                          </p:stCondLst>
                                        </p:cTn>
                                        <p:tgtEl>
                                          <p:spTgt spid="30769"/>
                                        </p:tgtEl>
                                        <p:attrNameLst>
                                          <p:attrName>style.visibility</p:attrName>
                                        </p:attrNameLst>
                                      </p:cBhvr>
                                      <p:to>
                                        <p:strVal val="visible"/>
                                      </p:to>
                                    </p:set>
                                    <p:animEffect transition="in" filter="wipe(up)">
                                      <p:cBhvr>
                                        <p:cTn id="16" dur="500"/>
                                        <p:tgtEl>
                                          <p:spTgt spid="30769"/>
                                        </p:tgtEl>
                                      </p:cBhvr>
                                    </p:animEffect>
                                  </p:childTnLst>
                                </p:cTn>
                              </p:par>
                            </p:childTnLst>
                          </p:cTn>
                        </p:par>
                        <p:par>
                          <p:cTn id="17" fill="hold" nodeType="afterGroup">
                            <p:stCondLst>
                              <p:cond delay="500"/>
                            </p:stCondLst>
                            <p:childTnLst>
                              <p:par>
                                <p:cTn id="18" presetID="1" presetClass="entr" presetSubtype="0" fill="hold" nodeType="afterEffect">
                                  <p:stCondLst>
                                    <p:cond delay="1000"/>
                                  </p:stCondLst>
                                  <p:childTnLst>
                                    <p:set>
                                      <p:cBhvr>
                                        <p:cTn id="19" dur="1" fill="hold">
                                          <p:stCondLst>
                                            <p:cond delay="499"/>
                                          </p:stCondLst>
                                        </p:cTn>
                                        <p:tgtEl>
                                          <p:spTgt spid="307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3" grpId="0" build="p" autoUpdateAnimBg="0" advAuto="1000"/>
    </p:bldLst>
  </p:timing>
</p:sld>
</file>

<file path=ppt/slides/slide40.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77826" name="Rectangle 2">
            <a:extLst>
              <a:ext uri="{FF2B5EF4-FFF2-40B4-BE49-F238E27FC236}">
                <a16:creationId xmlns:a16="http://schemas.microsoft.com/office/drawing/2014/main" id="{5D647165-172E-430E-9FC6-52C6B1A932B1}"/>
              </a:ext>
            </a:extLst>
          </p:cNvPr>
          <p:cNvSpPr>
            <a:spLocks noGrp="1" noChangeArrowheads="1"/>
          </p:cNvSpPr>
          <p:nvPr>
            <p:ph type="title"/>
          </p:nvPr>
        </p:nvSpPr>
        <p:spPr>
          <a:xfrm>
            <a:off x="741363" y="0"/>
            <a:ext cx="7772400" cy="914400"/>
          </a:xfrm>
          <a:effectLst>
            <a:outerShdw dist="35921" dir="2700000" algn="ctr" rotWithShape="0">
              <a:schemeClr val="bg2"/>
            </a:outerShdw>
          </a:effectLst>
        </p:spPr>
        <p:txBody>
          <a:bodyPr/>
          <a:lstStyle/>
          <a:p>
            <a:pPr eaLnBrk="1" hangingPunct="1">
              <a:defRPr/>
            </a:pPr>
            <a:r>
              <a:rPr lang="zh-CN" altLang="en-US" sz="2800">
                <a:solidFill>
                  <a:schemeClr val="folHlink"/>
                </a:solidFill>
                <a:latin typeface="楷体_GB2312" pitchFamily="49" charset="-122"/>
                <a:ea typeface="楷体_GB2312" pitchFamily="49" charset="-122"/>
              </a:rPr>
              <a:t>自底而上</a:t>
            </a:r>
            <a:r>
              <a:rPr lang="zh-CN" altLang="en-US" sz="2800">
                <a:solidFill>
                  <a:schemeClr val="folHlink"/>
                </a:solidFill>
                <a:effectLst/>
                <a:latin typeface="楷体_GB2312" pitchFamily="49" charset="-122"/>
                <a:ea typeface="楷体_GB2312" pitchFamily="49" charset="-122"/>
              </a:rPr>
              <a:t>增值</a:t>
            </a:r>
          </a:p>
        </p:txBody>
      </p:sp>
      <p:sp>
        <p:nvSpPr>
          <p:cNvPr id="77842" name="Rectangle 18">
            <a:extLst>
              <a:ext uri="{FF2B5EF4-FFF2-40B4-BE49-F238E27FC236}">
                <a16:creationId xmlns:a16="http://schemas.microsoft.com/office/drawing/2014/main" id="{43C3AEE4-3E62-4DFB-893F-A71738FE447E}"/>
              </a:ext>
            </a:extLst>
          </p:cNvPr>
          <p:cNvSpPr>
            <a:spLocks noChangeArrowheads="1"/>
          </p:cNvSpPr>
          <p:nvPr/>
        </p:nvSpPr>
        <p:spPr bwMode="auto">
          <a:xfrm>
            <a:off x="2378075" y="1965325"/>
            <a:ext cx="685800" cy="381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kumimoji="1" sz="1600" b="1">
                <a:solidFill>
                  <a:srgbClr val="003399"/>
                </a:solidFill>
                <a:latin typeface="Times New Roman" panose="02020603050405020304" pitchFamily="18" charset="0"/>
                <a:ea typeface="宋体" panose="02010600030101010101" pitchFamily="2" charset="-122"/>
              </a:defRPr>
            </a:lvl1pPr>
            <a:lvl2pPr marL="742950" indent="-285750" algn="ctr">
              <a:defRPr kumimoji="1" sz="1600" b="1">
                <a:solidFill>
                  <a:srgbClr val="003399"/>
                </a:solidFill>
                <a:latin typeface="Times New Roman" panose="02020603050405020304" pitchFamily="18" charset="0"/>
                <a:ea typeface="宋体" panose="02010600030101010101" pitchFamily="2" charset="-122"/>
              </a:defRPr>
            </a:lvl2pPr>
            <a:lvl3pPr marL="1143000" indent="-228600" algn="ctr">
              <a:defRPr kumimoji="1" sz="1600" b="1">
                <a:solidFill>
                  <a:srgbClr val="003399"/>
                </a:solidFill>
                <a:latin typeface="Times New Roman" panose="02020603050405020304" pitchFamily="18" charset="0"/>
                <a:ea typeface="宋体" panose="02010600030101010101" pitchFamily="2" charset="-122"/>
              </a:defRPr>
            </a:lvl3pPr>
            <a:lvl4pPr marL="1600200" indent="-228600" algn="ctr">
              <a:defRPr kumimoji="1" sz="1600" b="1">
                <a:solidFill>
                  <a:srgbClr val="003399"/>
                </a:solidFill>
                <a:latin typeface="Times New Roman" panose="02020603050405020304" pitchFamily="18" charset="0"/>
                <a:ea typeface="宋体" panose="02010600030101010101" pitchFamily="2" charset="-122"/>
              </a:defRPr>
            </a:lvl4pPr>
            <a:lvl5pPr marL="2057400" indent="-228600" algn="ctr">
              <a:defRPr kumimoji="1" sz="1600" b="1">
                <a:solidFill>
                  <a:srgbClr val="003399"/>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9pPr>
          </a:lstStyle>
          <a:p>
            <a:pPr eaLnBrk="1" hangingPunct="1"/>
            <a:r>
              <a:rPr lang="en-US" altLang="zh-CN" sz="2000">
                <a:solidFill>
                  <a:schemeClr val="bg2"/>
                </a:solidFill>
              </a:rPr>
              <a:t>M3</a:t>
            </a:r>
          </a:p>
        </p:txBody>
      </p:sp>
      <p:sp>
        <p:nvSpPr>
          <p:cNvPr id="77843" name="Rectangle 19">
            <a:extLst>
              <a:ext uri="{FF2B5EF4-FFF2-40B4-BE49-F238E27FC236}">
                <a16:creationId xmlns:a16="http://schemas.microsoft.com/office/drawing/2014/main" id="{A5942AFD-7034-4121-B93A-85527D7206A0}"/>
              </a:ext>
            </a:extLst>
          </p:cNvPr>
          <p:cNvSpPr>
            <a:spLocks noChangeArrowheads="1"/>
          </p:cNvSpPr>
          <p:nvPr/>
        </p:nvSpPr>
        <p:spPr bwMode="auto">
          <a:xfrm>
            <a:off x="3444875" y="2803525"/>
            <a:ext cx="685800" cy="381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kumimoji="1" sz="1600" b="1">
                <a:solidFill>
                  <a:srgbClr val="003399"/>
                </a:solidFill>
                <a:latin typeface="Times New Roman" panose="02020603050405020304" pitchFamily="18" charset="0"/>
                <a:ea typeface="宋体" panose="02010600030101010101" pitchFamily="2" charset="-122"/>
              </a:defRPr>
            </a:lvl1pPr>
            <a:lvl2pPr marL="742950" indent="-285750" algn="ctr">
              <a:defRPr kumimoji="1" sz="1600" b="1">
                <a:solidFill>
                  <a:srgbClr val="003399"/>
                </a:solidFill>
                <a:latin typeface="Times New Roman" panose="02020603050405020304" pitchFamily="18" charset="0"/>
                <a:ea typeface="宋体" panose="02010600030101010101" pitchFamily="2" charset="-122"/>
              </a:defRPr>
            </a:lvl2pPr>
            <a:lvl3pPr marL="1143000" indent="-228600" algn="ctr">
              <a:defRPr kumimoji="1" sz="1600" b="1">
                <a:solidFill>
                  <a:srgbClr val="003399"/>
                </a:solidFill>
                <a:latin typeface="Times New Roman" panose="02020603050405020304" pitchFamily="18" charset="0"/>
                <a:ea typeface="宋体" panose="02010600030101010101" pitchFamily="2" charset="-122"/>
              </a:defRPr>
            </a:lvl3pPr>
            <a:lvl4pPr marL="1600200" indent="-228600" algn="ctr">
              <a:defRPr kumimoji="1" sz="1600" b="1">
                <a:solidFill>
                  <a:srgbClr val="003399"/>
                </a:solidFill>
                <a:latin typeface="Times New Roman" panose="02020603050405020304" pitchFamily="18" charset="0"/>
                <a:ea typeface="宋体" panose="02010600030101010101" pitchFamily="2" charset="-122"/>
              </a:defRPr>
            </a:lvl4pPr>
            <a:lvl5pPr marL="2057400" indent="-228600" algn="ctr">
              <a:defRPr kumimoji="1" sz="1600" b="1">
                <a:solidFill>
                  <a:srgbClr val="003399"/>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9pPr>
          </a:lstStyle>
          <a:p>
            <a:pPr eaLnBrk="1" hangingPunct="1"/>
            <a:r>
              <a:rPr lang="en-US" altLang="zh-CN" sz="2000">
                <a:solidFill>
                  <a:schemeClr val="bg2"/>
                </a:solidFill>
              </a:rPr>
              <a:t>M6</a:t>
            </a:r>
          </a:p>
        </p:txBody>
      </p:sp>
      <p:sp>
        <p:nvSpPr>
          <p:cNvPr id="77844" name="Rectangle 20">
            <a:extLst>
              <a:ext uri="{FF2B5EF4-FFF2-40B4-BE49-F238E27FC236}">
                <a16:creationId xmlns:a16="http://schemas.microsoft.com/office/drawing/2014/main" id="{F583A2D6-990F-4DD8-9D26-9BCD37976592}"/>
              </a:ext>
            </a:extLst>
          </p:cNvPr>
          <p:cNvSpPr>
            <a:spLocks noChangeArrowheads="1"/>
          </p:cNvSpPr>
          <p:nvPr/>
        </p:nvSpPr>
        <p:spPr bwMode="auto">
          <a:xfrm>
            <a:off x="1311275" y="2803525"/>
            <a:ext cx="685800" cy="381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kumimoji="1" sz="1600" b="1">
                <a:solidFill>
                  <a:srgbClr val="003399"/>
                </a:solidFill>
                <a:latin typeface="Times New Roman" panose="02020603050405020304" pitchFamily="18" charset="0"/>
                <a:ea typeface="宋体" panose="02010600030101010101" pitchFamily="2" charset="-122"/>
              </a:defRPr>
            </a:lvl1pPr>
            <a:lvl2pPr marL="742950" indent="-285750" algn="ctr">
              <a:defRPr kumimoji="1" sz="1600" b="1">
                <a:solidFill>
                  <a:srgbClr val="003399"/>
                </a:solidFill>
                <a:latin typeface="Times New Roman" panose="02020603050405020304" pitchFamily="18" charset="0"/>
                <a:ea typeface="宋体" panose="02010600030101010101" pitchFamily="2" charset="-122"/>
              </a:defRPr>
            </a:lvl2pPr>
            <a:lvl3pPr marL="1143000" indent="-228600" algn="ctr">
              <a:defRPr kumimoji="1" sz="1600" b="1">
                <a:solidFill>
                  <a:srgbClr val="003399"/>
                </a:solidFill>
                <a:latin typeface="Times New Roman" panose="02020603050405020304" pitchFamily="18" charset="0"/>
                <a:ea typeface="宋体" panose="02010600030101010101" pitchFamily="2" charset="-122"/>
              </a:defRPr>
            </a:lvl3pPr>
            <a:lvl4pPr marL="1600200" indent="-228600" algn="ctr">
              <a:defRPr kumimoji="1" sz="1600" b="1">
                <a:solidFill>
                  <a:srgbClr val="003399"/>
                </a:solidFill>
                <a:latin typeface="Times New Roman" panose="02020603050405020304" pitchFamily="18" charset="0"/>
                <a:ea typeface="宋体" panose="02010600030101010101" pitchFamily="2" charset="-122"/>
              </a:defRPr>
            </a:lvl4pPr>
            <a:lvl5pPr marL="2057400" indent="-228600" algn="ctr">
              <a:defRPr kumimoji="1" sz="1600" b="1">
                <a:solidFill>
                  <a:srgbClr val="003399"/>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9pPr>
          </a:lstStyle>
          <a:p>
            <a:pPr eaLnBrk="1" hangingPunct="1"/>
            <a:r>
              <a:rPr lang="en-US" altLang="zh-CN" sz="2000">
                <a:solidFill>
                  <a:schemeClr val="bg2"/>
                </a:solidFill>
              </a:rPr>
              <a:t>M5</a:t>
            </a:r>
          </a:p>
        </p:txBody>
      </p:sp>
      <p:sp>
        <p:nvSpPr>
          <p:cNvPr id="77845" name="Line 21">
            <a:extLst>
              <a:ext uri="{FF2B5EF4-FFF2-40B4-BE49-F238E27FC236}">
                <a16:creationId xmlns:a16="http://schemas.microsoft.com/office/drawing/2014/main" id="{29ABABD8-6EE9-4C88-AB8F-10B2413CABAE}"/>
              </a:ext>
            </a:extLst>
          </p:cNvPr>
          <p:cNvSpPr>
            <a:spLocks noChangeShapeType="1"/>
          </p:cNvSpPr>
          <p:nvPr/>
        </p:nvSpPr>
        <p:spPr bwMode="auto">
          <a:xfrm>
            <a:off x="1616075" y="2346325"/>
            <a:ext cx="0" cy="4572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7846" name="Line 22">
            <a:extLst>
              <a:ext uri="{FF2B5EF4-FFF2-40B4-BE49-F238E27FC236}">
                <a16:creationId xmlns:a16="http://schemas.microsoft.com/office/drawing/2014/main" id="{F7FF369D-3351-45DF-86B8-3134B82B8FE7}"/>
              </a:ext>
            </a:extLst>
          </p:cNvPr>
          <p:cNvSpPr>
            <a:spLocks noChangeShapeType="1"/>
          </p:cNvSpPr>
          <p:nvPr/>
        </p:nvSpPr>
        <p:spPr bwMode="auto">
          <a:xfrm>
            <a:off x="3825875" y="2346325"/>
            <a:ext cx="0" cy="4572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7847" name="Line 23">
            <a:extLst>
              <a:ext uri="{FF2B5EF4-FFF2-40B4-BE49-F238E27FC236}">
                <a16:creationId xmlns:a16="http://schemas.microsoft.com/office/drawing/2014/main" id="{4D29B0C6-310C-49EC-BCB8-7B08DA44F8B6}"/>
              </a:ext>
            </a:extLst>
          </p:cNvPr>
          <p:cNvSpPr>
            <a:spLocks noChangeShapeType="1"/>
          </p:cNvSpPr>
          <p:nvPr/>
        </p:nvSpPr>
        <p:spPr bwMode="auto">
          <a:xfrm flipV="1">
            <a:off x="2682875" y="1431925"/>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7848" name="Rectangle 24">
            <a:extLst>
              <a:ext uri="{FF2B5EF4-FFF2-40B4-BE49-F238E27FC236}">
                <a16:creationId xmlns:a16="http://schemas.microsoft.com/office/drawing/2014/main" id="{691B036C-1C52-4194-90BB-A14117485513}"/>
              </a:ext>
            </a:extLst>
          </p:cNvPr>
          <p:cNvSpPr>
            <a:spLocks noChangeArrowheads="1"/>
          </p:cNvSpPr>
          <p:nvPr/>
        </p:nvSpPr>
        <p:spPr bwMode="auto">
          <a:xfrm>
            <a:off x="1311275" y="1965325"/>
            <a:ext cx="685800" cy="381000"/>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kumimoji="1" sz="1600" b="1">
                <a:solidFill>
                  <a:srgbClr val="003399"/>
                </a:solidFill>
                <a:latin typeface="Times New Roman" panose="02020603050405020304" pitchFamily="18" charset="0"/>
                <a:ea typeface="宋体" panose="02010600030101010101" pitchFamily="2" charset="-122"/>
              </a:defRPr>
            </a:lvl1pPr>
            <a:lvl2pPr marL="742950" indent="-285750" algn="ctr">
              <a:defRPr kumimoji="1" sz="1600" b="1">
                <a:solidFill>
                  <a:srgbClr val="003399"/>
                </a:solidFill>
                <a:latin typeface="Times New Roman" panose="02020603050405020304" pitchFamily="18" charset="0"/>
                <a:ea typeface="宋体" panose="02010600030101010101" pitchFamily="2" charset="-122"/>
              </a:defRPr>
            </a:lvl2pPr>
            <a:lvl3pPr marL="1143000" indent="-228600" algn="ctr">
              <a:defRPr kumimoji="1" sz="1600" b="1">
                <a:solidFill>
                  <a:srgbClr val="003399"/>
                </a:solidFill>
                <a:latin typeface="Times New Roman" panose="02020603050405020304" pitchFamily="18" charset="0"/>
                <a:ea typeface="宋体" panose="02010600030101010101" pitchFamily="2" charset="-122"/>
              </a:defRPr>
            </a:lvl3pPr>
            <a:lvl4pPr marL="1600200" indent="-228600" algn="ctr">
              <a:defRPr kumimoji="1" sz="1600" b="1">
                <a:solidFill>
                  <a:srgbClr val="003399"/>
                </a:solidFill>
                <a:latin typeface="Times New Roman" panose="02020603050405020304" pitchFamily="18" charset="0"/>
                <a:ea typeface="宋体" panose="02010600030101010101" pitchFamily="2" charset="-122"/>
              </a:defRPr>
            </a:lvl4pPr>
            <a:lvl5pPr marL="2057400" indent="-228600" algn="ctr">
              <a:defRPr kumimoji="1" sz="1600" b="1">
                <a:solidFill>
                  <a:srgbClr val="003399"/>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9pPr>
          </a:lstStyle>
          <a:p>
            <a:pPr eaLnBrk="1" hangingPunct="1"/>
            <a:r>
              <a:rPr lang="en-US" altLang="zh-CN" sz="2400" b="0">
                <a:solidFill>
                  <a:schemeClr val="tx1"/>
                </a:solidFill>
              </a:rPr>
              <a:t>D1</a:t>
            </a:r>
          </a:p>
        </p:txBody>
      </p:sp>
      <p:sp>
        <p:nvSpPr>
          <p:cNvPr id="77849" name="Rectangle 25">
            <a:extLst>
              <a:ext uri="{FF2B5EF4-FFF2-40B4-BE49-F238E27FC236}">
                <a16:creationId xmlns:a16="http://schemas.microsoft.com/office/drawing/2014/main" id="{6BC576BA-E3A6-4DA5-9CDD-1D3A31F62771}"/>
              </a:ext>
            </a:extLst>
          </p:cNvPr>
          <p:cNvSpPr>
            <a:spLocks noChangeArrowheads="1"/>
          </p:cNvSpPr>
          <p:nvPr/>
        </p:nvSpPr>
        <p:spPr bwMode="auto">
          <a:xfrm>
            <a:off x="2378075" y="1127125"/>
            <a:ext cx="685800" cy="381000"/>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kumimoji="1" sz="1600" b="1">
                <a:solidFill>
                  <a:srgbClr val="003399"/>
                </a:solidFill>
                <a:latin typeface="Times New Roman" panose="02020603050405020304" pitchFamily="18" charset="0"/>
                <a:ea typeface="宋体" panose="02010600030101010101" pitchFamily="2" charset="-122"/>
              </a:defRPr>
            </a:lvl1pPr>
            <a:lvl2pPr marL="742950" indent="-285750" algn="ctr">
              <a:defRPr kumimoji="1" sz="1600" b="1">
                <a:solidFill>
                  <a:srgbClr val="003399"/>
                </a:solidFill>
                <a:latin typeface="Times New Roman" panose="02020603050405020304" pitchFamily="18" charset="0"/>
                <a:ea typeface="宋体" panose="02010600030101010101" pitchFamily="2" charset="-122"/>
              </a:defRPr>
            </a:lvl2pPr>
            <a:lvl3pPr marL="1143000" indent="-228600" algn="ctr">
              <a:defRPr kumimoji="1" sz="1600" b="1">
                <a:solidFill>
                  <a:srgbClr val="003399"/>
                </a:solidFill>
                <a:latin typeface="Times New Roman" panose="02020603050405020304" pitchFamily="18" charset="0"/>
                <a:ea typeface="宋体" panose="02010600030101010101" pitchFamily="2" charset="-122"/>
              </a:defRPr>
            </a:lvl3pPr>
            <a:lvl4pPr marL="1600200" indent="-228600" algn="ctr">
              <a:defRPr kumimoji="1" sz="1600" b="1">
                <a:solidFill>
                  <a:srgbClr val="003399"/>
                </a:solidFill>
                <a:latin typeface="Times New Roman" panose="02020603050405020304" pitchFamily="18" charset="0"/>
                <a:ea typeface="宋体" panose="02010600030101010101" pitchFamily="2" charset="-122"/>
              </a:defRPr>
            </a:lvl4pPr>
            <a:lvl5pPr marL="2057400" indent="-228600" algn="ctr">
              <a:defRPr kumimoji="1" sz="1600" b="1">
                <a:solidFill>
                  <a:srgbClr val="003399"/>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9pPr>
          </a:lstStyle>
          <a:p>
            <a:pPr eaLnBrk="1" hangingPunct="1"/>
            <a:r>
              <a:rPr lang="en-US" altLang="zh-CN" sz="2400" b="0">
                <a:solidFill>
                  <a:schemeClr val="tx1"/>
                </a:solidFill>
              </a:rPr>
              <a:t>D2</a:t>
            </a:r>
          </a:p>
        </p:txBody>
      </p:sp>
      <p:sp>
        <p:nvSpPr>
          <p:cNvPr id="77850" name="Rectangle 26">
            <a:extLst>
              <a:ext uri="{FF2B5EF4-FFF2-40B4-BE49-F238E27FC236}">
                <a16:creationId xmlns:a16="http://schemas.microsoft.com/office/drawing/2014/main" id="{A121D912-C3BD-4492-8FD9-6EB49A211693}"/>
              </a:ext>
            </a:extLst>
          </p:cNvPr>
          <p:cNvSpPr>
            <a:spLocks noChangeArrowheads="1"/>
          </p:cNvSpPr>
          <p:nvPr/>
        </p:nvSpPr>
        <p:spPr bwMode="auto">
          <a:xfrm>
            <a:off x="3444875" y="1965325"/>
            <a:ext cx="685800" cy="381000"/>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kumimoji="1" sz="1600" b="1">
                <a:solidFill>
                  <a:srgbClr val="003399"/>
                </a:solidFill>
                <a:latin typeface="Times New Roman" panose="02020603050405020304" pitchFamily="18" charset="0"/>
                <a:ea typeface="宋体" panose="02010600030101010101" pitchFamily="2" charset="-122"/>
              </a:defRPr>
            </a:lvl1pPr>
            <a:lvl2pPr marL="742950" indent="-285750" algn="ctr">
              <a:defRPr kumimoji="1" sz="1600" b="1">
                <a:solidFill>
                  <a:srgbClr val="003399"/>
                </a:solidFill>
                <a:latin typeface="Times New Roman" panose="02020603050405020304" pitchFamily="18" charset="0"/>
                <a:ea typeface="宋体" panose="02010600030101010101" pitchFamily="2" charset="-122"/>
              </a:defRPr>
            </a:lvl2pPr>
            <a:lvl3pPr marL="1143000" indent="-228600" algn="ctr">
              <a:defRPr kumimoji="1" sz="1600" b="1">
                <a:solidFill>
                  <a:srgbClr val="003399"/>
                </a:solidFill>
                <a:latin typeface="Times New Roman" panose="02020603050405020304" pitchFamily="18" charset="0"/>
                <a:ea typeface="宋体" panose="02010600030101010101" pitchFamily="2" charset="-122"/>
              </a:defRPr>
            </a:lvl3pPr>
            <a:lvl4pPr marL="1600200" indent="-228600" algn="ctr">
              <a:defRPr kumimoji="1" sz="1600" b="1">
                <a:solidFill>
                  <a:srgbClr val="003399"/>
                </a:solidFill>
                <a:latin typeface="Times New Roman" panose="02020603050405020304" pitchFamily="18" charset="0"/>
                <a:ea typeface="宋体" panose="02010600030101010101" pitchFamily="2" charset="-122"/>
              </a:defRPr>
            </a:lvl4pPr>
            <a:lvl5pPr marL="2057400" indent="-228600" algn="ctr">
              <a:defRPr kumimoji="1" sz="1600" b="1">
                <a:solidFill>
                  <a:srgbClr val="003399"/>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9pPr>
          </a:lstStyle>
          <a:p>
            <a:pPr eaLnBrk="1" hangingPunct="1"/>
            <a:r>
              <a:rPr lang="en-US" altLang="zh-CN" sz="2400" b="0">
                <a:solidFill>
                  <a:schemeClr val="tx1"/>
                </a:solidFill>
              </a:rPr>
              <a:t>D3</a:t>
            </a:r>
          </a:p>
        </p:txBody>
      </p:sp>
      <p:sp>
        <p:nvSpPr>
          <p:cNvPr id="77851" name="Rectangle 27">
            <a:extLst>
              <a:ext uri="{FF2B5EF4-FFF2-40B4-BE49-F238E27FC236}">
                <a16:creationId xmlns:a16="http://schemas.microsoft.com/office/drawing/2014/main" id="{48C9A8CD-7745-4F32-BC34-7246AF436A06}"/>
              </a:ext>
            </a:extLst>
          </p:cNvPr>
          <p:cNvSpPr>
            <a:spLocks noChangeArrowheads="1"/>
          </p:cNvSpPr>
          <p:nvPr/>
        </p:nvSpPr>
        <p:spPr bwMode="auto">
          <a:xfrm>
            <a:off x="1311275" y="1965325"/>
            <a:ext cx="685800" cy="381000"/>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kumimoji="1" sz="1600" b="1">
                <a:solidFill>
                  <a:srgbClr val="003399"/>
                </a:solidFill>
                <a:latin typeface="Times New Roman" panose="02020603050405020304" pitchFamily="18" charset="0"/>
                <a:ea typeface="宋体" panose="02010600030101010101" pitchFamily="2" charset="-122"/>
              </a:defRPr>
            </a:lvl1pPr>
            <a:lvl2pPr marL="742950" indent="-285750" algn="ctr">
              <a:defRPr kumimoji="1" sz="1600" b="1">
                <a:solidFill>
                  <a:srgbClr val="003399"/>
                </a:solidFill>
                <a:latin typeface="Times New Roman" panose="02020603050405020304" pitchFamily="18" charset="0"/>
                <a:ea typeface="宋体" panose="02010600030101010101" pitchFamily="2" charset="-122"/>
              </a:defRPr>
            </a:lvl2pPr>
            <a:lvl3pPr marL="1143000" indent="-228600" algn="ctr">
              <a:defRPr kumimoji="1" sz="1600" b="1">
                <a:solidFill>
                  <a:srgbClr val="003399"/>
                </a:solidFill>
                <a:latin typeface="Times New Roman" panose="02020603050405020304" pitchFamily="18" charset="0"/>
                <a:ea typeface="宋体" panose="02010600030101010101" pitchFamily="2" charset="-122"/>
              </a:defRPr>
            </a:lvl3pPr>
            <a:lvl4pPr marL="1600200" indent="-228600" algn="ctr">
              <a:defRPr kumimoji="1" sz="1600" b="1">
                <a:solidFill>
                  <a:srgbClr val="003399"/>
                </a:solidFill>
                <a:latin typeface="Times New Roman" panose="02020603050405020304" pitchFamily="18" charset="0"/>
                <a:ea typeface="宋体" panose="02010600030101010101" pitchFamily="2" charset="-122"/>
              </a:defRPr>
            </a:lvl4pPr>
            <a:lvl5pPr marL="2057400" indent="-228600" algn="ctr">
              <a:defRPr kumimoji="1" sz="1600" b="1">
                <a:solidFill>
                  <a:srgbClr val="003399"/>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9pPr>
          </a:lstStyle>
          <a:p>
            <a:pPr eaLnBrk="1" hangingPunct="1"/>
            <a:r>
              <a:rPr lang="en-US" altLang="zh-CN" sz="2400" b="0">
                <a:solidFill>
                  <a:schemeClr val="tx1"/>
                </a:solidFill>
              </a:rPr>
              <a:t>D1</a:t>
            </a:r>
          </a:p>
        </p:txBody>
      </p:sp>
      <p:sp>
        <p:nvSpPr>
          <p:cNvPr id="77852" name="Rectangle 28">
            <a:extLst>
              <a:ext uri="{FF2B5EF4-FFF2-40B4-BE49-F238E27FC236}">
                <a16:creationId xmlns:a16="http://schemas.microsoft.com/office/drawing/2014/main" id="{EF216E8F-0795-4D98-98EF-5F77F7319629}"/>
              </a:ext>
            </a:extLst>
          </p:cNvPr>
          <p:cNvSpPr>
            <a:spLocks noChangeArrowheads="1"/>
          </p:cNvSpPr>
          <p:nvPr/>
        </p:nvSpPr>
        <p:spPr bwMode="auto">
          <a:xfrm>
            <a:off x="1311275" y="1965325"/>
            <a:ext cx="685800" cy="381000"/>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kumimoji="1" sz="1600" b="1">
                <a:solidFill>
                  <a:srgbClr val="003399"/>
                </a:solidFill>
                <a:latin typeface="Times New Roman" panose="02020603050405020304" pitchFamily="18" charset="0"/>
                <a:ea typeface="宋体" panose="02010600030101010101" pitchFamily="2" charset="-122"/>
              </a:defRPr>
            </a:lvl1pPr>
            <a:lvl2pPr marL="742950" indent="-285750" algn="ctr">
              <a:defRPr kumimoji="1" sz="1600" b="1">
                <a:solidFill>
                  <a:srgbClr val="003399"/>
                </a:solidFill>
                <a:latin typeface="Times New Roman" panose="02020603050405020304" pitchFamily="18" charset="0"/>
                <a:ea typeface="宋体" panose="02010600030101010101" pitchFamily="2" charset="-122"/>
              </a:defRPr>
            </a:lvl2pPr>
            <a:lvl3pPr marL="1143000" indent="-228600" algn="ctr">
              <a:defRPr kumimoji="1" sz="1600" b="1">
                <a:solidFill>
                  <a:srgbClr val="003399"/>
                </a:solidFill>
                <a:latin typeface="Times New Roman" panose="02020603050405020304" pitchFamily="18" charset="0"/>
                <a:ea typeface="宋体" panose="02010600030101010101" pitchFamily="2" charset="-122"/>
              </a:defRPr>
            </a:lvl3pPr>
            <a:lvl4pPr marL="1600200" indent="-228600" algn="ctr">
              <a:defRPr kumimoji="1" sz="1600" b="1">
                <a:solidFill>
                  <a:srgbClr val="003399"/>
                </a:solidFill>
                <a:latin typeface="Times New Roman" panose="02020603050405020304" pitchFamily="18" charset="0"/>
                <a:ea typeface="宋体" panose="02010600030101010101" pitchFamily="2" charset="-122"/>
              </a:defRPr>
            </a:lvl4pPr>
            <a:lvl5pPr marL="2057400" indent="-228600" algn="ctr">
              <a:defRPr kumimoji="1" sz="1600" b="1">
                <a:solidFill>
                  <a:srgbClr val="003399"/>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9pPr>
          </a:lstStyle>
          <a:p>
            <a:pPr eaLnBrk="1" hangingPunct="1"/>
            <a:r>
              <a:rPr lang="en-US" altLang="zh-CN" sz="2400" b="0">
                <a:solidFill>
                  <a:schemeClr val="tx1"/>
                </a:solidFill>
              </a:rPr>
              <a:t>D1</a:t>
            </a:r>
          </a:p>
        </p:txBody>
      </p:sp>
      <p:sp>
        <p:nvSpPr>
          <p:cNvPr id="77853" name="Rectangle 29">
            <a:extLst>
              <a:ext uri="{FF2B5EF4-FFF2-40B4-BE49-F238E27FC236}">
                <a16:creationId xmlns:a16="http://schemas.microsoft.com/office/drawing/2014/main" id="{57106665-F306-4EAC-AE9B-9151CA2C3A99}"/>
              </a:ext>
            </a:extLst>
          </p:cNvPr>
          <p:cNvSpPr>
            <a:spLocks noChangeArrowheads="1"/>
          </p:cNvSpPr>
          <p:nvPr/>
        </p:nvSpPr>
        <p:spPr bwMode="auto">
          <a:xfrm>
            <a:off x="2378075" y="1127125"/>
            <a:ext cx="685800" cy="381000"/>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kumimoji="1" sz="1600" b="1">
                <a:solidFill>
                  <a:srgbClr val="003399"/>
                </a:solidFill>
                <a:latin typeface="Times New Roman" panose="02020603050405020304" pitchFamily="18" charset="0"/>
                <a:ea typeface="宋体" panose="02010600030101010101" pitchFamily="2" charset="-122"/>
              </a:defRPr>
            </a:lvl1pPr>
            <a:lvl2pPr marL="742950" indent="-285750" algn="ctr">
              <a:defRPr kumimoji="1" sz="1600" b="1">
                <a:solidFill>
                  <a:srgbClr val="003399"/>
                </a:solidFill>
                <a:latin typeface="Times New Roman" panose="02020603050405020304" pitchFamily="18" charset="0"/>
                <a:ea typeface="宋体" panose="02010600030101010101" pitchFamily="2" charset="-122"/>
              </a:defRPr>
            </a:lvl2pPr>
            <a:lvl3pPr marL="1143000" indent="-228600" algn="ctr">
              <a:defRPr kumimoji="1" sz="1600" b="1">
                <a:solidFill>
                  <a:srgbClr val="003399"/>
                </a:solidFill>
                <a:latin typeface="Times New Roman" panose="02020603050405020304" pitchFamily="18" charset="0"/>
                <a:ea typeface="宋体" panose="02010600030101010101" pitchFamily="2" charset="-122"/>
              </a:defRPr>
            </a:lvl3pPr>
            <a:lvl4pPr marL="1600200" indent="-228600" algn="ctr">
              <a:defRPr kumimoji="1" sz="1600" b="1">
                <a:solidFill>
                  <a:srgbClr val="003399"/>
                </a:solidFill>
                <a:latin typeface="Times New Roman" panose="02020603050405020304" pitchFamily="18" charset="0"/>
                <a:ea typeface="宋体" panose="02010600030101010101" pitchFamily="2" charset="-122"/>
              </a:defRPr>
            </a:lvl4pPr>
            <a:lvl5pPr marL="2057400" indent="-228600" algn="ctr">
              <a:defRPr kumimoji="1" sz="1600" b="1">
                <a:solidFill>
                  <a:srgbClr val="003399"/>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9pPr>
          </a:lstStyle>
          <a:p>
            <a:pPr eaLnBrk="1" hangingPunct="1"/>
            <a:r>
              <a:rPr lang="en-US" altLang="zh-CN" sz="2400" b="0">
                <a:solidFill>
                  <a:schemeClr val="tx1"/>
                </a:solidFill>
              </a:rPr>
              <a:t>D2</a:t>
            </a:r>
          </a:p>
        </p:txBody>
      </p:sp>
      <p:sp>
        <p:nvSpPr>
          <p:cNvPr id="77854" name="Rectangle 30">
            <a:extLst>
              <a:ext uri="{FF2B5EF4-FFF2-40B4-BE49-F238E27FC236}">
                <a16:creationId xmlns:a16="http://schemas.microsoft.com/office/drawing/2014/main" id="{D721D225-32AE-4AC0-9D68-F7E421992335}"/>
              </a:ext>
            </a:extLst>
          </p:cNvPr>
          <p:cNvSpPr>
            <a:spLocks noChangeArrowheads="1"/>
          </p:cNvSpPr>
          <p:nvPr/>
        </p:nvSpPr>
        <p:spPr bwMode="auto">
          <a:xfrm>
            <a:off x="2378075" y="1127125"/>
            <a:ext cx="685800" cy="381000"/>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kumimoji="1" sz="1600" b="1">
                <a:solidFill>
                  <a:srgbClr val="003399"/>
                </a:solidFill>
                <a:latin typeface="Times New Roman" panose="02020603050405020304" pitchFamily="18" charset="0"/>
                <a:ea typeface="宋体" panose="02010600030101010101" pitchFamily="2" charset="-122"/>
              </a:defRPr>
            </a:lvl1pPr>
            <a:lvl2pPr marL="742950" indent="-285750" algn="ctr">
              <a:defRPr kumimoji="1" sz="1600" b="1">
                <a:solidFill>
                  <a:srgbClr val="003399"/>
                </a:solidFill>
                <a:latin typeface="Times New Roman" panose="02020603050405020304" pitchFamily="18" charset="0"/>
                <a:ea typeface="宋体" panose="02010600030101010101" pitchFamily="2" charset="-122"/>
              </a:defRPr>
            </a:lvl2pPr>
            <a:lvl3pPr marL="1143000" indent="-228600" algn="ctr">
              <a:defRPr kumimoji="1" sz="1600" b="1">
                <a:solidFill>
                  <a:srgbClr val="003399"/>
                </a:solidFill>
                <a:latin typeface="Times New Roman" panose="02020603050405020304" pitchFamily="18" charset="0"/>
                <a:ea typeface="宋体" panose="02010600030101010101" pitchFamily="2" charset="-122"/>
              </a:defRPr>
            </a:lvl3pPr>
            <a:lvl4pPr marL="1600200" indent="-228600" algn="ctr">
              <a:defRPr kumimoji="1" sz="1600" b="1">
                <a:solidFill>
                  <a:srgbClr val="003399"/>
                </a:solidFill>
                <a:latin typeface="Times New Roman" panose="02020603050405020304" pitchFamily="18" charset="0"/>
                <a:ea typeface="宋体" panose="02010600030101010101" pitchFamily="2" charset="-122"/>
              </a:defRPr>
            </a:lvl4pPr>
            <a:lvl5pPr marL="2057400" indent="-228600" algn="ctr">
              <a:defRPr kumimoji="1" sz="1600" b="1">
                <a:solidFill>
                  <a:srgbClr val="003399"/>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9pPr>
          </a:lstStyle>
          <a:p>
            <a:pPr eaLnBrk="1" hangingPunct="1"/>
            <a:r>
              <a:rPr lang="en-US" altLang="zh-CN" sz="2400" b="0">
                <a:solidFill>
                  <a:schemeClr val="tx1"/>
                </a:solidFill>
              </a:rPr>
              <a:t>D2</a:t>
            </a:r>
          </a:p>
        </p:txBody>
      </p:sp>
      <p:sp>
        <p:nvSpPr>
          <p:cNvPr id="77855" name="Rectangle 31">
            <a:extLst>
              <a:ext uri="{FF2B5EF4-FFF2-40B4-BE49-F238E27FC236}">
                <a16:creationId xmlns:a16="http://schemas.microsoft.com/office/drawing/2014/main" id="{63935C69-B325-4A79-BB75-8C6DAE678D36}"/>
              </a:ext>
            </a:extLst>
          </p:cNvPr>
          <p:cNvSpPr>
            <a:spLocks noChangeArrowheads="1"/>
          </p:cNvSpPr>
          <p:nvPr/>
        </p:nvSpPr>
        <p:spPr bwMode="auto">
          <a:xfrm>
            <a:off x="3444875" y="1965325"/>
            <a:ext cx="685800" cy="381000"/>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kumimoji="1" sz="1600" b="1">
                <a:solidFill>
                  <a:srgbClr val="003399"/>
                </a:solidFill>
                <a:latin typeface="Times New Roman" panose="02020603050405020304" pitchFamily="18" charset="0"/>
                <a:ea typeface="宋体" panose="02010600030101010101" pitchFamily="2" charset="-122"/>
              </a:defRPr>
            </a:lvl1pPr>
            <a:lvl2pPr marL="742950" indent="-285750" algn="ctr">
              <a:defRPr kumimoji="1" sz="1600" b="1">
                <a:solidFill>
                  <a:srgbClr val="003399"/>
                </a:solidFill>
                <a:latin typeface="Times New Roman" panose="02020603050405020304" pitchFamily="18" charset="0"/>
                <a:ea typeface="宋体" panose="02010600030101010101" pitchFamily="2" charset="-122"/>
              </a:defRPr>
            </a:lvl2pPr>
            <a:lvl3pPr marL="1143000" indent="-228600" algn="ctr">
              <a:defRPr kumimoji="1" sz="1600" b="1">
                <a:solidFill>
                  <a:srgbClr val="003399"/>
                </a:solidFill>
                <a:latin typeface="Times New Roman" panose="02020603050405020304" pitchFamily="18" charset="0"/>
                <a:ea typeface="宋体" panose="02010600030101010101" pitchFamily="2" charset="-122"/>
              </a:defRPr>
            </a:lvl3pPr>
            <a:lvl4pPr marL="1600200" indent="-228600" algn="ctr">
              <a:defRPr kumimoji="1" sz="1600" b="1">
                <a:solidFill>
                  <a:srgbClr val="003399"/>
                </a:solidFill>
                <a:latin typeface="Times New Roman" panose="02020603050405020304" pitchFamily="18" charset="0"/>
                <a:ea typeface="宋体" panose="02010600030101010101" pitchFamily="2" charset="-122"/>
              </a:defRPr>
            </a:lvl4pPr>
            <a:lvl5pPr marL="2057400" indent="-228600" algn="ctr">
              <a:defRPr kumimoji="1" sz="1600" b="1">
                <a:solidFill>
                  <a:srgbClr val="003399"/>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9pPr>
          </a:lstStyle>
          <a:p>
            <a:pPr eaLnBrk="1" hangingPunct="1"/>
            <a:r>
              <a:rPr lang="en-US" altLang="zh-CN" sz="2400" b="0">
                <a:solidFill>
                  <a:schemeClr val="tx1"/>
                </a:solidFill>
              </a:rPr>
              <a:t>D3</a:t>
            </a:r>
          </a:p>
        </p:txBody>
      </p:sp>
      <p:sp>
        <p:nvSpPr>
          <p:cNvPr id="77856" name="Rectangle 32">
            <a:extLst>
              <a:ext uri="{FF2B5EF4-FFF2-40B4-BE49-F238E27FC236}">
                <a16:creationId xmlns:a16="http://schemas.microsoft.com/office/drawing/2014/main" id="{829F7C73-F828-4E02-B021-8563BF501681}"/>
              </a:ext>
            </a:extLst>
          </p:cNvPr>
          <p:cNvSpPr>
            <a:spLocks noChangeArrowheads="1"/>
          </p:cNvSpPr>
          <p:nvPr/>
        </p:nvSpPr>
        <p:spPr bwMode="auto">
          <a:xfrm>
            <a:off x="3444875" y="1965325"/>
            <a:ext cx="685800" cy="381000"/>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kumimoji="1" sz="1600" b="1">
                <a:solidFill>
                  <a:srgbClr val="003399"/>
                </a:solidFill>
                <a:latin typeface="Times New Roman" panose="02020603050405020304" pitchFamily="18" charset="0"/>
                <a:ea typeface="宋体" panose="02010600030101010101" pitchFamily="2" charset="-122"/>
              </a:defRPr>
            </a:lvl1pPr>
            <a:lvl2pPr marL="742950" indent="-285750" algn="ctr">
              <a:defRPr kumimoji="1" sz="1600" b="1">
                <a:solidFill>
                  <a:srgbClr val="003399"/>
                </a:solidFill>
                <a:latin typeface="Times New Roman" panose="02020603050405020304" pitchFamily="18" charset="0"/>
                <a:ea typeface="宋体" panose="02010600030101010101" pitchFamily="2" charset="-122"/>
              </a:defRPr>
            </a:lvl2pPr>
            <a:lvl3pPr marL="1143000" indent="-228600" algn="ctr">
              <a:defRPr kumimoji="1" sz="1600" b="1">
                <a:solidFill>
                  <a:srgbClr val="003399"/>
                </a:solidFill>
                <a:latin typeface="Times New Roman" panose="02020603050405020304" pitchFamily="18" charset="0"/>
                <a:ea typeface="宋体" panose="02010600030101010101" pitchFamily="2" charset="-122"/>
              </a:defRPr>
            </a:lvl3pPr>
            <a:lvl4pPr marL="1600200" indent="-228600" algn="ctr">
              <a:defRPr kumimoji="1" sz="1600" b="1">
                <a:solidFill>
                  <a:srgbClr val="003399"/>
                </a:solidFill>
                <a:latin typeface="Times New Roman" panose="02020603050405020304" pitchFamily="18" charset="0"/>
                <a:ea typeface="宋体" panose="02010600030101010101" pitchFamily="2" charset="-122"/>
              </a:defRPr>
            </a:lvl4pPr>
            <a:lvl5pPr marL="2057400" indent="-228600" algn="ctr">
              <a:defRPr kumimoji="1" sz="1600" b="1">
                <a:solidFill>
                  <a:srgbClr val="003399"/>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9pPr>
          </a:lstStyle>
          <a:p>
            <a:pPr eaLnBrk="1" hangingPunct="1"/>
            <a:r>
              <a:rPr lang="en-US" altLang="zh-CN" sz="2400" b="0">
                <a:solidFill>
                  <a:schemeClr val="tx1"/>
                </a:solidFill>
              </a:rPr>
              <a:t>D3</a:t>
            </a:r>
          </a:p>
        </p:txBody>
      </p:sp>
      <p:sp>
        <p:nvSpPr>
          <p:cNvPr id="77857" name="Rectangle 33">
            <a:extLst>
              <a:ext uri="{FF2B5EF4-FFF2-40B4-BE49-F238E27FC236}">
                <a16:creationId xmlns:a16="http://schemas.microsoft.com/office/drawing/2014/main" id="{5733DC1A-FC20-4945-8E6E-487A737B0499}"/>
              </a:ext>
            </a:extLst>
          </p:cNvPr>
          <p:cNvSpPr>
            <a:spLocks noChangeArrowheads="1"/>
          </p:cNvSpPr>
          <p:nvPr/>
        </p:nvSpPr>
        <p:spPr bwMode="auto">
          <a:xfrm>
            <a:off x="1311275" y="1965325"/>
            <a:ext cx="685800" cy="381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kumimoji="1" sz="1600" b="1">
                <a:solidFill>
                  <a:srgbClr val="003399"/>
                </a:solidFill>
                <a:latin typeface="Times New Roman" panose="02020603050405020304" pitchFamily="18" charset="0"/>
                <a:ea typeface="宋体" panose="02010600030101010101" pitchFamily="2" charset="-122"/>
              </a:defRPr>
            </a:lvl1pPr>
            <a:lvl2pPr marL="742950" indent="-285750" algn="ctr">
              <a:defRPr kumimoji="1" sz="1600" b="1">
                <a:solidFill>
                  <a:srgbClr val="003399"/>
                </a:solidFill>
                <a:latin typeface="Times New Roman" panose="02020603050405020304" pitchFamily="18" charset="0"/>
                <a:ea typeface="宋体" panose="02010600030101010101" pitchFamily="2" charset="-122"/>
              </a:defRPr>
            </a:lvl2pPr>
            <a:lvl3pPr marL="1143000" indent="-228600" algn="ctr">
              <a:defRPr kumimoji="1" sz="1600" b="1">
                <a:solidFill>
                  <a:srgbClr val="003399"/>
                </a:solidFill>
                <a:latin typeface="Times New Roman" panose="02020603050405020304" pitchFamily="18" charset="0"/>
                <a:ea typeface="宋体" panose="02010600030101010101" pitchFamily="2" charset="-122"/>
              </a:defRPr>
            </a:lvl3pPr>
            <a:lvl4pPr marL="1600200" indent="-228600" algn="ctr">
              <a:defRPr kumimoji="1" sz="1600" b="1">
                <a:solidFill>
                  <a:srgbClr val="003399"/>
                </a:solidFill>
                <a:latin typeface="Times New Roman" panose="02020603050405020304" pitchFamily="18" charset="0"/>
                <a:ea typeface="宋体" panose="02010600030101010101" pitchFamily="2" charset="-122"/>
              </a:defRPr>
            </a:lvl4pPr>
            <a:lvl5pPr marL="2057400" indent="-228600" algn="ctr">
              <a:defRPr kumimoji="1" sz="1600" b="1">
                <a:solidFill>
                  <a:srgbClr val="003399"/>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9pPr>
          </a:lstStyle>
          <a:p>
            <a:pPr eaLnBrk="1" hangingPunct="1"/>
            <a:r>
              <a:rPr lang="en-US" altLang="zh-CN" sz="2000">
                <a:solidFill>
                  <a:schemeClr val="bg2"/>
                </a:solidFill>
              </a:rPr>
              <a:t>M2</a:t>
            </a:r>
          </a:p>
        </p:txBody>
      </p:sp>
      <p:sp>
        <p:nvSpPr>
          <p:cNvPr id="77858" name="Rectangle 34">
            <a:extLst>
              <a:ext uri="{FF2B5EF4-FFF2-40B4-BE49-F238E27FC236}">
                <a16:creationId xmlns:a16="http://schemas.microsoft.com/office/drawing/2014/main" id="{754DDCC8-FF17-4AC3-A838-BA6316EDD0C4}"/>
              </a:ext>
            </a:extLst>
          </p:cNvPr>
          <p:cNvSpPr>
            <a:spLocks noChangeArrowheads="1"/>
          </p:cNvSpPr>
          <p:nvPr/>
        </p:nvSpPr>
        <p:spPr bwMode="auto">
          <a:xfrm>
            <a:off x="3444875" y="1965325"/>
            <a:ext cx="685800" cy="381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kumimoji="1" sz="1600" b="1">
                <a:solidFill>
                  <a:srgbClr val="003399"/>
                </a:solidFill>
                <a:latin typeface="Times New Roman" panose="02020603050405020304" pitchFamily="18" charset="0"/>
                <a:ea typeface="宋体" panose="02010600030101010101" pitchFamily="2" charset="-122"/>
              </a:defRPr>
            </a:lvl1pPr>
            <a:lvl2pPr marL="742950" indent="-285750" algn="ctr">
              <a:defRPr kumimoji="1" sz="1600" b="1">
                <a:solidFill>
                  <a:srgbClr val="003399"/>
                </a:solidFill>
                <a:latin typeface="Times New Roman" panose="02020603050405020304" pitchFamily="18" charset="0"/>
                <a:ea typeface="宋体" panose="02010600030101010101" pitchFamily="2" charset="-122"/>
              </a:defRPr>
            </a:lvl2pPr>
            <a:lvl3pPr marL="1143000" indent="-228600" algn="ctr">
              <a:defRPr kumimoji="1" sz="1600" b="1">
                <a:solidFill>
                  <a:srgbClr val="003399"/>
                </a:solidFill>
                <a:latin typeface="Times New Roman" panose="02020603050405020304" pitchFamily="18" charset="0"/>
                <a:ea typeface="宋体" panose="02010600030101010101" pitchFamily="2" charset="-122"/>
              </a:defRPr>
            </a:lvl3pPr>
            <a:lvl4pPr marL="1600200" indent="-228600" algn="ctr">
              <a:defRPr kumimoji="1" sz="1600" b="1">
                <a:solidFill>
                  <a:srgbClr val="003399"/>
                </a:solidFill>
                <a:latin typeface="Times New Roman" panose="02020603050405020304" pitchFamily="18" charset="0"/>
                <a:ea typeface="宋体" panose="02010600030101010101" pitchFamily="2" charset="-122"/>
              </a:defRPr>
            </a:lvl4pPr>
            <a:lvl5pPr marL="2057400" indent="-228600" algn="ctr">
              <a:defRPr kumimoji="1" sz="1600" b="1">
                <a:solidFill>
                  <a:srgbClr val="003399"/>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9pPr>
          </a:lstStyle>
          <a:p>
            <a:pPr eaLnBrk="1" hangingPunct="1"/>
            <a:r>
              <a:rPr lang="en-US" altLang="zh-CN" sz="2000">
                <a:solidFill>
                  <a:schemeClr val="bg2"/>
                </a:solidFill>
              </a:rPr>
              <a:t>M4</a:t>
            </a:r>
          </a:p>
        </p:txBody>
      </p:sp>
      <p:sp>
        <p:nvSpPr>
          <p:cNvPr id="77859" name="Line 35">
            <a:extLst>
              <a:ext uri="{FF2B5EF4-FFF2-40B4-BE49-F238E27FC236}">
                <a16:creationId xmlns:a16="http://schemas.microsoft.com/office/drawing/2014/main" id="{3870A266-58C1-4348-ABCA-776D89BAEF80}"/>
              </a:ext>
            </a:extLst>
          </p:cNvPr>
          <p:cNvSpPr>
            <a:spLocks noChangeShapeType="1"/>
          </p:cNvSpPr>
          <p:nvPr/>
        </p:nvSpPr>
        <p:spPr bwMode="auto">
          <a:xfrm flipV="1">
            <a:off x="1616075" y="1508125"/>
            <a:ext cx="838200" cy="4572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7860" name="Line 36">
            <a:extLst>
              <a:ext uri="{FF2B5EF4-FFF2-40B4-BE49-F238E27FC236}">
                <a16:creationId xmlns:a16="http://schemas.microsoft.com/office/drawing/2014/main" id="{9158E231-14A1-4266-BA3B-31D5BCB2672A}"/>
              </a:ext>
            </a:extLst>
          </p:cNvPr>
          <p:cNvSpPr>
            <a:spLocks noChangeShapeType="1"/>
          </p:cNvSpPr>
          <p:nvPr/>
        </p:nvSpPr>
        <p:spPr bwMode="auto">
          <a:xfrm flipH="1" flipV="1">
            <a:off x="2987675" y="1508125"/>
            <a:ext cx="838200" cy="4572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7861" name="Line 37">
            <a:extLst>
              <a:ext uri="{FF2B5EF4-FFF2-40B4-BE49-F238E27FC236}">
                <a16:creationId xmlns:a16="http://schemas.microsoft.com/office/drawing/2014/main" id="{2E8CE99C-4D5D-458A-803B-8E6CF61C33AC}"/>
              </a:ext>
            </a:extLst>
          </p:cNvPr>
          <p:cNvSpPr>
            <a:spLocks noChangeShapeType="1"/>
          </p:cNvSpPr>
          <p:nvPr/>
        </p:nvSpPr>
        <p:spPr bwMode="auto">
          <a:xfrm flipV="1">
            <a:off x="2682875" y="1508125"/>
            <a:ext cx="0" cy="457200"/>
          </a:xfrm>
          <a:prstGeom prst="line">
            <a:avLst/>
          </a:prstGeom>
          <a:noFill/>
          <a:ln w="19050">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77862" name="Rectangle 38">
            <a:extLst>
              <a:ext uri="{FF2B5EF4-FFF2-40B4-BE49-F238E27FC236}">
                <a16:creationId xmlns:a16="http://schemas.microsoft.com/office/drawing/2014/main" id="{B02BED68-C93B-4533-A884-A34A2161746D}"/>
              </a:ext>
            </a:extLst>
          </p:cNvPr>
          <p:cNvSpPr>
            <a:spLocks noChangeArrowheads="1"/>
          </p:cNvSpPr>
          <p:nvPr/>
        </p:nvSpPr>
        <p:spPr bwMode="auto">
          <a:xfrm>
            <a:off x="2378075" y="1127125"/>
            <a:ext cx="685800" cy="381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kumimoji="1" sz="1600" b="1">
                <a:solidFill>
                  <a:srgbClr val="003399"/>
                </a:solidFill>
                <a:latin typeface="Times New Roman" panose="02020603050405020304" pitchFamily="18" charset="0"/>
                <a:ea typeface="宋体" panose="02010600030101010101" pitchFamily="2" charset="-122"/>
              </a:defRPr>
            </a:lvl1pPr>
            <a:lvl2pPr marL="742950" indent="-285750" algn="ctr">
              <a:defRPr kumimoji="1" sz="1600" b="1">
                <a:solidFill>
                  <a:srgbClr val="003399"/>
                </a:solidFill>
                <a:latin typeface="Times New Roman" panose="02020603050405020304" pitchFamily="18" charset="0"/>
                <a:ea typeface="宋体" panose="02010600030101010101" pitchFamily="2" charset="-122"/>
              </a:defRPr>
            </a:lvl2pPr>
            <a:lvl3pPr marL="1143000" indent="-228600" algn="ctr">
              <a:defRPr kumimoji="1" sz="1600" b="1">
                <a:solidFill>
                  <a:srgbClr val="003399"/>
                </a:solidFill>
                <a:latin typeface="Times New Roman" panose="02020603050405020304" pitchFamily="18" charset="0"/>
                <a:ea typeface="宋体" panose="02010600030101010101" pitchFamily="2" charset="-122"/>
              </a:defRPr>
            </a:lvl3pPr>
            <a:lvl4pPr marL="1600200" indent="-228600" algn="ctr">
              <a:defRPr kumimoji="1" sz="1600" b="1">
                <a:solidFill>
                  <a:srgbClr val="003399"/>
                </a:solidFill>
                <a:latin typeface="Times New Roman" panose="02020603050405020304" pitchFamily="18" charset="0"/>
                <a:ea typeface="宋体" panose="02010600030101010101" pitchFamily="2" charset="-122"/>
              </a:defRPr>
            </a:lvl4pPr>
            <a:lvl5pPr marL="2057400" indent="-228600" algn="ctr">
              <a:defRPr kumimoji="1" sz="1600" b="1">
                <a:solidFill>
                  <a:srgbClr val="003399"/>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9pPr>
          </a:lstStyle>
          <a:p>
            <a:pPr eaLnBrk="1" hangingPunct="1"/>
            <a:r>
              <a:rPr lang="en-US" altLang="zh-CN" sz="2000">
                <a:solidFill>
                  <a:schemeClr val="bg2"/>
                </a:solidFill>
              </a:rPr>
              <a:t>M1</a:t>
            </a:r>
          </a:p>
        </p:txBody>
      </p:sp>
      <p:sp>
        <p:nvSpPr>
          <p:cNvPr id="77863" name="Text Box 39">
            <a:extLst>
              <a:ext uri="{FF2B5EF4-FFF2-40B4-BE49-F238E27FC236}">
                <a16:creationId xmlns:a16="http://schemas.microsoft.com/office/drawing/2014/main" id="{B8FA5851-CA73-488E-9EFA-DCC26A6CF6B4}"/>
              </a:ext>
            </a:extLst>
          </p:cNvPr>
          <p:cNvSpPr txBox="1">
            <a:spLocks noChangeArrowheads="1"/>
          </p:cNvSpPr>
          <p:nvPr/>
        </p:nvSpPr>
        <p:spPr bwMode="auto">
          <a:xfrm>
            <a:off x="4940300" y="4946650"/>
            <a:ext cx="3752850" cy="1225550"/>
          </a:xfrm>
          <a:prstGeom prst="rect">
            <a:avLst/>
          </a:prstGeom>
          <a:noFill/>
          <a:ln w="38100">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kumimoji="1" sz="1600" b="1">
                <a:solidFill>
                  <a:srgbClr val="003399"/>
                </a:solidFill>
                <a:latin typeface="Times New Roman" panose="02020603050405020304" pitchFamily="18" charset="0"/>
                <a:ea typeface="宋体" panose="02010600030101010101" pitchFamily="2" charset="-122"/>
              </a:defRPr>
            </a:lvl1pPr>
            <a:lvl2pPr marL="742950" indent="-285750" algn="ctr">
              <a:defRPr kumimoji="1" sz="1600" b="1">
                <a:solidFill>
                  <a:srgbClr val="003399"/>
                </a:solidFill>
                <a:latin typeface="Times New Roman" panose="02020603050405020304" pitchFamily="18" charset="0"/>
                <a:ea typeface="宋体" panose="02010600030101010101" pitchFamily="2" charset="-122"/>
              </a:defRPr>
            </a:lvl2pPr>
            <a:lvl3pPr marL="1143000" indent="-228600" algn="ctr">
              <a:defRPr kumimoji="1" sz="1600" b="1">
                <a:solidFill>
                  <a:srgbClr val="003399"/>
                </a:solidFill>
                <a:latin typeface="Times New Roman" panose="02020603050405020304" pitchFamily="18" charset="0"/>
                <a:ea typeface="宋体" panose="02010600030101010101" pitchFamily="2" charset="-122"/>
              </a:defRPr>
            </a:lvl3pPr>
            <a:lvl4pPr marL="1600200" indent="-228600" algn="ctr">
              <a:defRPr kumimoji="1" sz="1600" b="1">
                <a:solidFill>
                  <a:srgbClr val="003399"/>
                </a:solidFill>
                <a:latin typeface="Times New Roman" panose="02020603050405020304" pitchFamily="18" charset="0"/>
                <a:ea typeface="宋体" panose="02010600030101010101" pitchFamily="2" charset="-122"/>
              </a:defRPr>
            </a:lvl4pPr>
            <a:lvl5pPr marL="2057400" indent="-228600" algn="ctr">
              <a:defRPr kumimoji="1" sz="1600" b="1">
                <a:solidFill>
                  <a:srgbClr val="003399"/>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9pPr>
          </a:lstStyle>
          <a:p>
            <a:pPr algn="l" eaLnBrk="1" hangingPunct="1">
              <a:spcBef>
                <a:spcPct val="50000"/>
              </a:spcBef>
            </a:pPr>
            <a:r>
              <a:rPr lang="zh-CN" altLang="en-US" sz="2400">
                <a:solidFill>
                  <a:schemeClr val="tx1"/>
                </a:solidFill>
                <a:ea typeface="楷体_GB2312" pitchFamily="49" charset="-122"/>
              </a:rPr>
              <a:t>第四步，把已测试的子系统按程序结构连接起来完成程序整体的组装测试。</a:t>
            </a:r>
          </a:p>
        </p:txBody>
      </p:sp>
      <p:sp>
        <p:nvSpPr>
          <p:cNvPr id="77864" name="Line 40">
            <a:extLst>
              <a:ext uri="{FF2B5EF4-FFF2-40B4-BE49-F238E27FC236}">
                <a16:creationId xmlns:a16="http://schemas.microsoft.com/office/drawing/2014/main" id="{877AAD63-5E5E-4686-AE5A-786C134DE655}"/>
              </a:ext>
            </a:extLst>
          </p:cNvPr>
          <p:cNvSpPr>
            <a:spLocks noChangeShapeType="1"/>
          </p:cNvSpPr>
          <p:nvPr/>
        </p:nvSpPr>
        <p:spPr bwMode="auto">
          <a:xfrm flipV="1">
            <a:off x="1616075" y="1508125"/>
            <a:ext cx="0" cy="4572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7865" name="Rectangle 41">
            <a:extLst>
              <a:ext uri="{FF2B5EF4-FFF2-40B4-BE49-F238E27FC236}">
                <a16:creationId xmlns:a16="http://schemas.microsoft.com/office/drawing/2014/main" id="{777E06FE-A484-4303-B2D2-2265CDA79D4A}"/>
              </a:ext>
            </a:extLst>
          </p:cNvPr>
          <p:cNvSpPr>
            <a:spLocks noChangeArrowheads="1"/>
          </p:cNvSpPr>
          <p:nvPr/>
        </p:nvSpPr>
        <p:spPr bwMode="auto">
          <a:xfrm>
            <a:off x="1311275" y="1127125"/>
            <a:ext cx="685800" cy="381000"/>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kumimoji="1" sz="1600" b="1">
                <a:solidFill>
                  <a:srgbClr val="003399"/>
                </a:solidFill>
                <a:latin typeface="Times New Roman" panose="02020603050405020304" pitchFamily="18" charset="0"/>
                <a:ea typeface="宋体" panose="02010600030101010101" pitchFamily="2" charset="-122"/>
              </a:defRPr>
            </a:lvl1pPr>
            <a:lvl2pPr marL="742950" indent="-285750" algn="ctr">
              <a:defRPr kumimoji="1" sz="1600" b="1">
                <a:solidFill>
                  <a:srgbClr val="003399"/>
                </a:solidFill>
                <a:latin typeface="Times New Roman" panose="02020603050405020304" pitchFamily="18" charset="0"/>
                <a:ea typeface="宋体" panose="02010600030101010101" pitchFamily="2" charset="-122"/>
              </a:defRPr>
            </a:lvl2pPr>
            <a:lvl3pPr marL="1143000" indent="-228600" algn="ctr">
              <a:defRPr kumimoji="1" sz="1600" b="1">
                <a:solidFill>
                  <a:srgbClr val="003399"/>
                </a:solidFill>
                <a:latin typeface="Times New Roman" panose="02020603050405020304" pitchFamily="18" charset="0"/>
                <a:ea typeface="宋体" panose="02010600030101010101" pitchFamily="2" charset="-122"/>
              </a:defRPr>
            </a:lvl3pPr>
            <a:lvl4pPr marL="1600200" indent="-228600" algn="ctr">
              <a:defRPr kumimoji="1" sz="1600" b="1">
                <a:solidFill>
                  <a:srgbClr val="003399"/>
                </a:solidFill>
                <a:latin typeface="Times New Roman" panose="02020603050405020304" pitchFamily="18" charset="0"/>
                <a:ea typeface="宋体" panose="02010600030101010101" pitchFamily="2" charset="-122"/>
              </a:defRPr>
            </a:lvl4pPr>
            <a:lvl5pPr marL="2057400" indent="-228600" algn="ctr">
              <a:defRPr kumimoji="1" sz="1600" b="1">
                <a:solidFill>
                  <a:srgbClr val="003399"/>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9pPr>
          </a:lstStyle>
          <a:p>
            <a:pPr eaLnBrk="1" hangingPunct="1"/>
            <a:r>
              <a:rPr lang="en-US" altLang="zh-CN" sz="2400" b="0">
                <a:solidFill>
                  <a:schemeClr val="tx1"/>
                </a:solidFill>
              </a:rPr>
              <a:t>D4</a:t>
            </a:r>
          </a:p>
        </p:txBody>
      </p:sp>
      <p:sp>
        <p:nvSpPr>
          <p:cNvPr id="77866" name="Rectangle 42">
            <a:extLst>
              <a:ext uri="{FF2B5EF4-FFF2-40B4-BE49-F238E27FC236}">
                <a16:creationId xmlns:a16="http://schemas.microsoft.com/office/drawing/2014/main" id="{AA285C49-FE9D-4001-B094-0D88FD1960C1}"/>
              </a:ext>
            </a:extLst>
          </p:cNvPr>
          <p:cNvSpPr>
            <a:spLocks noChangeArrowheads="1"/>
          </p:cNvSpPr>
          <p:nvPr/>
        </p:nvSpPr>
        <p:spPr bwMode="auto">
          <a:xfrm>
            <a:off x="1311275" y="1127125"/>
            <a:ext cx="685800" cy="381000"/>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kumimoji="1" sz="1600" b="1">
                <a:solidFill>
                  <a:srgbClr val="003399"/>
                </a:solidFill>
                <a:latin typeface="Times New Roman" panose="02020603050405020304" pitchFamily="18" charset="0"/>
                <a:ea typeface="宋体" panose="02010600030101010101" pitchFamily="2" charset="-122"/>
              </a:defRPr>
            </a:lvl1pPr>
            <a:lvl2pPr marL="742950" indent="-285750" algn="ctr">
              <a:defRPr kumimoji="1" sz="1600" b="1">
                <a:solidFill>
                  <a:srgbClr val="003399"/>
                </a:solidFill>
                <a:latin typeface="Times New Roman" panose="02020603050405020304" pitchFamily="18" charset="0"/>
                <a:ea typeface="宋体" panose="02010600030101010101" pitchFamily="2" charset="-122"/>
              </a:defRPr>
            </a:lvl2pPr>
            <a:lvl3pPr marL="1143000" indent="-228600" algn="ctr">
              <a:defRPr kumimoji="1" sz="1600" b="1">
                <a:solidFill>
                  <a:srgbClr val="003399"/>
                </a:solidFill>
                <a:latin typeface="Times New Roman" panose="02020603050405020304" pitchFamily="18" charset="0"/>
                <a:ea typeface="宋体" panose="02010600030101010101" pitchFamily="2" charset="-122"/>
              </a:defRPr>
            </a:lvl3pPr>
            <a:lvl4pPr marL="1600200" indent="-228600" algn="ctr">
              <a:defRPr kumimoji="1" sz="1600" b="1">
                <a:solidFill>
                  <a:srgbClr val="003399"/>
                </a:solidFill>
                <a:latin typeface="Times New Roman" panose="02020603050405020304" pitchFamily="18" charset="0"/>
                <a:ea typeface="宋体" panose="02010600030101010101" pitchFamily="2" charset="-122"/>
              </a:defRPr>
            </a:lvl4pPr>
            <a:lvl5pPr marL="2057400" indent="-228600" algn="ctr">
              <a:defRPr kumimoji="1" sz="1600" b="1">
                <a:solidFill>
                  <a:srgbClr val="003399"/>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9pPr>
          </a:lstStyle>
          <a:p>
            <a:pPr eaLnBrk="1" hangingPunct="1"/>
            <a:r>
              <a:rPr lang="en-US" altLang="zh-CN" sz="2400" b="0">
                <a:solidFill>
                  <a:schemeClr val="tx1"/>
                </a:solidFill>
              </a:rPr>
              <a:t>D4</a:t>
            </a:r>
          </a:p>
        </p:txBody>
      </p:sp>
      <p:sp>
        <p:nvSpPr>
          <p:cNvPr id="77867" name="Rectangle 43">
            <a:extLst>
              <a:ext uri="{FF2B5EF4-FFF2-40B4-BE49-F238E27FC236}">
                <a16:creationId xmlns:a16="http://schemas.microsoft.com/office/drawing/2014/main" id="{06ECA6B5-7A7C-4CA3-930C-2D2AE842A6EA}"/>
              </a:ext>
            </a:extLst>
          </p:cNvPr>
          <p:cNvSpPr>
            <a:spLocks noChangeArrowheads="1"/>
          </p:cNvSpPr>
          <p:nvPr/>
        </p:nvSpPr>
        <p:spPr bwMode="auto">
          <a:xfrm>
            <a:off x="1311275" y="1127125"/>
            <a:ext cx="685800" cy="381000"/>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kumimoji="1" sz="1600" b="1">
                <a:solidFill>
                  <a:srgbClr val="003399"/>
                </a:solidFill>
                <a:latin typeface="Times New Roman" panose="02020603050405020304" pitchFamily="18" charset="0"/>
                <a:ea typeface="宋体" panose="02010600030101010101" pitchFamily="2" charset="-122"/>
              </a:defRPr>
            </a:lvl1pPr>
            <a:lvl2pPr marL="742950" indent="-285750" algn="ctr">
              <a:defRPr kumimoji="1" sz="1600" b="1">
                <a:solidFill>
                  <a:srgbClr val="003399"/>
                </a:solidFill>
                <a:latin typeface="Times New Roman" panose="02020603050405020304" pitchFamily="18" charset="0"/>
                <a:ea typeface="宋体" panose="02010600030101010101" pitchFamily="2" charset="-122"/>
              </a:defRPr>
            </a:lvl2pPr>
            <a:lvl3pPr marL="1143000" indent="-228600" algn="ctr">
              <a:defRPr kumimoji="1" sz="1600" b="1">
                <a:solidFill>
                  <a:srgbClr val="003399"/>
                </a:solidFill>
                <a:latin typeface="Times New Roman" panose="02020603050405020304" pitchFamily="18" charset="0"/>
                <a:ea typeface="宋体" panose="02010600030101010101" pitchFamily="2" charset="-122"/>
              </a:defRPr>
            </a:lvl3pPr>
            <a:lvl4pPr marL="1600200" indent="-228600" algn="ctr">
              <a:defRPr kumimoji="1" sz="1600" b="1">
                <a:solidFill>
                  <a:srgbClr val="003399"/>
                </a:solidFill>
                <a:latin typeface="Times New Roman" panose="02020603050405020304" pitchFamily="18" charset="0"/>
                <a:ea typeface="宋体" panose="02010600030101010101" pitchFamily="2" charset="-122"/>
              </a:defRPr>
            </a:lvl4pPr>
            <a:lvl5pPr marL="2057400" indent="-228600" algn="ctr">
              <a:defRPr kumimoji="1" sz="1600" b="1">
                <a:solidFill>
                  <a:srgbClr val="003399"/>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9pPr>
          </a:lstStyle>
          <a:p>
            <a:pPr eaLnBrk="1" hangingPunct="1"/>
            <a:r>
              <a:rPr lang="en-US" altLang="zh-CN" sz="2000">
                <a:solidFill>
                  <a:schemeClr val="tx1"/>
                </a:solidFill>
              </a:rPr>
              <a:t>D4</a:t>
            </a:r>
          </a:p>
        </p:txBody>
      </p:sp>
      <p:sp>
        <p:nvSpPr>
          <p:cNvPr id="77868" name="Line 44">
            <a:extLst>
              <a:ext uri="{FF2B5EF4-FFF2-40B4-BE49-F238E27FC236}">
                <a16:creationId xmlns:a16="http://schemas.microsoft.com/office/drawing/2014/main" id="{21AE3656-0039-4AA7-9009-E16066D4E2AC}"/>
              </a:ext>
            </a:extLst>
          </p:cNvPr>
          <p:cNvSpPr>
            <a:spLocks noChangeShapeType="1"/>
          </p:cNvSpPr>
          <p:nvPr/>
        </p:nvSpPr>
        <p:spPr bwMode="auto">
          <a:xfrm flipV="1">
            <a:off x="3825875" y="1508125"/>
            <a:ext cx="0" cy="4572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7869" name="Rectangle 45">
            <a:extLst>
              <a:ext uri="{FF2B5EF4-FFF2-40B4-BE49-F238E27FC236}">
                <a16:creationId xmlns:a16="http://schemas.microsoft.com/office/drawing/2014/main" id="{35599CCD-0212-4E78-9479-8EEA131FD81B}"/>
              </a:ext>
            </a:extLst>
          </p:cNvPr>
          <p:cNvSpPr>
            <a:spLocks noChangeArrowheads="1"/>
          </p:cNvSpPr>
          <p:nvPr/>
        </p:nvSpPr>
        <p:spPr bwMode="auto">
          <a:xfrm>
            <a:off x="3521075" y="1127125"/>
            <a:ext cx="685800" cy="381000"/>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kumimoji="1" sz="1600" b="1">
                <a:solidFill>
                  <a:srgbClr val="003399"/>
                </a:solidFill>
                <a:latin typeface="Times New Roman" panose="02020603050405020304" pitchFamily="18" charset="0"/>
                <a:ea typeface="宋体" panose="02010600030101010101" pitchFamily="2" charset="-122"/>
              </a:defRPr>
            </a:lvl1pPr>
            <a:lvl2pPr marL="742950" indent="-285750" algn="ctr">
              <a:defRPr kumimoji="1" sz="1600" b="1">
                <a:solidFill>
                  <a:srgbClr val="003399"/>
                </a:solidFill>
                <a:latin typeface="Times New Roman" panose="02020603050405020304" pitchFamily="18" charset="0"/>
                <a:ea typeface="宋体" panose="02010600030101010101" pitchFamily="2" charset="-122"/>
              </a:defRPr>
            </a:lvl2pPr>
            <a:lvl3pPr marL="1143000" indent="-228600" algn="ctr">
              <a:defRPr kumimoji="1" sz="1600" b="1">
                <a:solidFill>
                  <a:srgbClr val="003399"/>
                </a:solidFill>
                <a:latin typeface="Times New Roman" panose="02020603050405020304" pitchFamily="18" charset="0"/>
                <a:ea typeface="宋体" panose="02010600030101010101" pitchFamily="2" charset="-122"/>
              </a:defRPr>
            </a:lvl3pPr>
            <a:lvl4pPr marL="1600200" indent="-228600" algn="ctr">
              <a:defRPr kumimoji="1" sz="1600" b="1">
                <a:solidFill>
                  <a:srgbClr val="003399"/>
                </a:solidFill>
                <a:latin typeface="Times New Roman" panose="02020603050405020304" pitchFamily="18" charset="0"/>
                <a:ea typeface="宋体" panose="02010600030101010101" pitchFamily="2" charset="-122"/>
              </a:defRPr>
            </a:lvl4pPr>
            <a:lvl5pPr marL="2057400" indent="-228600" algn="ctr">
              <a:defRPr kumimoji="1" sz="1600" b="1">
                <a:solidFill>
                  <a:srgbClr val="003399"/>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9pPr>
          </a:lstStyle>
          <a:p>
            <a:pPr eaLnBrk="1" hangingPunct="1"/>
            <a:r>
              <a:rPr lang="en-US" altLang="zh-CN" sz="2400" b="0">
                <a:solidFill>
                  <a:schemeClr val="tx1"/>
                </a:solidFill>
              </a:rPr>
              <a:t>D5</a:t>
            </a:r>
          </a:p>
        </p:txBody>
      </p:sp>
      <p:sp>
        <p:nvSpPr>
          <p:cNvPr id="77870" name="Rectangle 46">
            <a:extLst>
              <a:ext uri="{FF2B5EF4-FFF2-40B4-BE49-F238E27FC236}">
                <a16:creationId xmlns:a16="http://schemas.microsoft.com/office/drawing/2014/main" id="{5BDC5BF4-1F37-455E-A05E-976A39754394}"/>
              </a:ext>
            </a:extLst>
          </p:cNvPr>
          <p:cNvSpPr>
            <a:spLocks noChangeArrowheads="1"/>
          </p:cNvSpPr>
          <p:nvPr/>
        </p:nvSpPr>
        <p:spPr bwMode="auto">
          <a:xfrm>
            <a:off x="3521075" y="1127125"/>
            <a:ext cx="685800" cy="381000"/>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kumimoji="1" sz="1600" b="1">
                <a:solidFill>
                  <a:srgbClr val="003399"/>
                </a:solidFill>
                <a:latin typeface="Times New Roman" panose="02020603050405020304" pitchFamily="18" charset="0"/>
                <a:ea typeface="宋体" panose="02010600030101010101" pitchFamily="2" charset="-122"/>
              </a:defRPr>
            </a:lvl1pPr>
            <a:lvl2pPr marL="742950" indent="-285750" algn="ctr">
              <a:defRPr kumimoji="1" sz="1600" b="1">
                <a:solidFill>
                  <a:srgbClr val="003399"/>
                </a:solidFill>
                <a:latin typeface="Times New Roman" panose="02020603050405020304" pitchFamily="18" charset="0"/>
                <a:ea typeface="宋体" panose="02010600030101010101" pitchFamily="2" charset="-122"/>
              </a:defRPr>
            </a:lvl2pPr>
            <a:lvl3pPr marL="1143000" indent="-228600" algn="ctr">
              <a:defRPr kumimoji="1" sz="1600" b="1">
                <a:solidFill>
                  <a:srgbClr val="003399"/>
                </a:solidFill>
                <a:latin typeface="Times New Roman" panose="02020603050405020304" pitchFamily="18" charset="0"/>
                <a:ea typeface="宋体" panose="02010600030101010101" pitchFamily="2" charset="-122"/>
              </a:defRPr>
            </a:lvl3pPr>
            <a:lvl4pPr marL="1600200" indent="-228600" algn="ctr">
              <a:defRPr kumimoji="1" sz="1600" b="1">
                <a:solidFill>
                  <a:srgbClr val="003399"/>
                </a:solidFill>
                <a:latin typeface="Times New Roman" panose="02020603050405020304" pitchFamily="18" charset="0"/>
                <a:ea typeface="宋体" panose="02010600030101010101" pitchFamily="2" charset="-122"/>
              </a:defRPr>
            </a:lvl4pPr>
            <a:lvl5pPr marL="2057400" indent="-228600" algn="ctr">
              <a:defRPr kumimoji="1" sz="1600" b="1">
                <a:solidFill>
                  <a:srgbClr val="003399"/>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9pPr>
          </a:lstStyle>
          <a:p>
            <a:pPr eaLnBrk="1" hangingPunct="1"/>
            <a:r>
              <a:rPr lang="en-US" altLang="zh-CN" sz="2400" b="0">
                <a:solidFill>
                  <a:schemeClr val="tx1"/>
                </a:solidFill>
              </a:rPr>
              <a:t>D5</a:t>
            </a:r>
          </a:p>
        </p:txBody>
      </p:sp>
      <p:sp>
        <p:nvSpPr>
          <p:cNvPr id="77871" name="Rectangle 47">
            <a:extLst>
              <a:ext uri="{FF2B5EF4-FFF2-40B4-BE49-F238E27FC236}">
                <a16:creationId xmlns:a16="http://schemas.microsoft.com/office/drawing/2014/main" id="{264A47C7-5BD5-4589-A138-657269BD4CA4}"/>
              </a:ext>
            </a:extLst>
          </p:cNvPr>
          <p:cNvSpPr>
            <a:spLocks noChangeArrowheads="1"/>
          </p:cNvSpPr>
          <p:nvPr/>
        </p:nvSpPr>
        <p:spPr bwMode="auto">
          <a:xfrm>
            <a:off x="3521075" y="1127125"/>
            <a:ext cx="685800" cy="381000"/>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kumimoji="1" sz="1600" b="1">
                <a:solidFill>
                  <a:srgbClr val="003399"/>
                </a:solidFill>
                <a:latin typeface="Times New Roman" panose="02020603050405020304" pitchFamily="18" charset="0"/>
                <a:ea typeface="宋体" panose="02010600030101010101" pitchFamily="2" charset="-122"/>
              </a:defRPr>
            </a:lvl1pPr>
            <a:lvl2pPr marL="742950" indent="-285750" algn="ctr">
              <a:defRPr kumimoji="1" sz="1600" b="1">
                <a:solidFill>
                  <a:srgbClr val="003399"/>
                </a:solidFill>
                <a:latin typeface="Times New Roman" panose="02020603050405020304" pitchFamily="18" charset="0"/>
                <a:ea typeface="宋体" panose="02010600030101010101" pitchFamily="2" charset="-122"/>
              </a:defRPr>
            </a:lvl2pPr>
            <a:lvl3pPr marL="1143000" indent="-228600" algn="ctr">
              <a:defRPr kumimoji="1" sz="1600" b="1">
                <a:solidFill>
                  <a:srgbClr val="003399"/>
                </a:solidFill>
                <a:latin typeface="Times New Roman" panose="02020603050405020304" pitchFamily="18" charset="0"/>
                <a:ea typeface="宋体" panose="02010600030101010101" pitchFamily="2" charset="-122"/>
              </a:defRPr>
            </a:lvl3pPr>
            <a:lvl4pPr marL="1600200" indent="-228600" algn="ctr">
              <a:defRPr kumimoji="1" sz="1600" b="1">
                <a:solidFill>
                  <a:srgbClr val="003399"/>
                </a:solidFill>
                <a:latin typeface="Times New Roman" panose="02020603050405020304" pitchFamily="18" charset="0"/>
                <a:ea typeface="宋体" panose="02010600030101010101" pitchFamily="2" charset="-122"/>
              </a:defRPr>
            </a:lvl4pPr>
            <a:lvl5pPr marL="2057400" indent="-228600" algn="ctr">
              <a:defRPr kumimoji="1" sz="1600" b="1">
                <a:solidFill>
                  <a:srgbClr val="003399"/>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9pPr>
          </a:lstStyle>
          <a:p>
            <a:pPr eaLnBrk="1" hangingPunct="1"/>
            <a:r>
              <a:rPr lang="en-US" altLang="zh-CN" sz="2000">
                <a:solidFill>
                  <a:schemeClr val="tx1"/>
                </a:solidFill>
              </a:rPr>
              <a:t>D5</a:t>
            </a:r>
          </a:p>
        </p:txBody>
      </p:sp>
      <p:sp>
        <p:nvSpPr>
          <p:cNvPr id="77872" name="AutoShape 48">
            <a:extLst>
              <a:ext uri="{FF2B5EF4-FFF2-40B4-BE49-F238E27FC236}">
                <a16:creationId xmlns:a16="http://schemas.microsoft.com/office/drawing/2014/main" id="{0B44C2A1-4FB0-4724-A22B-7642AF3C80DC}"/>
              </a:ext>
            </a:extLst>
          </p:cNvPr>
          <p:cNvSpPr>
            <a:spLocks noChangeArrowheads="1"/>
          </p:cNvSpPr>
          <p:nvPr/>
        </p:nvSpPr>
        <p:spPr bwMode="auto">
          <a:xfrm rot="-5393699">
            <a:off x="150018" y="2031207"/>
            <a:ext cx="1674813" cy="342900"/>
          </a:xfrm>
          <a:prstGeom prst="notchedRightArrow">
            <a:avLst>
              <a:gd name="adj1" fmla="val 50000"/>
              <a:gd name="adj2" fmla="val 122107"/>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kumimoji="1" sz="1600" b="1">
                <a:solidFill>
                  <a:srgbClr val="003399"/>
                </a:solidFill>
                <a:latin typeface="Times New Roman" panose="02020603050405020304" pitchFamily="18" charset="0"/>
                <a:ea typeface="宋体" panose="02010600030101010101" pitchFamily="2" charset="-122"/>
              </a:defRPr>
            </a:lvl1pPr>
            <a:lvl2pPr marL="742950" indent="-285750" algn="ctr">
              <a:defRPr kumimoji="1" sz="1600" b="1">
                <a:solidFill>
                  <a:srgbClr val="003399"/>
                </a:solidFill>
                <a:latin typeface="Times New Roman" panose="02020603050405020304" pitchFamily="18" charset="0"/>
                <a:ea typeface="宋体" panose="02010600030101010101" pitchFamily="2" charset="-122"/>
              </a:defRPr>
            </a:lvl2pPr>
            <a:lvl3pPr marL="1143000" indent="-228600" algn="ctr">
              <a:defRPr kumimoji="1" sz="1600" b="1">
                <a:solidFill>
                  <a:srgbClr val="003399"/>
                </a:solidFill>
                <a:latin typeface="Times New Roman" panose="02020603050405020304" pitchFamily="18" charset="0"/>
                <a:ea typeface="宋体" panose="02010600030101010101" pitchFamily="2" charset="-122"/>
              </a:defRPr>
            </a:lvl3pPr>
            <a:lvl4pPr marL="1600200" indent="-228600" algn="ctr">
              <a:defRPr kumimoji="1" sz="1600" b="1">
                <a:solidFill>
                  <a:srgbClr val="003399"/>
                </a:solidFill>
                <a:latin typeface="Times New Roman" panose="02020603050405020304" pitchFamily="18" charset="0"/>
                <a:ea typeface="宋体" panose="02010600030101010101" pitchFamily="2" charset="-122"/>
              </a:defRPr>
            </a:lvl4pPr>
            <a:lvl5pPr marL="2057400" indent="-228600" algn="ctr">
              <a:defRPr kumimoji="1" sz="1600" b="1">
                <a:solidFill>
                  <a:srgbClr val="003399"/>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43042" name="Rectangle 49">
            <a:extLst>
              <a:ext uri="{FF2B5EF4-FFF2-40B4-BE49-F238E27FC236}">
                <a16:creationId xmlns:a16="http://schemas.microsoft.com/office/drawing/2014/main" id="{DC6695E9-1454-4F9F-BE80-13E32891881C}"/>
              </a:ext>
            </a:extLst>
          </p:cNvPr>
          <p:cNvSpPr>
            <a:spLocks noChangeArrowheads="1"/>
          </p:cNvSpPr>
          <p:nvPr/>
        </p:nvSpPr>
        <p:spPr bwMode="auto">
          <a:xfrm>
            <a:off x="6248400" y="1244600"/>
            <a:ext cx="685800" cy="381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kumimoji="1" sz="1600" b="1">
                <a:solidFill>
                  <a:srgbClr val="003399"/>
                </a:solidFill>
                <a:latin typeface="Times New Roman" panose="02020603050405020304" pitchFamily="18" charset="0"/>
                <a:ea typeface="宋体" panose="02010600030101010101" pitchFamily="2" charset="-122"/>
              </a:defRPr>
            </a:lvl1pPr>
            <a:lvl2pPr marL="742950" indent="-285750" algn="ctr">
              <a:defRPr kumimoji="1" sz="1600" b="1">
                <a:solidFill>
                  <a:srgbClr val="003399"/>
                </a:solidFill>
                <a:latin typeface="Times New Roman" panose="02020603050405020304" pitchFamily="18" charset="0"/>
                <a:ea typeface="宋体" panose="02010600030101010101" pitchFamily="2" charset="-122"/>
              </a:defRPr>
            </a:lvl2pPr>
            <a:lvl3pPr marL="1143000" indent="-228600" algn="ctr">
              <a:defRPr kumimoji="1" sz="1600" b="1">
                <a:solidFill>
                  <a:srgbClr val="003399"/>
                </a:solidFill>
                <a:latin typeface="Times New Roman" panose="02020603050405020304" pitchFamily="18" charset="0"/>
                <a:ea typeface="宋体" panose="02010600030101010101" pitchFamily="2" charset="-122"/>
              </a:defRPr>
            </a:lvl3pPr>
            <a:lvl4pPr marL="1600200" indent="-228600" algn="ctr">
              <a:defRPr kumimoji="1" sz="1600" b="1">
                <a:solidFill>
                  <a:srgbClr val="003399"/>
                </a:solidFill>
                <a:latin typeface="Times New Roman" panose="02020603050405020304" pitchFamily="18" charset="0"/>
                <a:ea typeface="宋体" panose="02010600030101010101" pitchFamily="2" charset="-122"/>
              </a:defRPr>
            </a:lvl4pPr>
            <a:lvl5pPr marL="2057400" indent="-228600" algn="ctr">
              <a:defRPr kumimoji="1" sz="1600" b="1">
                <a:solidFill>
                  <a:srgbClr val="003399"/>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9pPr>
          </a:lstStyle>
          <a:p>
            <a:pPr eaLnBrk="1" hangingPunct="1"/>
            <a:r>
              <a:rPr lang="en-US" altLang="zh-CN" sz="2000">
                <a:solidFill>
                  <a:schemeClr val="bg2"/>
                </a:solidFill>
              </a:rPr>
              <a:t>M1</a:t>
            </a:r>
          </a:p>
        </p:txBody>
      </p:sp>
      <p:sp>
        <p:nvSpPr>
          <p:cNvPr id="43043" name="Rectangle 50">
            <a:extLst>
              <a:ext uri="{FF2B5EF4-FFF2-40B4-BE49-F238E27FC236}">
                <a16:creationId xmlns:a16="http://schemas.microsoft.com/office/drawing/2014/main" id="{4ABF372F-3327-4A7E-AD34-A236E6CFFD83}"/>
              </a:ext>
            </a:extLst>
          </p:cNvPr>
          <p:cNvSpPr>
            <a:spLocks noChangeArrowheads="1"/>
          </p:cNvSpPr>
          <p:nvPr/>
        </p:nvSpPr>
        <p:spPr bwMode="auto">
          <a:xfrm>
            <a:off x="7275513" y="2001838"/>
            <a:ext cx="685800" cy="381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kumimoji="1" sz="1600" b="1">
                <a:solidFill>
                  <a:srgbClr val="003399"/>
                </a:solidFill>
                <a:latin typeface="Times New Roman" panose="02020603050405020304" pitchFamily="18" charset="0"/>
                <a:ea typeface="宋体" panose="02010600030101010101" pitchFamily="2" charset="-122"/>
              </a:defRPr>
            </a:lvl1pPr>
            <a:lvl2pPr marL="742950" indent="-285750" algn="ctr">
              <a:defRPr kumimoji="1" sz="1600" b="1">
                <a:solidFill>
                  <a:srgbClr val="003399"/>
                </a:solidFill>
                <a:latin typeface="Times New Roman" panose="02020603050405020304" pitchFamily="18" charset="0"/>
                <a:ea typeface="宋体" panose="02010600030101010101" pitchFamily="2" charset="-122"/>
              </a:defRPr>
            </a:lvl2pPr>
            <a:lvl3pPr marL="1143000" indent="-228600" algn="ctr">
              <a:defRPr kumimoji="1" sz="1600" b="1">
                <a:solidFill>
                  <a:srgbClr val="003399"/>
                </a:solidFill>
                <a:latin typeface="Times New Roman" panose="02020603050405020304" pitchFamily="18" charset="0"/>
                <a:ea typeface="宋体" panose="02010600030101010101" pitchFamily="2" charset="-122"/>
              </a:defRPr>
            </a:lvl3pPr>
            <a:lvl4pPr marL="1600200" indent="-228600" algn="ctr">
              <a:defRPr kumimoji="1" sz="1600" b="1">
                <a:solidFill>
                  <a:srgbClr val="003399"/>
                </a:solidFill>
                <a:latin typeface="Times New Roman" panose="02020603050405020304" pitchFamily="18" charset="0"/>
                <a:ea typeface="宋体" panose="02010600030101010101" pitchFamily="2" charset="-122"/>
              </a:defRPr>
            </a:lvl4pPr>
            <a:lvl5pPr marL="2057400" indent="-228600" algn="ctr">
              <a:defRPr kumimoji="1" sz="1600" b="1">
                <a:solidFill>
                  <a:srgbClr val="003399"/>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9pPr>
          </a:lstStyle>
          <a:p>
            <a:pPr eaLnBrk="1" hangingPunct="1"/>
            <a:r>
              <a:rPr lang="en-US" altLang="zh-CN" sz="2000">
                <a:solidFill>
                  <a:schemeClr val="bg2"/>
                </a:solidFill>
              </a:rPr>
              <a:t>M4</a:t>
            </a:r>
          </a:p>
        </p:txBody>
      </p:sp>
      <p:sp>
        <p:nvSpPr>
          <p:cNvPr id="43044" name="Rectangle 51">
            <a:extLst>
              <a:ext uri="{FF2B5EF4-FFF2-40B4-BE49-F238E27FC236}">
                <a16:creationId xmlns:a16="http://schemas.microsoft.com/office/drawing/2014/main" id="{9E84F28D-928A-4920-B7EB-46A906C591DD}"/>
              </a:ext>
            </a:extLst>
          </p:cNvPr>
          <p:cNvSpPr>
            <a:spLocks noChangeArrowheads="1"/>
          </p:cNvSpPr>
          <p:nvPr/>
        </p:nvSpPr>
        <p:spPr bwMode="auto">
          <a:xfrm>
            <a:off x="6248400" y="2001838"/>
            <a:ext cx="685800" cy="381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kumimoji="1" sz="1600" b="1">
                <a:solidFill>
                  <a:srgbClr val="003399"/>
                </a:solidFill>
                <a:latin typeface="Times New Roman" panose="02020603050405020304" pitchFamily="18" charset="0"/>
                <a:ea typeface="宋体" panose="02010600030101010101" pitchFamily="2" charset="-122"/>
              </a:defRPr>
            </a:lvl1pPr>
            <a:lvl2pPr marL="742950" indent="-285750" algn="ctr">
              <a:defRPr kumimoji="1" sz="1600" b="1">
                <a:solidFill>
                  <a:srgbClr val="003399"/>
                </a:solidFill>
                <a:latin typeface="Times New Roman" panose="02020603050405020304" pitchFamily="18" charset="0"/>
                <a:ea typeface="宋体" panose="02010600030101010101" pitchFamily="2" charset="-122"/>
              </a:defRPr>
            </a:lvl2pPr>
            <a:lvl3pPr marL="1143000" indent="-228600" algn="ctr">
              <a:defRPr kumimoji="1" sz="1600" b="1">
                <a:solidFill>
                  <a:srgbClr val="003399"/>
                </a:solidFill>
                <a:latin typeface="Times New Roman" panose="02020603050405020304" pitchFamily="18" charset="0"/>
                <a:ea typeface="宋体" panose="02010600030101010101" pitchFamily="2" charset="-122"/>
              </a:defRPr>
            </a:lvl3pPr>
            <a:lvl4pPr marL="1600200" indent="-228600" algn="ctr">
              <a:defRPr kumimoji="1" sz="1600" b="1">
                <a:solidFill>
                  <a:srgbClr val="003399"/>
                </a:solidFill>
                <a:latin typeface="Times New Roman" panose="02020603050405020304" pitchFamily="18" charset="0"/>
                <a:ea typeface="宋体" panose="02010600030101010101" pitchFamily="2" charset="-122"/>
              </a:defRPr>
            </a:lvl4pPr>
            <a:lvl5pPr marL="2057400" indent="-228600" algn="ctr">
              <a:defRPr kumimoji="1" sz="1600" b="1">
                <a:solidFill>
                  <a:srgbClr val="003399"/>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9pPr>
          </a:lstStyle>
          <a:p>
            <a:pPr eaLnBrk="1" hangingPunct="1"/>
            <a:r>
              <a:rPr lang="en-US" altLang="zh-CN" sz="2000">
                <a:solidFill>
                  <a:schemeClr val="bg2"/>
                </a:solidFill>
              </a:rPr>
              <a:t>M3</a:t>
            </a:r>
          </a:p>
        </p:txBody>
      </p:sp>
      <p:sp>
        <p:nvSpPr>
          <p:cNvPr id="43045" name="Rectangle 52">
            <a:extLst>
              <a:ext uri="{FF2B5EF4-FFF2-40B4-BE49-F238E27FC236}">
                <a16:creationId xmlns:a16="http://schemas.microsoft.com/office/drawing/2014/main" id="{FBD7825C-725E-46A5-AF1B-DC246C2FBE40}"/>
              </a:ext>
            </a:extLst>
          </p:cNvPr>
          <p:cNvSpPr>
            <a:spLocks noChangeArrowheads="1"/>
          </p:cNvSpPr>
          <p:nvPr/>
        </p:nvSpPr>
        <p:spPr bwMode="auto">
          <a:xfrm>
            <a:off x="5181600" y="2001838"/>
            <a:ext cx="685800" cy="381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kumimoji="1" sz="1600" b="1">
                <a:solidFill>
                  <a:srgbClr val="003399"/>
                </a:solidFill>
                <a:latin typeface="Times New Roman" panose="02020603050405020304" pitchFamily="18" charset="0"/>
                <a:ea typeface="宋体" panose="02010600030101010101" pitchFamily="2" charset="-122"/>
              </a:defRPr>
            </a:lvl1pPr>
            <a:lvl2pPr marL="742950" indent="-285750" algn="ctr">
              <a:defRPr kumimoji="1" sz="1600" b="1">
                <a:solidFill>
                  <a:srgbClr val="003399"/>
                </a:solidFill>
                <a:latin typeface="Times New Roman" panose="02020603050405020304" pitchFamily="18" charset="0"/>
                <a:ea typeface="宋体" panose="02010600030101010101" pitchFamily="2" charset="-122"/>
              </a:defRPr>
            </a:lvl2pPr>
            <a:lvl3pPr marL="1143000" indent="-228600" algn="ctr">
              <a:defRPr kumimoji="1" sz="1600" b="1">
                <a:solidFill>
                  <a:srgbClr val="003399"/>
                </a:solidFill>
                <a:latin typeface="Times New Roman" panose="02020603050405020304" pitchFamily="18" charset="0"/>
                <a:ea typeface="宋体" panose="02010600030101010101" pitchFamily="2" charset="-122"/>
              </a:defRPr>
            </a:lvl3pPr>
            <a:lvl4pPr marL="1600200" indent="-228600" algn="ctr">
              <a:defRPr kumimoji="1" sz="1600" b="1">
                <a:solidFill>
                  <a:srgbClr val="003399"/>
                </a:solidFill>
                <a:latin typeface="Times New Roman" panose="02020603050405020304" pitchFamily="18" charset="0"/>
                <a:ea typeface="宋体" panose="02010600030101010101" pitchFamily="2" charset="-122"/>
              </a:defRPr>
            </a:lvl4pPr>
            <a:lvl5pPr marL="2057400" indent="-228600" algn="ctr">
              <a:defRPr kumimoji="1" sz="1600" b="1">
                <a:solidFill>
                  <a:srgbClr val="003399"/>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9pPr>
          </a:lstStyle>
          <a:p>
            <a:pPr eaLnBrk="1" hangingPunct="1"/>
            <a:r>
              <a:rPr lang="en-US" altLang="zh-CN" sz="2000">
                <a:solidFill>
                  <a:schemeClr val="bg2"/>
                </a:solidFill>
              </a:rPr>
              <a:t>M2</a:t>
            </a:r>
          </a:p>
        </p:txBody>
      </p:sp>
      <p:sp>
        <p:nvSpPr>
          <p:cNvPr id="43046" name="Line 53">
            <a:extLst>
              <a:ext uri="{FF2B5EF4-FFF2-40B4-BE49-F238E27FC236}">
                <a16:creationId xmlns:a16="http://schemas.microsoft.com/office/drawing/2014/main" id="{22F7002D-0BE4-4AF6-8533-2AB8638DBC95}"/>
              </a:ext>
            </a:extLst>
          </p:cNvPr>
          <p:cNvSpPr>
            <a:spLocks noChangeShapeType="1"/>
          </p:cNvSpPr>
          <p:nvPr/>
        </p:nvSpPr>
        <p:spPr bwMode="auto">
          <a:xfrm flipH="1">
            <a:off x="6553200" y="1625600"/>
            <a:ext cx="0" cy="3556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F8F8F8"/>
                  </a:outerShdw>
                </a:effectLst>
              </a14:hiddenEffects>
            </a:ext>
          </a:extLst>
        </p:spPr>
        <p:txBody>
          <a:bodyPr wrap="none" anchor="ctr"/>
          <a:lstStyle/>
          <a:p>
            <a:endParaRPr lang="zh-CN" altLang="en-US"/>
          </a:p>
        </p:txBody>
      </p:sp>
      <p:sp>
        <p:nvSpPr>
          <p:cNvPr id="43047" name="Line 54">
            <a:extLst>
              <a:ext uri="{FF2B5EF4-FFF2-40B4-BE49-F238E27FC236}">
                <a16:creationId xmlns:a16="http://schemas.microsoft.com/office/drawing/2014/main" id="{D25908D9-D7A6-436F-B611-62E928E2E7F8}"/>
              </a:ext>
            </a:extLst>
          </p:cNvPr>
          <p:cNvSpPr>
            <a:spLocks noChangeShapeType="1"/>
          </p:cNvSpPr>
          <p:nvPr/>
        </p:nvSpPr>
        <p:spPr bwMode="auto">
          <a:xfrm flipV="1">
            <a:off x="5548313" y="1625600"/>
            <a:ext cx="776287" cy="37623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048" name="Line 55">
            <a:extLst>
              <a:ext uri="{FF2B5EF4-FFF2-40B4-BE49-F238E27FC236}">
                <a16:creationId xmlns:a16="http://schemas.microsoft.com/office/drawing/2014/main" id="{FFD4A2C7-9FB2-4B9E-9834-EE9EBABC6649}"/>
              </a:ext>
            </a:extLst>
          </p:cNvPr>
          <p:cNvSpPr>
            <a:spLocks noChangeShapeType="1"/>
          </p:cNvSpPr>
          <p:nvPr/>
        </p:nvSpPr>
        <p:spPr bwMode="auto">
          <a:xfrm>
            <a:off x="6858000" y="1625600"/>
            <a:ext cx="757238" cy="37465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049" name="Rectangle 56">
            <a:extLst>
              <a:ext uri="{FF2B5EF4-FFF2-40B4-BE49-F238E27FC236}">
                <a16:creationId xmlns:a16="http://schemas.microsoft.com/office/drawing/2014/main" id="{D2AB4C14-9DB4-4AB9-8961-1F78B3D25876}"/>
              </a:ext>
            </a:extLst>
          </p:cNvPr>
          <p:cNvSpPr>
            <a:spLocks noChangeArrowheads="1"/>
          </p:cNvSpPr>
          <p:nvPr/>
        </p:nvSpPr>
        <p:spPr bwMode="auto">
          <a:xfrm>
            <a:off x="7315200" y="2778125"/>
            <a:ext cx="685800" cy="381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kumimoji="1" sz="1600" b="1">
                <a:solidFill>
                  <a:srgbClr val="003399"/>
                </a:solidFill>
                <a:latin typeface="Times New Roman" panose="02020603050405020304" pitchFamily="18" charset="0"/>
                <a:ea typeface="宋体" panose="02010600030101010101" pitchFamily="2" charset="-122"/>
              </a:defRPr>
            </a:lvl1pPr>
            <a:lvl2pPr marL="742950" indent="-285750" algn="ctr">
              <a:defRPr kumimoji="1" sz="1600" b="1">
                <a:solidFill>
                  <a:srgbClr val="003399"/>
                </a:solidFill>
                <a:latin typeface="Times New Roman" panose="02020603050405020304" pitchFamily="18" charset="0"/>
                <a:ea typeface="宋体" panose="02010600030101010101" pitchFamily="2" charset="-122"/>
              </a:defRPr>
            </a:lvl2pPr>
            <a:lvl3pPr marL="1143000" indent="-228600" algn="ctr">
              <a:defRPr kumimoji="1" sz="1600" b="1">
                <a:solidFill>
                  <a:srgbClr val="003399"/>
                </a:solidFill>
                <a:latin typeface="Times New Roman" panose="02020603050405020304" pitchFamily="18" charset="0"/>
                <a:ea typeface="宋体" panose="02010600030101010101" pitchFamily="2" charset="-122"/>
              </a:defRPr>
            </a:lvl3pPr>
            <a:lvl4pPr marL="1600200" indent="-228600" algn="ctr">
              <a:defRPr kumimoji="1" sz="1600" b="1">
                <a:solidFill>
                  <a:srgbClr val="003399"/>
                </a:solidFill>
                <a:latin typeface="Times New Roman" panose="02020603050405020304" pitchFamily="18" charset="0"/>
                <a:ea typeface="宋体" panose="02010600030101010101" pitchFamily="2" charset="-122"/>
              </a:defRPr>
            </a:lvl4pPr>
            <a:lvl5pPr marL="2057400" indent="-228600" algn="ctr">
              <a:defRPr kumimoji="1" sz="1600" b="1">
                <a:solidFill>
                  <a:srgbClr val="003399"/>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9pPr>
          </a:lstStyle>
          <a:p>
            <a:pPr eaLnBrk="1" hangingPunct="1"/>
            <a:r>
              <a:rPr lang="en-US" altLang="zh-CN" sz="2000">
                <a:solidFill>
                  <a:schemeClr val="bg2"/>
                </a:solidFill>
              </a:rPr>
              <a:t>M6</a:t>
            </a:r>
          </a:p>
        </p:txBody>
      </p:sp>
      <p:sp>
        <p:nvSpPr>
          <p:cNvPr id="43050" name="Rectangle 57">
            <a:extLst>
              <a:ext uri="{FF2B5EF4-FFF2-40B4-BE49-F238E27FC236}">
                <a16:creationId xmlns:a16="http://schemas.microsoft.com/office/drawing/2014/main" id="{CBD03023-35C7-4B23-96BF-3E04BA5A0092}"/>
              </a:ext>
            </a:extLst>
          </p:cNvPr>
          <p:cNvSpPr>
            <a:spLocks noChangeArrowheads="1"/>
          </p:cNvSpPr>
          <p:nvPr/>
        </p:nvSpPr>
        <p:spPr bwMode="auto">
          <a:xfrm>
            <a:off x="5162550" y="2738438"/>
            <a:ext cx="685800" cy="381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kumimoji="1" sz="1600" b="1">
                <a:solidFill>
                  <a:srgbClr val="003399"/>
                </a:solidFill>
                <a:latin typeface="Times New Roman" panose="02020603050405020304" pitchFamily="18" charset="0"/>
                <a:ea typeface="宋体" panose="02010600030101010101" pitchFamily="2" charset="-122"/>
              </a:defRPr>
            </a:lvl1pPr>
            <a:lvl2pPr marL="742950" indent="-285750" algn="ctr">
              <a:defRPr kumimoji="1" sz="1600" b="1">
                <a:solidFill>
                  <a:srgbClr val="003399"/>
                </a:solidFill>
                <a:latin typeface="Times New Roman" panose="02020603050405020304" pitchFamily="18" charset="0"/>
                <a:ea typeface="宋体" panose="02010600030101010101" pitchFamily="2" charset="-122"/>
              </a:defRPr>
            </a:lvl2pPr>
            <a:lvl3pPr marL="1143000" indent="-228600" algn="ctr">
              <a:defRPr kumimoji="1" sz="1600" b="1">
                <a:solidFill>
                  <a:srgbClr val="003399"/>
                </a:solidFill>
                <a:latin typeface="Times New Roman" panose="02020603050405020304" pitchFamily="18" charset="0"/>
                <a:ea typeface="宋体" panose="02010600030101010101" pitchFamily="2" charset="-122"/>
              </a:defRPr>
            </a:lvl3pPr>
            <a:lvl4pPr marL="1600200" indent="-228600" algn="ctr">
              <a:defRPr kumimoji="1" sz="1600" b="1">
                <a:solidFill>
                  <a:srgbClr val="003399"/>
                </a:solidFill>
                <a:latin typeface="Times New Roman" panose="02020603050405020304" pitchFamily="18" charset="0"/>
                <a:ea typeface="宋体" panose="02010600030101010101" pitchFamily="2" charset="-122"/>
              </a:defRPr>
            </a:lvl4pPr>
            <a:lvl5pPr marL="2057400" indent="-228600" algn="ctr">
              <a:defRPr kumimoji="1" sz="1600" b="1">
                <a:solidFill>
                  <a:srgbClr val="003399"/>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9pPr>
          </a:lstStyle>
          <a:p>
            <a:pPr eaLnBrk="1" hangingPunct="1"/>
            <a:r>
              <a:rPr lang="en-US" altLang="zh-CN" sz="2000">
                <a:solidFill>
                  <a:schemeClr val="bg2"/>
                </a:solidFill>
              </a:rPr>
              <a:t>M5</a:t>
            </a:r>
          </a:p>
        </p:txBody>
      </p:sp>
      <p:sp>
        <p:nvSpPr>
          <p:cNvPr id="43051" name="Line 58">
            <a:extLst>
              <a:ext uri="{FF2B5EF4-FFF2-40B4-BE49-F238E27FC236}">
                <a16:creationId xmlns:a16="http://schemas.microsoft.com/office/drawing/2014/main" id="{A9EDEBBA-C2FD-4865-B107-A5922F5EC744}"/>
              </a:ext>
            </a:extLst>
          </p:cNvPr>
          <p:cNvSpPr>
            <a:spLocks noChangeShapeType="1"/>
          </p:cNvSpPr>
          <p:nvPr/>
        </p:nvSpPr>
        <p:spPr bwMode="auto">
          <a:xfrm>
            <a:off x="5486400" y="2382838"/>
            <a:ext cx="0" cy="33496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052" name="Line 59">
            <a:extLst>
              <a:ext uri="{FF2B5EF4-FFF2-40B4-BE49-F238E27FC236}">
                <a16:creationId xmlns:a16="http://schemas.microsoft.com/office/drawing/2014/main" id="{16988C1C-585D-4A8F-8AE7-F1FA36C17380}"/>
              </a:ext>
            </a:extLst>
          </p:cNvPr>
          <p:cNvSpPr>
            <a:spLocks noChangeShapeType="1"/>
          </p:cNvSpPr>
          <p:nvPr/>
        </p:nvSpPr>
        <p:spPr bwMode="auto">
          <a:xfrm>
            <a:off x="7656513" y="2403475"/>
            <a:ext cx="1587" cy="35401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053" name="Text Box 60">
            <a:extLst>
              <a:ext uri="{FF2B5EF4-FFF2-40B4-BE49-F238E27FC236}">
                <a16:creationId xmlns:a16="http://schemas.microsoft.com/office/drawing/2014/main" id="{0B8486B3-4C6A-4AE4-85F1-07DC021E6246}"/>
              </a:ext>
            </a:extLst>
          </p:cNvPr>
          <p:cNvSpPr txBox="1">
            <a:spLocks noChangeArrowheads="1"/>
          </p:cNvSpPr>
          <p:nvPr/>
        </p:nvSpPr>
        <p:spPr bwMode="auto">
          <a:xfrm>
            <a:off x="8305800" y="1274763"/>
            <a:ext cx="488950" cy="198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lvl1pPr algn="ctr">
              <a:defRPr kumimoji="1" sz="1600" b="1">
                <a:solidFill>
                  <a:srgbClr val="003399"/>
                </a:solidFill>
                <a:latin typeface="Times New Roman" panose="02020603050405020304" pitchFamily="18" charset="0"/>
                <a:ea typeface="宋体" panose="02010600030101010101" pitchFamily="2" charset="-122"/>
              </a:defRPr>
            </a:lvl1pPr>
            <a:lvl2pPr marL="742950" indent="-285750" algn="ctr">
              <a:defRPr kumimoji="1" sz="1600" b="1">
                <a:solidFill>
                  <a:srgbClr val="003399"/>
                </a:solidFill>
                <a:latin typeface="Times New Roman" panose="02020603050405020304" pitchFamily="18" charset="0"/>
                <a:ea typeface="宋体" panose="02010600030101010101" pitchFamily="2" charset="-122"/>
              </a:defRPr>
            </a:lvl2pPr>
            <a:lvl3pPr marL="1143000" indent="-228600" algn="ctr">
              <a:defRPr kumimoji="1" sz="1600" b="1">
                <a:solidFill>
                  <a:srgbClr val="003399"/>
                </a:solidFill>
                <a:latin typeface="Times New Roman" panose="02020603050405020304" pitchFamily="18" charset="0"/>
                <a:ea typeface="宋体" panose="02010600030101010101" pitchFamily="2" charset="-122"/>
              </a:defRPr>
            </a:lvl3pPr>
            <a:lvl4pPr marL="1600200" indent="-228600" algn="ctr">
              <a:defRPr kumimoji="1" sz="1600" b="1">
                <a:solidFill>
                  <a:srgbClr val="003399"/>
                </a:solidFill>
                <a:latin typeface="Times New Roman" panose="02020603050405020304" pitchFamily="18" charset="0"/>
                <a:ea typeface="宋体" panose="02010600030101010101" pitchFamily="2" charset="-122"/>
              </a:defRPr>
            </a:lvl4pPr>
            <a:lvl5pPr marL="2057400" indent="-228600" algn="ctr">
              <a:defRPr kumimoji="1" sz="1600" b="1">
                <a:solidFill>
                  <a:srgbClr val="003399"/>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9pPr>
          </a:lstStyle>
          <a:p>
            <a:pPr algn="l" eaLnBrk="1" hangingPunct="1">
              <a:spcBef>
                <a:spcPct val="50000"/>
              </a:spcBef>
            </a:pPr>
            <a:r>
              <a:rPr lang="zh-CN" altLang="en-US" sz="2000">
                <a:solidFill>
                  <a:schemeClr val="tx1"/>
                </a:solidFill>
                <a:latin typeface="楷体_GB2312" pitchFamily="49" charset="-122"/>
                <a:ea typeface="楷体_GB2312" pitchFamily="49" charset="-122"/>
              </a:rPr>
              <a:t>程序模块示意图</a:t>
            </a:r>
            <a:endParaRPr lang="zh-CN" altLang="en-US" sz="1800" b="0">
              <a:solidFill>
                <a:schemeClr val="tx1"/>
              </a:solidFill>
            </a:endParaRPr>
          </a:p>
        </p:txBody>
      </p:sp>
      <p:sp>
        <p:nvSpPr>
          <p:cNvPr id="77885" name="Text Box 61">
            <a:extLst>
              <a:ext uri="{FF2B5EF4-FFF2-40B4-BE49-F238E27FC236}">
                <a16:creationId xmlns:a16="http://schemas.microsoft.com/office/drawing/2014/main" id="{C194E4A3-FF35-4359-9E37-CEC1CD2DE13B}"/>
              </a:ext>
            </a:extLst>
          </p:cNvPr>
          <p:cNvSpPr txBox="1">
            <a:spLocks noChangeArrowheads="1"/>
          </p:cNvSpPr>
          <p:nvPr/>
        </p:nvSpPr>
        <p:spPr bwMode="auto">
          <a:xfrm>
            <a:off x="393700" y="3544888"/>
            <a:ext cx="4392613" cy="1225550"/>
          </a:xfrm>
          <a:prstGeom prst="rect">
            <a:avLst/>
          </a:prstGeom>
          <a:noFill/>
          <a:ln w="38100">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kumimoji="1" sz="1600" b="1">
                <a:solidFill>
                  <a:srgbClr val="003399"/>
                </a:solidFill>
                <a:latin typeface="Times New Roman" panose="02020603050405020304" pitchFamily="18" charset="0"/>
                <a:ea typeface="宋体" panose="02010600030101010101" pitchFamily="2" charset="-122"/>
              </a:defRPr>
            </a:lvl1pPr>
            <a:lvl2pPr marL="742950" indent="-285750" algn="ctr">
              <a:defRPr kumimoji="1" sz="1600" b="1">
                <a:solidFill>
                  <a:srgbClr val="003399"/>
                </a:solidFill>
                <a:latin typeface="Times New Roman" panose="02020603050405020304" pitchFamily="18" charset="0"/>
                <a:ea typeface="宋体" panose="02010600030101010101" pitchFamily="2" charset="-122"/>
              </a:defRPr>
            </a:lvl2pPr>
            <a:lvl3pPr marL="1143000" indent="-228600" algn="ctr">
              <a:defRPr kumimoji="1" sz="1600" b="1">
                <a:solidFill>
                  <a:srgbClr val="003399"/>
                </a:solidFill>
                <a:latin typeface="Times New Roman" panose="02020603050405020304" pitchFamily="18" charset="0"/>
                <a:ea typeface="宋体" panose="02010600030101010101" pitchFamily="2" charset="-122"/>
              </a:defRPr>
            </a:lvl3pPr>
            <a:lvl4pPr marL="1600200" indent="-228600" algn="ctr">
              <a:defRPr kumimoji="1" sz="1600" b="1">
                <a:solidFill>
                  <a:srgbClr val="003399"/>
                </a:solidFill>
                <a:latin typeface="Times New Roman" panose="02020603050405020304" pitchFamily="18" charset="0"/>
                <a:ea typeface="宋体" panose="02010600030101010101" pitchFamily="2" charset="-122"/>
              </a:defRPr>
            </a:lvl4pPr>
            <a:lvl5pPr marL="2057400" indent="-228600" algn="ctr">
              <a:defRPr kumimoji="1" sz="1600" b="1">
                <a:solidFill>
                  <a:srgbClr val="003399"/>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9pPr>
          </a:lstStyle>
          <a:p>
            <a:pPr algn="l" eaLnBrk="1" hangingPunct="1">
              <a:spcBef>
                <a:spcPct val="50000"/>
              </a:spcBef>
            </a:pPr>
            <a:r>
              <a:rPr lang="zh-CN" altLang="en-US" sz="2400">
                <a:solidFill>
                  <a:schemeClr val="tx1"/>
                </a:solidFill>
                <a:ea typeface="楷体_GB2312" pitchFamily="49" charset="-122"/>
              </a:rPr>
              <a:t>第一步，对最底层的模块</a:t>
            </a:r>
            <a:r>
              <a:rPr lang="en-US" altLang="zh-CN" sz="2400">
                <a:solidFill>
                  <a:schemeClr val="tx1"/>
                </a:solidFill>
                <a:ea typeface="楷体_GB2312" pitchFamily="49" charset="-122"/>
              </a:rPr>
              <a:t>M3、M5、M6</a:t>
            </a:r>
            <a:r>
              <a:rPr lang="zh-CN" altLang="en-US" sz="2400">
                <a:solidFill>
                  <a:schemeClr val="tx1"/>
                </a:solidFill>
                <a:ea typeface="楷体_GB2312" pitchFamily="49" charset="-122"/>
              </a:rPr>
              <a:t>进行测试</a:t>
            </a:r>
            <a:r>
              <a:rPr lang="en-US" altLang="zh-CN" sz="2400">
                <a:solidFill>
                  <a:schemeClr val="tx1"/>
                </a:solidFill>
                <a:ea typeface="楷体_GB2312" pitchFamily="49" charset="-122"/>
              </a:rPr>
              <a:t>,</a:t>
            </a:r>
            <a:r>
              <a:rPr lang="zh-CN" altLang="en-US" sz="2400">
                <a:solidFill>
                  <a:schemeClr val="tx1"/>
                </a:solidFill>
                <a:ea typeface="楷体_GB2312" pitchFamily="49" charset="-122"/>
              </a:rPr>
              <a:t>设计驱动模块</a:t>
            </a:r>
            <a:r>
              <a:rPr lang="en-US" altLang="zh-CN" sz="2400">
                <a:solidFill>
                  <a:schemeClr val="tx1"/>
                </a:solidFill>
                <a:ea typeface="楷体_GB2312" pitchFamily="49" charset="-122"/>
              </a:rPr>
              <a:t>D1、D2、D3</a:t>
            </a:r>
            <a:r>
              <a:rPr lang="zh-CN" altLang="en-US" sz="2400">
                <a:solidFill>
                  <a:schemeClr val="tx1"/>
                </a:solidFill>
                <a:ea typeface="楷体_GB2312" pitchFamily="49" charset="-122"/>
              </a:rPr>
              <a:t>来模拟调用。</a:t>
            </a:r>
          </a:p>
        </p:txBody>
      </p:sp>
      <p:sp>
        <p:nvSpPr>
          <p:cNvPr id="77886" name="Text Box 62">
            <a:extLst>
              <a:ext uri="{FF2B5EF4-FFF2-40B4-BE49-F238E27FC236}">
                <a16:creationId xmlns:a16="http://schemas.microsoft.com/office/drawing/2014/main" id="{F3FB17FB-AEEE-483C-8DE3-B907358A6D3D}"/>
              </a:ext>
            </a:extLst>
          </p:cNvPr>
          <p:cNvSpPr txBox="1">
            <a:spLocks noChangeArrowheads="1"/>
          </p:cNvSpPr>
          <p:nvPr/>
        </p:nvSpPr>
        <p:spPr bwMode="auto">
          <a:xfrm>
            <a:off x="438150" y="4959350"/>
            <a:ext cx="4356100" cy="1225550"/>
          </a:xfrm>
          <a:prstGeom prst="rect">
            <a:avLst/>
          </a:prstGeom>
          <a:noFill/>
          <a:ln w="38100">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kumimoji="1" sz="1600" b="1">
                <a:solidFill>
                  <a:srgbClr val="003399"/>
                </a:solidFill>
                <a:latin typeface="Times New Roman" panose="02020603050405020304" pitchFamily="18" charset="0"/>
                <a:ea typeface="宋体" panose="02010600030101010101" pitchFamily="2" charset="-122"/>
              </a:defRPr>
            </a:lvl1pPr>
            <a:lvl2pPr marL="742950" indent="-285750" algn="ctr">
              <a:defRPr kumimoji="1" sz="1600" b="1">
                <a:solidFill>
                  <a:srgbClr val="003399"/>
                </a:solidFill>
                <a:latin typeface="Times New Roman" panose="02020603050405020304" pitchFamily="18" charset="0"/>
                <a:ea typeface="宋体" panose="02010600030101010101" pitchFamily="2" charset="-122"/>
              </a:defRPr>
            </a:lvl2pPr>
            <a:lvl3pPr marL="1143000" indent="-228600" algn="ctr">
              <a:defRPr kumimoji="1" sz="1600" b="1">
                <a:solidFill>
                  <a:srgbClr val="003399"/>
                </a:solidFill>
                <a:latin typeface="Times New Roman" panose="02020603050405020304" pitchFamily="18" charset="0"/>
                <a:ea typeface="宋体" panose="02010600030101010101" pitchFamily="2" charset="-122"/>
              </a:defRPr>
            </a:lvl3pPr>
            <a:lvl4pPr marL="1600200" indent="-228600" algn="ctr">
              <a:defRPr kumimoji="1" sz="1600" b="1">
                <a:solidFill>
                  <a:srgbClr val="003399"/>
                </a:solidFill>
                <a:latin typeface="Times New Roman" panose="02020603050405020304" pitchFamily="18" charset="0"/>
                <a:ea typeface="宋体" panose="02010600030101010101" pitchFamily="2" charset="-122"/>
              </a:defRPr>
            </a:lvl4pPr>
            <a:lvl5pPr marL="2057400" indent="-228600" algn="ctr">
              <a:defRPr kumimoji="1" sz="1600" b="1">
                <a:solidFill>
                  <a:srgbClr val="003399"/>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9pPr>
          </a:lstStyle>
          <a:p>
            <a:pPr algn="l" eaLnBrk="1" hangingPunct="1">
              <a:spcBef>
                <a:spcPct val="50000"/>
              </a:spcBef>
            </a:pPr>
            <a:r>
              <a:rPr lang="zh-CN" altLang="en-US" sz="2400">
                <a:solidFill>
                  <a:schemeClr val="tx1"/>
                </a:solidFill>
                <a:ea typeface="楷体_GB2312" pitchFamily="49" charset="-122"/>
              </a:rPr>
              <a:t>第三步，设计驱动模块</a:t>
            </a:r>
            <a:r>
              <a:rPr lang="en-US" altLang="zh-CN" sz="2400">
                <a:solidFill>
                  <a:schemeClr val="tx1"/>
                </a:solidFill>
                <a:ea typeface="楷体_GB2312" pitchFamily="49" charset="-122"/>
              </a:rPr>
              <a:t>D4、D5 </a:t>
            </a:r>
            <a:r>
              <a:rPr lang="zh-CN" altLang="en-US" sz="2400">
                <a:solidFill>
                  <a:schemeClr val="tx1"/>
                </a:solidFill>
                <a:ea typeface="楷体_GB2312" pitchFamily="49" charset="-122"/>
              </a:rPr>
              <a:t>和</a:t>
            </a:r>
            <a:r>
              <a:rPr lang="en-US" altLang="zh-CN" sz="2400">
                <a:solidFill>
                  <a:schemeClr val="tx1"/>
                </a:solidFill>
                <a:ea typeface="楷体_GB2312" pitchFamily="49" charset="-122"/>
              </a:rPr>
              <a:t>D6</a:t>
            </a:r>
            <a:r>
              <a:rPr lang="zh-CN" altLang="en-US" sz="2400">
                <a:solidFill>
                  <a:schemeClr val="tx1"/>
                </a:solidFill>
                <a:ea typeface="楷体_GB2312" pitchFamily="49" charset="-122"/>
              </a:rPr>
              <a:t>模拟调用，分别对新子系统进行测试。</a:t>
            </a:r>
          </a:p>
        </p:txBody>
      </p:sp>
      <p:sp>
        <p:nvSpPr>
          <p:cNvPr id="77891" name="Text Box 67">
            <a:extLst>
              <a:ext uri="{FF2B5EF4-FFF2-40B4-BE49-F238E27FC236}">
                <a16:creationId xmlns:a16="http://schemas.microsoft.com/office/drawing/2014/main" id="{5CCE505A-0EED-4AFB-BE37-537240AFFDAD}"/>
              </a:ext>
            </a:extLst>
          </p:cNvPr>
          <p:cNvSpPr txBox="1">
            <a:spLocks noChangeArrowheads="1"/>
          </p:cNvSpPr>
          <p:nvPr/>
        </p:nvSpPr>
        <p:spPr bwMode="auto">
          <a:xfrm>
            <a:off x="4916488" y="3548063"/>
            <a:ext cx="3781425" cy="1225550"/>
          </a:xfrm>
          <a:prstGeom prst="rect">
            <a:avLst/>
          </a:prstGeom>
          <a:noFill/>
          <a:ln w="38100">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kumimoji="1" sz="1600" b="1">
                <a:solidFill>
                  <a:srgbClr val="003399"/>
                </a:solidFill>
                <a:latin typeface="Times New Roman" panose="02020603050405020304" pitchFamily="18" charset="0"/>
                <a:ea typeface="宋体" panose="02010600030101010101" pitchFamily="2" charset="-122"/>
              </a:defRPr>
            </a:lvl1pPr>
            <a:lvl2pPr marL="742950" indent="-285750" algn="ctr">
              <a:defRPr kumimoji="1" sz="1600" b="1">
                <a:solidFill>
                  <a:srgbClr val="003399"/>
                </a:solidFill>
                <a:latin typeface="Times New Roman" panose="02020603050405020304" pitchFamily="18" charset="0"/>
                <a:ea typeface="宋体" panose="02010600030101010101" pitchFamily="2" charset="-122"/>
              </a:defRPr>
            </a:lvl2pPr>
            <a:lvl3pPr marL="1143000" indent="-228600" algn="ctr">
              <a:defRPr kumimoji="1" sz="1600" b="1">
                <a:solidFill>
                  <a:srgbClr val="003399"/>
                </a:solidFill>
                <a:latin typeface="Times New Roman" panose="02020603050405020304" pitchFamily="18" charset="0"/>
                <a:ea typeface="宋体" panose="02010600030101010101" pitchFamily="2" charset="-122"/>
              </a:defRPr>
            </a:lvl3pPr>
            <a:lvl4pPr marL="1600200" indent="-228600" algn="ctr">
              <a:defRPr kumimoji="1" sz="1600" b="1">
                <a:solidFill>
                  <a:srgbClr val="003399"/>
                </a:solidFill>
                <a:latin typeface="Times New Roman" panose="02020603050405020304" pitchFamily="18" charset="0"/>
                <a:ea typeface="宋体" panose="02010600030101010101" pitchFamily="2" charset="-122"/>
              </a:defRPr>
            </a:lvl4pPr>
            <a:lvl5pPr marL="2057400" indent="-228600" algn="ctr">
              <a:defRPr kumimoji="1" sz="1600" b="1">
                <a:solidFill>
                  <a:srgbClr val="003399"/>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9pPr>
          </a:lstStyle>
          <a:p>
            <a:pPr algn="l" eaLnBrk="1" hangingPunct="1">
              <a:spcBef>
                <a:spcPct val="50000"/>
              </a:spcBef>
            </a:pPr>
            <a:r>
              <a:rPr lang="zh-CN" altLang="en-US" sz="2400">
                <a:solidFill>
                  <a:schemeClr val="tx1"/>
                </a:solidFill>
                <a:ea typeface="楷体_GB2312" pitchFamily="49" charset="-122"/>
              </a:rPr>
              <a:t>第二步，用实际模块</a:t>
            </a:r>
            <a:r>
              <a:rPr lang="en-US" altLang="zh-CN" sz="2400">
                <a:solidFill>
                  <a:schemeClr val="tx1"/>
                </a:solidFill>
                <a:ea typeface="楷体_GB2312" pitchFamily="49" charset="-122"/>
              </a:rPr>
              <a:t>M2、M1</a:t>
            </a:r>
            <a:r>
              <a:rPr lang="zh-CN" altLang="en-US" sz="2400">
                <a:solidFill>
                  <a:schemeClr val="tx1"/>
                </a:solidFill>
                <a:ea typeface="楷体_GB2312" pitchFamily="49" charset="-122"/>
              </a:rPr>
              <a:t>和</a:t>
            </a:r>
            <a:r>
              <a:rPr lang="en-US" altLang="zh-CN" sz="2400">
                <a:solidFill>
                  <a:schemeClr val="tx1"/>
                </a:solidFill>
                <a:ea typeface="楷体_GB2312" pitchFamily="49" charset="-122"/>
              </a:rPr>
              <a:t>M4</a:t>
            </a:r>
            <a:r>
              <a:rPr lang="zh-CN" altLang="en-US" sz="2400">
                <a:solidFill>
                  <a:schemeClr val="tx1"/>
                </a:solidFill>
                <a:ea typeface="楷体_GB2312" pitchFamily="49" charset="-122"/>
              </a:rPr>
              <a:t>替换驱动模块</a:t>
            </a:r>
            <a:r>
              <a:rPr lang="en-US" altLang="zh-CN" sz="2400">
                <a:solidFill>
                  <a:schemeClr val="tx1"/>
                </a:solidFill>
                <a:ea typeface="楷体_GB2312" pitchFamily="49" charset="-122"/>
              </a:rPr>
              <a:t>D1、D2、D3。</a:t>
            </a:r>
            <a:endParaRPr lang="en-US" altLang="zh-CN" sz="2400" b="0">
              <a:solidFill>
                <a:schemeClr val="tx1"/>
              </a:solidFill>
            </a:endParaRPr>
          </a:p>
        </p:txBody>
      </p:sp>
      <p:sp>
        <p:nvSpPr>
          <p:cNvPr id="77892" name="Rectangle 68">
            <a:extLst>
              <a:ext uri="{FF2B5EF4-FFF2-40B4-BE49-F238E27FC236}">
                <a16:creationId xmlns:a16="http://schemas.microsoft.com/office/drawing/2014/main" id="{BA6F497E-585A-46FE-9AA1-1D6C118FC44F}"/>
              </a:ext>
            </a:extLst>
          </p:cNvPr>
          <p:cNvSpPr>
            <a:spLocks noChangeArrowheads="1"/>
          </p:cNvSpPr>
          <p:nvPr/>
        </p:nvSpPr>
        <p:spPr bwMode="auto">
          <a:xfrm>
            <a:off x="2397125" y="1119188"/>
            <a:ext cx="685800" cy="381000"/>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kumimoji="1" sz="1600" b="1">
                <a:solidFill>
                  <a:srgbClr val="003399"/>
                </a:solidFill>
                <a:latin typeface="Times New Roman" panose="02020603050405020304" pitchFamily="18" charset="0"/>
                <a:ea typeface="宋体" panose="02010600030101010101" pitchFamily="2" charset="-122"/>
              </a:defRPr>
            </a:lvl1pPr>
            <a:lvl2pPr marL="742950" indent="-285750" algn="ctr">
              <a:defRPr kumimoji="1" sz="1600" b="1">
                <a:solidFill>
                  <a:srgbClr val="003399"/>
                </a:solidFill>
                <a:latin typeface="Times New Roman" panose="02020603050405020304" pitchFamily="18" charset="0"/>
                <a:ea typeface="宋体" panose="02010600030101010101" pitchFamily="2" charset="-122"/>
              </a:defRPr>
            </a:lvl2pPr>
            <a:lvl3pPr marL="1143000" indent="-228600" algn="ctr">
              <a:defRPr kumimoji="1" sz="1600" b="1">
                <a:solidFill>
                  <a:srgbClr val="003399"/>
                </a:solidFill>
                <a:latin typeface="Times New Roman" panose="02020603050405020304" pitchFamily="18" charset="0"/>
                <a:ea typeface="宋体" panose="02010600030101010101" pitchFamily="2" charset="-122"/>
              </a:defRPr>
            </a:lvl3pPr>
            <a:lvl4pPr marL="1600200" indent="-228600" algn="ctr">
              <a:defRPr kumimoji="1" sz="1600" b="1">
                <a:solidFill>
                  <a:srgbClr val="003399"/>
                </a:solidFill>
                <a:latin typeface="Times New Roman" panose="02020603050405020304" pitchFamily="18" charset="0"/>
                <a:ea typeface="宋体" panose="02010600030101010101" pitchFamily="2" charset="-122"/>
              </a:defRPr>
            </a:lvl4pPr>
            <a:lvl5pPr marL="2057400" indent="-228600" algn="ctr">
              <a:defRPr kumimoji="1" sz="1600" b="1">
                <a:solidFill>
                  <a:srgbClr val="003399"/>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9pPr>
          </a:lstStyle>
          <a:p>
            <a:pPr eaLnBrk="1" hangingPunct="1"/>
            <a:r>
              <a:rPr lang="en-US" altLang="zh-CN" sz="2000">
                <a:solidFill>
                  <a:schemeClr val="tx1"/>
                </a:solidFill>
              </a:rPr>
              <a:t>D6</a:t>
            </a:r>
          </a:p>
        </p:txBody>
      </p:sp>
      <p:sp>
        <p:nvSpPr>
          <p:cNvPr id="77895" name="Line 71">
            <a:extLst>
              <a:ext uri="{FF2B5EF4-FFF2-40B4-BE49-F238E27FC236}">
                <a16:creationId xmlns:a16="http://schemas.microsoft.com/office/drawing/2014/main" id="{E975E936-4471-4FF6-B7C1-9C2D6304A853}"/>
              </a:ext>
            </a:extLst>
          </p:cNvPr>
          <p:cNvSpPr>
            <a:spLocks noChangeShapeType="1"/>
          </p:cNvSpPr>
          <p:nvPr/>
        </p:nvSpPr>
        <p:spPr bwMode="auto">
          <a:xfrm flipH="1">
            <a:off x="1625600" y="1544638"/>
            <a:ext cx="1588" cy="365125"/>
          </a:xfrm>
          <a:prstGeom prst="line">
            <a:avLst/>
          </a:prstGeom>
          <a:noFill/>
          <a:ln w="57150" cap="sq">
            <a:solidFill>
              <a:srgbClr val="33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rgbClr val="1F1F7A"/>
                  </a:outerShdw>
                </a:effectLst>
              </a14:hiddenEffects>
            </a:ext>
          </a:extLst>
        </p:spPr>
        <p:txBody>
          <a:bodyPr wrap="none" anchor="ctr"/>
          <a:lstStyle/>
          <a:p>
            <a:endParaRPr lang="zh-CN" altLang="en-US"/>
          </a:p>
        </p:txBody>
      </p:sp>
      <p:sp>
        <p:nvSpPr>
          <p:cNvPr id="77896" name="Rectangle 72">
            <a:extLst>
              <a:ext uri="{FF2B5EF4-FFF2-40B4-BE49-F238E27FC236}">
                <a16:creationId xmlns:a16="http://schemas.microsoft.com/office/drawing/2014/main" id="{F9EBD112-D268-4E94-8C8E-6691C5312EDA}"/>
              </a:ext>
            </a:extLst>
          </p:cNvPr>
          <p:cNvSpPr>
            <a:spLocks noChangeArrowheads="1"/>
          </p:cNvSpPr>
          <p:nvPr/>
        </p:nvSpPr>
        <p:spPr bwMode="auto">
          <a:xfrm>
            <a:off x="1136650" y="914400"/>
            <a:ext cx="1098550" cy="649288"/>
          </a:xfrm>
          <a:prstGeom prst="rect">
            <a:avLst/>
          </a:prstGeom>
          <a:solidFill>
            <a:srgbClr val="3131C3"/>
          </a:solidFill>
          <a:ln>
            <a:noFill/>
          </a:ln>
          <a:effectLst/>
          <a:extLst>
            <a:ext uri="{91240B29-F687-4F45-9708-019B960494DF}">
              <a14:hiddenLine xmlns:a14="http://schemas.microsoft.com/office/drawing/2010/main" w="9525" cap="sq">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1D1D75"/>
                  </a:outerShdw>
                </a:effectLst>
              </a14:hiddenEffects>
            </a:ext>
          </a:extLst>
        </p:spPr>
        <p:txBody>
          <a:bodyPr wrap="none" anchor="ctr"/>
          <a:lstStyle>
            <a:lvl1pPr algn="ctr">
              <a:defRPr kumimoji="1" sz="1600" b="1">
                <a:solidFill>
                  <a:srgbClr val="003399"/>
                </a:solidFill>
                <a:latin typeface="Times New Roman" panose="02020603050405020304" pitchFamily="18" charset="0"/>
                <a:ea typeface="宋体" panose="02010600030101010101" pitchFamily="2" charset="-122"/>
              </a:defRPr>
            </a:lvl1pPr>
            <a:lvl2pPr marL="742950" indent="-285750" algn="ctr">
              <a:defRPr kumimoji="1" sz="1600" b="1">
                <a:solidFill>
                  <a:srgbClr val="003399"/>
                </a:solidFill>
                <a:latin typeface="Times New Roman" panose="02020603050405020304" pitchFamily="18" charset="0"/>
                <a:ea typeface="宋体" panose="02010600030101010101" pitchFamily="2" charset="-122"/>
              </a:defRPr>
            </a:lvl2pPr>
            <a:lvl3pPr marL="1143000" indent="-228600" algn="ctr">
              <a:defRPr kumimoji="1" sz="1600" b="1">
                <a:solidFill>
                  <a:srgbClr val="003399"/>
                </a:solidFill>
                <a:latin typeface="Times New Roman" panose="02020603050405020304" pitchFamily="18" charset="0"/>
                <a:ea typeface="宋体" panose="02010600030101010101" pitchFamily="2" charset="-122"/>
              </a:defRPr>
            </a:lvl3pPr>
            <a:lvl4pPr marL="1600200" indent="-228600" algn="ctr">
              <a:defRPr kumimoji="1" sz="1600" b="1">
                <a:solidFill>
                  <a:srgbClr val="003399"/>
                </a:solidFill>
                <a:latin typeface="Times New Roman" panose="02020603050405020304" pitchFamily="18" charset="0"/>
                <a:ea typeface="宋体" panose="02010600030101010101" pitchFamily="2" charset="-122"/>
              </a:defRPr>
            </a:lvl4pPr>
            <a:lvl5pPr marL="2057400" indent="-228600" algn="ctr">
              <a:defRPr kumimoji="1" sz="1600" b="1">
                <a:solidFill>
                  <a:srgbClr val="003399"/>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77897" name="Line 73">
            <a:extLst>
              <a:ext uri="{FF2B5EF4-FFF2-40B4-BE49-F238E27FC236}">
                <a16:creationId xmlns:a16="http://schemas.microsoft.com/office/drawing/2014/main" id="{B34D4235-5927-454B-BA58-4D6DDBCDEABA}"/>
              </a:ext>
            </a:extLst>
          </p:cNvPr>
          <p:cNvSpPr>
            <a:spLocks noChangeShapeType="1"/>
          </p:cNvSpPr>
          <p:nvPr/>
        </p:nvSpPr>
        <p:spPr bwMode="auto">
          <a:xfrm>
            <a:off x="3817938" y="1544638"/>
            <a:ext cx="1587" cy="366712"/>
          </a:xfrm>
          <a:prstGeom prst="line">
            <a:avLst/>
          </a:prstGeom>
          <a:noFill/>
          <a:ln w="57150" cap="sq">
            <a:solidFill>
              <a:srgbClr val="2A2AAA"/>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rgbClr val="191966"/>
                  </a:outerShdw>
                </a:effectLst>
              </a14:hiddenEffects>
            </a:ext>
          </a:extLst>
        </p:spPr>
        <p:txBody>
          <a:bodyPr wrap="none" anchor="ctr"/>
          <a:lstStyle/>
          <a:p>
            <a:endParaRPr lang="zh-CN" altLang="en-US"/>
          </a:p>
        </p:txBody>
      </p:sp>
      <p:sp>
        <p:nvSpPr>
          <p:cNvPr id="43061" name="Oval 74">
            <a:hlinkClick r:id="" action="ppaction://hlinkshowjump?jump=previousslide"/>
            <a:extLst>
              <a:ext uri="{FF2B5EF4-FFF2-40B4-BE49-F238E27FC236}">
                <a16:creationId xmlns:a16="http://schemas.microsoft.com/office/drawing/2014/main" id="{8254806C-D523-4F07-A18D-BC4807A4B9FC}"/>
              </a:ext>
            </a:extLst>
          </p:cNvPr>
          <p:cNvSpPr>
            <a:spLocks noChangeArrowheads="1"/>
          </p:cNvSpPr>
          <p:nvPr/>
        </p:nvSpPr>
        <p:spPr bwMode="auto">
          <a:xfrm>
            <a:off x="6353175" y="6386513"/>
            <a:ext cx="747713" cy="323850"/>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kumimoji="1" sz="1600" b="1">
                <a:solidFill>
                  <a:srgbClr val="003399"/>
                </a:solidFill>
                <a:latin typeface="Times New Roman" panose="02020603050405020304" pitchFamily="18" charset="0"/>
                <a:ea typeface="宋体" panose="02010600030101010101" pitchFamily="2" charset="-122"/>
              </a:defRPr>
            </a:lvl1pPr>
            <a:lvl2pPr marL="742950" indent="-285750" algn="ctr">
              <a:defRPr kumimoji="1" sz="1600" b="1">
                <a:solidFill>
                  <a:srgbClr val="003399"/>
                </a:solidFill>
                <a:latin typeface="Times New Roman" panose="02020603050405020304" pitchFamily="18" charset="0"/>
                <a:ea typeface="宋体" panose="02010600030101010101" pitchFamily="2" charset="-122"/>
              </a:defRPr>
            </a:lvl2pPr>
            <a:lvl3pPr marL="1143000" indent="-228600" algn="ctr">
              <a:defRPr kumimoji="1" sz="1600" b="1">
                <a:solidFill>
                  <a:srgbClr val="003399"/>
                </a:solidFill>
                <a:latin typeface="Times New Roman" panose="02020603050405020304" pitchFamily="18" charset="0"/>
                <a:ea typeface="宋体" panose="02010600030101010101" pitchFamily="2" charset="-122"/>
              </a:defRPr>
            </a:lvl3pPr>
            <a:lvl4pPr marL="1600200" indent="-228600" algn="ctr">
              <a:defRPr kumimoji="1" sz="1600" b="1">
                <a:solidFill>
                  <a:srgbClr val="003399"/>
                </a:solidFill>
                <a:latin typeface="Times New Roman" panose="02020603050405020304" pitchFamily="18" charset="0"/>
                <a:ea typeface="宋体" panose="02010600030101010101" pitchFamily="2" charset="-122"/>
              </a:defRPr>
            </a:lvl4pPr>
            <a:lvl5pPr marL="2057400" indent="-228600" algn="ctr">
              <a:defRPr kumimoji="1" sz="1600" b="1">
                <a:solidFill>
                  <a:srgbClr val="003399"/>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43062" name="Oval 75">
            <a:hlinkClick r:id="" action="ppaction://hlinkshowjump?jump=nextslide"/>
            <a:extLst>
              <a:ext uri="{FF2B5EF4-FFF2-40B4-BE49-F238E27FC236}">
                <a16:creationId xmlns:a16="http://schemas.microsoft.com/office/drawing/2014/main" id="{46738EEE-F61A-4B8A-A98D-37C13BEB8782}"/>
              </a:ext>
            </a:extLst>
          </p:cNvPr>
          <p:cNvSpPr>
            <a:spLocks noChangeArrowheads="1"/>
          </p:cNvSpPr>
          <p:nvPr/>
        </p:nvSpPr>
        <p:spPr bwMode="auto">
          <a:xfrm>
            <a:off x="7219950" y="6391275"/>
            <a:ext cx="781050" cy="314325"/>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kumimoji="1" sz="1600" b="1">
                <a:solidFill>
                  <a:srgbClr val="003399"/>
                </a:solidFill>
                <a:latin typeface="Times New Roman" panose="02020603050405020304" pitchFamily="18" charset="0"/>
                <a:ea typeface="宋体" panose="02010600030101010101" pitchFamily="2" charset="-122"/>
              </a:defRPr>
            </a:lvl1pPr>
            <a:lvl2pPr marL="742950" indent="-285750" algn="ctr">
              <a:defRPr kumimoji="1" sz="1600" b="1">
                <a:solidFill>
                  <a:srgbClr val="003399"/>
                </a:solidFill>
                <a:latin typeface="Times New Roman" panose="02020603050405020304" pitchFamily="18" charset="0"/>
                <a:ea typeface="宋体" panose="02010600030101010101" pitchFamily="2" charset="-122"/>
              </a:defRPr>
            </a:lvl2pPr>
            <a:lvl3pPr marL="1143000" indent="-228600" algn="ctr">
              <a:defRPr kumimoji="1" sz="1600" b="1">
                <a:solidFill>
                  <a:srgbClr val="003399"/>
                </a:solidFill>
                <a:latin typeface="Times New Roman" panose="02020603050405020304" pitchFamily="18" charset="0"/>
                <a:ea typeface="宋体" panose="02010600030101010101" pitchFamily="2" charset="-122"/>
              </a:defRPr>
            </a:lvl3pPr>
            <a:lvl4pPr marL="1600200" indent="-228600" algn="ctr">
              <a:defRPr kumimoji="1" sz="1600" b="1">
                <a:solidFill>
                  <a:srgbClr val="003399"/>
                </a:solidFill>
                <a:latin typeface="Times New Roman" panose="02020603050405020304" pitchFamily="18" charset="0"/>
                <a:ea typeface="宋体" panose="02010600030101010101" pitchFamily="2" charset="-122"/>
              </a:defRPr>
            </a:lvl4pPr>
            <a:lvl5pPr marL="2057400" indent="-228600" algn="ctr">
              <a:defRPr kumimoji="1" sz="1600" b="1">
                <a:solidFill>
                  <a:srgbClr val="003399"/>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43063" name="Oval 76">
            <a:hlinkClick r:id="" action="ppaction://hlinkshowjump?jump=firstslide"/>
            <a:extLst>
              <a:ext uri="{FF2B5EF4-FFF2-40B4-BE49-F238E27FC236}">
                <a16:creationId xmlns:a16="http://schemas.microsoft.com/office/drawing/2014/main" id="{61309C10-C136-4981-B084-ECFEA3045F10}"/>
              </a:ext>
            </a:extLst>
          </p:cNvPr>
          <p:cNvSpPr>
            <a:spLocks noChangeArrowheads="1"/>
          </p:cNvSpPr>
          <p:nvPr/>
        </p:nvSpPr>
        <p:spPr bwMode="auto">
          <a:xfrm>
            <a:off x="8148638" y="6392863"/>
            <a:ext cx="781050" cy="314325"/>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kumimoji="1" sz="1600" b="1">
                <a:solidFill>
                  <a:srgbClr val="003399"/>
                </a:solidFill>
                <a:latin typeface="Times New Roman" panose="02020603050405020304" pitchFamily="18" charset="0"/>
                <a:ea typeface="宋体" panose="02010600030101010101" pitchFamily="2" charset="-122"/>
              </a:defRPr>
            </a:lvl1pPr>
            <a:lvl2pPr marL="742950" indent="-285750" algn="ctr">
              <a:defRPr kumimoji="1" sz="1600" b="1">
                <a:solidFill>
                  <a:srgbClr val="003399"/>
                </a:solidFill>
                <a:latin typeface="Times New Roman" panose="02020603050405020304" pitchFamily="18" charset="0"/>
                <a:ea typeface="宋体" panose="02010600030101010101" pitchFamily="2" charset="-122"/>
              </a:defRPr>
            </a:lvl2pPr>
            <a:lvl3pPr marL="1143000" indent="-228600" algn="ctr">
              <a:defRPr kumimoji="1" sz="1600" b="1">
                <a:solidFill>
                  <a:srgbClr val="003399"/>
                </a:solidFill>
                <a:latin typeface="Times New Roman" panose="02020603050405020304" pitchFamily="18" charset="0"/>
                <a:ea typeface="宋体" panose="02010600030101010101" pitchFamily="2" charset="-122"/>
              </a:defRPr>
            </a:lvl3pPr>
            <a:lvl4pPr marL="1600200" indent="-228600" algn="ctr">
              <a:defRPr kumimoji="1" sz="1600" b="1">
                <a:solidFill>
                  <a:srgbClr val="003399"/>
                </a:solidFill>
                <a:latin typeface="Times New Roman" panose="02020603050405020304" pitchFamily="18" charset="0"/>
                <a:ea typeface="宋体" panose="02010600030101010101" pitchFamily="2" charset="-122"/>
              </a:defRPr>
            </a:lvl4pPr>
            <a:lvl5pPr marL="2057400" indent="-228600" algn="ctr">
              <a:defRPr kumimoji="1" sz="1600" b="1">
                <a:solidFill>
                  <a:srgbClr val="003399"/>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9pPr>
          </a:lstStyle>
          <a:p>
            <a:pPr eaLnBrk="1" hangingPunct="1"/>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77885"/>
                                        </p:tgtEl>
                                        <p:attrNameLst>
                                          <p:attrName>style.visibility</p:attrName>
                                        </p:attrNameLst>
                                      </p:cBhvr>
                                      <p:to>
                                        <p:strVal val="visible"/>
                                      </p:to>
                                    </p:set>
                                    <p:animEffect transition="in" filter="checkerboard(across)">
                                      <p:cBhvr>
                                        <p:cTn id="7" dur="500"/>
                                        <p:tgtEl>
                                          <p:spTgt spid="77885"/>
                                        </p:tgtEl>
                                      </p:cBhvr>
                                    </p:animEffect>
                                  </p:childTnLst>
                                </p:cTn>
                              </p:par>
                            </p:childTnLst>
                          </p:cTn>
                        </p:par>
                        <p:par>
                          <p:cTn id="8" fill="hold" nodeType="afterGroup">
                            <p:stCondLst>
                              <p:cond delay="500"/>
                            </p:stCondLst>
                            <p:childTnLst>
                              <p:par>
                                <p:cTn id="9" presetID="1" presetClass="entr" presetSubtype="0" fill="hold" grpId="0" nodeType="afterEffect">
                                  <p:stCondLst>
                                    <p:cond delay="0"/>
                                  </p:stCondLst>
                                  <p:childTnLst>
                                    <p:set>
                                      <p:cBhvr>
                                        <p:cTn id="10" dur="1" fill="hold">
                                          <p:stCondLst>
                                            <p:cond delay="499"/>
                                          </p:stCondLst>
                                        </p:cTn>
                                        <p:tgtEl>
                                          <p:spTgt spid="77844"/>
                                        </p:tgtEl>
                                        <p:attrNameLst>
                                          <p:attrName>style.visibility</p:attrName>
                                        </p:attrNameLst>
                                      </p:cBhvr>
                                      <p:to>
                                        <p:strVal val="visible"/>
                                      </p:to>
                                    </p:set>
                                  </p:childTnLst>
                                </p:cTn>
                              </p:par>
                            </p:childTnLst>
                          </p:cTn>
                        </p:par>
                        <p:par>
                          <p:cTn id="11" fill="hold" nodeType="afterGroup">
                            <p:stCondLst>
                              <p:cond delay="1000"/>
                            </p:stCondLst>
                            <p:childTnLst>
                              <p:par>
                                <p:cTn id="12" presetID="1" presetClass="entr" presetSubtype="0" fill="hold" grpId="0" nodeType="afterEffect">
                                  <p:stCondLst>
                                    <p:cond delay="0"/>
                                  </p:stCondLst>
                                  <p:childTnLst>
                                    <p:set>
                                      <p:cBhvr>
                                        <p:cTn id="13" dur="1" fill="hold">
                                          <p:stCondLst>
                                            <p:cond delay="499"/>
                                          </p:stCondLst>
                                        </p:cTn>
                                        <p:tgtEl>
                                          <p:spTgt spid="77842"/>
                                        </p:tgtEl>
                                        <p:attrNameLst>
                                          <p:attrName>style.visibility</p:attrName>
                                        </p:attrNameLst>
                                      </p:cBhvr>
                                      <p:to>
                                        <p:strVal val="visible"/>
                                      </p:to>
                                    </p:set>
                                  </p:childTnLst>
                                </p:cTn>
                              </p:par>
                            </p:childTnLst>
                          </p:cTn>
                        </p:par>
                        <p:par>
                          <p:cTn id="14" fill="hold" nodeType="afterGroup">
                            <p:stCondLst>
                              <p:cond delay="1500"/>
                            </p:stCondLst>
                            <p:childTnLst>
                              <p:par>
                                <p:cTn id="15" presetID="1" presetClass="entr" presetSubtype="0" fill="hold" grpId="0" nodeType="afterEffect">
                                  <p:stCondLst>
                                    <p:cond delay="0"/>
                                  </p:stCondLst>
                                  <p:childTnLst>
                                    <p:set>
                                      <p:cBhvr>
                                        <p:cTn id="16" dur="1" fill="hold">
                                          <p:stCondLst>
                                            <p:cond delay="499"/>
                                          </p:stCondLst>
                                        </p:cTn>
                                        <p:tgtEl>
                                          <p:spTgt spid="77843"/>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4" fill="hold" nodeType="clickEffect">
                                  <p:stCondLst>
                                    <p:cond delay="0"/>
                                  </p:stCondLst>
                                  <p:childTnLst>
                                    <p:set>
                                      <p:cBhvr>
                                        <p:cTn id="20" dur="1" fill="hold">
                                          <p:stCondLst>
                                            <p:cond delay="0"/>
                                          </p:stCondLst>
                                        </p:cTn>
                                        <p:tgtEl>
                                          <p:spTgt spid="77845"/>
                                        </p:tgtEl>
                                        <p:attrNameLst>
                                          <p:attrName>style.visibility</p:attrName>
                                        </p:attrNameLst>
                                      </p:cBhvr>
                                      <p:to>
                                        <p:strVal val="visible"/>
                                      </p:to>
                                    </p:set>
                                    <p:animEffect transition="in" filter="wipe(down)">
                                      <p:cBhvr>
                                        <p:cTn id="21" dur="500"/>
                                        <p:tgtEl>
                                          <p:spTgt spid="77845"/>
                                        </p:tgtEl>
                                      </p:cBhvr>
                                    </p:animEffect>
                                  </p:childTnLst>
                                </p:cTn>
                              </p:par>
                            </p:childTnLst>
                          </p:cTn>
                        </p:par>
                        <p:par>
                          <p:cTn id="22" fill="hold" nodeType="afterGroup">
                            <p:stCondLst>
                              <p:cond delay="500"/>
                            </p:stCondLst>
                            <p:childTnLst>
                              <p:par>
                                <p:cTn id="23" presetID="22" presetClass="entr" presetSubtype="8" fill="hold" grpId="0" nodeType="afterEffect">
                                  <p:stCondLst>
                                    <p:cond delay="0"/>
                                  </p:stCondLst>
                                  <p:childTnLst>
                                    <p:set>
                                      <p:cBhvr>
                                        <p:cTn id="24" dur="1" fill="hold">
                                          <p:stCondLst>
                                            <p:cond delay="0"/>
                                          </p:stCondLst>
                                        </p:cTn>
                                        <p:tgtEl>
                                          <p:spTgt spid="77848"/>
                                        </p:tgtEl>
                                        <p:attrNameLst>
                                          <p:attrName>style.visibility</p:attrName>
                                        </p:attrNameLst>
                                      </p:cBhvr>
                                      <p:to>
                                        <p:strVal val="visible"/>
                                      </p:to>
                                    </p:set>
                                    <p:animEffect transition="in" filter="wipe(left)">
                                      <p:cBhvr>
                                        <p:cTn id="25" dur="500"/>
                                        <p:tgtEl>
                                          <p:spTgt spid="77848"/>
                                        </p:tgtEl>
                                      </p:cBhvr>
                                    </p:animEffect>
                                  </p:childTnLst>
                                  <p:subTnLst>
                                    <p:set>
                                      <p:cBhvr override="childStyle">
                                        <p:cTn dur="1" fill="hold" display="0" masterRel="sameClick" afterEffect="1">
                                          <p:stCondLst>
                                            <p:cond evt="end" delay="0">
                                              <p:tn val="23"/>
                                            </p:cond>
                                          </p:stCondLst>
                                        </p:cTn>
                                        <p:tgtEl>
                                          <p:spTgt spid="77848"/>
                                        </p:tgtEl>
                                        <p:attrNameLst>
                                          <p:attrName>style.visibility</p:attrName>
                                        </p:attrNameLst>
                                      </p:cBhvr>
                                      <p:to>
                                        <p:strVal val="hidden"/>
                                      </p:to>
                                    </p:set>
                                  </p:subTnLst>
                                </p:cTn>
                              </p:par>
                            </p:childTnLst>
                          </p:cTn>
                        </p:par>
                        <p:par>
                          <p:cTn id="26" fill="hold" nodeType="afterGroup">
                            <p:stCondLst>
                              <p:cond delay="1000"/>
                            </p:stCondLst>
                            <p:childTnLst>
                              <p:par>
                                <p:cTn id="27" presetID="22" presetClass="entr" presetSubtype="8" fill="hold" grpId="0" nodeType="afterEffect">
                                  <p:stCondLst>
                                    <p:cond delay="0"/>
                                  </p:stCondLst>
                                  <p:childTnLst>
                                    <p:set>
                                      <p:cBhvr>
                                        <p:cTn id="28" dur="1" fill="hold">
                                          <p:stCondLst>
                                            <p:cond delay="0"/>
                                          </p:stCondLst>
                                        </p:cTn>
                                        <p:tgtEl>
                                          <p:spTgt spid="77851"/>
                                        </p:tgtEl>
                                        <p:attrNameLst>
                                          <p:attrName>style.visibility</p:attrName>
                                        </p:attrNameLst>
                                      </p:cBhvr>
                                      <p:to>
                                        <p:strVal val="visible"/>
                                      </p:to>
                                    </p:set>
                                    <p:animEffect transition="in" filter="wipe(left)">
                                      <p:cBhvr>
                                        <p:cTn id="29" dur="500"/>
                                        <p:tgtEl>
                                          <p:spTgt spid="77851"/>
                                        </p:tgtEl>
                                      </p:cBhvr>
                                    </p:animEffect>
                                  </p:childTnLst>
                                  <p:subTnLst>
                                    <p:set>
                                      <p:cBhvr override="childStyle">
                                        <p:cTn dur="1" fill="hold" display="0" masterRel="sameClick" afterEffect="1">
                                          <p:stCondLst>
                                            <p:cond evt="end" delay="0">
                                              <p:tn val="27"/>
                                            </p:cond>
                                          </p:stCondLst>
                                        </p:cTn>
                                        <p:tgtEl>
                                          <p:spTgt spid="77851"/>
                                        </p:tgtEl>
                                        <p:attrNameLst>
                                          <p:attrName>style.visibility</p:attrName>
                                        </p:attrNameLst>
                                      </p:cBhvr>
                                      <p:to>
                                        <p:strVal val="hidden"/>
                                      </p:to>
                                    </p:set>
                                  </p:subTnLst>
                                </p:cTn>
                              </p:par>
                            </p:childTnLst>
                          </p:cTn>
                        </p:par>
                        <p:par>
                          <p:cTn id="30" fill="hold" nodeType="afterGroup">
                            <p:stCondLst>
                              <p:cond delay="1500"/>
                            </p:stCondLst>
                            <p:childTnLst>
                              <p:par>
                                <p:cTn id="31" presetID="22" presetClass="entr" presetSubtype="8" fill="hold" grpId="0" nodeType="afterEffect">
                                  <p:stCondLst>
                                    <p:cond delay="0"/>
                                  </p:stCondLst>
                                  <p:childTnLst>
                                    <p:set>
                                      <p:cBhvr>
                                        <p:cTn id="32" dur="1" fill="hold">
                                          <p:stCondLst>
                                            <p:cond delay="0"/>
                                          </p:stCondLst>
                                        </p:cTn>
                                        <p:tgtEl>
                                          <p:spTgt spid="77852"/>
                                        </p:tgtEl>
                                        <p:attrNameLst>
                                          <p:attrName>style.visibility</p:attrName>
                                        </p:attrNameLst>
                                      </p:cBhvr>
                                      <p:to>
                                        <p:strVal val="visible"/>
                                      </p:to>
                                    </p:set>
                                    <p:animEffect transition="in" filter="wipe(left)">
                                      <p:cBhvr>
                                        <p:cTn id="33" dur="500"/>
                                        <p:tgtEl>
                                          <p:spTgt spid="77852"/>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4" fill="hold" nodeType="clickEffect">
                                  <p:stCondLst>
                                    <p:cond delay="0"/>
                                  </p:stCondLst>
                                  <p:childTnLst>
                                    <p:set>
                                      <p:cBhvr>
                                        <p:cTn id="37" dur="1" fill="hold">
                                          <p:stCondLst>
                                            <p:cond delay="0"/>
                                          </p:stCondLst>
                                        </p:cTn>
                                        <p:tgtEl>
                                          <p:spTgt spid="77847"/>
                                        </p:tgtEl>
                                        <p:attrNameLst>
                                          <p:attrName>style.visibility</p:attrName>
                                        </p:attrNameLst>
                                      </p:cBhvr>
                                      <p:to>
                                        <p:strVal val="visible"/>
                                      </p:to>
                                    </p:set>
                                    <p:animEffect transition="in" filter="wipe(down)">
                                      <p:cBhvr>
                                        <p:cTn id="38" dur="500"/>
                                        <p:tgtEl>
                                          <p:spTgt spid="77847"/>
                                        </p:tgtEl>
                                      </p:cBhvr>
                                    </p:animEffect>
                                  </p:childTnLst>
                                </p:cTn>
                              </p:par>
                            </p:childTnLst>
                          </p:cTn>
                        </p:par>
                        <p:par>
                          <p:cTn id="39" fill="hold" nodeType="afterGroup">
                            <p:stCondLst>
                              <p:cond delay="500"/>
                            </p:stCondLst>
                            <p:childTnLst>
                              <p:par>
                                <p:cTn id="40" presetID="22" presetClass="entr" presetSubtype="8" fill="hold" grpId="0" nodeType="afterEffect">
                                  <p:stCondLst>
                                    <p:cond delay="0"/>
                                  </p:stCondLst>
                                  <p:childTnLst>
                                    <p:set>
                                      <p:cBhvr>
                                        <p:cTn id="41" dur="1" fill="hold">
                                          <p:stCondLst>
                                            <p:cond delay="0"/>
                                          </p:stCondLst>
                                        </p:cTn>
                                        <p:tgtEl>
                                          <p:spTgt spid="77849"/>
                                        </p:tgtEl>
                                        <p:attrNameLst>
                                          <p:attrName>style.visibility</p:attrName>
                                        </p:attrNameLst>
                                      </p:cBhvr>
                                      <p:to>
                                        <p:strVal val="visible"/>
                                      </p:to>
                                    </p:set>
                                    <p:animEffect transition="in" filter="wipe(left)">
                                      <p:cBhvr>
                                        <p:cTn id="42" dur="500"/>
                                        <p:tgtEl>
                                          <p:spTgt spid="77849"/>
                                        </p:tgtEl>
                                      </p:cBhvr>
                                    </p:animEffect>
                                  </p:childTnLst>
                                  <p:subTnLst>
                                    <p:set>
                                      <p:cBhvr override="childStyle">
                                        <p:cTn dur="1" fill="hold" display="0" masterRel="sameClick" afterEffect="1">
                                          <p:stCondLst>
                                            <p:cond evt="end" delay="0">
                                              <p:tn val="40"/>
                                            </p:cond>
                                          </p:stCondLst>
                                        </p:cTn>
                                        <p:tgtEl>
                                          <p:spTgt spid="77849"/>
                                        </p:tgtEl>
                                        <p:attrNameLst>
                                          <p:attrName>style.visibility</p:attrName>
                                        </p:attrNameLst>
                                      </p:cBhvr>
                                      <p:to>
                                        <p:strVal val="hidden"/>
                                      </p:to>
                                    </p:set>
                                  </p:subTnLst>
                                </p:cTn>
                              </p:par>
                            </p:childTnLst>
                          </p:cTn>
                        </p:par>
                        <p:par>
                          <p:cTn id="43" fill="hold" nodeType="afterGroup">
                            <p:stCondLst>
                              <p:cond delay="1000"/>
                            </p:stCondLst>
                            <p:childTnLst>
                              <p:par>
                                <p:cTn id="44" presetID="22" presetClass="entr" presetSubtype="8" fill="hold" grpId="0" nodeType="afterEffect">
                                  <p:stCondLst>
                                    <p:cond delay="0"/>
                                  </p:stCondLst>
                                  <p:childTnLst>
                                    <p:set>
                                      <p:cBhvr>
                                        <p:cTn id="45" dur="1" fill="hold">
                                          <p:stCondLst>
                                            <p:cond delay="0"/>
                                          </p:stCondLst>
                                        </p:cTn>
                                        <p:tgtEl>
                                          <p:spTgt spid="77853"/>
                                        </p:tgtEl>
                                        <p:attrNameLst>
                                          <p:attrName>style.visibility</p:attrName>
                                        </p:attrNameLst>
                                      </p:cBhvr>
                                      <p:to>
                                        <p:strVal val="visible"/>
                                      </p:to>
                                    </p:set>
                                    <p:animEffect transition="in" filter="wipe(left)">
                                      <p:cBhvr>
                                        <p:cTn id="46" dur="500"/>
                                        <p:tgtEl>
                                          <p:spTgt spid="77853"/>
                                        </p:tgtEl>
                                      </p:cBhvr>
                                    </p:animEffect>
                                  </p:childTnLst>
                                  <p:subTnLst>
                                    <p:set>
                                      <p:cBhvr override="childStyle">
                                        <p:cTn dur="1" fill="hold" display="0" masterRel="nextClick" afterEffect="1"/>
                                        <p:tgtEl>
                                          <p:spTgt spid="77853"/>
                                        </p:tgtEl>
                                        <p:attrNameLst>
                                          <p:attrName>style.visibility</p:attrName>
                                        </p:attrNameLst>
                                      </p:cBhvr>
                                      <p:to>
                                        <p:strVal val="hidden"/>
                                      </p:to>
                                    </p:set>
                                  </p:subTnLst>
                                </p:cTn>
                              </p:par>
                            </p:childTnLst>
                          </p:cTn>
                        </p:par>
                        <p:par>
                          <p:cTn id="47" fill="hold" nodeType="afterGroup">
                            <p:stCondLst>
                              <p:cond delay="1500"/>
                            </p:stCondLst>
                            <p:childTnLst>
                              <p:par>
                                <p:cTn id="48" presetID="22" presetClass="entr" presetSubtype="8" fill="hold" grpId="0" nodeType="afterEffect">
                                  <p:stCondLst>
                                    <p:cond delay="0"/>
                                  </p:stCondLst>
                                  <p:childTnLst>
                                    <p:set>
                                      <p:cBhvr>
                                        <p:cTn id="49" dur="1" fill="hold">
                                          <p:stCondLst>
                                            <p:cond delay="0"/>
                                          </p:stCondLst>
                                        </p:cTn>
                                        <p:tgtEl>
                                          <p:spTgt spid="77854"/>
                                        </p:tgtEl>
                                        <p:attrNameLst>
                                          <p:attrName>style.visibility</p:attrName>
                                        </p:attrNameLst>
                                      </p:cBhvr>
                                      <p:to>
                                        <p:strVal val="visible"/>
                                      </p:to>
                                    </p:set>
                                    <p:animEffect transition="in" filter="wipe(left)">
                                      <p:cBhvr>
                                        <p:cTn id="50" dur="500"/>
                                        <p:tgtEl>
                                          <p:spTgt spid="77854"/>
                                        </p:tgtEl>
                                      </p:cBhvr>
                                    </p:animEffect>
                                  </p:childTnLst>
                                </p:cTn>
                              </p:par>
                            </p:childTnLst>
                          </p:cTn>
                        </p:par>
                        <p:par>
                          <p:cTn id="51" fill="hold" nodeType="afterGroup">
                            <p:stCondLst>
                              <p:cond delay="2000"/>
                            </p:stCondLst>
                            <p:childTnLst>
                              <p:par>
                                <p:cTn id="52" presetID="22" presetClass="entr" presetSubtype="4" fill="hold" nodeType="afterEffect">
                                  <p:stCondLst>
                                    <p:cond delay="0"/>
                                  </p:stCondLst>
                                  <p:childTnLst>
                                    <p:set>
                                      <p:cBhvr>
                                        <p:cTn id="53" dur="1" fill="hold">
                                          <p:stCondLst>
                                            <p:cond delay="0"/>
                                          </p:stCondLst>
                                        </p:cTn>
                                        <p:tgtEl>
                                          <p:spTgt spid="77846"/>
                                        </p:tgtEl>
                                        <p:attrNameLst>
                                          <p:attrName>style.visibility</p:attrName>
                                        </p:attrNameLst>
                                      </p:cBhvr>
                                      <p:to>
                                        <p:strVal val="visible"/>
                                      </p:to>
                                    </p:set>
                                    <p:animEffect transition="in" filter="wipe(down)">
                                      <p:cBhvr>
                                        <p:cTn id="54" dur="500"/>
                                        <p:tgtEl>
                                          <p:spTgt spid="77846"/>
                                        </p:tgtEl>
                                      </p:cBhvr>
                                    </p:animEffect>
                                  </p:childTnLst>
                                </p:cTn>
                              </p:par>
                            </p:childTnLst>
                          </p:cTn>
                        </p:par>
                        <p:par>
                          <p:cTn id="55" fill="hold" nodeType="afterGroup">
                            <p:stCondLst>
                              <p:cond delay="2500"/>
                            </p:stCondLst>
                            <p:childTnLst>
                              <p:par>
                                <p:cTn id="56" presetID="22" presetClass="entr" presetSubtype="8" fill="hold" grpId="0" nodeType="afterEffect">
                                  <p:stCondLst>
                                    <p:cond delay="0"/>
                                  </p:stCondLst>
                                  <p:childTnLst>
                                    <p:set>
                                      <p:cBhvr>
                                        <p:cTn id="57" dur="1" fill="hold">
                                          <p:stCondLst>
                                            <p:cond delay="0"/>
                                          </p:stCondLst>
                                        </p:cTn>
                                        <p:tgtEl>
                                          <p:spTgt spid="77855"/>
                                        </p:tgtEl>
                                        <p:attrNameLst>
                                          <p:attrName>style.visibility</p:attrName>
                                        </p:attrNameLst>
                                      </p:cBhvr>
                                      <p:to>
                                        <p:strVal val="visible"/>
                                      </p:to>
                                    </p:set>
                                    <p:animEffect transition="in" filter="wipe(left)">
                                      <p:cBhvr>
                                        <p:cTn id="58" dur="500"/>
                                        <p:tgtEl>
                                          <p:spTgt spid="77855"/>
                                        </p:tgtEl>
                                      </p:cBhvr>
                                    </p:animEffect>
                                  </p:childTnLst>
                                  <p:subTnLst>
                                    <p:set>
                                      <p:cBhvr override="childStyle">
                                        <p:cTn dur="1" fill="hold" display="0" masterRel="sameClick" afterEffect="1">
                                          <p:stCondLst>
                                            <p:cond evt="end" delay="0">
                                              <p:tn val="56"/>
                                            </p:cond>
                                          </p:stCondLst>
                                        </p:cTn>
                                        <p:tgtEl>
                                          <p:spTgt spid="77855"/>
                                        </p:tgtEl>
                                        <p:attrNameLst>
                                          <p:attrName>style.visibility</p:attrName>
                                        </p:attrNameLst>
                                      </p:cBhvr>
                                      <p:to>
                                        <p:strVal val="hidden"/>
                                      </p:to>
                                    </p:set>
                                  </p:subTnLst>
                                </p:cTn>
                              </p:par>
                            </p:childTnLst>
                          </p:cTn>
                        </p:par>
                        <p:par>
                          <p:cTn id="59" fill="hold" nodeType="afterGroup">
                            <p:stCondLst>
                              <p:cond delay="3000"/>
                            </p:stCondLst>
                            <p:childTnLst>
                              <p:par>
                                <p:cTn id="60" presetID="22" presetClass="entr" presetSubtype="8" fill="hold" grpId="0" nodeType="afterEffect">
                                  <p:stCondLst>
                                    <p:cond delay="0"/>
                                  </p:stCondLst>
                                  <p:childTnLst>
                                    <p:set>
                                      <p:cBhvr>
                                        <p:cTn id="61" dur="1" fill="hold">
                                          <p:stCondLst>
                                            <p:cond delay="0"/>
                                          </p:stCondLst>
                                        </p:cTn>
                                        <p:tgtEl>
                                          <p:spTgt spid="77856"/>
                                        </p:tgtEl>
                                        <p:attrNameLst>
                                          <p:attrName>style.visibility</p:attrName>
                                        </p:attrNameLst>
                                      </p:cBhvr>
                                      <p:to>
                                        <p:strVal val="visible"/>
                                      </p:to>
                                    </p:set>
                                    <p:animEffect transition="in" filter="wipe(left)">
                                      <p:cBhvr>
                                        <p:cTn id="62" dur="500"/>
                                        <p:tgtEl>
                                          <p:spTgt spid="77856"/>
                                        </p:tgtEl>
                                      </p:cBhvr>
                                    </p:animEffect>
                                  </p:childTnLst>
                                  <p:subTnLst>
                                    <p:set>
                                      <p:cBhvr override="childStyle">
                                        <p:cTn dur="1" fill="hold" display="0" masterRel="nextClick" afterEffect="1"/>
                                        <p:tgtEl>
                                          <p:spTgt spid="77856"/>
                                        </p:tgtEl>
                                        <p:attrNameLst>
                                          <p:attrName>style.visibility</p:attrName>
                                        </p:attrNameLst>
                                      </p:cBhvr>
                                      <p:to>
                                        <p:strVal val="hidden"/>
                                      </p:to>
                                    </p:set>
                                  </p:subTnLst>
                                </p:cTn>
                              </p:par>
                            </p:childTnLst>
                          </p:cTn>
                        </p:par>
                        <p:par>
                          <p:cTn id="63" fill="hold" nodeType="afterGroup">
                            <p:stCondLst>
                              <p:cond delay="3500"/>
                            </p:stCondLst>
                            <p:childTnLst>
                              <p:par>
                                <p:cTn id="64" presetID="22" presetClass="entr" presetSubtype="8" fill="hold" grpId="0" nodeType="afterEffect">
                                  <p:stCondLst>
                                    <p:cond delay="0"/>
                                  </p:stCondLst>
                                  <p:childTnLst>
                                    <p:set>
                                      <p:cBhvr>
                                        <p:cTn id="65" dur="1" fill="hold">
                                          <p:stCondLst>
                                            <p:cond delay="0"/>
                                          </p:stCondLst>
                                        </p:cTn>
                                        <p:tgtEl>
                                          <p:spTgt spid="77850"/>
                                        </p:tgtEl>
                                        <p:attrNameLst>
                                          <p:attrName>style.visibility</p:attrName>
                                        </p:attrNameLst>
                                      </p:cBhvr>
                                      <p:to>
                                        <p:strVal val="visible"/>
                                      </p:to>
                                    </p:set>
                                    <p:animEffect transition="in" filter="wipe(left)">
                                      <p:cBhvr>
                                        <p:cTn id="66" dur="500"/>
                                        <p:tgtEl>
                                          <p:spTgt spid="77850"/>
                                        </p:tgtEl>
                                      </p:cBhvr>
                                    </p:animEffect>
                                  </p:childTnLst>
                                </p:cTn>
                              </p:par>
                            </p:childTnLst>
                          </p:cTn>
                        </p:par>
                      </p:childTnLst>
                    </p:cTn>
                  </p:par>
                  <p:par>
                    <p:cTn id="67" fill="hold" nodeType="clickPar">
                      <p:stCondLst>
                        <p:cond delay="indefinite"/>
                      </p:stCondLst>
                      <p:childTnLst>
                        <p:par>
                          <p:cTn id="68" fill="hold" nodeType="withGroup">
                            <p:stCondLst>
                              <p:cond delay="0"/>
                            </p:stCondLst>
                            <p:childTnLst>
                              <p:par>
                                <p:cTn id="69" presetID="3" presetClass="entr" presetSubtype="5" fill="hold" grpId="0" nodeType="clickEffect">
                                  <p:stCondLst>
                                    <p:cond delay="0"/>
                                  </p:stCondLst>
                                  <p:childTnLst>
                                    <p:set>
                                      <p:cBhvr>
                                        <p:cTn id="70" dur="1" fill="hold">
                                          <p:stCondLst>
                                            <p:cond delay="0"/>
                                          </p:stCondLst>
                                        </p:cTn>
                                        <p:tgtEl>
                                          <p:spTgt spid="77891"/>
                                        </p:tgtEl>
                                        <p:attrNameLst>
                                          <p:attrName>style.visibility</p:attrName>
                                        </p:attrNameLst>
                                      </p:cBhvr>
                                      <p:to>
                                        <p:strVal val="visible"/>
                                      </p:to>
                                    </p:set>
                                    <p:animEffect transition="in" filter="blinds(vertical)">
                                      <p:cBhvr>
                                        <p:cTn id="71" dur="500"/>
                                        <p:tgtEl>
                                          <p:spTgt spid="77891"/>
                                        </p:tgtEl>
                                      </p:cBhvr>
                                    </p:animEffect>
                                  </p:childTnLst>
                                </p:cTn>
                              </p:par>
                            </p:childTnLst>
                          </p:cTn>
                        </p:par>
                      </p:childTnLst>
                    </p:cTn>
                  </p:par>
                  <p:par>
                    <p:cTn id="72" fill="hold" nodeType="clickPar">
                      <p:stCondLst>
                        <p:cond delay="indefinite"/>
                      </p:stCondLst>
                      <p:childTnLst>
                        <p:par>
                          <p:cTn id="73" fill="hold" nodeType="withGroup">
                            <p:stCondLst>
                              <p:cond delay="0"/>
                            </p:stCondLst>
                            <p:childTnLst>
                              <p:par>
                                <p:cTn id="74" presetID="22" presetClass="entr" presetSubtype="8" fill="hold" grpId="0" nodeType="clickEffect">
                                  <p:stCondLst>
                                    <p:cond delay="0"/>
                                  </p:stCondLst>
                                  <p:childTnLst>
                                    <p:set>
                                      <p:cBhvr>
                                        <p:cTn id="75" dur="1" fill="hold">
                                          <p:stCondLst>
                                            <p:cond delay="0"/>
                                          </p:stCondLst>
                                        </p:cTn>
                                        <p:tgtEl>
                                          <p:spTgt spid="77857"/>
                                        </p:tgtEl>
                                        <p:attrNameLst>
                                          <p:attrName>style.visibility</p:attrName>
                                        </p:attrNameLst>
                                      </p:cBhvr>
                                      <p:to>
                                        <p:strVal val="visible"/>
                                      </p:to>
                                    </p:set>
                                    <p:animEffect transition="in" filter="wipe(left)">
                                      <p:cBhvr>
                                        <p:cTn id="76" dur="500"/>
                                        <p:tgtEl>
                                          <p:spTgt spid="77857"/>
                                        </p:tgtEl>
                                      </p:cBhvr>
                                    </p:animEffect>
                                  </p:childTnLst>
                                </p:cTn>
                              </p:par>
                            </p:childTnLst>
                          </p:cTn>
                        </p:par>
                        <p:par>
                          <p:cTn id="77" fill="hold" nodeType="afterGroup">
                            <p:stCondLst>
                              <p:cond delay="500"/>
                            </p:stCondLst>
                            <p:childTnLst>
                              <p:par>
                                <p:cTn id="78" presetID="22" presetClass="entr" presetSubtype="8" fill="hold" grpId="0" nodeType="afterEffect">
                                  <p:stCondLst>
                                    <p:cond delay="2000"/>
                                  </p:stCondLst>
                                  <p:childTnLst>
                                    <p:set>
                                      <p:cBhvr>
                                        <p:cTn id="79" dur="1" fill="hold">
                                          <p:stCondLst>
                                            <p:cond delay="0"/>
                                          </p:stCondLst>
                                        </p:cTn>
                                        <p:tgtEl>
                                          <p:spTgt spid="77862"/>
                                        </p:tgtEl>
                                        <p:attrNameLst>
                                          <p:attrName>style.visibility</p:attrName>
                                        </p:attrNameLst>
                                      </p:cBhvr>
                                      <p:to>
                                        <p:strVal val="visible"/>
                                      </p:to>
                                    </p:set>
                                    <p:animEffect transition="in" filter="wipe(left)">
                                      <p:cBhvr>
                                        <p:cTn id="80" dur="500"/>
                                        <p:tgtEl>
                                          <p:spTgt spid="77862"/>
                                        </p:tgtEl>
                                      </p:cBhvr>
                                    </p:animEffect>
                                  </p:childTnLst>
                                </p:cTn>
                              </p:par>
                            </p:childTnLst>
                          </p:cTn>
                        </p:par>
                        <p:par>
                          <p:cTn id="81" fill="hold" nodeType="afterGroup">
                            <p:stCondLst>
                              <p:cond delay="3000"/>
                            </p:stCondLst>
                            <p:childTnLst>
                              <p:par>
                                <p:cTn id="82" presetID="22" presetClass="entr" presetSubtype="8" fill="hold" grpId="0" nodeType="afterEffect">
                                  <p:stCondLst>
                                    <p:cond delay="2000"/>
                                  </p:stCondLst>
                                  <p:childTnLst>
                                    <p:set>
                                      <p:cBhvr>
                                        <p:cTn id="83" dur="1" fill="hold">
                                          <p:stCondLst>
                                            <p:cond delay="0"/>
                                          </p:stCondLst>
                                        </p:cTn>
                                        <p:tgtEl>
                                          <p:spTgt spid="77858"/>
                                        </p:tgtEl>
                                        <p:attrNameLst>
                                          <p:attrName>style.visibility</p:attrName>
                                        </p:attrNameLst>
                                      </p:cBhvr>
                                      <p:to>
                                        <p:strVal val="visible"/>
                                      </p:to>
                                    </p:set>
                                    <p:animEffect transition="in" filter="wipe(left)">
                                      <p:cBhvr>
                                        <p:cTn id="84" dur="500"/>
                                        <p:tgtEl>
                                          <p:spTgt spid="77858"/>
                                        </p:tgtEl>
                                      </p:cBhvr>
                                    </p:animEffect>
                                  </p:childTnLst>
                                </p:cTn>
                              </p:par>
                            </p:childTnLst>
                          </p:cTn>
                        </p:par>
                      </p:childTnLst>
                    </p:cTn>
                  </p:par>
                  <p:par>
                    <p:cTn id="85" fill="hold" nodeType="clickPar">
                      <p:stCondLst>
                        <p:cond delay="indefinite"/>
                      </p:stCondLst>
                      <p:childTnLst>
                        <p:par>
                          <p:cTn id="86" fill="hold" nodeType="withGroup">
                            <p:stCondLst>
                              <p:cond delay="0"/>
                            </p:stCondLst>
                            <p:childTnLst>
                              <p:par>
                                <p:cTn id="87" presetID="3" presetClass="entr" presetSubtype="5" fill="hold" grpId="0" nodeType="clickEffect">
                                  <p:stCondLst>
                                    <p:cond delay="0"/>
                                  </p:stCondLst>
                                  <p:childTnLst>
                                    <p:set>
                                      <p:cBhvr>
                                        <p:cTn id="88" dur="1" fill="hold">
                                          <p:stCondLst>
                                            <p:cond delay="0"/>
                                          </p:stCondLst>
                                        </p:cTn>
                                        <p:tgtEl>
                                          <p:spTgt spid="77886"/>
                                        </p:tgtEl>
                                        <p:attrNameLst>
                                          <p:attrName>style.visibility</p:attrName>
                                        </p:attrNameLst>
                                      </p:cBhvr>
                                      <p:to>
                                        <p:strVal val="visible"/>
                                      </p:to>
                                    </p:set>
                                    <p:animEffect transition="in" filter="blinds(vertical)">
                                      <p:cBhvr>
                                        <p:cTn id="89" dur="500"/>
                                        <p:tgtEl>
                                          <p:spTgt spid="77886"/>
                                        </p:tgtEl>
                                      </p:cBhvr>
                                    </p:animEffect>
                                  </p:childTnLst>
                                </p:cTn>
                              </p:par>
                            </p:childTnLst>
                          </p:cTn>
                        </p:par>
                        <p:par>
                          <p:cTn id="90" fill="hold" nodeType="afterGroup">
                            <p:stCondLst>
                              <p:cond delay="500"/>
                            </p:stCondLst>
                            <p:childTnLst>
                              <p:par>
                                <p:cTn id="91" presetID="22" presetClass="entr" presetSubtype="4" fill="hold" nodeType="afterEffect">
                                  <p:stCondLst>
                                    <p:cond delay="0"/>
                                  </p:stCondLst>
                                  <p:childTnLst>
                                    <p:set>
                                      <p:cBhvr>
                                        <p:cTn id="92" dur="1" fill="hold">
                                          <p:stCondLst>
                                            <p:cond delay="0"/>
                                          </p:stCondLst>
                                        </p:cTn>
                                        <p:tgtEl>
                                          <p:spTgt spid="77864"/>
                                        </p:tgtEl>
                                        <p:attrNameLst>
                                          <p:attrName>style.visibility</p:attrName>
                                        </p:attrNameLst>
                                      </p:cBhvr>
                                      <p:to>
                                        <p:strVal val="visible"/>
                                      </p:to>
                                    </p:set>
                                    <p:animEffect transition="in" filter="wipe(down)">
                                      <p:cBhvr>
                                        <p:cTn id="93" dur="500"/>
                                        <p:tgtEl>
                                          <p:spTgt spid="77864"/>
                                        </p:tgtEl>
                                      </p:cBhvr>
                                    </p:animEffect>
                                  </p:childTnLst>
                                </p:cTn>
                              </p:par>
                            </p:childTnLst>
                          </p:cTn>
                        </p:par>
                        <p:par>
                          <p:cTn id="94" fill="hold" nodeType="afterGroup">
                            <p:stCondLst>
                              <p:cond delay="1000"/>
                            </p:stCondLst>
                            <p:childTnLst>
                              <p:par>
                                <p:cTn id="95" presetID="22" presetClass="entr" presetSubtype="8" fill="hold" grpId="0" nodeType="afterEffect">
                                  <p:stCondLst>
                                    <p:cond delay="0"/>
                                  </p:stCondLst>
                                  <p:childTnLst>
                                    <p:set>
                                      <p:cBhvr>
                                        <p:cTn id="96" dur="1" fill="hold">
                                          <p:stCondLst>
                                            <p:cond delay="0"/>
                                          </p:stCondLst>
                                        </p:cTn>
                                        <p:tgtEl>
                                          <p:spTgt spid="77865"/>
                                        </p:tgtEl>
                                        <p:attrNameLst>
                                          <p:attrName>style.visibility</p:attrName>
                                        </p:attrNameLst>
                                      </p:cBhvr>
                                      <p:to>
                                        <p:strVal val="visible"/>
                                      </p:to>
                                    </p:set>
                                    <p:animEffect transition="in" filter="wipe(left)">
                                      <p:cBhvr>
                                        <p:cTn id="97" dur="500"/>
                                        <p:tgtEl>
                                          <p:spTgt spid="77865"/>
                                        </p:tgtEl>
                                      </p:cBhvr>
                                    </p:animEffect>
                                  </p:childTnLst>
                                  <p:subTnLst>
                                    <p:set>
                                      <p:cBhvr override="childStyle">
                                        <p:cTn dur="1" fill="hold" display="0" masterRel="sameClick" afterEffect="1">
                                          <p:stCondLst>
                                            <p:cond evt="end" delay="0">
                                              <p:tn val="95"/>
                                            </p:cond>
                                          </p:stCondLst>
                                        </p:cTn>
                                        <p:tgtEl>
                                          <p:spTgt spid="77865"/>
                                        </p:tgtEl>
                                        <p:attrNameLst>
                                          <p:attrName>style.visibility</p:attrName>
                                        </p:attrNameLst>
                                      </p:cBhvr>
                                      <p:to>
                                        <p:strVal val="hidden"/>
                                      </p:to>
                                    </p:set>
                                  </p:subTnLst>
                                </p:cTn>
                              </p:par>
                            </p:childTnLst>
                          </p:cTn>
                        </p:par>
                        <p:par>
                          <p:cTn id="98" fill="hold" nodeType="afterGroup">
                            <p:stCondLst>
                              <p:cond delay="1500"/>
                            </p:stCondLst>
                            <p:childTnLst>
                              <p:par>
                                <p:cTn id="99" presetID="22" presetClass="entr" presetSubtype="8" fill="hold" grpId="0" nodeType="afterEffect">
                                  <p:stCondLst>
                                    <p:cond delay="0"/>
                                  </p:stCondLst>
                                  <p:childTnLst>
                                    <p:set>
                                      <p:cBhvr>
                                        <p:cTn id="100" dur="1" fill="hold">
                                          <p:stCondLst>
                                            <p:cond delay="0"/>
                                          </p:stCondLst>
                                        </p:cTn>
                                        <p:tgtEl>
                                          <p:spTgt spid="77866"/>
                                        </p:tgtEl>
                                        <p:attrNameLst>
                                          <p:attrName>style.visibility</p:attrName>
                                        </p:attrNameLst>
                                      </p:cBhvr>
                                      <p:to>
                                        <p:strVal val="visible"/>
                                      </p:to>
                                    </p:set>
                                    <p:animEffect transition="in" filter="wipe(left)">
                                      <p:cBhvr>
                                        <p:cTn id="101" dur="500"/>
                                        <p:tgtEl>
                                          <p:spTgt spid="77866"/>
                                        </p:tgtEl>
                                      </p:cBhvr>
                                    </p:animEffect>
                                  </p:childTnLst>
                                  <p:subTnLst>
                                    <p:set>
                                      <p:cBhvr override="childStyle">
                                        <p:cTn dur="1" fill="hold" display="0" masterRel="sameClick" afterEffect="1">
                                          <p:stCondLst>
                                            <p:cond evt="end" delay="0">
                                              <p:tn val="99"/>
                                            </p:cond>
                                          </p:stCondLst>
                                        </p:cTn>
                                        <p:tgtEl>
                                          <p:spTgt spid="77866"/>
                                        </p:tgtEl>
                                        <p:attrNameLst>
                                          <p:attrName>style.visibility</p:attrName>
                                        </p:attrNameLst>
                                      </p:cBhvr>
                                      <p:to>
                                        <p:strVal val="hidden"/>
                                      </p:to>
                                    </p:set>
                                  </p:subTnLst>
                                </p:cTn>
                              </p:par>
                            </p:childTnLst>
                          </p:cTn>
                        </p:par>
                        <p:par>
                          <p:cTn id="102" fill="hold" nodeType="afterGroup">
                            <p:stCondLst>
                              <p:cond delay="2000"/>
                            </p:stCondLst>
                            <p:childTnLst>
                              <p:par>
                                <p:cTn id="103" presetID="22" presetClass="entr" presetSubtype="8" fill="hold" grpId="0" nodeType="afterEffect">
                                  <p:stCondLst>
                                    <p:cond delay="1000"/>
                                  </p:stCondLst>
                                  <p:childTnLst>
                                    <p:set>
                                      <p:cBhvr>
                                        <p:cTn id="104" dur="1" fill="hold">
                                          <p:stCondLst>
                                            <p:cond delay="0"/>
                                          </p:stCondLst>
                                        </p:cTn>
                                        <p:tgtEl>
                                          <p:spTgt spid="77867"/>
                                        </p:tgtEl>
                                        <p:attrNameLst>
                                          <p:attrName>style.visibility</p:attrName>
                                        </p:attrNameLst>
                                      </p:cBhvr>
                                      <p:to>
                                        <p:strVal val="visible"/>
                                      </p:to>
                                    </p:set>
                                    <p:animEffect transition="in" filter="wipe(left)">
                                      <p:cBhvr>
                                        <p:cTn id="105" dur="500"/>
                                        <p:tgtEl>
                                          <p:spTgt spid="77867"/>
                                        </p:tgtEl>
                                      </p:cBhvr>
                                    </p:animEffect>
                                  </p:childTnLst>
                                </p:cTn>
                              </p:par>
                            </p:childTnLst>
                          </p:cTn>
                        </p:par>
                        <p:par>
                          <p:cTn id="106" fill="hold" nodeType="afterGroup">
                            <p:stCondLst>
                              <p:cond delay="3500"/>
                            </p:stCondLst>
                            <p:childTnLst>
                              <p:par>
                                <p:cTn id="107" presetID="22" presetClass="entr" presetSubtype="4" fill="hold" nodeType="afterEffect">
                                  <p:stCondLst>
                                    <p:cond delay="0"/>
                                  </p:stCondLst>
                                  <p:childTnLst>
                                    <p:set>
                                      <p:cBhvr>
                                        <p:cTn id="108" dur="1" fill="hold">
                                          <p:stCondLst>
                                            <p:cond delay="0"/>
                                          </p:stCondLst>
                                        </p:cTn>
                                        <p:tgtEl>
                                          <p:spTgt spid="77868"/>
                                        </p:tgtEl>
                                        <p:attrNameLst>
                                          <p:attrName>style.visibility</p:attrName>
                                        </p:attrNameLst>
                                      </p:cBhvr>
                                      <p:to>
                                        <p:strVal val="visible"/>
                                      </p:to>
                                    </p:set>
                                    <p:animEffect transition="in" filter="wipe(down)">
                                      <p:cBhvr>
                                        <p:cTn id="109" dur="500"/>
                                        <p:tgtEl>
                                          <p:spTgt spid="77868"/>
                                        </p:tgtEl>
                                      </p:cBhvr>
                                    </p:animEffect>
                                  </p:childTnLst>
                                </p:cTn>
                              </p:par>
                            </p:childTnLst>
                          </p:cTn>
                        </p:par>
                        <p:par>
                          <p:cTn id="110" fill="hold" nodeType="afterGroup">
                            <p:stCondLst>
                              <p:cond delay="4000"/>
                            </p:stCondLst>
                            <p:childTnLst>
                              <p:par>
                                <p:cTn id="111" presetID="22" presetClass="entr" presetSubtype="8" fill="hold" grpId="0" nodeType="afterEffect">
                                  <p:stCondLst>
                                    <p:cond delay="0"/>
                                  </p:stCondLst>
                                  <p:childTnLst>
                                    <p:set>
                                      <p:cBhvr>
                                        <p:cTn id="112" dur="1" fill="hold">
                                          <p:stCondLst>
                                            <p:cond delay="0"/>
                                          </p:stCondLst>
                                        </p:cTn>
                                        <p:tgtEl>
                                          <p:spTgt spid="77869"/>
                                        </p:tgtEl>
                                        <p:attrNameLst>
                                          <p:attrName>style.visibility</p:attrName>
                                        </p:attrNameLst>
                                      </p:cBhvr>
                                      <p:to>
                                        <p:strVal val="visible"/>
                                      </p:to>
                                    </p:set>
                                    <p:animEffect transition="in" filter="wipe(left)">
                                      <p:cBhvr>
                                        <p:cTn id="113" dur="500"/>
                                        <p:tgtEl>
                                          <p:spTgt spid="77869"/>
                                        </p:tgtEl>
                                      </p:cBhvr>
                                    </p:animEffect>
                                  </p:childTnLst>
                                  <p:subTnLst>
                                    <p:set>
                                      <p:cBhvr override="childStyle">
                                        <p:cTn dur="1" fill="hold" display="0" masterRel="sameClick" afterEffect="1">
                                          <p:stCondLst>
                                            <p:cond evt="end" delay="0">
                                              <p:tn val="111"/>
                                            </p:cond>
                                          </p:stCondLst>
                                        </p:cTn>
                                        <p:tgtEl>
                                          <p:spTgt spid="77869"/>
                                        </p:tgtEl>
                                        <p:attrNameLst>
                                          <p:attrName>style.visibility</p:attrName>
                                        </p:attrNameLst>
                                      </p:cBhvr>
                                      <p:to>
                                        <p:strVal val="hidden"/>
                                      </p:to>
                                    </p:set>
                                  </p:subTnLst>
                                </p:cTn>
                              </p:par>
                            </p:childTnLst>
                          </p:cTn>
                        </p:par>
                        <p:par>
                          <p:cTn id="114" fill="hold" nodeType="afterGroup">
                            <p:stCondLst>
                              <p:cond delay="4500"/>
                            </p:stCondLst>
                            <p:childTnLst>
                              <p:par>
                                <p:cTn id="115" presetID="22" presetClass="entr" presetSubtype="8" fill="hold" grpId="0" nodeType="afterEffect">
                                  <p:stCondLst>
                                    <p:cond delay="0"/>
                                  </p:stCondLst>
                                  <p:childTnLst>
                                    <p:set>
                                      <p:cBhvr>
                                        <p:cTn id="116" dur="1" fill="hold">
                                          <p:stCondLst>
                                            <p:cond delay="0"/>
                                          </p:stCondLst>
                                        </p:cTn>
                                        <p:tgtEl>
                                          <p:spTgt spid="77870"/>
                                        </p:tgtEl>
                                        <p:attrNameLst>
                                          <p:attrName>style.visibility</p:attrName>
                                        </p:attrNameLst>
                                      </p:cBhvr>
                                      <p:to>
                                        <p:strVal val="visible"/>
                                      </p:to>
                                    </p:set>
                                    <p:animEffect transition="in" filter="wipe(left)">
                                      <p:cBhvr>
                                        <p:cTn id="117" dur="500"/>
                                        <p:tgtEl>
                                          <p:spTgt spid="77870"/>
                                        </p:tgtEl>
                                      </p:cBhvr>
                                    </p:animEffect>
                                  </p:childTnLst>
                                  <p:subTnLst>
                                    <p:set>
                                      <p:cBhvr override="childStyle">
                                        <p:cTn dur="1" fill="hold" display="0" masterRel="sameClick" afterEffect="1">
                                          <p:stCondLst>
                                            <p:cond evt="end" delay="0">
                                              <p:tn val="115"/>
                                            </p:cond>
                                          </p:stCondLst>
                                        </p:cTn>
                                        <p:tgtEl>
                                          <p:spTgt spid="77870"/>
                                        </p:tgtEl>
                                        <p:attrNameLst>
                                          <p:attrName>style.visibility</p:attrName>
                                        </p:attrNameLst>
                                      </p:cBhvr>
                                      <p:to>
                                        <p:strVal val="hidden"/>
                                      </p:to>
                                    </p:set>
                                  </p:subTnLst>
                                </p:cTn>
                              </p:par>
                            </p:childTnLst>
                          </p:cTn>
                        </p:par>
                        <p:par>
                          <p:cTn id="118" fill="hold" nodeType="afterGroup">
                            <p:stCondLst>
                              <p:cond delay="5000"/>
                            </p:stCondLst>
                            <p:childTnLst>
                              <p:par>
                                <p:cTn id="119" presetID="22" presetClass="entr" presetSubtype="8" fill="hold" grpId="0" nodeType="afterEffect">
                                  <p:stCondLst>
                                    <p:cond delay="0"/>
                                  </p:stCondLst>
                                  <p:childTnLst>
                                    <p:set>
                                      <p:cBhvr>
                                        <p:cTn id="120" dur="1" fill="hold">
                                          <p:stCondLst>
                                            <p:cond delay="0"/>
                                          </p:stCondLst>
                                        </p:cTn>
                                        <p:tgtEl>
                                          <p:spTgt spid="77871"/>
                                        </p:tgtEl>
                                        <p:attrNameLst>
                                          <p:attrName>style.visibility</p:attrName>
                                        </p:attrNameLst>
                                      </p:cBhvr>
                                      <p:to>
                                        <p:strVal val="visible"/>
                                      </p:to>
                                    </p:set>
                                    <p:animEffect transition="in" filter="wipe(left)">
                                      <p:cBhvr>
                                        <p:cTn id="121" dur="500"/>
                                        <p:tgtEl>
                                          <p:spTgt spid="77871"/>
                                        </p:tgtEl>
                                      </p:cBhvr>
                                    </p:animEffect>
                                  </p:childTnLst>
                                  <p:subTnLst>
                                    <p:set>
                                      <p:cBhvr override="childStyle">
                                        <p:cTn dur="1" fill="hold" display="0" masterRel="nextClick" afterEffect="1"/>
                                        <p:tgtEl>
                                          <p:spTgt spid="77871"/>
                                        </p:tgtEl>
                                        <p:attrNameLst>
                                          <p:attrName>style.visibility</p:attrName>
                                        </p:attrNameLst>
                                      </p:cBhvr>
                                      <p:to>
                                        <p:strVal val="hidden"/>
                                      </p:to>
                                    </p:set>
                                  </p:subTnLst>
                                </p:cTn>
                              </p:par>
                            </p:childTnLst>
                          </p:cTn>
                        </p:par>
                      </p:childTnLst>
                    </p:cTn>
                  </p:par>
                  <p:par>
                    <p:cTn id="122" fill="hold" nodeType="clickPar">
                      <p:stCondLst>
                        <p:cond delay="indefinite"/>
                      </p:stCondLst>
                      <p:childTnLst>
                        <p:par>
                          <p:cTn id="123" fill="hold" nodeType="withGroup">
                            <p:stCondLst>
                              <p:cond delay="0"/>
                            </p:stCondLst>
                            <p:childTnLst>
                              <p:par>
                                <p:cTn id="124" presetID="1" presetClass="entr" presetSubtype="0" fill="hold" nodeType="clickEffect">
                                  <p:stCondLst>
                                    <p:cond delay="0"/>
                                  </p:stCondLst>
                                  <p:childTnLst>
                                    <p:set>
                                      <p:cBhvr>
                                        <p:cTn id="125" dur="1" fill="hold">
                                          <p:stCondLst>
                                            <p:cond delay="499"/>
                                          </p:stCondLst>
                                        </p:cTn>
                                        <p:tgtEl>
                                          <p:spTgt spid="77897"/>
                                        </p:tgtEl>
                                        <p:attrNameLst>
                                          <p:attrName>style.visibility</p:attrName>
                                        </p:attrNameLst>
                                      </p:cBhvr>
                                      <p:to>
                                        <p:strVal val="visible"/>
                                      </p:to>
                                    </p:set>
                                  </p:childTnLst>
                                </p:cTn>
                              </p:par>
                            </p:childTnLst>
                          </p:cTn>
                        </p:par>
                        <p:par>
                          <p:cTn id="126" fill="hold" nodeType="afterGroup">
                            <p:stCondLst>
                              <p:cond delay="500"/>
                            </p:stCondLst>
                            <p:childTnLst>
                              <p:par>
                                <p:cTn id="127" presetID="1" presetClass="entr" presetSubtype="0" fill="hold" nodeType="afterEffect">
                                  <p:stCondLst>
                                    <p:cond delay="0"/>
                                  </p:stCondLst>
                                  <p:childTnLst>
                                    <p:set>
                                      <p:cBhvr>
                                        <p:cTn id="128" dur="1" fill="hold">
                                          <p:stCondLst>
                                            <p:cond delay="499"/>
                                          </p:stCondLst>
                                        </p:cTn>
                                        <p:tgtEl>
                                          <p:spTgt spid="77895"/>
                                        </p:tgtEl>
                                        <p:attrNameLst>
                                          <p:attrName>style.visibility</p:attrName>
                                        </p:attrNameLst>
                                      </p:cBhvr>
                                      <p:to>
                                        <p:strVal val="visible"/>
                                      </p:to>
                                    </p:set>
                                  </p:childTnLst>
                                </p:cTn>
                              </p:par>
                            </p:childTnLst>
                          </p:cTn>
                        </p:par>
                        <p:par>
                          <p:cTn id="129" fill="hold" nodeType="afterGroup">
                            <p:stCondLst>
                              <p:cond delay="1000"/>
                            </p:stCondLst>
                            <p:childTnLst>
                              <p:par>
                                <p:cTn id="130" presetID="2" presetClass="entr" presetSubtype="8" fill="hold" grpId="0" nodeType="afterEffect">
                                  <p:stCondLst>
                                    <p:cond delay="0"/>
                                  </p:stCondLst>
                                  <p:childTnLst>
                                    <p:set>
                                      <p:cBhvr>
                                        <p:cTn id="131" dur="1" fill="hold">
                                          <p:stCondLst>
                                            <p:cond delay="0"/>
                                          </p:stCondLst>
                                        </p:cTn>
                                        <p:tgtEl>
                                          <p:spTgt spid="77896"/>
                                        </p:tgtEl>
                                        <p:attrNameLst>
                                          <p:attrName>style.visibility</p:attrName>
                                        </p:attrNameLst>
                                      </p:cBhvr>
                                      <p:to>
                                        <p:strVal val="visible"/>
                                      </p:to>
                                    </p:set>
                                    <p:anim calcmode="lin" valueType="num">
                                      <p:cBhvr additive="base">
                                        <p:cTn id="132" dur="500" fill="hold"/>
                                        <p:tgtEl>
                                          <p:spTgt spid="77896"/>
                                        </p:tgtEl>
                                        <p:attrNameLst>
                                          <p:attrName>ppt_x</p:attrName>
                                        </p:attrNameLst>
                                      </p:cBhvr>
                                      <p:tavLst>
                                        <p:tav tm="0">
                                          <p:val>
                                            <p:strVal val="0-#ppt_w/2"/>
                                          </p:val>
                                        </p:tav>
                                        <p:tav tm="100000">
                                          <p:val>
                                            <p:strVal val="#ppt_x"/>
                                          </p:val>
                                        </p:tav>
                                      </p:tavLst>
                                    </p:anim>
                                    <p:anim calcmode="lin" valueType="num">
                                      <p:cBhvr additive="base">
                                        <p:cTn id="133" dur="500" fill="hold"/>
                                        <p:tgtEl>
                                          <p:spTgt spid="77896"/>
                                        </p:tgtEl>
                                        <p:attrNameLst>
                                          <p:attrName>ppt_y</p:attrName>
                                        </p:attrNameLst>
                                      </p:cBhvr>
                                      <p:tavLst>
                                        <p:tav tm="0">
                                          <p:val>
                                            <p:strVal val="#ppt_y"/>
                                          </p:val>
                                        </p:tav>
                                        <p:tav tm="100000">
                                          <p:val>
                                            <p:strVal val="#ppt_y"/>
                                          </p:val>
                                        </p:tav>
                                      </p:tavLst>
                                    </p:anim>
                                  </p:childTnLst>
                                </p:cTn>
                              </p:par>
                            </p:childTnLst>
                          </p:cTn>
                        </p:par>
                        <p:par>
                          <p:cTn id="134" fill="hold" nodeType="afterGroup">
                            <p:stCondLst>
                              <p:cond delay="1500"/>
                            </p:stCondLst>
                            <p:childTnLst>
                              <p:par>
                                <p:cTn id="135" presetID="22" presetClass="entr" presetSubtype="8" fill="hold" grpId="0" nodeType="afterEffect">
                                  <p:stCondLst>
                                    <p:cond delay="0"/>
                                  </p:stCondLst>
                                  <p:childTnLst>
                                    <p:set>
                                      <p:cBhvr>
                                        <p:cTn id="136" dur="1" fill="hold">
                                          <p:stCondLst>
                                            <p:cond delay="0"/>
                                          </p:stCondLst>
                                        </p:cTn>
                                        <p:tgtEl>
                                          <p:spTgt spid="77892"/>
                                        </p:tgtEl>
                                        <p:attrNameLst>
                                          <p:attrName>style.visibility</p:attrName>
                                        </p:attrNameLst>
                                      </p:cBhvr>
                                      <p:to>
                                        <p:strVal val="visible"/>
                                      </p:to>
                                    </p:set>
                                    <p:animEffect transition="in" filter="wipe(left)">
                                      <p:cBhvr>
                                        <p:cTn id="137" dur="500"/>
                                        <p:tgtEl>
                                          <p:spTgt spid="77892"/>
                                        </p:tgtEl>
                                      </p:cBhvr>
                                    </p:animEffect>
                                  </p:childTnLst>
                                  <p:subTnLst>
                                    <p:set>
                                      <p:cBhvr override="childStyle">
                                        <p:cTn dur="1" fill="hold" display="0" masterRel="nextClick" afterEffect="1"/>
                                        <p:tgtEl>
                                          <p:spTgt spid="77892"/>
                                        </p:tgtEl>
                                        <p:attrNameLst>
                                          <p:attrName>style.visibility</p:attrName>
                                        </p:attrNameLst>
                                      </p:cBhvr>
                                      <p:to>
                                        <p:strVal val="hidden"/>
                                      </p:to>
                                    </p:set>
                                  </p:subTnLst>
                                </p:cTn>
                              </p:par>
                            </p:childTnLst>
                          </p:cTn>
                        </p:par>
                      </p:childTnLst>
                    </p:cTn>
                  </p:par>
                  <p:par>
                    <p:cTn id="138" fill="hold" nodeType="clickPar">
                      <p:stCondLst>
                        <p:cond delay="indefinite"/>
                      </p:stCondLst>
                      <p:childTnLst>
                        <p:par>
                          <p:cTn id="139" fill="hold" nodeType="withGroup">
                            <p:stCondLst>
                              <p:cond delay="0"/>
                            </p:stCondLst>
                            <p:childTnLst>
                              <p:par>
                                <p:cTn id="140" presetID="22" presetClass="entr" presetSubtype="4" fill="hold" nodeType="clickEffect">
                                  <p:stCondLst>
                                    <p:cond delay="0"/>
                                  </p:stCondLst>
                                  <p:childTnLst>
                                    <p:set>
                                      <p:cBhvr>
                                        <p:cTn id="141" dur="1" fill="hold">
                                          <p:stCondLst>
                                            <p:cond delay="0"/>
                                          </p:stCondLst>
                                        </p:cTn>
                                        <p:tgtEl>
                                          <p:spTgt spid="77859"/>
                                        </p:tgtEl>
                                        <p:attrNameLst>
                                          <p:attrName>style.visibility</p:attrName>
                                        </p:attrNameLst>
                                      </p:cBhvr>
                                      <p:to>
                                        <p:strVal val="visible"/>
                                      </p:to>
                                    </p:set>
                                    <p:animEffect transition="in" filter="wipe(down)">
                                      <p:cBhvr>
                                        <p:cTn id="142" dur="500"/>
                                        <p:tgtEl>
                                          <p:spTgt spid="77859"/>
                                        </p:tgtEl>
                                      </p:cBhvr>
                                    </p:animEffect>
                                  </p:childTnLst>
                                </p:cTn>
                              </p:par>
                            </p:childTnLst>
                          </p:cTn>
                        </p:par>
                        <p:par>
                          <p:cTn id="143" fill="hold" nodeType="afterGroup">
                            <p:stCondLst>
                              <p:cond delay="500"/>
                            </p:stCondLst>
                            <p:childTnLst>
                              <p:par>
                                <p:cTn id="144" presetID="22" presetClass="entr" presetSubtype="4" fill="hold" nodeType="afterEffect">
                                  <p:stCondLst>
                                    <p:cond delay="0"/>
                                  </p:stCondLst>
                                  <p:childTnLst>
                                    <p:set>
                                      <p:cBhvr>
                                        <p:cTn id="145" dur="1" fill="hold">
                                          <p:stCondLst>
                                            <p:cond delay="0"/>
                                          </p:stCondLst>
                                        </p:cTn>
                                        <p:tgtEl>
                                          <p:spTgt spid="77861"/>
                                        </p:tgtEl>
                                        <p:attrNameLst>
                                          <p:attrName>style.visibility</p:attrName>
                                        </p:attrNameLst>
                                      </p:cBhvr>
                                      <p:to>
                                        <p:strVal val="visible"/>
                                      </p:to>
                                    </p:set>
                                    <p:animEffect transition="in" filter="wipe(down)">
                                      <p:cBhvr>
                                        <p:cTn id="146" dur="500"/>
                                        <p:tgtEl>
                                          <p:spTgt spid="77861"/>
                                        </p:tgtEl>
                                      </p:cBhvr>
                                    </p:animEffect>
                                  </p:childTnLst>
                                </p:cTn>
                              </p:par>
                            </p:childTnLst>
                          </p:cTn>
                        </p:par>
                        <p:par>
                          <p:cTn id="147" fill="hold" nodeType="afterGroup">
                            <p:stCondLst>
                              <p:cond delay="1000"/>
                            </p:stCondLst>
                            <p:childTnLst>
                              <p:par>
                                <p:cTn id="148" presetID="22" presetClass="entr" presetSubtype="4" fill="hold" nodeType="afterEffect">
                                  <p:stCondLst>
                                    <p:cond delay="0"/>
                                  </p:stCondLst>
                                  <p:childTnLst>
                                    <p:set>
                                      <p:cBhvr>
                                        <p:cTn id="149" dur="1" fill="hold">
                                          <p:stCondLst>
                                            <p:cond delay="0"/>
                                          </p:stCondLst>
                                        </p:cTn>
                                        <p:tgtEl>
                                          <p:spTgt spid="77860"/>
                                        </p:tgtEl>
                                        <p:attrNameLst>
                                          <p:attrName>style.visibility</p:attrName>
                                        </p:attrNameLst>
                                      </p:cBhvr>
                                      <p:to>
                                        <p:strVal val="visible"/>
                                      </p:to>
                                    </p:set>
                                    <p:animEffect transition="in" filter="wipe(down)">
                                      <p:cBhvr>
                                        <p:cTn id="150" dur="500"/>
                                        <p:tgtEl>
                                          <p:spTgt spid="77860"/>
                                        </p:tgtEl>
                                      </p:cBhvr>
                                    </p:animEffect>
                                  </p:childTnLst>
                                </p:cTn>
                              </p:par>
                            </p:childTnLst>
                          </p:cTn>
                        </p:par>
                        <p:par>
                          <p:cTn id="151" fill="hold" nodeType="afterGroup">
                            <p:stCondLst>
                              <p:cond delay="1500"/>
                            </p:stCondLst>
                            <p:childTnLst>
                              <p:par>
                                <p:cTn id="152" presetID="9" presetClass="entr" presetSubtype="0" fill="hold" grpId="0" nodeType="afterEffect">
                                  <p:stCondLst>
                                    <p:cond delay="0"/>
                                  </p:stCondLst>
                                  <p:childTnLst>
                                    <p:set>
                                      <p:cBhvr>
                                        <p:cTn id="153" dur="1" fill="hold">
                                          <p:stCondLst>
                                            <p:cond delay="0"/>
                                          </p:stCondLst>
                                        </p:cTn>
                                        <p:tgtEl>
                                          <p:spTgt spid="77863"/>
                                        </p:tgtEl>
                                        <p:attrNameLst>
                                          <p:attrName>style.visibility</p:attrName>
                                        </p:attrNameLst>
                                      </p:cBhvr>
                                      <p:to>
                                        <p:strVal val="visible"/>
                                      </p:to>
                                    </p:set>
                                    <p:animEffect transition="in" filter="dissolve">
                                      <p:cBhvr>
                                        <p:cTn id="154" dur="500"/>
                                        <p:tgtEl>
                                          <p:spTgt spid="77863"/>
                                        </p:tgtEl>
                                      </p:cBhvr>
                                    </p:animEffect>
                                  </p:childTnLst>
                                </p:cTn>
                              </p:par>
                            </p:childTnLst>
                          </p:cTn>
                        </p:par>
                        <p:par>
                          <p:cTn id="155" fill="hold" nodeType="afterGroup">
                            <p:stCondLst>
                              <p:cond delay="2000"/>
                            </p:stCondLst>
                            <p:childTnLst>
                              <p:par>
                                <p:cTn id="156" presetID="22" presetClass="entr" presetSubtype="4" fill="hold" grpId="0" nodeType="afterEffect">
                                  <p:stCondLst>
                                    <p:cond delay="0"/>
                                  </p:stCondLst>
                                  <p:childTnLst>
                                    <p:set>
                                      <p:cBhvr>
                                        <p:cTn id="157" dur="1" fill="hold">
                                          <p:stCondLst>
                                            <p:cond delay="0"/>
                                          </p:stCondLst>
                                        </p:cTn>
                                        <p:tgtEl>
                                          <p:spTgt spid="77872"/>
                                        </p:tgtEl>
                                        <p:attrNameLst>
                                          <p:attrName>style.visibility</p:attrName>
                                        </p:attrNameLst>
                                      </p:cBhvr>
                                      <p:to>
                                        <p:strVal val="visible"/>
                                      </p:to>
                                    </p:set>
                                    <p:animEffect transition="in" filter="wipe(down)">
                                      <p:cBhvr>
                                        <p:cTn id="158" dur="500"/>
                                        <p:tgtEl>
                                          <p:spTgt spid="778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42" grpId="0" animBg="1" autoUpdateAnimBg="0"/>
      <p:bldP spid="77843" grpId="0" animBg="1" autoUpdateAnimBg="0"/>
      <p:bldP spid="77844" grpId="0" animBg="1" autoUpdateAnimBg="0"/>
      <p:bldP spid="77848" grpId="0" animBg="1" autoUpdateAnimBg="0"/>
      <p:bldP spid="77849" grpId="0" animBg="1" autoUpdateAnimBg="0"/>
      <p:bldP spid="77850" grpId="0" animBg="1" autoUpdateAnimBg="0"/>
      <p:bldP spid="77851" grpId="0" animBg="1" autoUpdateAnimBg="0"/>
      <p:bldP spid="77852" grpId="0" animBg="1" autoUpdateAnimBg="0"/>
      <p:bldP spid="77853" grpId="0" animBg="1" autoUpdateAnimBg="0"/>
      <p:bldP spid="77854" grpId="0" animBg="1" autoUpdateAnimBg="0"/>
      <p:bldP spid="77855" grpId="0" animBg="1" autoUpdateAnimBg="0"/>
      <p:bldP spid="77856" grpId="0" animBg="1" autoUpdateAnimBg="0"/>
      <p:bldP spid="77857" grpId="0" animBg="1" autoUpdateAnimBg="0"/>
      <p:bldP spid="77858" grpId="0" animBg="1" autoUpdateAnimBg="0"/>
      <p:bldP spid="77862" grpId="0" animBg="1" autoUpdateAnimBg="0"/>
      <p:bldP spid="77863" grpId="0" animBg="1" autoUpdateAnimBg="0"/>
      <p:bldP spid="77865" grpId="0" animBg="1" autoUpdateAnimBg="0"/>
      <p:bldP spid="77866" grpId="0" animBg="1" autoUpdateAnimBg="0"/>
      <p:bldP spid="77867" grpId="0" animBg="1" autoUpdateAnimBg="0"/>
      <p:bldP spid="77869" grpId="0" animBg="1" autoUpdateAnimBg="0"/>
      <p:bldP spid="77870" grpId="0" animBg="1" autoUpdateAnimBg="0"/>
      <p:bldP spid="77871" grpId="0" animBg="1" autoUpdateAnimBg="0"/>
      <p:bldP spid="77872" grpId="0" animBg="1"/>
      <p:bldP spid="77885" grpId="0" animBg="1" autoUpdateAnimBg="0"/>
      <p:bldP spid="77886" grpId="0" animBg="1" autoUpdateAnimBg="0"/>
      <p:bldP spid="77891" grpId="0" animBg="1" autoUpdateAnimBg="0"/>
      <p:bldP spid="77892" grpId="0" animBg="1" autoUpdateAnimBg="0"/>
      <p:bldP spid="77896" grpId="0" animBg="1"/>
    </p:bldLst>
  </p:timing>
</p:sld>
</file>

<file path=ppt/slides/slide41.xml><?xml version="1.0" encoding="utf-8"?>
<p:sld xmlns:a="http://schemas.openxmlformats.org/drawingml/2006/main" xmlns:r="http://schemas.openxmlformats.org/officeDocument/2006/relationships" xmlns:p="http://schemas.openxmlformats.org/presentationml/2006/main" showMasterSp="0" showMasterPhAnim="0">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78850" name="Rectangle 2">
            <a:extLst>
              <a:ext uri="{FF2B5EF4-FFF2-40B4-BE49-F238E27FC236}">
                <a16:creationId xmlns:a16="http://schemas.microsoft.com/office/drawing/2014/main" id="{3EC131F1-ABD4-42F8-85D5-DEAD42084618}"/>
              </a:ext>
            </a:extLst>
          </p:cNvPr>
          <p:cNvSpPr>
            <a:spLocks noGrp="1" noChangeArrowheads="1"/>
          </p:cNvSpPr>
          <p:nvPr>
            <p:ph type="title"/>
          </p:nvPr>
        </p:nvSpPr>
        <p:spPr>
          <a:xfrm>
            <a:off x="701675" y="0"/>
            <a:ext cx="7772400" cy="914400"/>
          </a:xfrm>
          <a:effectLst>
            <a:outerShdw dist="35921" dir="2700000" algn="ctr" rotWithShape="0">
              <a:schemeClr val="bg2"/>
            </a:outerShdw>
          </a:effectLst>
        </p:spPr>
        <p:txBody>
          <a:bodyPr/>
          <a:lstStyle/>
          <a:p>
            <a:pPr eaLnBrk="1" hangingPunct="1">
              <a:defRPr/>
            </a:pPr>
            <a:r>
              <a:rPr lang="zh-CN" altLang="en-US" sz="2800">
                <a:solidFill>
                  <a:schemeClr val="folHlink"/>
                </a:solidFill>
                <a:latin typeface="楷体_GB2312" pitchFamily="49" charset="-122"/>
                <a:ea typeface="楷体_GB2312" pitchFamily="49" charset="-122"/>
              </a:rPr>
              <a:t>深度优先与宽度优先</a:t>
            </a:r>
          </a:p>
        </p:txBody>
      </p:sp>
      <p:sp>
        <p:nvSpPr>
          <p:cNvPr id="78851" name="Rectangle 3">
            <a:extLst>
              <a:ext uri="{FF2B5EF4-FFF2-40B4-BE49-F238E27FC236}">
                <a16:creationId xmlns:a16="http://schemas.microsoft.com/office/drawing/2014/main" id="{7399F996-D8E4-44A4-9D9A-7240C35FDA8B}"/>
              </a:ext>
            </a:extLst>
          </p:cNvPr>
          <p:cNvSpPr>
            <a:spLocks noGrp="1" noChangeArrowheads="1"/>
          </p:cNvSpPr>
          <p:nvPr>
            <p:ph type="body" idx="1"/>
          </p:nvPr>
        </p:nvSpPr>
        <p:spPr>
          <a:xfrm>
            <a:off x="0" y="750888"/>
            <a:ext cx="9144000" cy="1073150"/>
          </a:xfrm>
        </p:spPr>
        <p:txBody>
          <a:bodyPr/>
          <a:lstStyle/>
          <a:p>
            <a:pPr lvl="1" eaLnBrk="1" hangingPunct="1">
              <a:spcBef>
                <a:spcPct val="10000"/>
              </a:spcBef>
              <a:buClrTx/>
              <a:buSzTx/>
            </a:pPr>
            <a:r>
              <a:rPr lang="zh-CN" altLang="en-US" b="1">
                <a:ea typeface="楷体_GB2312" pitchFamily="49" charset="-122"/>
              </a:rPr>
              <a:t>	     </a:t>
            </a:r>
            <a:r>
              <a:rPr lang="zh-CN" altLang="en-US" sz="2600" b="1">
                <a:ea typeface="楷体_GB2312" pitchFamily="49" charset="-122"/>
              </a:rPr>
              <a:t>无论是</a:t>
            </a:r>
            <a:r>
              <a:rPr lang="zh-CN" altLang="en-US" sz="2600" b="1">
                <a:latin typeface="楷体_GB2312" pitchFamily="49" charset="-122"/>
                <a:ea typeface="楷体_GB2312" pitchFamily="49" charset="-122"/>
              </a:rPr>
              <a:t>自顶而下增值还是自底而上增值，还可选择</a:t>
            </a:r>
          </a:p>
          <a:p>
            <a:pPr lvl="1" eaLnBrk="1" hangingPunct="1">
              <a:spcBef>
                <a:spcPct val="10000"/>
              </a:spcBef>
              <a:buClrTx/>
              <a:buSzTx/>
            </a:pPr>
            <a:r>
              <a:rPr lang="zh-CN" altLang="en-US" sz="2600" b="1">
                <a:solidFill>
                  <a:schemeClr val="folHlink"/>
                </a:solidFill>
                <a:latin typeface="楷体_GB2312" pitchFamily="49" charset="-122"/>
                <a:ea typeface="楷体_GB2312" pitchFamily="49" charset="-122"/>
              </a:rPr>
              <a:t>深度优先</a:t>
            </a:r>
            <a:r>
              <a:rPr lang="zh-CN" altLang="en-US" sz="2600" b="1">
                <a:latin typeface="楷体_GB2312" pitchFamily="49" charset="-122"/>
                <a:ea typeface="楷体_GB2312" pitchFamily="49" charset="-122"/>
              </a:rPr>
              <a:t>或者</a:t>
            </a:r>
            <a:r>
              <a:rPr lang="zh-CN" altLang="en-US" sz="2600" b="1">
                <a:solidFill>
                  <a:schemeClr val="folHlink"/>
                </a:solidFill>
                <a:latin typeface="楷体_GB2312" pitchFamily="49" charset="-122"/>
                <a:ea typeface="楷体_GB2312" pitchFamily="49" charset="-122"/>
              </a:rPr>
              <a:t>宽度优先</a:t>
            </a:r>
            <a:r>
              <a:rPr lang="zh-CN" altLang="en-US" sz="2600" b="1">
                <a:latin typeface="楷体_GB2312" pitchFamily="49" charset="-122"/>
                <a:ea typeface="楷体_GB2312" pitchFamily="49" charset="-122"/>
              </a:rPr>
              <a:t>增值。</a:t>
            </a:r>
          </a:p>
        </p:txBody>
      </p:sp>
      <p:sp>
        <p:nvSpPr>
          <p:cNvPr id="78865" name="Text Box 17">
            <a:extLst>
              <a:ext uri="{FF2B5EF4-FFF2-40B4-BE49-F238E27FC236}">
                <a16:creationId xmlns:a16="http://schemas.microsoft.com/office/drawing/2014/main" id="{C827700C-18C1-4E65-843A-C4278F322502}"/>
              </a:ext>
            </a:extLst>
          </p:cNvPr>
          <p:cNvSpPr txBox="1">
            <a:spLocks noChangeArrowheads="1"/>
          </p:cNvSpPr>
          <p:nvPr/>
        </p:nvSpPr>
        <p:spPr bwMode="auto">
          <a:xfrm>
            <a:off x="319088" y="1789113"/>
            <a:ext cx="8578850" cy="915987"/>
          </a:xfrm>
          <a:prstGeom prst="rect">
            <a:avLst/>
          </a:prstGeom>
          <a:noFill/>
          <a:ln>
            <a:noFill/>
          </a:ln>
          <a:effectLst>
            <a:prstShdw prst="shdw17" dist="17961" dir="2700000">
              <a:schemeClr val="tx1">
                <a:gamma/>
                <a:shade val="60000"/>
                <a:invGamma/>
              </a:schemeClr>
            </a:prstShdw>
          </a:effectLst>
          <a:extLst>
            <a:ext uri="{909E8E84-426E-40DD-AFC4-6F175D3DCCD1}">
              <a14:hiddenFill xmlns:a14="http://schemas.microsoft.com/office/drawing/2010/main">
                <a:gradFill rotWithShape="0">
                  <a:gsLst>
                    <a:gs pos="0">
                      <a:schemeClr val="tx1"/>
                    </a:gs>
                    <a:gs pos="100000">
                      <a:schemeClr val="tx1">
                        <a:gamma/>
                        <a:shade val="72941"/>
                        <a:invGamma/>
                      </a:schemeClr>
                    </a:gs>
                  </a:gsLst>
                  <a:lin ang="5400000" scaled="1"/>
                </a:gradFill>
              </a14:hiddenFill>
            </a:ext>
            <a:ext uri="{91240B29-F687-4F45-9708-019B960494DF}">
              <a14:hiddenLine xmlns:a14="http://schemas.microsoft.com/office/drawing/2010/main" w="9525" cap="sq">
                <a:solidFill>
                  <a:schemeClr val="tx1"/>
                </a:solidFill>
                <a:miter lim="800000"/>
                <a:headEnd/>
                <a:tailEnd/>
              </a14:hiddenLine>
            </a:ext>
          </a:extLst>
        </p:spPr>
        <p:txBody>
          <a:bodyPr>
            <a:spAutoFit/>
          </a:bodyPr>
          <a:lstStyle>
            <a:lvl1pPr algn="l">
              <a:defRPr kumimoji="1" sz="2400">
                <a:solidFill>
                  <a:schemeClr val="tx1"/>
                </a:solidFill>
                <a:latin typeface="Times New Roman" panose="02020603050405020304" pitchFamily="18" charset="0"/>
                <a:ea typeface="宋体" panose="02010600030101010101" pitchFamily="2" charset="-122"/>
              </a:defRPr>
            </a:lvl1pPr>
            <a:lvl2pPr marL="179388" algn="l">
              <a:defRPr kumimoji="1" sz="2400">
                <a:solidFill>
                  <a:schemeClr val="tx1"/>
                </a:solidFill>
                <a:latin typeface="Times New Roman" panose="02020603050405020304" pitchFamily="18" charset="0"/>
                <a:ea typeface="宋体" panose="02010600030101010101" pitchFamily="2" charset="-122"/>
              </a:defRPr>
            </a:lvl2pPr>
            <a:lvl3pPr algn="l">
              <a:defRPr kumimoji="1" sz="2400">
                <a:solidFill>
                  <a:schemeClr val="tx1"/>
                </a:solidFill>
                <a:latin typeface="Times New Roman" panose="02020603050405020304" pitchFamily="18" charset="0"/>
                <a:ea typeface="宋体" panose="02010600030101010101" pitchFamily="2" charset="-122"/>
              </a:defRPr>
            </a:lvl3pPr>
            <a:lvl4pPr algn="l">
              <a:defRPr kumimoji="1" sz="2400">
                <a:solidFill>
                  <a:schemeClr val="tx1"/>
                </a:solidFill>
                <a:latin typeface="Times New Roman" panose="02020603050405020304" pitchFamily="18" charset="0"/>
                <a:ea typeface="宋体" panose="02010600030101010101" pitchFamily="2" charset="-122"/>
              </a:defRPr>
            </a:lvl4pPr>
            <a:lvl5pPr algn="l">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1" eaLnBrk="1" hangingPunct="1">
              <a:spcBef>
                <a:spcPct val="20000"/>
              </a:spcBef>
              <a:defRPr/>
            </a:pPr>
            <a:r>
              <a:rPr lang="zh-CN" altLang="en-US" sz="2800">
                <a:latin typeface="楷体_GB2312" pitchFamily="49" charset="-122"/>
                <a:ea typeface="楷体_GB2312" pitchFamily="49" charset="-122"/>
              </a:rPr>
              <a:t>    </a:t>
            </a:r>
            <a:r>
              <a:rPr lang="zh-CN" altLang="en-US" sz="2600">
                <a:latin typeface="楷体_GB2312" pitchFamily="49" charset="-122"/>
                <a:ea typeface="楷体_GB2312" pitchFamily="49" charset="-122"/>
              </a:rPr>
              <a:t>举例：按自顶而下增值法，写出下图中分别按照</a:t>
            </a:r>
            <a:r>
              <a:rPr lang="zh-CN" altLang="en-US" sz="2600">
                <a:solidFill>
                  <a:schemeClr val="folHlink"/>
                </a:solidFill>
                <a:latin typeface="楷体_GB2312" pitchFamily="49" charset="-122"/>
                <a:ea typeface="楷体_GB2312" pitchFamily="49" charset="-122"/>
              </a:rPr>
              <a:t>深度优先</a:t>
            </a:r>
            <a:r>
              <a:rPr lang="zh-CN" altLang="en-US" sz="2600">
                <a:latin typeface="楷体_GB2312" pitchFamily="49" charset="-122"/>
                <a:ea typeface="楷体_GB2312" pitchFamily="49" charset="-122"/>
              </a:rPr>
              <a:t>或者</a:t>
            </a:r>
            <a:r>
              <a:rPr lang="zh-CN" altLang="en-US" sz="2600">
                <a:solidFill>
                  <a:schemeClr val="folHlink"/>
                </a:solidFill>
                <a:latin typeface="楷体_GB2312" pitchFamily="49" charset="-122"/>
                <a:ea typeface="楷体_GB2312" pitchFamily="49" charset="-122"/>
              </a:rPr>
              <a:t>宽度优先</a:t>
            </a:r>
            <a:r>
              <a:rPr lang="zh-CN" altLang="en-US" sz="2600">
                <a:latin typeface="楷体_GB2312" pitchFamily="49" charset="-122"/>
                <a:ea typeface="楷体_GB2312" pitchFamily="49" charset="-122"/>
              </a:rPr>
              <a:t>增值的模块组装次序。</a:t>
            </a:r>
            <a:endParaRPr lang="zh-CN" altLang="en-US" sz="2600">
              <a:solidFill>
                <a:srgbClr val="003399"/>
              </a:solidFill>
            </a:endParaRPr>
          </a:p>
        </p:txBody>
      </p:sp>
      <p:sp>
        <p:nvSpPr>
          <p:cNvPr id="78866" name="Rectangle 18">
            <a:extLst>
              <a:ext uri="{FF2B5EF4-FFF2-40B4-BE49-F238E27FC236}">
                <a16:creationId xmlns:a16="http://schemas.microsoft.com/office/drawing/2014/main" id="{D41CF090-D288-4868-AA60-486C4B7DB5E9}"/>
              </a:ext>
            </a:extLst>
          </p:cNvPr>
          <p:cNvSpPr>
            <a:spLocks noChangeArrowheads="1"/>
          </p:cNvSpPr>
          <p:nvPr/>
        </p:nvSpPr>
        <p:spPr bwMode="auto">
          <a:xfrm>
            <a:off x="3962400" y="3148013"/>
            <a:ext cx="671513" cy="325437"/>
          </a:xfrm>
          <a:prstGeom prst="rect">
            <a:avLst/>
          </a:prstGeom>
          <a:solidFill>
            <a:srgbClr val="FFFF99"/>
          </a:solidFill>
          <a:ln w="9525" cap="sq">
            <a:solidFill>
              <a:schemeClr val="hlink"/>
            </a:solidFill>
            <a:miter lim="800000"/>
            <a:headEnd/>
            <a:tailEnd/>
          </a:ln>
          <a:effectLst>
            <a:prstShdw prst="shdw17" dist="17961" dir="2700000">
              <a:schemeClr val="hlink">
                <a:gamma/>
                <a:shade val="60000"/>
                <a:invGamma/>
              </a:schemeClr>
            </a:prstShdw>
          </a:effectLst>
        </p:spPr>
        <p:txBody>
          <a:bodyPr wrap="none" anchor="ctr"/>
          <a:lstStyle/>
          <a:p>
            <a:pPr algn="ctr" eaLnBrk="1" hangingPunct="1">
              <a:defRPr/>
            </a:pPr>
            <a:r>
              <a:rPr lang="en-US" altLang="zh-CN" sz="2000">
                <a:solidFill>
                  <a:schemeClr val="bg2"/>
                </a:solidFill>
              </a:rPr>
              <a:t>A</a:t>
            </a:r>
          </a:p>
        </p:txBody>
      </p:sp>
      <p:sp>
        <p:nvSpPr>
          <p:cNvPr id="78867" name="Rectangle 19">
            <a:extLst>
              <a:ext uri="{FF2B5EF4-FFF2-40B4-BE49-F238E27FC236}">
                <a16:creationId xmlns:a16="http://schemas.microsoft.com/office/drawing/2014/main" id="{965C5A8F-8BE1-41AF-973E-478B583DCDB7}"/>
              </a:ext>
            </a:extLst>
          </p:cNvPr>
          <p:cNvSpPr>
            <a:spLocks noChangeArrowheads="1"/>
          </p:cNvSpPr>
          <p:nvPr/>
        </p:nvSpPr>
        <p:spPr bwMode="auto">
          <a:xfrm>
            <a:off x="2430463" y="3908425"/>
            <a:ext cx="671512" cy="325438"/>
          </a:xfrm>
          <a:prstGeom prst="rect">
            <a:avLst/>
          </a:prstGeom>
          <a:solidFill>
            <a:srgbClr val="FFFF99"/>
          </a:solidFill>
          <a:ln w="9525" cap="sq">
            <a:solidFill>
              <a:schemeClr val="hlink"/>
            </a:solidFill>
            <a:miter lim="800000"/>
            <a:headEnd/>
            <a:tailEnd/>
          </a:ln>
          <a:effectLst>
            <a:prstShdw prst="shdw17" dist="17961" dir="2700000">
              <a:schemeClr val="hlink">
                <a:gamma/>
                <a:shade val="60000"/>
                <a:invGamma/>
              </a:schemeClr>
            </a:prstShdw>
          </a:effectLst>
        </p:spPr>
        <p:txBody>
          <a:bodyPr wrap="none" anchor="ctr"/>
          <a:lstStyle/>
          <a:p>
            <a:pPr algn="ctr" eaLnBrk="1" hangingPunct="1">
              <a:defRPr/>
            </a:pPr>
            <a:r>
              <a:rPr lang="en-US" altLang="zh-CN" sz="2000">
                <a:solidFill>
                  <a:schemeClr val="bg2"/>
                </a:solidFill>
              </a:rPr>
              <a:t>B</a:t>
            </a:r>
          </a:p>
        </p:txBody>
      </p:sp>
      <p:sp>
        <p:nvSpPr>
          <p:cNvPr id="78868" name="Rectangle 20">
            <a:extLst>
              <a:ext uri="{FF2B5EF4-FFF2-40B4-BE49-F238E27FC236}">
                <a16:creationId xmlns:a16="http://schemas.microsoft.com/office/drawing/2014/main" id="{36424E87-6338-4DEA-9119-508A74D0DFD3}"/>
              </a:ext>
            </a:extLst>
          </p:cNvPr>
          <p:cNvSpPr>
            <a:spLocks noChangeArrowheads="1"/>
          </p:cNvSpPr>
          <p:nvPr/>
        </p:nvSpPr>
        <p:spPr bwMode="auto">
          <a:xfrm>
            <a:off x="3943350" y="3897313"/>
            <a:ext cx="671513" cy="325437"/>
          </a:xfrm>
          <a:prstGeom prst="rect">
            <a:avLst/>
          </a:prstGeom>
          <a:solidFill>
            <a:srgbClr val="FFFF99"/>
          </a:solidFill>
          <a:ln w="9525" cap="sq">
            <a:solidFill>
              <a:schemeClr val="hlink"/>
            </a:solidFill>
            <a:miter lim="800000"/>
            <a:headEnd/>
            <a:tailEnd/>
          </a:ln>
          <a:effectLst>
            <a:prstShdw prst="shdw17" dist="17961" dir="2700000">
              <a:schemeClr val="hlink">
                <a:gamma/>
                <a:shade val="60000"/>
                <a:invGamma/>
              </a:schemeClr>
            </a:prstShdw>
          </a:effectLst>
        </p:spPr>
        <p:txBody>
          <a:bodyPr wrap="none" anchor="ctr"/>
          <a:lstStyle/>
          <a:p>
            <a:pPr algn="ctr" eaLnBrk="1" hangingPunct="1">
              <a:defRPr/>
            </a:pPr>
            <a:r>
              <a:rPr lang="en-US" altLang="zh-CN" sz="2000">
                <a:solidFill>
                  <a:schemeClr val="bg2"/>
                </a:solidFill>
              </a:rPr>
              <a:t>C</a:t>
            </a:r>
          </a:p>
        </p:txBody>
      </p:sp>
      <p:sp>
        <p:nvSpPr>
          <p:cNvPr id="78869" name="Rectangle 21">
            <a:extLst>
              <a:ext uri="{FF2B5EF4-FFF2-40B4-BE49-F238E27FC236}">
                <a16:creationId xmlns:a16="http://schemas.microsoft.com/office/drawing/2014/main" id="{31FBA9EE-B8CA-4CC5-B79E-98B5D785F0DA}"/>
              </a:ext>
            </a:extLst>
          </p:cNvPr>
          <p:cNvSpPr>
            <a:spLocks noChangeArrowheads="1"/>
          </p:cNvSpPr>
          <p:nvPr/>
        </p:nvSpPr>
        <p:spPr bwMode="auto">
          <a:xfrm>
            <a:off x="5640388" y="3906838"/>
            <a:ext cx="671512" cy="325437"/>
          </a:xfrm>
          <a:prstGeom prst="rect">
            <a:avLst/>
          </a:prstGeom>
          <a:solidFill>
            <a:srgbClr val="FFFF99"/>
          </a:solidFill>
          <a:ln w="9525" cap="sq">
            <a:solidFill>
              <a:schemeClr val="hlink"/>
            </a:solidFill>
            <a:miter lim="800000"/>
            <a:headEnd/>
            <a:tailEnd/>
          </a:ln>
          <a:effectLst>
            <a:prstShdw prst="shdw17" dist="17961" dir="2700000">
              <a:schemeClr val="hlink">
                <a:gamma/>
                <a:shade val="60000"/>
                <a:invGamma/>
              </a:schemeClr>
            </a:prstShdw>
          </a:effectLst>
        </p:spPr>
        <p:txBody>
          <a:bodyPr wrap="none" anchor="ctr"/>
          <a:lstStyle/>
          <a:p>
            <a:pPr algn="ctr" eaLnBrk="1" hangingPunct="1">
              <a:defRPr/>
            </a:pPr>
            <a:r>
              <a:rPr lang="en-US" altLang="zh-CN" sz="2000">
                <a:solidFill>
                  <a:schemeClr val="bg2"/>
                </a:solidFill>
              </a:rPr>
              <a:t>D</a:t>
            </a:r>
          </a:p>
        </p:txBody>
      </p:sp>
      <p:sp>
        <p:nvSpPr>
          <p:cNvPr id="78870" name="Rectangle 22">
            <a:extLst>
              <a:ext uri="{FF2B5EF4-FFF2-40B4-BE49-F238E27FC236}">
                <a16:creationId xmlns:a16="http://schemas.microsoft.com/office/drawing/2014/main" id="{07FB6B54-C6F0-41CF-8437-BBBBBCCAC278}"/>
              </a:ext>
            </a:extLst>
          </p:cNvPr>
          <p:cNvSpPr>
            <a:spLocks noChangeArrowheads="1"/>
          </p:cNvSpPr>
          <p:nvPr/>
        </p:nvSpPr>
        <p:spPr bwMode="auto">
          <a:xfrm>
            <a:off x="6137275" y="4913313"/>
            <a:ext cx="630238" cy="325437"/>
          </a:xfrm>
          <a:prstGeom prst="rect">
            <a:avLst/>
          </a:prstGeom>
          <a:solidFill>
            <a:srgbClr val="FFFF99"/>
          </a:solidFill>
          <a:ln w="9525" cap="sq">
            <a:solidFill>
              <a:schemeClr val="hlink"/>
            </a:solidFill>
            <a:miter lim="800000"/>
            <a:headEnd/>
            <a:tailEnd/>
          </a:ln>
          <a:effectLst>
            <a:prstShdw prst="shdw17" dist="17961" dir="2700000">
              <a:schemeClr val="hlink">
                <a:gamma/>
                <a:shade val="60000"/>
                <a:invGamma/>
              </a:schemeClr>
            </a:prstShdw>
          </a:effectLst>
        </p:spPr>
        <p:txBody>
          <a:bodyPr wrap="none" anchor="ctr"/>
          <a:lstStyle/>
          <a:p>
            <a:pPr algn="ctr" eaLnBrk="1" hangingPunct="1">
              <a:defRPr/>
            </a:pPr>
            <a:r>
              <a:rPr lang="en-US" altLang="zh-CN" sz="2000">
                <a:solidFill>
                  <a:schemeClr val="bg2"/>
                </a:solidFill>
              </a:rPr>
              <a:t>H</a:t>
            </a:r>
          </a:p>
        </p:txBody>
      </p:sp>
      <p:sp>
        <p:nvSpPr>
          <p:cNvPr id="78871" name="Rectangle 23">
            <a:extLst>
              <a:ext uri="{FF2B5EF4-FFF2-40B4-BE49-F238E27FC236}">
                <a16:creationId xmlns:a16="http://schemas.microsoft.com/office/drawing/2014/main" id="{5AB43F4C-AFC1-4FF7-B028-C064CCB44458}"/>
              </a:ext>
            </a:extLst>
          </p:cNvPr>
          <p:cNvSpPr>
            <a:spLocks noChangeArrowheads="1"/>
          </p:cNvSpPr>
          <p:nvPr/>
        </p:nvSpPr>
        <p:spPr bwMode="auto">
          <a:xfrm>
            <a:off x="4826000" y="4819650"/>
            <a:ext cx="671513" cy="346075"/>
          </a:xfrm>
          <a:prstGeom prst="rect">
            <a:avLst/>
          </a:prstGeom>
          <a:solidFill>
            <a:srgbClr val="FFFF99"/>
          </a:solidFill>
          <a:ln w="9525" cap="sq">
            <a:solidFill>
              <a:schemeClr val="hlink"/>
            </a:solidFill>
            <a:miter lim="800000"/>
            <a:headEnd/>
            <a:tailEnd/>
          </a:ln>
          <a:effectLst>
            <a:prstShdw prst="shdw17" dist="17961" dir="2700000">
              <a:schemeClr val="hlink">
                <a:gamma/>
                <a:shade val="60000"/>
                <a:invGamma/>
              </a:schemeClr>
            </a:prstShdw>
          </a:effectLst>
        </p:spPr>
        <p:txBody>
          <a:bodyPr wrap="none" anchor="ctr"/>
          <a:lstStyle/>
          <a:p>
            <a:pPr algn="ctr" eaLnBrk="1" hangingPunct="1">
              <a:defRPr/>
            </a:pPr>
            <a:r>
              <a:rPr lang="en-US" altLang="zh-CN" sz="2000">
                <a:solidFill>
                  <a:schemeClr val="bg2"/>
                </a:solidFill>
              </a:rPr>
              <a:t>G</a:t>
            </a:r>
          </a:p>
        </p:txBody>
      </p:sp>
      <p:sp>
        <p:nvSpPr>
          <p:cNvPr id="78872" name="Rectangle 24">
            <a:extLst>
              <a:ext uri="{FF2B5EF4-FFF2-40B4-BE49-F238E27FC236}">
                <a16:creationId xmlns:a16="http://schemas.microsoft.com/office/drawing/2014/main" id="{FC3799EA-7CA6-428E-8F19-2329F8D9B801}"/>
              </a:ext>
            </a:extLst>
          </p:cNvPr>
          <p:cNvSpPr>
            <a:spLocks noChangeArrowheads="1"/>
          </p:cNvSpPr>
          <p:nvPr/>
        </p:nvSpPr>
        <p:spPr bwMode="auto">
          <a:xfrm>
            <a:off x="1343025" y="5565775"/>
            <a:ext cx="671513" cy="325438"/>
          </a:xfrm>
          <a:prstGeom prst="rect">
            <a:avLst/>
          </a:prstGeom>
          <a:solidFill>
            <a:srgbClr val="FFFF99"/>
          </a:solidFill>
          <a:ln w="9525" cap="sq">
            <a:solidFill>
              <a:schemeClr val="hlink"/>
            </a:solidFill>
            <a:miter lim="800000"/>
            <a:headEnd/>
            <a:tailEnd/>
          </a:ln>
          <a:effectLst>
            <a:prstShdw prst="shdw17" dist="17961" dir="2700000">
              <a:schemeClr val="hlink">
                <a:gamma/>
                <a:shade val="60000"/>
                <a:invGamma/>
              </a:schemeClr>
            </a:prstShdw>
          </a:effectLst>
        </p:spPr>
        <p:txBody>
          <a:bodyPr wrap="none" anchor="ctr"/>
          <a:lstStyle/>
          <a:p>
            <a:pPr algn="ctr" eaLnBrk="1" hangingPunct="1">
              <a:defRPr/>
            </a:pPr>
            <a:r>
              <a:rPr lang="en-US" altLang="zh-CN" sz="2000">
                <a:solidFill>
                  <a:schemeClr val="bg2"/>
                </a:solidFill>
              </a:rPr>
              <a:t>J</a:t>
            </a:r>
          </a:p>
        </p:txBody>
      </p:sp>
      <p:sp>
        <p:nvSpPr>
          <p:cNvPr id="78873" name="Rectangle 25">
            <a:extLst>
              <a:ext uri="{FF2B5EF4-FFF2-40B4-BE49-F238E27FC236}">
                <a16:creationId xmlns:a16="http://schemas.microsoft.com/office/drawing/2014/main" id="{B40439AF-8F89-4DC0-8038-1763A01B7219}"/>
              </a:ext>
            </a:extLst>
          </p:cNvPr>
          <p:cNvSpPr>
            <a:spLocks noChangeArrowheads="1"/>
          </p:cNvSpPr>
          <p:nvPr/>
        </p:nvSpPr>
        <p:spPr bwMode="auto">
          <a:xfrm>
            <a:off x="2371725" y="4783138"/>
            <a:ext cx="671513" cy="325437"/>
          </a:xfrm>
          <a:prstGeom prst="rect">
            <a:avLst/>
          </a:prstGeom>
          <a:solidFill>
            <a:srgbClr val="FFFF99"/>
          </a:solidFill>
          <a:ln w="9525" cap="sq">
            <a:solidFill>
              <a:schemeClr val="hlink"/>
            </a:solidFill>
            <a:miter lim="800000"/>
            <a:headEnd/>
            <a:tailEnd/>
          </a:ln>
          <a:effectLst>
            <a:prstShdw prst="shdw17" dist="17961" dir="2700000">
              <a:schemeClr val="hlink">
                <a:gamma/>
                <a:shade val="60000"/>
                <a:invGamma/>
              </a:schemeClr>
            </a:prstShdw>
          </a:effectLst>
        </p:spPr>
        <p:txBody>
          <a:bodyPr wrap="none" anchor="ctr"/>
          <a:lstStyle/>
          <a:p>
            <a:pPr algn="ctr" eaLnBrk="1" hangingPunct="1">
              <a:defRPr/>
            </a:pPr>
            <a:r>
              <a:rPr lang="en-US" altLang="zh-CN" sz="2000">
                <a:solidFill>
                  <a:schemeClr val="bg2"/>
                </a:solidFill>
              </a:rPr>
              <a:t>E</a:t>
            </a:r>
          </a:p>
        </p:txBody>
      </p:sp>
      <p:sp>
        <p:nvSpPr>
          <p:cNvPr id="78874" name="Rectangle 26">
            <a:extLst>
              <a:ext uri="{FF2B5EF4-FFF2-40B4-BE49-F238E27FC236}">
                <a16:creationId xmlns:a16="http://schemas.microsoft.com/office/drawing/2014/main" id="{B08E1BAA-8A37-4881-B3B7-8E3F73B67AF5}"/>
              </a:ext>
            </a:extLst>
          </p:cNvPr>
          <p:cNvSpPr>
            <a:spLocks noChangeArrowheads="1"/>
          </p:cNvSpPr>
          <p:nvPr/>
        </p:nvSpPr>
        <p:spPr bwMode="auto">
          <a:xfrm>
            <a:off x="3616325" y="4829175"/>
            <a:ext cx="671513" cy="325438"/>
          </a:xfrm>
          <a:prstGeom prst="rect">
            <a:avLst/>
          </a:prstGeom>
          <a:solidFill>
            <a:srgbClr val="FFFF99"/>
          </a:solidFill>
          <a:ln w="9525" cap="sq">
            <a:solidFill>
              <a:schemeClr val="hlink"/>
            </a:solidFill>
            <a:miter lim="800000"/>
            <a:headEnd/>
            <a:tailEnd/>
          </a:ln>
          <a:effectLst>
            <a:prstShdw prst="shdw17" dist="17961" dir="2700000">
              <a:schemeClr val="hlink">
                <a:gamma/>
                <a:shade val="60000"/>
                <a:invGamma/>
              </a:schemeClr>
            </a:prstShdw>
          </a:effectLst>
        </p:spPr>
        <p:txBody>
          <a:bodyPr wrap="none" anchor="ctr"/>
          <a:lstStyle/>
          <a:p>
            <a:pPr algn="ctr" eaLnBrk="1" hangingPunct="1">
              <a:defRPr/>
            </a:pPr>
            <a:r>
              <a:rPr lang="en-US" altLang="zh-CN" sz="2000">
                <a:solidFill>
                  <a:schemeClr val="bg2"/>
                </a:solidFill>
              </a:rPr>
              <a:t>F</a:t>
            </a:r>
          </a:p>
        </p:txBody>
      </p:sp>
      <p:sp>
        <p:nvSpPr>
          <p:cNvPr id="78875" name="Rectangle 27">
            <a:extLst>
              <a:ext uri="{FF2B5EF4-FFF2-40B4-BE49-F238E27FC236}">
                <a16:creationId xmlns:a16="http://schemas.microsoft.com/office/drawing/2014/main" id="{E4DE9751-DE19-41DE-B838-10C71EC0FD1A}"/>
              </a:ext>
            </a:extLst>
          </p:cNvPr>
          <p:cNvSpPr>
            <a:spLocks noChangeArrowheads="1"/>
          </p:cNvSpPr>
          <p:nvPr/>
        </p:nvSpPr>
        <p:spPr bwMode="auto">
          <a:xfrm>
            <a:off x="7243763" y="4899025"/>
            <a:ext cx="671512" cy="325438"/>
          </a:xfrm>
          <a:prstGeom prst="rect">
            <a:avLst/>
          </a:prstGeom>
          <a:solidFill>
            <a:srgbClr val="FFFF99"/>
          </a:solidFill>
          <a:ln w="9525" cap="sq">
            <a:solidFill>
              <a:schemeClr val="hlink"/>
            </a:solidFill>
            <a:miter lim="800000"/>
            <a:headEnd/>
            <a:tailEnd/>
          </a:ln>
          <a:effectLst>
            <a:prstShdw prst="shdw17" dist="17961" dir="2700000">
              <a:schemeClr val="hlink">
                <a:gamma/>
                <a:shade val="60000"/>
                <a:invGamma/>
              </a:schemeClr>
            </a:prstShdw>
          </a:effectLst>
        </p:spPr>
        <p:txBody>
          <a:bodyPr wrap="none" anchor="ctr"/>
          <a:lstStyle/>
          <a:p>
            <a:pPr algn="ctr" eaLnBrk="1" hangingPunct="1">
              <a:defRPr/>
            </a:pPr>
            <a:r>
              <a:rPr lang="en-US" altLang="zh-CN" sz="2000">
                <a:solidFill>
                  <a:schemeClr val="bg2"/>
                </a:solidFill>
              </a:rPr>
              <a:t>I</a:t>
            </a:r>
          </a:p>
        </p:txBody>
      </p:sp>
      <p:sp>
        <p:nvSpPr>
          <p:cNvPr id="78876" name="Rectangle 28">
            <a:extLst>
              <a:ext uri="{FF2B5EF4-FFF2-40B4-BE49-F238E27FC236}">
                <a16:creationId xmlns:a16="http://schemas.microsoft.com/office/drawing/2014/main" id="{EAD080EA-E808-421A-B39C-3006F02691F9}"/>
              </a:ext>
            </a:extLst>
          </p:cNvPr>
          <p:cNvSpPr>
            <a:spLocks noChangeArrowheads="1"/>
          </p:cNvSpPr>
          <p:nvPr/>
        </p:nvSpPr>
        <p:spPr bwMode="auto">
          <a:xfrm>
            <a:off x="2674938" y="5578475"/>
            <a:ext cx="671512" cy="325438"/>
          </a:xfrm>
          <a:prstGeom prst="rect">
            <a:avLst/>
          </a:prstGeom>
          <a:solidFill>
            <a:srgbClr val="FFFF99"/>
          </a:solidFill>
          <a:ln w="9525" cap="sq">
            <a:solidFill>
              <a:schemeClr val="hlink"/>
            </a:solidFill>
            <a:miter lim="800000"/>
            <a:headEnd/>
            <a:tailEnd/>
          </a:ln>
          <a:effectLst>
            <a:prstShdw prst="shdw17" dist="17961" dir="2700000">
              <a:schemeClr val="hlink">
                <a:gamma/>
                <a:shade val="60000"/>
                <a:invGamma/>
              </a:schemeClr>
            </a:prstShdw>
          </a:effectLst>
        </p:spPr>
        <p:txBody>
          <a:bodyPr wrap="none" anchor="ctr"/>
          <a:lstStyle/>
          <a:p>
            <a:pPr algn="ctr" eaLnBrk="1" hangingPunct="1">
              <a:defRPr/>
            </a:pPr>
            <a:r>
              <a:rPr lang="en-US" altLang="zh-CN" sz="2000">
                <a:solidFill>
                  <a:schemeClr val="bg2"/>
                </a:solidFill>
              </a:rPr>
              <a:t>K</a:t>
            </a:r>
          </a:p>
        </p:txBody>
      </p:sp>
      <p:sp>
        <p:nvSpPr>
          <p:cNvPr id="78877" name="Rectangle 29">
            <a:extLst>
              <a:ext uri="{FF2B5EF4-FFF2-40B4-BE49-F238E27FC236}">
                <a16:creationId xmlns:a16="http://schemas.microsoft.com/office/drawing/2014/main" id="{2E2EB879-71ED-4269-A69A-DF05D3F83883}"/>
              </a:ext>
            </a:extLst>
          </p:cNvPr>
          <p:cNvSpPr>
            <a:spLocks noChangeArrowheads="1"/>
          </p:cNvSpPr>
          <p:nvPr/>
        </p:nvSpPr>
        <p:spPr bwMode="auto">
          <a:xfrm>
            <a:off x="3840163" y="5581650"/>
            <a:ext cx="671512" cy="346075"/>
          </a:xfrm>
          <a:prstGeom prst="rect">
            <a:avLst/>
          </a:prstGeom>
          <a:solidFill>
            <a:srgbClr val="FFFF99"/>
          </a:solidFill>
          <a:ln w="9525" cap="sq">
            <a:solidFill>
              <a:schemeClr val="hlink"/>
            </a:solidFill>
            <a:miter lim="800000"/>
            <a:headEnd/>
            <a:tailEnd/>
          </a:ln>
          <a:effectLst>
            <a:prstShdw prst="shdw17" dist="17961" dir="2700000">
              <a:schemeClr val="hlink">
                <a:gamma/>
                <a:shade val="60000"/>
                <a:invGamma/>
              </a:schemeClr>
            </a:prstShdw>
          </a:effectLst>
        </p:spPr>
        <p:txBody>
          <a:bodyPr wrap="none" anchor="ctr"/>
          <a:lstStyle/>
          <a:p>
            <a:pPr algn="ctr" eaLnBrk="1" hangingPunct="1">
              <a:defRPr/>
            </a:pPr>
            <a:r>
              <a:rPr lang="en-US" altLang="zh-CN" sz="2000">
                <a:solidFill>
                  <a:schemeClr val="bg2"/>
                </a:solidFill>
              </a:rPr>
              <a:t>L</a:t>
            </a:r>
          </a:p>
        </p:txBody>
      </p:sp>
      <p:sp>
        <p:nvSpPr>
          <p:cNvPr id="78878" name="Line 30">
            <a:extLst>
              <a:ext uri="{FF2B5EF4-FFF2-40B4-BE49-F238E27FC236}">
                <a16:creationId xmlns:a16="http://schemas.microsoft.com/office/drawing/2014/main" id="{439B4A90-F4D8-45C5-B925-FBAEC271D6B6}"/>
              </a:ext>
            </a:extLst>
          </p:cNvPr>
          <p:cNvSpPr>
            <a:spLocks noChangeShapeType="1"/>
          </p:cNvSpPr>
          <p:nvPr/>
        </p:nvSpPr>
        <p:spPr bwMode="auto">
          <a:xfrm>
            <a:off x="4287838" y="3473450"/>
            <a:ext cx="0" cy="387350"/>
          </a:xfrm>
          <a:prstGeom prst="line">
            <a:avLst/>
          </a:prstGeom>
          <a:noFill/>
          <a:ln w="9525" cap="sq">
            <a:solidFill>
              <a:schemeClr val="tx1"/>
            </a:solidFill>
            <a:round/>
            <a:headEnd/>
            <a:tailEnd/>
          </a:ln>
          <a:effectLst>
            <a:prstShdw prst="shdw17" dist="17961" dir="2700000">
              <a:schemeClr val="tx1">
                <a:gamma/>
                <a:shade val="60000"/>
                <a:invGamma/>
              </a:schemeClr>
            </a:prstShdw>
          </a:effectLst>
        </p:spPr>
        <p:txBody>
          <a:bodyPr wrap="none" anchor="ctr"/>
          <a:lstStyle/>
          <a:p>
            <a:pPr algn="ctr" eaLnBrk="1" hangingPunct="1">
              <a:defRPr/>
            </a:pPr>
            <a:endParaRPr lang="zh-CN" altLang="en-US"/>
          </a:p>
        </p:txBody>
      </p:sp>
      <p:sp>
        <p:nvSpPr>
          <p:cNvPr id="78879" name="Line 31">
            <a:extLst>
              <a:ext uri="{FF2B5EF4-FFF2-40B4-BE49-F238E27FC236}">
                <a16:creationId xmlns:a16="http://schemas.microsoft.com/office/drawing/2014/main" id="{D23CC033-836F-4119-9CE7-13A58E4751EA}"/>
              </a:ext>
            </a:extLst>
          </p:cNvPr>
          <p:cNvSpPr>
            <a:spLocks noChangeShapeType="1"/>
          </p:cNvSpPr>
          <p:nvPr/>
        </p:nvSpPr>
        <p:spPr bwMode="auto">
          <a:xfrm flipH="1">
            <a:off x="2724150" y="3473450"/>
            <a:ext cx="1401763" cy="447675"/>
          </a:xfrm>
          <a:prstGeom prst="line">
            <a:avLst/>
          </a:prstGeom>
          <a:noFill/>
          <a:ln w="9525" cap="sq">
            <a:solidFill>
              <a:schemeClr val="tx1"/>
            </a:solidFill>
            <a:round/>
            <a:headEnd/>
            <a:tailEnd/>
          </a:ln>
          <a:effectLst>
            <a:prstShdw prst="shdw17">
              <a:schemeClr val="tx1">
                <a:gamma/>
                <a:shade val="60000"/>
                <a:invGamma/>
              </a:schemeClr>
            </a:prstShdw>
          </a:effectLst>
        </p:spPr>
        <p:txBody>
          <a:bodyPr wrap="none" anchor="ctr"/>
          <a:lstStyle/>
          <a:p>
            <a:pPr algn="ctr" eaLnBrk="1" hangingPunct="1">
              <a:defRPr/>
            </a:pPr>
            <a:endParaRPr lang="zh-CN" altLang="en-US"/>
          </a:p>
        </p:txBody>
      </p:sp>
      <p:sp>
        <p:nvSpPr>
          <p:cNvPr id="78880" name="Line 32">
            <a:extLst>
              <a:ext uri="{FF2B5EF4-FFF2-40B4-BE49-F238E27FC236}">
                <a16:creationId xmlns:a16="http://schemas.microsoft.com/office/drawing/2014/main" id="{23DA528A-9DCC-4D4E-9A59-835E4695EBA9}"/>
              </a:ext>
            </a:extLst>
          </p:cNvPr>
          <p:cNvSpPr>
            <a:spLocks noChangeShapeType="1"/>
          </p:cNvSpPr>
          <p:nvPr/>
        </p:nvSpPr>
        <p:spPr bwMode="auto">
          <a:xfrm>
            <a:off x="4451350" y="3473450"/>
            <a:ext cx="1462088" cy="406400"/>
          </a:xfrm>
          <a:prstGeom prst="line">
            <a:avLst/>
          </a:prstGeom>
          <a:noFill/>
          <a:ln w="9525" cap="sq">
            <a:solidFill>
              <a:schemeClr val="tx1"/>
            </a:solidFill>
            <a:round/>
            <a:headEnd/>
            <a:tailEnd/>
          </a:ln>
          <a:effectLst>
            <a:prstShdw prst="shdw17" dist="17961" dir="2700000">
              <a:schemeClr val="tx1">
                <a:gamma/>
                <a:shade val="60000"/>
                <a:invGamma/>
              </a:schemeClr>
            </a:prstShdw>
          </a:effectLst>
        </p:spPr>
        <p:txBody>
          <a:bodyPr wrap="none" anchor="ctr"/>
          <a:lstStyle/>
          <a:p>
            <a:pPr algn="ctr" eaLnBrk="1" hangingPunct="1">
              <a:defRPr/>
            </a:pPr>
            <a:endParaRPr lang="zh-CN" altLang="en-US"/>
          </a:p>
        </p:txBody>
      </p:sp>
      <p:sp>
        <p:nvSpPr>
          <p:cNvPr id="78881" name="Line 33">
            <a:extLst>
              <a:ext uri="{FF2B5EF4-FFF2-40B4-BE49-F238E27FC236}">
                <a16:creationId xmlns:a16="http://schemas.microsoft.com/office/drawing/2014/main" id="{EFAB2CEB-195F-49A0-A1A1-0F9155877F01}"/>
              </a:ext>
            </a:extLst>
          </p:cNvPr>
          <p:cNvSpPr>
            <a:spLocks noChangeShapeType="1"/>
          </p:cNvSpPr>
          <p:nvPr/>
        </p:nvSpPr>
        <p:spPr bwMode="auto">
          <a:xfrm>
            <a:off x="2743200" y="4225925"/>
            <a:ext cx="0" cy="547688"/>
          </a:xfrm>
          <a:prstGeom prst="line">
            <a:avLst/>
          </a:prstGeom>
          <a:noFill/>
          <a:ln w="9525" cap="sq">
            <a:solidFill>
              <a:schemeClr val="tx1"/>
            </a:solidFill>
            <a:round/>
            <a:headEnd/>
            <a:tailEnd/>
          </a:ln>
          <a:effectLst>
            <a:prstShdw prst="shdw17" dist="17961" dir="2700000">
              <a:schemeClr val="tx1">
                <a:gamma/>
                <a:shade val="60000"/>
                <a:invGamma/>
              </a:schemeClr>
            </a:prstShdw>
          </a:effectLst>
        </p:spPr>
        <p:txBody>
          <a:bodyPr wrap="none" anchor="ctr"/>
          <a:lstStyle/>
          <a:p>
            <a:pPr algn="ctr" eaLnBrk="1" hangingPunct="1">
              <a:defRPr/>
            </a:pPr>
            <a:endParaRPr lang="zh-CN" altLang="en-US"/>
          </a:p>
        </p:txBody>
      </p:sp>
      <p:sp>
        <p:nvSpPr>
          <p:cNvPr id="78882" name="Line 34">
            <a:extLst>
              <a:ext uri="{FF2B5EF4-FFF2-40B4-BE49-F238E27FC236}">
                <a16:creationId xmlns:a16="http://schemas.microsoft.com/office/drawing/2014/main" id="{17F71B78-0585-4011-8DDD-D731B4824854}"/>
              </a:ext>
            </a:extLst>
          </p:cNvPr>
          <p:cNvSpPr>
            <a:spLocks noChangeShapeType="1"/>
          </p:cNvSpPr>
          <p:nvPr/>
        </p:nvSpPr>
        <p:spPr bwMode="auto">
          <a:xfrm flipH="1">
            <a:off x="3902075" y="4225925"/>
            <a:ext cx="365125" cy="588963"/>
          </a:xfrm>
          <a:prstGeom prst="line">
            <a:avLst/>
          </a:prstGeom>
          <a:noFill/>
          <a:ln w="9525" cap="sq">
            <a:solidFill>
              <a:schemeClr val="tx1"/>
            </a:solidFill>
            <a:round/>
            <a:headEnd/>
            <a:tailEnd/>
          </a:ln>
          <a:effectLst>
            <a:prstShdw prst="shdw17">
              <a:schemeClr val="tx1">
                <a:gamma/>
                <a:shade val="60000"/>
                <a:invGamma/>
              </a:schemeClr>
            </a:prstShdw>
          </a:effectLst>
        </p:spPr>
        <p:txBody>
          <a:bodyPr wrap="none" anchor="ctr"/>
          <a:lstStyle/>
          <a:p>
            <a:pPr algn="ctr" eaLnBrk="1" hangingPunct="1">
              <a:defRPr/>
            </a:pPr>
            <a:endParaRPr lang="zh-CN" altLang="en-US"/>
          </a:p>
        </p:txBody>
      </p:sp>
      <p:sp>
        <p:nvSpPr>
          <p:cNvPr id="78883" name="Line 35">
            <a:extLst>
              <a:ext uri="{FF2B5EF4-FFF2-40B4-BE49-F238E27FC236}">
                <a16:creationId xmlns:a16="http://schemas.microsoft.com/office/drawing/2014/main" id="{A81ECFCA-783C-4BD7-AAF1-A2BCAA47A470}"/>
              </a:ext>
            </a:extLst>
          </p:cNvPr>
          <p:cNvSpPr>
            <a:spLocks noChangeShapeType="1"/>
          </p:cNvSpPr>
          <p:nvPr/>
        </p:nvSpPr>
        <p:spPr bwMode="auto">
          <a:xfrm>
            <a:off x="4267200" y="4225925"/>
            <a:ext cx="854075" cy="588963"/>
          </a:xfrm>
          <a:prstGeom prst="line">
            <a:avLst/>
          </a:prstGeom>
          <a:noFill/>
          <a:ln w="9525" cap="sq">
            <a:solidFill>
              <a:schemeClr val="tx1"/>
            </a:solidFill>
            <a:round/>
            <a:headEnd/>
            <a:tailEnd/>
          </a:ln>
          <a:effectLst>
            <a:prstShdw prst="shdw17" dist="17961" dir="2700000">
              <a:schemeClr val="tx1">
                <a:gamma/>
                <a:shade val="60000"/>
                <a:invGamma/>
              </a:schemeClr>
            </a:prstShdw>
          </a:effectLst>
        </p:spPr>
        <p:txBody>
          <a:bodyPr wrap="none" anchor="ctr"/>
          <a:lstStyle/>
          <a:p>
            <a:pPr algn="ctr" eaLnBrk="1" hangingPunct="1">
              <a:defRPr/>
            </a:pPr>
            <a:endParaRPr lang="zh-CN" altLang="en-US"/>
          </a:p>
        </p:txBody>
      </p:sp>
      <p:sp>
        <p:nvSpPr>
          <p:cNvPr id="78884" name="Line 36">
            <a:extLst>
              <a:ext uri="{FF2B5EF4-FFF2-40B4-BE49-F238E27FC236}">
                <a16:creationId xmlns:a16="http://schemas.microsoft.com/office/drawing/2014/main" id="{DA22DB15-0558-4888-BC1C-4769F0631931}"/>
              </a:ext>
            </a:extLst>
          </p:cNvPr>
          <p:cNvSpPr>
            <a:spLocks noChangeShapeType="1"/>
          </p:cNvSpPr>
          <p:nvPr/>
        </p:nvSpPr>
        <p:spPr bwMode="auto">
          <a:xfrm flipH="1">
            <a:off x="5121275" y="4246563"/>
            <a:ext cx="854075" cy="609600"/>
          </a:xfrm>
          <a:prstGeom prst="line">
            <a:avLst/>
          </a:prstGeom>
          <a:noFill/>
          <a:ln w="9525" cap="sq">
            <a:solidFill>
              <a:schemeClr val="tx1"/>
            </a:solidFill>
            <a:round/>
            <a:headEnd/>
            <a:tailEnd/>
          </a:ln>
          <a:effectLst>
            <a:prstShdw prst="shdw17">
              <a:schemeClr val="tx1">
                <a:gamma/>
                <a:shade val="60000"/>
                <a:invGamma/>
              </a:schemeClr>
            </a:prstShdw>
          </a:effectLst>
        </p:spPr>
        <p:txBody>
          <a:bodyPr wrap="none" anchor="ctr"/>
          <a:lstStyle/>
          <a:p>
            <a:pPr algn="ctr" eaLnBrk="1" hangingPunct="1">
              <a:defRPr/>
            </a:pPr>
            <a:endParaRPr lang="zh-CN" altLang="en-US"/>
          </a:p>
        </p:txBody>
      </p:sp>
      <p:sp>
        <p:nvSpPr>
          <p:cNvPr id="78885" name="Line 37">
            <a:extLst>
              <a:ext uri="{FF2B5EF4-FFF2-40B4-BE49-F238E27FC236}">
                <a16:creationId xmlns:a16="http://schemas.microsoft.com/office/drawing/2014/main" id="{B6399159-44E5-43AB-B7B5-976E143F4D6E}"/>
              </a:ext>
            </a:extLst>
          </p:cNvPr>
          <p:cNvSpPr>
            <a:spLocks noChangeShapeType="1"/>
          </p:cNvSpPr>
          <p:nvPr/>
        </p:nvSpPr>
        <p:spPr bwMode="auto">
          <a:xfrm>
            <a:off x="5975350" y="4225925"/>
            <a:ext cx="466725" cy="690563"/>
          </a:xfrm>
          <a:prstGeom prst="line">
            <a:avLst/>
          </a:prstGeom>
          <a:noFill/>
          <a:ln w="9525" cap="sq">
            <a:solidFill>
              <a:schemeClr val="tx1"/>
            </a:solidFill>
            <a:round/>
            <a:headEnd/>
            <a:tailEnd/>
          </a:ln>
          <a:effectLst>
            <a:prstShdw prst="shdw17" dist="17961" dir="2700000">
              <a:schemeClr val="tx1">
                <a:gamma/>
                <a:shade val="60000"/>
                <a:invGamma/>
              </a:schemeClr>
            </a:prstShdw>
          </a:effectLst>
        </p:spPr>
        <p:txBody>
          <a:bodyPr wrap="none" anchor="ctr"/>
          <a:lstStyle/>
          <a:p>
            <a:pPr algn="ctr" eaLnBrk="1" hangingPunct="1">
              <a:defRPr/>
            </a:pPr>
            <a:endParaRPr lang="zh-CN" altLang="en-US"/>
          </a:p>
        </p:txBody>
      </p:sp>
      <p:sp>
        <p:nvSpPr>
          <p:cNvPr id="78886" name="Line 38">
            <a:extLst>
              <a:ext uri="{FF2B5EF4-FFF2-40B4-BE49-F238E27FC236}">
                <a16:creationId xmlns:a16="http://schemas.microsoft.com/office/drawing/2014/main" id="{1B11795B-ACCA-4FD3-8A39-40BA666B19F5}"/>
              </a:ext>
            </a:extLst>
          </p:cNvPr>
          <p:cNvSpPr>
            <a:spLocks noChangeShapeType="1"/>
          </p:cNvSpPr>
          <p:nvPr/>
        </p:nvSpPr>
        <p:spPr bwMode="auto">
          <a:xfrm>
            <a:off x="2703513" y="5099050"/>
            <a:ext cx="284162" cy="488950"/>
          </a:xfrm>
          <a:prstGeom prst="line">
            <a:avLst/>
          </a:prstGeom>
          <a:noFill/>
          <a:ln w="9525" cap="sq">
            <a:solidFill>
              <a:schemeClr val="tx1"/>
            </a:solidFill>
            <a:round/>
            <a:headEnd/>
            <a:tailEnd/>
          </a:ln>
          <a:effectLst>
            <a:prstShdw prst="shdw17" dist="17961" dir="2700000">
              <a:schemeClr val="tx1">
                <a:gamma/>
                <a:shade val="60000"/>
                <a:invGamma/>
              </a:schemeClr>
            </a:prstShdw>
          </a:effectLst>
        </p:spPr>
        <p:txBody>
          <a:bodyPr wrap="none" anchor="ctr"/>
          <a:lstStyle/>
          <a:p>
            <a:pPr algn="ctr" eaLnBrk="1" hangingPunct="1">
              <a:defRPr/>
            </a:pPr>
            <a:endParaRPr lang="zh-CN" altLang="en-US"/>
          </a:p>
        </p:txBody>
      </p:sp>
      <p:sp>
        <p:nvSpPr>
          <p:cNvPr id="78887" name="Line 39">
            <a:extLst>
              <a:ext uri="{FF2B5EF4-FFF2-40B4-BE49-F238E27FC236}">
                <a16:creationId xmlns:a16="http://schemas.microsoft.com/office/drawing/2014/main" id="{FDD1964A-9382-4A6E-B732-8331D1C49462}"/>
              </a:ext>
            </a:extLst>
          </p:cNvPr>
          <p:cNvSpPr>
            <a:spLocks noChangeShapeType="1"/>
          </p:cNvSpPr>
          <p:nvPr/>
        </p:nvSpPr>
        <p:spPr bwMode="auto">
          <a:xfrm flipH="1">
            <a:off x="1666875" y="5099050"/>
            <a:ext cx="1057275" cy="447675"/>
          </a:xfrm>
          <a:prstGeom prst="line">
            <a:avLst/>
          </a:prstGeom>
          <a:noFill/>
          <a:ln w="9525" cap="sq">
            <a:solidFill>
              <a:schemeClr val="tx1"/>
            </a:solidFill>
            <a:round/>
            <a:headEnd/>
            <a:tailEnd/>
          </a:ln>
          <a:effectLst>
            <a:prstShdw prst="shdw17">
              <a:schemeClr val="tx1">
                <a:gamma/>
                <a:shade val="60000"/>
                <a:invGamma/>
              </a:schemeClr>
            </a:prstShdw>
          </a:effectLst>
        </p:spPr>
        <p:txBody>
          <a:bodyPr wrap="none" anchor="ctr"/>
          <a:lstStyle/>
          <a:p>
            <a:pPr algn="ctr" eaLnBrk="1" hangingPunct="1">
              <a:defRPr/>
            </a:pPr>
            <a:endParaRPr lang="zh-CN" altLang="en-US"/>
          </a:p>
        </p:txBody>
      </p:sp>
      <p:sp>
        <p:nvSpPr>
          <p:cNvPr id="78888" name="Rectangle 40">
            <a:extLst>
              <a:ext uri="{FF2B5EF4-FFF2-40B4-BE49-F238E27FC236}">
                <a16:creationId xmlns:a16="http://schemas.microsoft.com/office/drawing/2014/main" id="{DC7C8376-6319-4E6C-A51E-CCE58CB595CC}"/>
              </a:ext>
            </a:extLst>
          </p:cNvPr>
          <p:cNvSpPr>
            <a:spLocks noChangeArrowheads="1"/>
          </p:cNvSpPr>
          <p:nvPr/>
        </p:nvSpPr>
        <p:spPr bwMode="auto">
          <a:xfrm>
            <a:off x="5618163" y="5611813"/>
            <a:ext cx="671512" cy="346075"/>
          </a:xfrm>
          <a:prstGeom prst="rect">
            <a:avLst/>
          </a:prstGeom>
          <a:solidFill>
            <a:srgbClr val="FFFF99"/>
          </a:solidFill>
          <a:ln w="9525" cap="sq">
            <a:solidFill>
              <a:schemeClr val="hlink"/>
            </a:solidFill>
            <a:miter lim="800000"/>
            <a:headEnd/>
            <a:tailEnd/>
          </a:ln>
          <a:effectLst>
            <a:prstShdw prst="shdw17" dist="17961" dir="2700000">
              <a:schemeClr val="hlink">
                <a:gamma/>
                <a:shade val="60000"/>
                <a:invGamma/>
              </a:schemeClr>
            </a:prstShdw>
          </a:effectLst>
        </p:spPr>
        <p:txBody>
          <a:bodyPr wrap="none" anchor="ctr"/>
          <a:lstStyle/>
          <a:p>
            <a:pPr algn="ctr" eaLnBrk="1" hangingPunct="1">
              <a:defRPr/>
            </a:pPr>
            <a:r>
              <a:rPr lang="en-US" altLang="zh-CN" sz="2000">
                <a:solidFill>
                  <a:schemeClr val="bg2"/>
                </a:solidFill>
              </a:rPr>
              <a:t>M</a:t>
            </a:r>
          </a:p>
        </p:txBody>
      </p:sp>
      <p:sp>
        <p:nvSpPr>
          <p:cNvPr id="78889" name="Line 41">
            <a:extLst>
              <a:ext uri="{FF2B5EF4-FFF2-40B4-BE49-F238E27FC236}">
                <a16:creationId xmlns:a16="http://schemas.microsoft.com/office/drawing/2014/main" id="{D7986FF5-7313-4B69-8931-368D65CA6C63}"/>
              </a:ext>
            </a:extLst>
          </p:cNvPr>
          <p:cNvSpPr>
            <a:spLocks noChangeShapeType="1"/>
          </p:cNvSpPr>
          <p:nvPr/>
        </p:nvSpPr>
        <p:spPr bwMode="auto">
          <a:xfrm>
            <a:off x="5975350" y="4265613"/>
            <a:ext cx="1584325" cy="609600"/>
          </a:xfrm>
          <a:prstGeom prst="line">
            <a:avLst/>
          </a:prstGeom>
          <a:noFill/>
          <a:ln w="9525" cap="sq">
            <a:solidFill>
              <a:schemeClr val="tx1"/>
            </a:solidFill>
            <a:round/>
            <a:headEnd/>
            <a:tailEnd/>
          </a:ln>
          <a:effectLst>
            <a:prstShdw prst="shdw17" dist="17961" dir="2700000">
              <a:schemeClr val="tx1">
                <a:gamma/>
                <a:shade val="60000"/>
                <a:invGamma/>
              </a:schemeClr>
            </a:prstShdw>
          </a:effectLst>
        </p:spPr>
        <p:txBody>
          <a:bodyPr wrap="none" anchor="ctr"/>
          <a:lstStyle/>
          <a:p>
            <a:pPr algn="ctr" eaLnBrk="1" hangingPunct="1">
              <a:defRPr/>
            </a:pPr>
            <a:endParaRPr lang="zh-CN" altLang="en-US"/>
          </a:p>
        </p:txBody>
      </p:sp>
      <p:sp>
        <p:nvSpPr>
          <p:cNvPr id="78890" name="Rectangle 42">
            <a:extLst>
              <a:ext uri="{FF2B5EF4-FFF2-40B4-BE49-F238E27FC236}">
                <a16:creationId xmlns:a16="http://schemas.microsoft.com/office/drawing/2014/main" id="{8F917A15-9E16-4D1A-AC81-BB257F291528}"/>
              </a:ext>
            </a:extLst>
          </p:cNvPr>
          <p:cNvSpPr>
            <a:spLocks noChangeArrowheads="1"/>
          </p:cNvSpPr>
          <p:nvPr/>
        </p:nvSpPr>
        <p:spPr bwMode="auto">
          <a:xfrm>
            <a:off x="6908800" y="5600700"/>
            <a:ext cx="671513" cy="346075"/>
          </a:xfrm>
          <a:prstGeom prst="rect">
            <a:avLst/>
          </a:prstGeom>
          <a:solidFill>
            <a:srgbClr val="FFFF99"/>
          </a:solidFill>
          <a:ln w="9525" cap="sq">
            <a:solidFill>
              <a:schemeClr val="hlink"/>
            </a:solidFill>
            <a:miter lim="800000"/>
            <a:headEnd/>
            <a:tailEnd/>
          </a:ln>
          <a:effectLst>
            <a:prstShdw prst="shdw17" dist="17961" dir="2700000">
              <a:schemeClr val="hlink">
                <a:gamma/>
                <a:shade val="60000"/>
                <a:invGamma/>
              </a:schemeClr>
            </a:prstShdw>
          </a:effectLst>
        </p:spPr>
        <p:txBody>
          <a:bodyPr wrap="none" anchor="ctr"/>
          <a:lstStyle/>
          <a:p>
            <a:pPr algn="ctr" eaLnBrk="1" hangingPunct="1">
              <a:defRPr/>
            </a:pPr>
            <a:r>
              <a:rPr lang="en-US" altLang="zh-CN" sz="2000">
                <a:solidFill>
                  <a:schemeClr val="bg2"/>
                </a:solidFill>
              </a:rPr>
              <a:t>N</a:t>
            </a:r>
          </a:p>
        </p:txBody>
      </p:sp>
      <p:sp>
        <p:nvSpPr>
          <p:cNvPr id="78891" name="Line 43">
            <a:extLst>
              <a:ext uri="{FF2B5EF4-FFF2-40B4-BE49-F238E27FC236}">
                <a16:creationId xmlns:a16="http://schemas.microsoft.com/office/drawing/2014/main" id="{688E34CD-5D35-43BA-93FF-A15131C3C702}"/>
              </a:ext>
            </a:extLst>
          </p:cNvPr>
          <p:cNvSpPr>
            <a:spLocks noChangeShapeType="1"/>
          </p:cNvSpPr>
          <p:nvPr/>
        </p:nvSpPr>
        <p:spPr bwMode="auto">
          <a:xfrm>
            <a:off x="3881438" y="5160963"/>
            <a:ext cx="263525" cy="446087"/>
          </a:xfrm>
          <a:prstGeom prst="line">
            <a:avLst/>
          </a:prstGeom>
          <a:noFill/>
          <a:ln w="9525" cap="sq">
            <a:solidFill>
              <a:schemeClr val="tx1"/>
            </a:solidFill>
            <a:round/>
            <a:headEnd/>
            <a:tailEnd/>
          </a:ln>
          <a:effectLst>
            <a:prstShdw prst="shdw17" dist="17961" dir="2700000">
              <a:schemeClr val="tx1">
                <a:gamma/>
                <a:shade val="60000"/>
                <a:invGamma/>
              </a:schemeClr>
            </a:prstShdw>
          </a:effectLst>
        </p:spPr>
        <p:txBody>
          <a:bodyPr wrap="none" anchor="ctr"/>
          <a:lstStyle/>
          <a:p>
            <a:pPr algn="ctr" eaLnBrk="1" hangingPunct="1">
              <a:defRPr/>
            </a:pPr>
            <a:endParaRPr lang="zh-CN" altLang="en-US"/>
          </a:p>
        </p:txBody>
      </p:sp>
      <p:sp>
        <p:nvSpPr>
          <p:cNvPr id="78893" name="Line 45">
            <a:extLst>
              <a:ext uri="{FF2B5EF4-FFF2-40B4-BE49-F238E27FC236}">
                <a16:creationId xmlns:a16="http://schemas.microsoft.com/office/drawing/2014/main" id="{EB6329E8-DC93-4317-9B0B-74DF2C5F1BB3}"/>
              </a:ext>
            </a:extLst>
          </p:cNvPr>
          <p:cNvSpPr>
            <a:spLocks noChangeShapeType="1"/>
          </p:cNvSpPr>
          <p:nvPr/>
        </p:nvSpPr>
        <p:spPr bwMode="auto">
          <a:xfrm flipH="1">
            <a:off x="5913438" y="5241925"/>
            <a:ext cx="549275" cy="365125"/>
          </a:xfrm>
          <a:prstGeom prst="line">
            <a:avLst/>
          </a:prstGeom>
          <a:noFill/>
          <a:ln w="9525" cap="sq">
            <a:solidFill>
              <a:schemeClr val="tx1"/>
            </a:solidFill>
            <a:round/>
            <a:headEnd/>
            <a:tailEnd/>
          </a:ln>
          <a:effectLst>
            <a:prstShdw prst="shdw17">
              <a:schemeClr val="tx1">
                <a:gamma/>
                <a:shade val="60000"/>
                <a:invGamma/>
              </a:schemeClr>
            </a:prstShdw>
          </a:effectLst>
        </p:spPr>
        <p:txBody>
          <a:bodyPr wrap="none" anchor="ctr"/>
          <a:lstStyle/>
          <a:p>
            <a:pPr algn="ctr" eaLnBrk="1" hangingPunct="1">
              <a:defRPr/>
            </a:pPr>
            <a:endParaRPr lang="zh-CN" altLang="en-US"/>
          </a:p>
        </p:txBody>
      </p:sp>
      <p:sp>
        <p:nvSpPr>
          <p:cNvPr id="78894" name="Line 46">
            <a:extLst>
              <a:ext uri="{FF2B5EF4-FFF2-40B4-BE49-F238E27FC236}">
                <a16:creationId xmlns:a16="http://schemas.microsoft.com/office/drawing/2014/main" id="{4BF90491-5140-4F02-A052-045AB5E65269}"/>
              </a:ext>
            </a:extLst>
          </p:cNvPr>
          <p:cNvSpPr>
            <a:spLocks noChangeShapeType="1"/>
          </p:cNvSpPr>
          <p:nvPr/>
        </p:nvSpPr>
        <p:spPr bwMode="auto">
          <a:xfrm>
            <a:off x="6462713" y="5241925"/>
            <a:ext cx="750887" cy="365125"/>
          </a:xfrm>
          <a:prstGeom prst="line">
            <a:avLst/>
          </a:prstGeom>
          <a:noFill/>
          <a:ln w="9525" cap="sq">
            <a:solidFill>
              <a:schemeClr val="tx1"/>
            </a:solidFill>
            <a:round/>
            <a:headEnd/>
            <a:tailEnd/>
          </a:ln>
          <a:effectLst>
            <a:prstShdw prst="shdw17" dist="17961" dir="2700000">
              <a:schemeClr val="tx1">
                <a:gamma/>
                <a:shade val="60000"/>
                <a:invGamma/>
              </a:schemeClr>
            </a:prstShdw>
          </a:effectLst>
        </p:spPr>
        <p:txBody>
          <a:bodyPr wrap="none" anchor="ctr"/>
          <a:lstStyle/>
          <a:p>
            <a:pPr algn="ctr" eaLnBrk="1" hangingPunct="1">
              <a:defRPr/>
            </a:pPr>
            <a:endParaRPr lang="zh-CN" altLang="en-US"/>
          </a:p>
        </p:txBody>
      </p:sp>
      <p:sp>
        <p:nvSpPr>
          <p:cNvPr id="44065" name="Oval 47">
            <a:hlinkClick r:id="" action="ppaction://hlinkshowjump?jump=previousslide"/>
            <a:extLst>
              <a:ext uri="{FF2B5EF4-FFF2-40B4-BE49-F238E27FC236}">
                <a16:creationId xmlns:a16="http://schemas.microsoft.com/office/drawing/2014/main" id="{450FBEED-28CA-4AAF-AE8F-8589A1D2E45D}"/>
              </a:ext>
            </a:extLst>
          </p:cNvPr>
          <p:cNvSpPr>
            <a:spLocks noChangeArrowheads="1"/>
          </p:cNvSpPr>
          <p:nvPr/>
        </p:nvSpPr>
        <p:spPr bwMode="auto">
          <a:xfrm>
            <a:off x="6353175" y="6386513"/>
            <a:ext cx="747713" cy="323850"/>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kumimoji="1" sz="1600" b="1">
                <a:solidFill>
                  <a:srgbClr val="003399"/>
                </a:solidFill>
                <a:latin typeface="Times New Roman" panose="02020603050405020304" pitchFamily="18" charset="0"/>
                <a:ea typeface="宋体" panose="02010600030101010101" pitchFamily="2" charset="-122"/>
              </a:defRPr>
            </a:lvl1pPr>
            <a:lvl2pPr marL="742950" indent="-285750" algn="ctr">
              <a:defRPr kumimoji="1" sz="1600" b="1">
                <a:solidFill>
                  <a:srgbClr val="003399"/>
                </a:solidFill>
                <a:latin typeface="Times New Roman" panose="02020603050405020304" pitchFamily="18" charset="0"/>
                <a:ea typeface="宋体" panose="02010600030101010101" pitchFamily="2" charset="-122"/>
              </a:defRPr>
            </a:lvl2pPr>
            <a:lvl3pPr marL="1143000" indent="-228600" algn="ctr">
              <a:defRPr kumimoji="1" sz="1600" b="1">
                <a:solidFill>
                  <a:srgbClr val="003399"/>
                </a:solidFill>
                <a:latin typeface="Times New Roman" panose="02020603050405020304" pitchFamily="18" charset="0"/>
                <a:ea typeface="宋体" panose="02010600030101010101" pitchFamily="2" charset="-122"/>
              </a:defRPr>
            </a:lvl3pPr>
            <a:lvl4pPr marL="1600200" indent="-228600" algn="ctr">
              <a:defRPr kumimoji="1" sz="1600" b="1">
                <a:solidFill>
                  <a:srgbClr val="003399"/>
                </a:solidFill>
                <a:latin typeface="Times New Roman" panose="02020603050405020304" pitchFamily="18" charset="0"/>
                <a:ea typeface="宋体" panose="02010600030101010101" pitchFamily="2" charset="-122"/>
              </a:defRPr>
            </a:lvl4pPr>
            <a:lvl5pPr marL="2057400" indent="-228600" algn="ctr">
              <a:defRPr kumimoji="1" sz="1600" b="1">
                <a:solidFill>
                  <a:srgbClr val="003399"/>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44066" name="Oval 48">
            <a:hlinkClick r:id="" action="ppaction://hlinkshowjump?jump=nextslide"/>
            <a:extLst>
              <a:ext uri="{FF2B5EF4-FFF2-40B4-BE49-F238E27FC236}">
                <a16:creationId xmlns:a16="http://schemas.microsoft.com/office/drawing/2014/main" id="{B013D0A7-B9B0-49B1-9991-8B1E69B61925}"/>
              </a:ext>
            </a:extLst>
          </p:cNvPr>
          <p:cNvSpPr>
            <a:spLocks noChangeArrowheads="1"/>
          </p:cNvSpPr>
          <p:nvPr/>
        </p:nvSpPr>
        <p:spPr bwMode="auto">
          <a:xfrm>
            <a:off x="7219950" y="6391275"/>
            <a:ext cx="781050" cy="314325"/>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kumimoji="1" sz="1600" b="1">
                <a:solidFill>
                  <a:srgbClr val="003399"/>
                </a:solidFill>
                <a:latin typeface="Times New Roman" panose="02020603050405020304" pitchFamily="18" charset="0"/>
                <a:ea typeface="宋体" panose="02010600030101010101" pitchFamily="2" charset="-122"/>
              </a:defRPr>
            </a:lvl1pPr>
            <a:lvl2pPr marL="742950" indent="-285750" algn="ctr">
              <a:defRPr kumimoji="1" sz="1600" b="1">
                <a:solidFill>
                  <a:srgbClr val="003399"/>
                </a:solidFill>
                <a:latin typeface="Times New Roman" panose="02020603050405020304" pitchFamily="18" charset="0"/>
                <a:ea typeface="宋体" panose="02010600030101010101" pitchFamily="2" charset="-122"/>
              </a:defRPr>
            </a:lvl2pPr>
            <a:lvl3pPr marL="1143000" indent="-228600" algn="ctr">
              <a:defRPr kumimoji="1" sz="1600" b="1">
                <a:solidFill>
                  <a:srgbClr val="003399"/>
                </a:solidFill>
                <a:latin typeface="Times New Roman" panose="02020603050405020304" pitchFamily="18" charset="0"/>
                <a:ea typeface="宋体" panose="02010600030101010101" pitchFamily="2" charset="-122"/>
              </a:defRPr>
            </a:lvl3pPr>
            <a:lvl4pPr marL="1600200" indent="-228600" algn="ctr">
              <a:defRPr kumimoji="1" sz="1600" b="1">
                <a:solidFill>
                  <a:srgbClr val="003399"/>
                </a:solidFill>
                <a:latin typeface="Times New Roman" panose="02020603050405020304" pitchFamily="18" charset="0"/>
                <a:ea typeface="宋体" panose="02010600030101010101" pitchFamily="2" charset="-122"/>
              </a:defRPr>
            </a:lvl4pPr>
            <a:lvl5pPr marL="2057400" indent="-228600" algn="ctr">
              <a:defRPr kumimoji="1" sz="1600" b="1">
                <a:solidFill>
                  <a:srgbClr val="003399"/>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44067" name="Oval 49">
            <a:hlinkClick r:id="" action="ppaction://hlinkshowjump?jump=firstslide"/>
            <a:extLst>
              <a:ext uri="{FF2B5EF4-FFF2-40B4-BE49-F238E27FC236}">
                <a16:creationId xmlns:a16="http://schemas.microsoft.com/office/drawing/2014/main" id="{EB52B992-96E6-4E02-B791-E91F1BC19C0A}"/>
              </a:ext>
            </a:extLst>
          </p:cNvPr>
          <p:cNvSpPr>
            <a:spLocks noChangeArrowheads="1"/>
          </p:cNvSpPr>
          <p:nvPr/>
        </p:nvSpPr>
        <p:spPr bwMode="auto">
          <a:xfrm>
            <a:off x="8148638" y="6392863"/>
            <a:ext cx="781050" cy="314325"/>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kumimoji="1" sz="1600" b="1">
                <a:solidFill>
                  <a:srgbClr val="003399"/>
                </a:solidFill>
                <a:latin typeface="Times New Roman" panose="02020603050405020304" pitchFamily="18" charset="0"/>
                <a:ea typeface="宋体" panose="02010600030101010101" pitchFamily="2" charset="-122"/>
              </a:defRPr>
            </a:lvl1pPr>
            <a:lvl2pPr marL="742950" indent="-285750" algn="ctr">
              <a:defRPr kumimoji="1" sz="1600" b="1">
                <a:solidFill>
                  <a:srgbClr val="003399"/>
                </a:solidFill>
                <a:latin typeface="Times New Roman" panose="02020603050405020304" pitchFamily="18" charset="0"/>
                <a:ea typeface="宋体" panose="02010600030101010101" pitchFamily="2" charset="-122"/>
              </a:defRPr>
            </a:lvl2pPr>
            <a:lvl3pPr marL="1143000" indent="-228600" algn="ctr">
              <a:defRPr kumimoji="1" sz="1600" b="1">
                <a:solidFill>
                  <a:srgbClr val="003399"/>
                </a:solidFill>
                <a:latin typeface="Times New Roman" panose="02020603050405020304" pitchFamily="18" charset="0"/>
                <a:ea typeface="宋体" panose="02010600030101010101" pitchFamily="2" charset="-122"/>
              </a:defRPr>
            </a:lvl3pPr>
            <a:lvl4pPr marL="1600200" indent="-228600" algn="ctr">
              <a:defRPr kumimoji="1" sz="1600" b="1">
                <a:solidFill>
                  <a:srgbClr val="003399"/>
                </a:solidFill>
                <a:latin typeface="Times New Roman" panose="02020603050405020304" pitchFamily="18" charset="0"/>
                <a:ea typeface="宋体" panose="02010600030101010101" pitchFamily="2" charset="-122"/>
              </a:defRPr>
            </a:lvl4pPr>
            <a:lvl5pPr marL="2057400" indent="-228600" algn="ctr">
              <a:defRPr kumimoji="1" sz="1600" b="1">
                <a:solidFill>
                  <a:srgbClr val="003399"/>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9pPr>
          </a:lstStyle>
          <a:p>
            <a:pPr eaLnBrk="1" hangingPunct="1"/>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8851">
                                            <p:txEl>
                                              <p:pRg st="0" end="0"/>
                                            </p:txEl>
                                          </p:spTgt>
                                        </p:tgtEl>
                                        <p:attrNameLst>
                                          <p:attrName>style.visibility</p:attrName>
                                        </p:attrNameLst>
                                      </p:cBhvr>
                                      <p:to>
                                        <p:strVal val="visible"/>
                                      </p:to>
                                    </p:set>
                                    <p:animEffect transition="in" filter="wipe(left)">
                                      <p:cBhvr>
                                        <p:cTn id="7" dur="500"/>
                                        <p:tgtEl>
                                          <p:spTgt spid="78851">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78851">
                                            <p:txEl>
                                              <p:pRg st="1" end="1"/>
                                            </p:txEl>
                                          </p:spTgt>
                                        </p:tgtEl>
                                        <p:attrNameLst>
                                          <p:attrName>style.visibility</p:attrName>
                                        </p:attrNameLst>
                                      </p:cBhvr>
                                      <p:to>
                                        <p:strVal val="visible"/>
                                      </p:to>
                                    </p:set>
                                    <p:animEffect transition="in" filter="wipe(left)">
                                      <p:cBhvr>
                                        <p:cTn id="10" dur="500"/>
                                        <p:tgtEl>
                                          <p:spTgt spid="7885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51" grpId="0" build="p"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showMasterSp="0" showMasterPhAnim="0">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81922" name="Rectangle 2">
            <a:extLst>
              <a:ext uri="{FF2B5EF4-FFF2-40B4-BE49-F238E27FC236}">
                <a16:creationId xmlns:a16="http://schemas.microsoft.com/office/drawing/2014/main" id="{E84C32D8-1FBA-4F2C-B403-93C547563F94}"/>
              </a:ext>
            </a:extLst>
          </p:cNvPr>
          <p:cNvSpPr>
            <a:spLocks noGrp="1" noChangeArrowheads="1"/>
          </p:cNvSpPr>
          <p:nvPr>
            <p:ph type="title"/>
          </p:nvPr>
        </p:nvSpPr>
        <p:spPr>
          <a:xfrm>
            <a:off x="720725" y="0"/>
            <a:ext cx="7772400" cy="914400"/>
          </a:xfrm>
          <a:effectLst>
            <a:outerShdw dist="35921" dir="2700000" algn="ctr" rotWithShape="0">
              <a:schemeClr val="bg2"/>
            </a:outerShdw>
          </a:effectLst>
        </p:spPr>
        <p:txBody>
          <a:bodyPr/>
          <a:lstStyle/>
          <a:p>
            <a:pPr algn="l" eaLnBrk="1" hangingPunct="1">
              <a:defRPr/>
            </a:pPr>
            <a:r>
              <a:rPr lang="zh-CN" altLang="en-US" sz="2800">
                <a:latin typeface="楷体_GB2312" pitchFamily="49" charset="-122"/>
                <a:ea typeface="楷体_GB2312" pitchFamily="49" charset="-122"/>
              </a:rPr>
              <a:t>确定集成过程的原则</a:t>
            </a:r>
          </a:p>
        </p:txBody>
      </p:sp>
      <p:sp>
        <p:nvSpPr>
          <p:cNvPr id="81923" name="Rectangle 3">
            <a:extLst>
              <a:ext uri="{FF2B5EF4-FFF2-40B4-BE49-F238E27FC236}">
                <a16:creationId xmlns:a16="http://schemas.microsoft.com/office/drawing/2014/main" id="{9CD0253E-1743-469B-96AC-4588C7ADE7E0}"/>
              </a:ext>
            </a:extLst>
          </p:cNvPr>
          <p:cNvSpPr>
            <a:spLocks noGrp="1" noChangeArrowheads="1"/>
          </p:cNvSpPr>
          <p:nvPr>
            <p:ph type="body" idx="1"/>
          </p:nvPr>
        </p:nvSpPr>
        <p:spPr>
          <a:xfrm>
            <a:off x="633413" y="893763"/>
            <a:ext cx="8386762" cy="3941762"/>
          </a:xfrm>
        </p:spPr>
        <p:txBody>
          <a:bodyPr/>
          <a:lstStyle/>
          <a:p>
            <a:pPr eaLnBrk="1" hangingPunct="1">
              <a:lnSpc>
                <a:spcPct val="105000"/>
              </a:lnSpc>
              <a:spcBef>
                <a:spcPct val="5000"/>
              </a:spcBef>
              <a:buClrTx/>
              <a:buSzTx/>
              <a:buFontTx/>
              <a:buNone/>
              <a:defRPr/>
            </a:pPr>
            <a:r>
              <a:rPr lang="zh-CN" altLang="en-US">
                <a:solidFill>
                  <a:schemeClr val="folHlink"/>
                </a:solidFill>
                <a:latin typeface="楷体_GB2312" pitchFamily="49" charset="-122"/>
              </a:rPr>
              <a:t>  自顶而下增值</a:t>
            </a:r>
          </a:p>
          <a:p>
            <a:pPr eaLnBrk="1" hangingPunct="1">
              <a:lnSpc>
                <a:spcPct val="105000"/>
              </a:lnSpc>
              <a:spcBef>
                <a:spcPct val="5000"/>
              </a:spcBef>
              <a:buClrTx/>
              <a:buSzTx/>
              <a:buFontTx/>
              <a:buNone/>
              <a:defRPr/>
            </a:pPr>
            <a:r>
              <a:rPr lang="zh-CN" altLang="en-US">
                <a:latin typeface="楷体_GB2312" pitchFamily="49" charset="-122"/>
              </a:rPr>
              <a:t>优点：能够尽早发现系统主控方面的问题。</a:t>
            </a:r>
          </a:p>
          <a:p>
            <a:pPr eaLnBrk="1" hangingPunct="1">
              <a:lnSpc>
                <a:spcPct val="105000"/>
              </a:lnSpc>
              <a:spcBef>
                <a:spcPct val="5000"/>
              </a:spcBef>
              <a:buClrTx/>
              <a:buSzTx/>
              <a:buFontTx/>
              <a:buNone/>
              <a:defRPr/>
            </a:pPr>
            <a:r>
              <a:rPr lang="zh-CN" altLang="en-US">
                <a:latin typeface="楷体_GB2312" pitchFamily="49" charset="-122"/>
              </a:rPr>
              <a:t>缺点：无法验证桩模块是否完全模拟了下属模块的功能。</a:t>
            </a:r>
          </a:p>
          <a:p>
            <a:pPr eaLnBrk="1" hangingPunct="1">
              <a:lnSpc>
                <a:spcPct val="105000"/>
              </a:lnSpc>
              <a:spcBef>
                <a:spcPct val="5000"/>
              </a:spcBef>
              <a:buClrTx/>
              <a:buSzTx/>
              <a:buFontTx/>
              <a:buNone/>
              <a:defRPr/>
            </a:pPr>
            <a:r>
              <a:rPr lang="zh-CN" altLang="en-US">
                <a:solidFill>
                  <a:schemeClr val="folHlink"/>
                </a:solidFill>
                <a:effectLst>
                  <a:outerShdw blurRad="38100" dist="38100" dir="2700000" algn="tl">
                    <a:srgbClr val="000000"/>
                  </a:outerShdw>
                </a:effectLst>
                <a:latin typeface="楷体_GB2312" pitchFamily="49" charset="-122"/>
              </a:rPr>
              <a:t>  自底而上</a:t>
            </a:r>
            <a:r>
              <a:rPr lang="zh-CN" altLang="en-US">
                <a:solidFill>
                  <a:schemeClr val="folHlink"/>
                </a:solidFill>
                <a:latin typeface="楷体_GB2312" pitchFamily="49" charset="-122"/>
              </a:rPr>
              <a:t>增值</a:t>
            </a:r>
          </a:p>
          <a:p>
            <a:pPr eaLnBrk="1" hangingPunct="1">
              <a:lnSpc>
                <a:spcPct val="105000"/>
              </a:lnSpc>
              <a:spcBef>
                <a:spcPct val="5000"/>
              </a:spcBef>
              <a:buClrTx/>
              <a:buSzTx/>
              <a:buFontTx/>
              <a:buNone/>
              <a:defRPr/>
            </a:pPr>
            <a:r>
              <a:rPr lang="zh-CN" altLang="en-US">
                <a:latin typeface="楷体_GB2312" pitchFamily="49" charset="-122"/>
              </a:rPr>
              <a:t>优点：驱动模块较容易编写桩模块，能够尽早查出底层涉及较复杂的算法和实际的</a:t>
            </a:r>
            <a:r>
              <a:rPr lang="en-US" altLang="zh-CN">
                <a:latin typeface="楷体_GB2312" pitchFamily="49" charset="-122"/>
              </a:rPr>
              <a:t>I/O</a:t>
            </a:r>
            <a:r>
              <a:rPr lang="zh-CN" altLang="en-US">
                <a:latin typeface="楷体_GB2312" pitchFamily="49" charset="-122"/>
              </a:rPr>
              <a:t>模块中的错误。</a:t>
            </a:r>
          </a:p>
          <a:p>
            <a:pPr eaLnBrk="1" hangingPunct="1">
              <a:lnSpc>
                <a:spcPct val="105000"/>
              </a:lnSpc>
              <a:spcBef>
                <a:spcPct val="5000"/>
              </a:spcBef>
              <a:buClrTx/>
              <a:buSzTx/>
              <a:buFontTx/>
              <a:buNone/>
              <a:defRPr/>
            </a:pPr>
            <a:r>
              <a:rPr lang="zh-CN" altLang="en-US">
                <a:latin typeface="楷体_GB2312" pitchFamily="49" charset="-122"/>
              </a:rPr>
              <a:t>缺点：最后才能发现系统主控方面的问题。</a:t>
            </a:r>
          </a:p>
        </p:txBody>
      </p:sp>
      <p:graphicFrame>
        <p:nvGraphicFramePr>
          <p:cNvPr id="81937" name="Object 17">
            <a:extLst>
              <a:ext uri="{FF2B5EF4-FFF2-40B4-BE49-F238E27FC236}">
                <a16:creationId xmlns:a16="http://schemas.microsoft.com/office/drawing/2014/main" id="{363EA0FA-2BC3-4186-961E-262A6656703D}"/>
              </a:ext>
            </a:extLst>
          </p:cNvPr>
          <p:cNvGraphicFramePr>
            <a:graphicFrameLocks noChangeAspect="1"/>
          </p:cNvGraphicFramePr>
          <p:nvPr/>
        </p:nvGraphicFramePr>
        <p:xfrm>
          <a:off x="793750" y="1079500"/>
          <a:ext cx="228600" cy="228600"/>
        </p:xfrm>
        <a:graphic>
          <a:graphicData uri="http://schemas.openxmlformats.org/presentationml/2006/ole">
            <mc:AlternateContent xmlns:mc="http://schemas.openxmlformats.org/markup-compatibility/2006">
              <mc:Choice xmlns:v="urn:schemas-microsoft-com:vml" Requires="v">
                <p:oleObj spid="_x0000_s45080" name="Clip" r:id="rId4" imgW="142555" imgH="142555" progId="MS_ClipArt_Gallery.2">
                  <p:embed/>
                </p:oleObj>
              </mc:Choice>
              <mc:Fallback>
                <p:oleObj name="Clip" r:id="rId4" imgW="142555" imgH="142555" progId="MS_ClipArt_Gallery.2">
                  <p:embed/>
                  <p:pic>
                    <p:nvPicPr>
                      <p:cNvPr id="0" name="Object 1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3750" y="1079500"/>
                        <a:ext cx="228600" cy="228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1938" name="Object 18">
            <a:extLst>
              <a:ext uri="{FF2B5EF4-FFF2-40B4-BE49-F238E27FC236}">
                <a16:creationId xmlns:a16="http://schemas.microsoft.com/office/drawing/2014/main" id="{83C97F35-2473-48C6-A36B-E2692CD2D28A}"/>
              </a:ext>
            </a:extLst>
          </p:cNvPr>
          <p:cNvGraphicFramePr>
            <a:graphicFrameLocks noChangeAspect="1"/>
          </p:cNvGraphicFramePr>
          <p:nvPr/>
        </p:nvGraphicFramePr>
        <p:xfrm>
          <a:off x="792163" y="2930525"/>
          <a:ext cx="228600" cy="228600"/>
        </p:xfrm>
        <a:graphic>
          <a:graphicData uri="http://schemas.openxmlformats.org/presentationml/2006/ole">
            <mc:AlternateContent xmlns:mc="http://schemas.openxmlformats.org/markup-compatibility/2006">
              <mc:Choice xmlns:v="urn:schemas-microsoft-com:vml" Requires="v">
                <p:oleObj spid="_x0000_s45081" name="Clip" r:id="rId6" imgW="142555" imgH="142555" progId="MS_ClipArt_Gallery.2">
                  <p:embed/>
                </p:oleObj>
              </mc:Choice>
              <mc:Fallback>
                <p:oleObj name="Clip" r:id="rId6" imgW="142555" imgH="142555" progId="MS_ClipArt_Gallery.2">
                  <p:embed/>
                  <p:pic>
                    <p:nvPicPr>
                      <p:cNvPr id="0" name="Object 1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2163" y="2930525"/>
                        <a:ext cx="228600" cy="228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1939" name="Text Box 19">
            <a:extLst>
              <a:ext uri="{FF2B5EF4-FFF2-40B4-BE49-F238E27FC236}">
                <a16:creationId xmlns:a16="http://schemas.microsoft.com/office/drawing/2014/main" id="{47BF6FFB-61E6-4BD1-8CF9-261176CCD3F0}"/>
              </a:ext>
            </a:extLst>
          </p:cNvPr>
          <p:cNvSpPr txBox="1">
            <a:spLocks noChangeArrowheads="1"/>
          </p:cNvSpPr>
          <p:nvPr/>
        </p:nvSpPr>
        <p:spPr bwMode="auto">
          <a:xfrm>
            <a:off x="374650" y="4214813"/>
            <a:ext cx="184150" cy="336550"/>
          </a:xfrm>
          <a:prstGeom prst="rect">
            <a:avLst/>
          </a:prstGeom>
          <a:noFill/>
          <a:ln>
            <a:noFill/>
          </a:ln>
          <a:effectLst>
            <a:prstShdw prst="shdw17" dist="17961" dir="2700000">
              <a:schemeClr val="tx1">
                <a:gamma/>
                <a:shade val="60000"/>
                <a:invGamma/>
              </a:schemeClr>
            </a:prstShdw>
          </a:effectLst>
          <a:extLst>
            <a:ext uri="{909E8E84-426E-40DD-AFC4-6F175D3DCCD1}">
              <a14:hiddenFill xmlns:a14="http://schemas.microsoft.com/office/drawing/2010/main">
                <a:gradFill rotWithShape="0">
                  <a:gsLst>
                    <a:gs pos="0">
                      <a:schemeClr val="tx1"/>
                    </a:gs>
                    <a:gs pos="100000">
                      <a:schemeClr val="tx1">
                        <a:gamma/>
                        <a:shade val="72941"/>
                        <a:invGamma/>
                      </a:schemeClr>
                    </a:gs>
                  </a:gsLst>
                  <a:lin ang="5400000" scaled="1"/>
                </a:gradFill>
              </a14:hiddenFill>
            </a:ext>
            <a:ext uri="{91240B29-F687-4F45-9708-019B960494DF}">
              <a14:hiddenLine xmlns:a14="http://schemas.microsoft.com/office/drawing/2010/main" w="9525" cap="sq">
                <a:solidFill>
                  <a:schemeClr val="tx1"/>
                </a:solidFill>
                <a:miter lim="800000"/>
                <a:headEnd/>
                <a:tailEnd/>
              </a14:hiddenLine>
            </a:ext>
          </a:extLst>
        </p:spPr>
        <p:txBody>
          <a:bodyPr wrap="none">
            <a:spAutoFit/>
          </a:bodyPr>
          <a:lstStyle/>
          <a:p>
            <a:pPr eaLnBrk="1" hangingPunct="1">
              <a:defRPr/>
            </a:pPr>
            <a:endParaRPr lang="zh-CN" altLang="en-US"/>
          </a:p>
        </p:txBody>
      </p:sp>
      <p:sp>
        <p:nvSpPr>
          <p:cNvPr id="81941" name="Text Box 21">
            <a:extLst>
              <a:ext uri="{FF2B5EF4-FFF2-40B4-BE49-F238E27FC236}">
                <a16:creationId xmlns:a16="http://schemas.microsoft.com/office/drawing/2014/main" id="{8516A488-0CAE-4EF2-A20E-971E3F1C020B}"/>
              </a:ext>
            </a:extLst>
          </p:cNvPr>
          <p:cNvSpPr txBox="1">
            <a:spLocks noChangeArrowheads="1"/>
          </p:cNvSpPr>
          <p:nvPr/>
        </p:nvSpPr>
        <p:spPr bwMode="auto">
          <a:xfrm>
            <a:off x="984250" y="4810125"/>
            <a:ext cx="6818313" cy="1373188"/>
          </a:xfrm>
          <a:prstGeom prst="rect">
            <a:avLst/>
          </a:prstGeom>
          <a:noFill/>
          <a:ln>
            <a:noFill/>
          </a:ln>
          <a:effectLst>
            <a:prstShdw prst="shdw17" dist="17961" dir="2700000">
              <a:schemeClr val="tx1">
                <a:gamma/>
                <a:shade val="60000"/>
                <a:invGamma/>
              </a:schemeClr>
            </a:prstShdw>
          </a:effectLst>
          <a:extLst>
            <a:ext uri="{909E8E84-426E-40DD-AFC4-6F175D3DCCD1}">
              <a14:hiddenFill xmlns:a14="http://schemas.microsoft.com/office/drawing/2010/main">
                <a:gradFill rotWithShape="0">
                  <a:gsLst>
                    <a:gs pos="0">
                      <a:schemeClr val="tx1"/>
                    </a:gs>
                    <a:gs pos="100000">
                      <a:schemeClr val="tx1">
                        <a:gamma/>
                        <a:shade val="72941"/>
                        <a:invGamma/>
                      </a:schemeClr>
                    </a:gs>
                  </a:gsLst>
                  <a:lin ang="5400000" scaled="1"/>
                </a:gradFill>
              </a14:hiddenFill>
            </a:ext>
            <a:ext uri="{91240B29-F687-4F45-9708-019B960494DF}">
              <a14:hiddenLine xmlns:a14="http://schemas.microsoft.com/office/drawing/2010/main" w="9525" cap="sq">
                <a:solidFill>
                  <a:schemeClr val="tx1"/>
                </a:solidFill>
                <a:miter lim="800000"/>
                <a:headEnd/>
                <a:tailEnd/>
              </a14:hiddenLine>
            </a:ext>
          </a:extLst>
        </p:spPr>
        <p:txBody>
          <a:bodyPr>
            <a:spAutoFit/>
          </a:bodyPr>
          <a:lstStyle/>
          <a:p>
            <a:pPr eaLnBrk="1" hangingPunct="1">
              <a:defRPr/>
            </a:pPr>
            <a:r>
              <a:rPr lang="zh-CN" altLang="en-US" sz="2800">
                <a:solidFill>
                  <a:schemeClr val="folHlink"/>
                </a:solidFill>
                <a:effectLst>
                  <a:outerShdw blurRad="38100" dist="38100" dir="2700000" algn="tl">
                    <a:srgbClr val="000000"/>
                  </a:outerShdw>
                </a:effectLst>
                <a:latin typeface="楷体_GB2312" pitchFamily="49" charset="-122"/>
                <a:ea typeface="楷体_GB2312" pitchFamily="49" charset="-122"/>
              </a:rPr>
              <a:t>集成过程的原则</a:t>
            </a:r>
          </a:p>
          <a:p>
            <a:pPr eaLnBrk="1" hangingPunct="1">
              <a:defRPr/>
            </a:pPr>
            <a:r>
              <a:rPr lang="zh-CN" altLang="en-US" sz="2800">
                <a:solidFill>
                  <a:schemeClr val="folHlink"/>
                </a:solidFill>
                <a:effectLst>
                  <a:outerShdw blurRad="38100" dist="38100" dir="2700000" algn="tl">
                    <a:srgbClr val="000000"/>
                  </a:outerShdw>
                </a:effectLst>
                <a:latin typeface="楷体_GB2312" pitchFamily="49" charset="-122"/>
                <a:ea typeface="楷体_GB2312" pitchFamily="49" charset="-122"/>
              </a:rPr>
              <a:t>①</a:t>
            </a:r>
            <a:r>
              <a:rPr lang="zh-CN" altLang="en-US" sz="2800">
                <a:solidFill>
                  <a:schemeClr val="tx1"/>
                </a:solidFill>
                <a:effectLst>
                  <a:outerShdw blurRad="38100" dist="38100" dir="2700000" algn="tl">
                    <a:srgbClr val="000000"/>
                  </a:outerShdw>
                </a:effectLst>
                <a:latin typeface="楷体_GB2312" pitchFamily="49" charset="-122"/>
                <a:ea typeface="楷体_GB2312" pitchFamily="49" charset="-122"/>
              </a:rPr>
              <a:t> 尽早测试关键模块。</a:t>
            </a:r>
            <a:endParaRPr lang="zh-CN" altLang="en-US" sz="2800">
              <a:solidFill>
                <a:schemeClr val="folHlink"/>
              </a:solidFill>
              <a:effectLst>
                <a:outerShdw blurRad="38100" dist="38100" dir="2700000" algn="tl">
                  <a:srgbClr val="000000"/>
                </a:outerShdw>
              </a:effectLst>
              <a:latin typeface="楷体_GB2312" pitchFamily="49" charset="-122"/>
              <a:ea typeface="楷体_GB2312" pitchFamily="49" charset="-122"/>
            </a:endParaRPr>
          </a:p>
          <a:p>
            <a:pPr eaLnBrk="1" hangingPunct="1">
              <a:defRPr/>
            </a:pPr>
            <a:r>
              <a:rPr lang="zh-CN" altLang="en-US" sz="2800">
                <a:solidFill>
                  <a:schemeClr val="folHlink"/>
                </a:solidFill>
                <a:effectLst>
                  <a:outerShdw blurRad="38100" dist="38100" dir="2700000" algn="tl">
                    <a:srgbClr val="000000"/>
                  </a:outerShdw>
                </a:effectLst>
                <a:latin typeface="楷体_GB2312" pitchFamily="49" charset="-122"/>
                <a:ea typeface="楷体_GB2312" pitchFamily="49" charset="-122"/>
              </a:rPr>
              <a:t>② </a:t>
            </a:r>
            <a:r>
              <a:rPr lang="zh-CN" altLang="en-US" sz="2800">
                <a:solidFill>
                  <a:schemeClr val="tx1"/>
                </a:solidFill>
                <a:effectLst>
                  <a:outerShdw blurRad="38100" dist="38100" dir="2700000" algn="tl">
                    <a:srgbClr val="000000"/>
                  </a:outerShdw>
                </a:effectLst>
                <a:latin typeface="楷体_GB2312" pitchFamily="49" charset="-122"/>
                <a:ea typeface="楷体_GB2312" pitchFamily="49" charset="-122"/>
              </a:rPr>
              <a:t>尽早测试包含</a:t>
            </a:r>
            <a:r>
              <a:rPr lang="en-US" altLang="zh-CN" sz="2800">
                <a:solidFill>
                  <a:schemeClr val="tx1"/>
                </a:solidFill>
                <a:effectLst>
                  <a:outerShdw blurRad="38100" dist="38100" dir="2700000" algn="tl">
                    <a:srgbClr val="000000"/>
                  </a:outerShdw>
                </a:effectLst>
                <a:latin typeface="宋体" panose="02010600030101010101" pitchFamily="2" charset="-122"/>
              </a:rPr>
              <a:t>I/O</a:t>
            </a:r>
            <a:r>
              <a:rPr lang="zh-CN" altLang="en-US" sz="2800">
                <a:solidFill>
                  <a:schemeClr val="tx1"/>
                </a:solidFill>
                <a:effectLst>
                  <a:outerShdw blurRad="38100" dist="38100" dir="2700000" algn="tl">
                    <a:srgbClr val="000000"/>
                  </a:outerShdw>
                </a:effectLst>
                <a:latin typeface="楷体_GB2312" pitchFamily="49" charset="-122"/>
                <a:ea typeface="楷体_GB2312" pitchFamily="49" charset="-122"/>
              </a:rPr>
              <a:t>的模块。</a:t>
            </a:r>
          </a:p>
        </p:txBody>
      </p:sp>
      <p:graphicFrame>
        <p:nvGraphicFramePr>
          <p:cNvPr id="81943" name="Object 23">
            <a:extLst>
              <a:ext uri="{FF2B5EF4-FFF2-40B4-BE49-F238E27FC236}">
                <a16:creationId xmlns:a16="http://schemas.microsoft.com/office/drawing/2014/main" id="{2295BBBE-BC6C-4AF5-BBA7-591051E565E1}"/>
              </a:ext>
            </a:extLst>
          </p:cNvPr>
          <p:cNvGraphicFramePr>
            <a:graphicFrameLocks noChangeAspect="1"/>
          </p:cNvGraphicFramePr>
          <p:nvPr/>
        </p:nvGraphicFramePr>
        <p:xfrm>
          <a:off x="762000" y="4972050"/>
          <a:ext cx="228600" cy="228600"/>
        </p:xfrm>
        <a:graphic>
          <a:graphicData uri="http://schemas.openxmlformats.org/presentationml/2006/ole">
            <mc:AlternateContent xmlns:mc="http://schemas.openxmlformats.org/markup-compatibility/2006">
              <mc:Choice xmlns:v="urn:schemas-microsoft-com:vml" Requires="v">
                <p:oleObj spid="_x0000_s45082" name="Clip" r:id="rId7" imgW="142555" imgH="142555" progId="MS_ClipArt_Gallery.2">
                  <p:embed/>
                </p:oleObj>
              </mc:Choice>
              <mc:Fallback>
                <p:oleObj name="Clip" r:id="rId7" imgW="142555" imgH="142555" progId="MS_ClipArt_Gallery.2">
                  <p:embed/>
                  <p:pic>
                    <p:nvPicPr>
                      <p:cNvPr id="0" name="Object 2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000" y="4972050"/>
                        <a:ext cx="228600" cy="228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5065" name="Oval 24">
            <a:hlinkClick r:id="" action="ppaction://hlinkshowjump?jump=previousslide"/>
            <a:extLst>
              <a:ext uri="{FF2B5EF4-FFF2-40B4-BE49-F238E27FC236}">
                <a16:creationId xmlns:a16="http://schemas.microsoft.com/office/drawing/2014/main" id="{1DD78D18-90CB-4811-AAC3-62B195A0DFA5}"/>
              </a:ext>
            </a:extLst>
          </p:cNvPr>
          <p:cNvSpPr>
            <a:spLocks noChangeArrowheads="1"/>
          </p:cNvSpPr>
          <p:nvPr/>
        </p:nvSpPr>
        <p:spPr bwMode="auto">
          <a:xfrm>
            <a:off x="6353175" y="6386513"/>
            <a:ext cx="747713" cy="323850"/>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kumimoji="1" sz="1600" b="1">
                <a:solidFill>
                  <a:srgbClr val="003399"/>
                </a:solidFill>
                <a:latin typeface="Times New Roman" panose="02020603050405020304" pitchFamily="18" charset="0"/>
                <a:ea typeface="宋体" panose="02010600030101010101" pitchFamily="2" charset="-122"/>
              </a:defRPr>
            </a:lvl1pPr>
            <a:lvl2pPr marL="742950" indent="-285750" algn="ctr">
              <a:defRPr kumimoji="1" sz="1600" b="1">
                <a:solidFill>
                  <a:srgbClr val="003399"/>
                </a:solidFill>
                <a:latin typeface="Times New Roman" panose="02020603050405020304" pitchFamily="18" charset="0"/>
                <a:ea typeface="宋体" panose="02010600030101010101" pitchFamily="2" charset="-122"/>
              </a:defRPr>
            </a:lvl2pPr>
            <a:lvl3pPr marL="1143000" indent="-228600" algn="ctr">
              <a:defRPr kumimoji="1" sz="1600" b="1">
                <a:solidFill>
                  <a:srgbClr val="003399"/>
                </a:solidFill>
                <a:latin typeface="Times New Roman" panose="02020603050405020304" pitchFamily="18" charset="0"/>
                <a:ea typeface="宋体" panose="02010600030101010101" pitchFamily="2" charset="-122"/>
              </a:defRPr>
            </a:lvl3pPr>
            <a:lvl4pPr marL="1600200" indent="-228600" algn="ctr">
              <a:defRPr kumimoji="1" sz="1600" b="1">
                <a:solidFill>
                  <a:srgbClr val="003399"/>
                </a:solidFill>
                <a:latin typeface="Times New Roman" panose="02020603050405020304" pitchFamily="18" charset="0"/>
                <a:ea typeface="宋体" panose="02010600030101010101" pitchFamily="2" charset="-122"/>
              </a:defRPr>
            </a:lvl4pPr>
            <a:lvl5pPr marL="2057400" indent="-228600" algn="ctr">
              <a:defRPr kumimoji="1" sz="1600" b="1">
                <a:solidFill>
                  <a:srgbClr val="003399"/>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45066" name="Oval 25">
            <a:hlinkClick r:id="" action="ppaction://hlinkshowjump?jump=nextslide"/>
            <a:extLst>
              <a:ext uri="{FF2B5EF4-FFF2-40B4-BE49-F238E27FC236}">
                <a16:creationId xmlns:a16="http://schemas.microsoft.com/office/drawing/2014/main" id="{4C68C867-0F45-4FF4-92A7-541C7A57E1FF}"/>
              </a:ext>
            </a:extLst>
          </p:cNvPr>
          <p:cNvSpPr>
            <a:spLocks noChangeArrowheads="1"/>
          </p:cNvSpPr>
          <p:nvPr/>
        </p:nvSpPr>
        <p:spPr bwMode="auto">
          <a:xfrm>
            <a:off x="7219950" y="6391275"/>
            <a:ext cx="781050" cy="314325"/>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kumimoji="1" sz="1600" b="1">
                <a:solidFill>
                  <a:srgbClr val="003399"/>
                </a:solidFill>
                <a:latin typeface="Times New Roman" panose="02020603050405020304" pitchFamily="18" charset="0"/>
                <a:ea typeface="宋体" panose="02010600030101010101" pitchFamily="2" charset="-122"/>
              </a:defRPr>
            </a:lvl1pPr>
            <a:lvl2pPr marL="742950" indent="-285750" algn="ctr">
              <a:defRPr kumimoji="1" sz="1600" b="1">
                <a:solidFill>
                  <a:srgbClr val="003399"/>
                </a:solidFill>
                <a:latin typeface="Times New Roman" panose="02020603050405020304" pitchFamily="18" charset="0"/>
                <a:ea typeface="宋体" panose="02010600030101010101" pitchFamily="2" charset="-122"/>
              </a:defRPr>
            </a:lvl2pPr>
            <a:lvl3pPr marL="1143000" indent="-228600" algn="ctr">
              <a:defRPr kumimoji="1" sz="1600" b="1">
                <a:solidFill>
                  <a:srgbClr val="003399"/>
                </a:solidFill>
                <a:latin typeface="Times New Roman" panose="02020603050405020304" pitchFamily="18" charset="0"/>
                <a:ea typeface="宋体" panose="02010600030101010101" pitchFamily="2" charset="-122"/>
              </a:defRPr>
            </a:lvl3pPr>
            <a:lvl4pPr marL="1600200" indent="-228600" algn="ctr">
              <a:defRPr kumimoji="1" sz="1600" b="1">
                <a:solidFill>
                  <a:srgbClr val="003399"/>
                </a:solidFill>
                <a:latin typeface="Times New Roman" panose="02020603050405020304" pitchFamily="18" charset="0"/>
                <a:ea typeface="宋体" panose="02010600030101010101" pitchFamily="2" charset="-122"/>
              </a:defRPr>
            </a:lvl4pPr>
            <a:lvl5pPr marL="2057400" indent="-228600" algn="ctr">
              <a:defRPr kumimoji="1" sz="1600" b="1">
                <a:solidFill>
                  <a:srgbClr val="003399"/>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45067" name="Oval 26">
            <a:hlinkClick r:id="" action="ppaction://hlinkshowjump?jump=firstslide"/>
            <a:extLst>
              <a:ext uri="{FF2B5EF4-FFF2-40B4-BE49-F238E27FC236}">
                <a16:creationId xmlns:a16="http://schemas.microsoft.com/office/drawing/2014/main" id="{DF664C3F-A9F1-424F-BE08-C271FC734745}"/>
              </a:ext>
            </a:extLst>
          </p:cNvPr>
          <p:cNvSpPr>
            <a:spLocks noChangeArrowheads="1"/>
          </p:cNvSpPr>
          <p:nvPr/>
        </p:nvSpPr>
        <p:spPr bwMode="auto">
          <a:xfrm>
            <a:off x="8148638" y="6392863"/>
            <a:ext cx="781050" cy="314325"/>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kumimoji="1" sz="1600" b="1">
                <a:solidFill>
                  <a:srgbClr val="003399"/>
                </a:solidFill>
                <a:latin typeface="Times New Roman" panose="02020603050405020304" pitchFamily="18" charset="0"/>
                <a:ea typeface="宋体" panose="02010600030101010101" pitchFamily="2" charset="-122"/>
              </a:defRPr>
            </a:lvl1pPr>
            <a:lvl2pPr marL="742950" indent="-285750" algn="ctr">
              <a:defRPr kumimoji="1" sz="1600" b="1">
                <a:solidFill>
                  <a:srgbClr val="003399"/>
                </a:solidFill>
                <a:latin typeface="Times New Roman" panose="02020603050405020304" pitchFamily="18" charset="0"/>
                <a:ea typeface="宋体" panose="02010600030101010101" pitchFamily="2" charset="-122"/>
              </a:defRPr>
            </a:lvl2pPr>
            <a:lvl3pPr marL="1143000" indent="-228600" algn="ctr">
              <a:defRPr kumimoji="1" sz="1600" b="1">
                <a:solidFill>
                  <a:srgbClr val="003399"/>
                </a:solidFill>
                <a:latin typeface="Times New Roman" panose="02020603050405020304" pitchFamily="18" charset="0"/>
                <a:ea typeface="宋体" panose="02010600030101010101" pitchFamily="2" charset="-122"/>
              </a:defRPr>
            </a:lvl3pPr>
            <a:lvl4pPr marL="1600200" indent="-228600" algn="ctr">
              <a:defRPr kumimoji="1" sz="1600" b="1">
                <a:solidFill>
                  <a:srgbClr val="003399"/>
                </a:solidFill>
                <a:latin typeface="Times New Roman" panose="02020603050405020304" pitchFamily="18" charset="0"/>
                <a:ea typeface="宋体" panose="02010600030101010101" pitchFamily="2" charset="-122"/>
              </a:defRPr>
            </a:lvl4pPr>
            <a:lvl5pPr marL="2057400" indent="-228600" algn="ctr">
              <a:defRPr kumimoji="1" sz="1600" b="1">
                <a:solidFill>
                  <a:srgbClr val="003399"/>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9pPr>
          </a:lstStyle>
          <a:p>
            <a:pPr eaLnBrk="1" hangingPunct="1"/>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afterEffect">
                                  <p:stCondLst>
                                    <p:cond delay="0"/>
                                  </p:stCondLst>
                                  <p:childTnLst>
                                    <p:set>
                                      <p:cBhvr>
                                        <p:cTn id="6" dur="1" fill="hold">
                                          <p:stCondLst>
                                            <p:cond delay="499"/>
                                          </p:stCondLst>
                                        </p:cTn>
                                        <p:tgtEl>
                                          <p:spTgt spid="81937"/>
                                        </p:tgtEl>
                                        <p:attrNameLst>
                                          <p:attrName>style.visibility</p:attrName>
                                        </p:attrNameLst>
                                      </p:cBhvr>
                                      <p:to>
                                        <p:strVal val="visible"/>
                                      </p:to>
                                    </p:set>
                                  </p:childTnLst>
                                </p:cTn>
                              </p:par>
                            </p:childTnLst>
                          </p:cTn>
                        </p:par>
                        <p:par>
                          <p:cTn id="7" fill="hold" nodeType="afterGroup">
                            <p:stCondLst>
                              <p:cond delay="500"/>
                            </p:stCondLst>
                            <p:childTnLst>
                              <p:par>
                                <p:cTn id="8" presetID="22" presetClass="entr" presetSubtype="8" fill="hold" grpId="0" nodeType="afterEffect">
                                  <p:stCondLst>
                                    <p:cond delay="0"/>
                                  </p:stCondLst>
                                  <p:childTnLst>
                                    <p:set>
                                      <p:cBhvr>
                                        <p:cTn id="9" dur="1" fill="hold">
                                          <p:stCondLst>
                                            <p:cond delay="0"/>
                                          </p:stCondLst>
                                        </p:cTn>
                                        <p:tgtEl>
                                          <p:spTgt spid="81923">
                                            <p:txEl>
                                              <p:pRg st="0" end="0"/>
                                            </p:txEl>
                                          </p:spTgt>
                                        </p:tgtEl>
                                        <p:attrNameLst>
                                          <p:attrName>style.visibility</p:attrName>
                                        </p:attrNameLst>
                                      </p:cBhvr>
                                      <p:to>
                                        <p:strVal val="visible"/>
                                      </p:to>
                                    </p:set>
                                    <p:animEffect transition="in" filter="wipe(left)">
                                      <p:cBhvr>
                                        <p:cTn id="10" dur="500"/>
                                        <p:tgtEl>
                                          <p:spTgt spid="81923">
                                            <p:txEl>
                                              <p:pRg st="0" end="0"/>
                                            </p:txEl>
                                          </p:spTgt>
                                        </p:tgtEl>
                                      </p:cBhvr>
                                    </p:animEffect>
                                  </p:childTnLst>
                                </p:cTn>
                              </p:par>
                            </p:childTnLst>
                          </p:cTn>
                        </p:par>
                        <p:par>
                          <p:cTn id="11" fill="hold" nodeType="afterGroup">
                            <p:stCondLst>
                              <p:cond delay="1000"/>
                            </p:stCondLst>
                            <p:childTnLst>
                              <p:par>
                                <p:cTn id="12" presetID="22" presetClass="entr" presetSubtype="8" fill="hold" grpId="0" nodeType="afterEffect">
                                  <p:stCondLst>
                                    <p:cond delay="0"/>
                                  </p:stCondLst>
                                  <p:childTnLst>
                                    <p:set>
                                      <p:cBhvr>
                                        <p:cTn id="13" dur="1" fill="hold">
                                          <p:stCondLst>
                                            <p:cond delay="0"/>
                                          </p:stCondLst>
                                        </p:cTn>
                                        <p:tgtEl>
                                          <p:spTgt spid="81923">
                                            <p:txEl>
                                              <p:pRg st="1" end="1"/>
                                            </p:txEl>
                                          </p:spTgt>
                                        </p:tgtEl>
                                        <p:attrNameLst>
                                          <p:attrName>style.visibility</p:attrName>
                                        </p:attrNameLst>
                                      </p:cBhvr>
                                      <p:to>
                                        <p:strVal val="visible"/>
                                      </p:to>
                                    </p:set>
                                    <p:animEffect transition="in" filter="wipe(left)">
                                      <p:cBhvr>
                                        <p:cTn id="14" dur="500"/>
                                        <p:tgtEl>
                                          <p:spTgt spid="81923">
                                            <p:txEl>
                                              <p:pRg st="1" end="1"/>
                                            </p:txEl>
                                          </p:spTgt>
                                        </p:tgtEl>
                                      </p:cBhvr>
                                    </p:animEffect>
                                  </p:childTnLst>
                                </p:cTn>
                              </p:par>
                            </p:childTnLst>
                          </p:cTn>
                        </p:par>
                        <p:par>
                          <p:cTn id="15" fill="hold" nodeType="afterGroup">
                            <p:stCondLst>
                              <p:cond delay="1500"/>
                            </p:stCondLst>
                            <p:childTnLst>
                              <p:par>
                                <p:cTn id="16" presetID="22" presetClass="entr" presetSubtype="8" fill="hold" grpId="0" nodeType="afterEffect">
                                  <p:stCondLst>
                                    <p:cond delay="0"/>
                                  </p:stCondLst>
                                  <p:childTnLst>
                                    <p:set>
                                      <p:cBhvr>
                                        <p:cTn id="17" dur="1" fill="hold">
                                          <p:stCondLst>
                                            <p:cond delay="0"/>
                                          </p:stCondLst>
                                        </p:cTn>
                                        <p:tgtEl>
                                          <p:spTgt spid="81923">
                                            <p:txEl>
                                              <p:pRg st="2" end="2"/>
                                            </p:txEl>
                                          </p:spTgt>
                                        </p:tgtEl>
                                        <p:attrNameLst>
                                          <p:attrName>style.visibility</p:attrName>
                                        </p:attrNameLst>
                                      </p:cBhvr>
                                      <p:to>
                                        <p:strVal val="visible"/>
                                      </p:to>
                                    </p:set>
                                    <p:animEffect transition="in" filter="wipe(left)">
                                      <p:cBhvr>
                                        <p:cTn id="18" dur="500"/>
                                        <p:tgtEl>
                                          <p:spTgt spid="81923">
                                            <p:txEl>
                                              <p:pRg st="2" end="2"/>
                                            </p:txEl>
                                          </p:spTgt>
                                        </p:tgtEl>
                                      </p:cBhvr>
                                    </p:animEffect>
                                  </p:childTnLst>
                                </p:cTn>
                              </p:par>
                            </p:childTnLst>
                          </p:cTn>
                        </p:par>
                        <p:par>
                          <p:cTn id="19" fill="hold" nodeType="afterGroup">
                            <p:stCondLst>
                              <p:cond delay="2000"/>
                            </p:stCondLst>
                            <p:childTnLst>
                              <p:par>
                                <p:cTn id="20" presetID="22" presetClass="entr" presetSubtype="8" fill="hold" grpId="0" nodeType="afterEffect">
                                  <p:stCondLst>
                                    <p:cond delay="0"/>
                                  </p:stCondLst>
                                  <p:childTnLst>
                                    <p:set>
                                      <p:cBhvr>
                                        <p:cTn id="21" dur="1" fill="hold">
                                          <p:stCondLst>
                                            <p:cond delay="0"/>
                                          </p:stCondLst>
                                        </p:cTn>
                                        <p:tgtEl>
                                          <p:spTgt spid="81923">
                                            <p:txEl>
                                              <p:pRg st="3" end="3"/>
                                            </p:txEl>
                                          </p:spTgt>
                                        </p:tgtEl>
                                        <p:attrNameLst>
                                          <p:attrName>style.visibility</p:attrName>
                                        </p:attrNameLst>
                                      </p:cBhvr>
                                      <p:to>
                                        <p:strVal val="visible"/>
                                      </p:to>
                                    </p:set>
                                    <p:animEffect transition="in" filter="wipe(left)">
                                      <p:cBhvr>
                                        <p:cTn id="22" dur="500"/>
                                        <p:tgtEl>
                                          <p:spTgt spid="81923">
                                            <p:txEl>
                                              <p:pRg st="3" end="3"/>
                                            </p:txEl>
                                          </p:spTgt>
                                        </p:tgtEl>
                                      </p:cBhvr>
                                    </p:animEffect>
                                  </p:childTnLst>
                                </p:cTn>
                              </p:par>
                            </p:childTnLst>
                          </p:cTn>
                        </p:par>
                        <p:par>
                          <p:cTn id="23" fill="hold" nodeType="afterGroup">
                            <p:stCondLst>
                              <p:cond delay="2500"/>
                            </p:stCondLst>
                            <p:childTnLst>
                              <p:par>
                                <p:cTn id="24" presetID="22" presetClass="entr" presetSubtype="8" fill="hold" grpId="0" nodeType="afterEffect">
                                  <p:stCondLst>
                                    <p:cond delay="0"/>
                                  </p:stCondLst>
                                  <p:childTnLst>
                                    <p:set>
                                      <p:cBhvr>
                                        <p:cTn id="25" dur="1" fill="hold">
                                          <p:stCondLst>
                                            <p:cond delay="0"/>
                                          </p:stCondLst>
                                        </p:cTn>
                                        <p:tgtEl>
                                          <p:spTgt spid="81923">
                                            <p:txEl>
                                              <p:pRg st="4" end="4"/>
                                            </p:txEl>
                                          </p:spTgt>
                                        </p:tgtEl>
                                        <p:attrNameLst>
                                          <p:attrName>style.visibility</p:attrName>
                                        </p:attrNameLst>
                                      </p:cBhvr>
                                      <p:to>
                                        <p:strVal val="visible"/>
                                      </p:to>
                                    </p:set>
                                    <p:animEffect transition="in" filter="wipe(left)">
                                      <p:cBhvr>
                                        <p:cTn id="26" dur="500"/>
                                        <p:tgtEl>
                                          <p:spTgt spid="81923">
                                            <p:txEl>
                                              <p:pRg st="4" end="4"/>
                                            </p:txEl>
                                          </p:spTgt>
                                        </p:tgtEl>
                                      </p:cBhvr>
                                    </p:animEffect>
                                  </p:childTnLst>
                                </p:cTn>
                              </p:par>
                            </p:childTnLst>
                          </p:cTn>
                        </p:par>
                        <p:par>
                          <p:cTn id="27" fill="hold" nodeType="afterGroup">
                            <p:stCondLst>
                              <p:cond delay="3000"/>
                            </p:stCondLst>
                            <p:childTnLst>
                              <p:par>
                                <p:cTn id="28" presetID="22" presetClass="entr" presetSubtype="8" fill="hold" grpId="0" nodeType="afterEffect">
                                  <p:stCondLst>
                                    <p:cond delay="0"/>
                                  </p:stCondLst>
                                  <p:childTnLst>
                                    <p:set>
                                      <p:cBhvr>
                                        <p:cTn id="29" dur="1" fill="hold">
                                          <p:stCondLst>
                                            <p:cond delay="0"/>
                                          </p:stCondLst>
                                        </p:cTn>
                                        <p:tgtEl>
                                          <p:spTgt spid="81923">
                                            <p:txEl>
                                              <p:pRg st="5" end="5"/>
                                            </p:txEl>
                                          </p:spTgt>
                                        </p:tgtEl>
                                        <p:attrNameLst>
                                          <p:attrName>style.visibility</p:attrName>
                                        </p:attrNameLst>
                                      </p:cBhvr>
                                      <p:to>
                                        <p:strVal val="visible"/>
                                      </p:to>
                                    </p:set>
                                    <p:animEffect transition="in" filter="wipe(left)">
                                      <p:cBhvr>
                                        <p:cTn id="30" dur="500"/>
                                        <p:tgtEl>
                                          <p:spTgt spid="81923">
                                            <p:txEl>
                                              <p:pRg st="5" end="5"/>
                                            </p:txEl>
                                          </p:spTgt>
                                        </p:tgtEl>
                                      </p:cBhvr>
                                    </p:animEffect>
                                  </p:childTnLst>
                                </p:cTn>
                              </p:par>
                            </p:childTnLst>
                          </p:cTn>
                        </p:par>
                        <p:par>
                          <p:cTn id="31" fill="hold" nodeType="afterGroup">
                            <p:stCondLst>
                              <p:cond delay="3500"/>
                            </p:stCondLst>
                            <p:childTnLst>
                              <p:par>
                                <p:cTn id="32" presetID="1" presetClass="entr" presetSubtype="0" fill="hold" nodeType="afterEffect">
                                  <p:stCondLst>
                                    <p:cond delay="0"/>
                                  </p:stCondLst>
                                  <p:childTnLst>
                                    <p:set>
                                      <p:cBhvr>
                                        <p:cTn id="33" dur="1" fill="hold">
                                          <p:stCondLst>
                                            <p:cond delay="499"/>
                                          </p:stCondLst>
                                        </p:cTn>
                                        <p:tgtEl>
                                          <p:spTgt spid="81938"/>
                                        </p:tgtEl>
                                        <p:attrNameLst>
                                          <p:attrName>style.visibility</p:attrName>
                                        </p:attrNameLst>
                                      </p:cBhvr>
                                      <p:to>
                                        <p:strVal val="visible"/>
                                      </p:to>
                                    </p:set>
                                  </p:childTnLst>
                                </p:cTn>
                              </p:par>
                            </p:childTnLst>
                          </p:cTn>
                        </p:par>
                      </p:childTnLst>
                    </p:cTn>
                  </p:par>
                  <p:par>
                    <p:cTn id="34" fill="hold" nodeType="clickPar">
                      <p:stCondLst>
                        <p:cond delay="indefinite"/>
                      </p:stCondLst>
                      <p:childTnLst>
                        <p:par>
                          <p:cTn id="35" fill="hold" nodeType="withGroup">
                            <p:stCondLst>
                              <p:cond delay="0"/>
                            </p:stCondLst>
                            <p:childTnLst>
                              <p:par>
                                <p:cTn id="36" presetID="1" presetClass="entr" presetSubtype="0" fill="hold" nodeType="clickEffect">
                                  <p:stCondLst>
                                    <p:cond delay="0"/>
                                  </p:stCondLst>
                                  <p:childTnLst>
                                    <p:set>
                                      <p:cBhvr>
                                        <p:cTn id="37" dur="1" fill="hold">
                                          <p:stCondLst>
                                            <p:cond delay="499"/>
                                          </p:stCondLst>
                                        </p:cTn>
                                        <p:tgtEl>
                                          <p:spTgt spid="81943"/>
                                        </p:tgtEl>
                                        <p:attrNameLst>
                                          <p:attrName>style.visibility</p:attrName>
                                        </p:attrNameLst>
                                      </p:cBhvr>
                                      <p:to>
                                        <p:strVal val="visible"/>
                                      </p:to>
                                    </p:set>
                                  </p:childTnLst>
                                </p:cTn>
                              </p:par>
                            </p:childTnLst>
                          </p:cTn>
                        </p:par>
                        <p:par>
                          <p:cTn id="38" fill="hold" nodeType="afterGroup">
                            <p:stCondLst>
                              <p:cond delay="500"/>
                            </p:stCondLst>
                            <p:childTnLst>
                              <p:par>
                                <p:cTn id="39" presetID="22" presetClass="entr" presetSubtype="8" fill="hold" grpId="0" nodeType="afterEffect">
                                  <p:stCondLst>
                                    <p:cond delay="0"/>
                                  </p:stCondLst>
                                  <p:childTnLst>
                                    <p:set>
                                      <p:cBhvr>
                                        <p:cTn id="40" dur="1" fill="hold">
                                          <p:stCondLst>
                                            <p:cond delay="0"/>
                                          </p:stCondLst>
                                        </p:cTn>
                                        <p:tgtEl>
                                          <p:spTgt spid="81941"/>
                                        </p:tgtEl>
                                        <p:attrNameLst>
                                          <p:attrName>style.visibility</p:attrName>
                                        </p:attrNameLst>
                                      </p:cBhvr>
                                      <p:to>
                                        <p:strVal val="visible"/>
                                      </p:to>
                                    </p:set>
                                    <p:animEffect transition="in" filter="wipe(left)">
                                      <p:cBhvr>
                                        <p:cTn id="41" dur="500"/>
                                        <p:tgtEl>
                                          <p:spTgt spid="819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23" grpId="0" build="p" autoUpdateAnimBg="0" advAuto="0"/>
      <p:bldP spid="81941" grpId="0"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showMasterSp="0" showMasterPhAnim="0">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80898" name="Rectangle 2">
            <a:extLst>
              <a:ext uri="{FF2B5EF4-FFF2-40B4-BE49-F238E27FC236}">
                <a16:creationId xmlns:a16="http://schemas.microsoft.com/office/drawing/2014/main" id="{FA56D411-AD86-431D-8FA4-5D1C09CCAB5D}"/>
              </a:ext>
            </a:extLst>
          </p:cNvPr>
          <p:cNvSpPr>
            <a:spLocks noGrp="1" noChangeArrowheads="1"/>
          </p:cNvSpPr>
          <p:nvPr>
            <p:ph type="title"/>
          </p:nvPr>
        </p:nvSpPr>
        <p:spPr>
          <a:xfrm>
            <a:off x="762000" y="228600"/>
            <a:ext cx="7772400" cy="914400"/>
          </a:xfrm>
          <a:effectLst>
            <a:outerShdw dist="35921" dir="2700000" algn="ctr" rotWithShape="0">
              <a:schemeClr val="bg2"/>
            </a:outerShdw>
          </a:effectLst>
        </p:spPr>
        <p:txBody>
          <a:bodyPr/>
          <a:lstStyle/>
          <a:p>
            <a:pPr algn="l" eaLnBrk="1" hangingPunct="1">
              <a:defRPr/>
            </a:pPr>
            <a:r>
              <a:rPr lang="zh-CN" altLang="en-US" sz="2800">
                <a:solidFill>
                  <a:schemeClr val="folHlink"/>
                </a:solidFill>
                <a:latin typeface="楷体_GB2312" pitchFamily="49" charset="-122"/>
                <a:ea typeface="楷体_GB2312" pitchFamily="49" charset="-122"/>
              </a:rPr>
              <a:t>3</a:t>
            </a:r>
            <a:r>
              <a:rPr lang="en-US" altLang="zh-CN" sz="2800">
                <a:solidFill>
                  <a:schemeClr val="folHlink"/>
                </a:solidFill>
                <a:latin typeface="楷体_GB2312" pitchFamily="49" charset="-122"/>
                <a:ea typeface="楷体_GB2312" pitchFamily="49" charset="-122"/>
              </a:rPr>
              <a:t>.</a:t>
            </a:r>
            <a:r>
              <a:rPr lang="zh-CN" altLang="en-US" sz="2800">
                <a:solidFill>
                  <a:schemeClr val="folHlink"/>
                </a:solidFill>
                <a:latin typeface="楷体_GB2312" pitchFamily="49" charset="-122"/>
                <a:ea typeface="楷体_GB2312" pitchFamily="49" charset="-122"/>
              </a:rPr>
              <a:t>混合增值</a:t>
            </a:r>
          </a:p>
        </p:txBody>
      </p:sp>
      <p:sp>
        <p:nvSpPr>
          <p:cNvPr id="80899" name="Rectangle 3">
            <a:extLst>
              <a:ext uri="{FF2B5EF4-FFF2-40B4-BE49-F238E27FC236}">
                <a16:creationId xmlns:a16="http://schemas.microsoft.com/office/drawing/2014/main" id="{4CE8BD8A-9A8A-4C67-B63D-9BA1FA09B286}"/>
              </a:ext>
            </a:extLst>
          </p:cNvPr>
          <p:cNvSpPr>
            <a:spLocks noGrp="1" noChangeArrowheads="1"/>
          </p:cNvSpPr>
          <p:nvPr>
            <p:ph type="body" idx="1"/>
          </p:nvPr>
        </p:nvSpPr>
        <p:spPr>
          <a:xfrm>
            <a:off x="569913" y="893763"/>
            <a:ext cx="8574087" cy="1866900"/>
          </a:xfrm>
        </p:spPr>
        <p:txBody>
          <a:bodyPr/>
          <a:lstStyle/>
          <a:p>
            <a:pPr lvl="1" eaLnBrk="1" hangingPunct="1">
              <a:lnSpc>
                <a:spcPct val="125000"/>
              </a:lnSpc>
              <a:spcBef>
                <a:spcPct val="0"/>
              </a:spcBef>
              <a:buClrTx/>
              <a:buSzTx/>
            </a:pPr>
            <a:r>
              <a:rPr lang="zh-CN" altLang="en-US" b="1">
                <a:ea typeface="楷体_GB2312" pitchFamily="49" charset="-122"/>
              </a:rPr>
              <a:t>常见的</a:t>
            </a:r>
            <a:r>
              <a:rPr lang="zh-CN" altLang="en-US" b="1">
                <a:latin typeface="楷体_GB2312" pitchFamily="49" charset="-122"/>
                <a:ea typeface="楷体_GB2312" pitchFamily="49" charset="-122"/>
              </a:rPr>
              <a:t>混合增值方案：</a:t>
            </a:r>
          </a:p>
          <a:p>
            <a:pPr lvl="1" eaLnBrk="1" hangingPunct="1">
              <a:lnSpc>
                <a:spcPct val="125000"/>
              </a:lnSpc>
              <a:spcBef>
                <a:spcPct val="0"/>
              </a:spcBef>
              <a:buClrTx/>
              <a:buSzTx/>
            </a:pPr>
            <a:r>
              <a:rPr lang="zh-CN" altLang="en-US" b="1">
                <a:solidFill>
                  <a:schemeClr val="folHlink"/>
                </a:solidFill>
                <a:latin typeface="楷体_GB2312" pitchFamily="49" charset="-122"/>
                <a:ea typeface="楷体_GB2312" pitchFamily="49" charset="-122"/>
              </a:rPr>
              <a:t>衍变的自顶而下</a:t>
            </a:r>
          </a:p>
          <a:p>
            <a:pPr lvl="1" eaLnBrk="1" hangingPunct="1">
              <a:lnSpc>
                <a:spcPct val="125000"/>
              </a:lnSpc>
              <a:spcBef>
                <a:spcPct val="0"/>
              </a:spcBef>
              <a:buClrTx/>
              <a:buSzTx/>
            </a:pPr>
            <a:r>
              <a:rPr lang="zh-CN" altLang="en-US" b="1">
                <a:latin typeface="楷体_GB2312" pitchFamily="49" charset="-122"/>
                <a:ea typeface="楷体_GB2312" pitchFamily="49" charset="-122"/>
              </a:rPr>
              <a:t>先自底而上集成子系统，再自顶而下集成总系统。</a:t>
            </a:r>
          </a:p>
        </p:txBody>
      </p:sp>
      <p:sp>
        <p:nvSpPr>
          <p:cNvPr id="80913" name="Rectangle 17">
            <a:extLst>
              <a:ext uri="{FF2B5EF4-FFF2-40B4-BE49-F238E27FC236}">
                <a16:creationId xmlns:a16="http://schemas.microsoft.com/office/drawing/2014/main" id="{64653E47-C3C2-4C8E-AB5D-DCC59CCC7B3F}"/>
              </a:ext>
            </a:extLst>
          </p:cNvPr>
          <p:cNvSpPr>
            <a:spLocks noChangeArrowheads="1"/>
          </p:cNvSpPr>
          <p:nvPr/>
        </p:nvSpPr>
        <p:spPr bwMode="auto">
          <a:xfrm>
            <a:off x="503238" y="2649538"/>
            <a:ext cx="7823200" cy="174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accent2"/>
              </a:buClr>
              <a:buSzPct val="80000"/>
              <a:buFont typeface="Wingdings" panose="05000000000000000000" pitchFamily="2" charset="2"/>
              <a:defRPr kumimoji="1" sz="2800" b="1">
                <a:solidFill>
                  <a:schemeClr val="tx1"/>
                </a:solidFill>
                <a:latin typeface="Times New Roman" panose="02020603050405020304" pitchFamily="18" charset="0"/>
                <a:ea typeface="楷体_GB2312" pitchFamily="49" charset="-122"/>
              </a:defRPr>
            </a:lvl1pPr>
            <a:lvl2pPr marL="742950" indent="-285750">
              <a:spcBef>
                <a:spcPct val="20000"/>
              </a:spcBef>
              <a:buClr>
                <a:schemeClr val="tx1"/>
              </a:buClr>
              <a:buSzPct val="90000"/>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defRPr kumimoji="1" sz="2800">
                <a:solidFill>
                  <a:schemeClr val="tx1"/>
                </a:solidFill>
                <a:latin typeface="Times New Roman" panose="02020603050405020304" pitchFamily="18" charset="0"/>
                <a:ea typeface="宋体" panose="02010600030101010101" pitchFamily="2" charset="-122"/>
              </a:defRPr>
            </a:lvl9pPr>
          </a:lstStyle>
          <a:p>
            <a:pPr lvl="1" eaLnBrk="1" hangingPunct="1">
              <a:lnSpc>
                <a:spcPct val="125000"/>
              </a:lnSpc>
              <a:spcBef>
                <a:spcPct val="0"/>
              </a:spcBef>
              <a:buClrTx/>
              <a:buSzTx/>
            </a:pPr>
            <a:r>
              <a:rPr lang="zh-CN" altLang="en-US">
                <a:solidFill>
                  <a:schemeClr val="folHlink"/>
                </a:solidFill>
                <a:latin typeface="楷体_GB2312" pitchFamily="49" charset="-122"/>
                <a:ea typeface="楷体_GB2312" pitchFamily="49" charset="-122"/>
              </a:rPr>
              <a:t>自底而上</a:t>
            </a:r>
            <a:r>
              <a:rPr lang="zh-CN" altLang="en-US">
                <a:solidFill>
                  <a:schemeClr val="folHlink"/>
                </a:solidFill>
                <a:ea typeface="楷体_GB2312" pitchFamily="49" charset="-122"/>
              </a:rPr>
              <a:t>—</a:t>
            </a:r>
            <a:r>
              <a:rPr lang="zh-CN" altLang="en-US">
                <a:solidFill>
                  <a:schemeClr val="folHlink"/>
                </a:solidFill>
                <a:latin typeface="楷体_GB2312" pitchFamily="49" charset="-122"/>
                <a:ea typeface="楷体_GB2312" pitchFamily="49" charset="-122"/>
              </a:rPr>
              <a:t>自顶而下增值</a:t>
            </a:r>
          </a:p>
          <a:p>
            <a:pPr lvl="1" eaLnBrk="1" hangingPunct="1">
              <a:lnSpc>
                <a:spcPct val="125000"/>
              </a:lnSpc>
              <a:spcBef>
                <a:spcPct val="0"/>
              </a:spcBef>
              <a:buClrTx/>
              <a:buSzTx/>
            </a:pPr>
            <a:r>
              <a:rPr lang="zh-CN" altLang="en-US">
                <a:latin typeface="楷体_GB2312" pitchFamily="49" charset="-122"/>
                <a:ea typeface="楷体_GB2312" pitchFamily="49" charset="-122"/>
              </a:rPr>
              <a:t>对含有读操作的子系统采用自底而上。</a:t>
            </a:r>
          </a:p>
          <a:p>
            <a:pPr lvl="1" eaLnBrk="1" hangingPunct="1">
              <a:lnSpc>
                <a:spcPct val="125000"/>
              </a:lnSpc>
              <a:spcBef>
                <a:spcPct val="0"/>
              </a:spcBef>
              <a:buClrTx/>
              <a:buSzTx/>
            </a:pPr>
            <a:r>
              <a:rPr lang="zh-CN" altLang="en-US">
                <a:latin typeface="楷体_GB2312" pitchFamily="49" charset="-122"/>
                <a:ea typeface="楷体_GB2312" pitchFamily="49" charset="-122"/>
              </a:rPr>
              <a:t>对含有写操作的子系统采用自顶而下。</a:t>
            </a:r>
          </a:p>
        </p:txBody>
      </p:sp>
      <p:sp>
        <p:nvSpPr>
          <p:cNvPr id="80914" name="Rectangle 18">
            <a:extLst>
              <a:ext uri="{FF2B5EF4-FFF2-40B4-BE49-F238E27FC236}">
                <a16:creationId xmlns:a16="http://schemas.microsoft.com/office/drawing/2014/main" id="{B0548B14-7BA1-4E22-A7C1-88AB7C4E4FDD}"/>
              </a:ext>
            </a:extLst>
          </p:cNvPr>
          <p:cNvSpPr>
            <a:spLocks noChangeArrowheads="1"/>
          </p:cNvSpPr>
          <p:nvPr/>
        </p:nvSpPr>
        <p:spPr bwMode="auto">
          <a:xfrm>
            <a:off x="533400" y="4264025"/>
            <a:ext cx="8312150" cy="174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accent2"/>
              </a:buClr>
              <a:buSzPct val="80000"/>
              <a:buFont typeface="Wingdings" panose="05000000000000000000" pitchFamily="2" charset="2"/>
              <a:defRPr kumimoji="1" sz="2800" b="1">
                <a:solidFill>
                  <a:schemeClr val="tx1"/>
                </a:solidFill>
                <a:latin typeface="Times New Roman" panose="02020603050405020304" pitchFamily="18" charset="0"/>
                <a:ea typeface="楷体_GB2312" pitchFamily="49" charset="-122"/>
              </a:defRPr>
            </a:lvl1pPr>
            <a:lvl2pPr marL="742950" indent="-285750">
              <a:spcBef>
                <a:spcPct val="20000"/>
              </a:spcBef>
              <a:buClr>
                <a:schemeClr val="tx1"/>
              </a:buClr>
              <a:buSzPct val="90000"/>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defRPr kumimoji="1" sz="2800">
                <a:solidFill>
                  <a:schemeClr val="tx1"/>
                </a:solidFill>
                <a:latin typeface="Times New Roman" panose="02020603050405020304" pitchFamily="18" charset="0"/>
                <a:ea typeface="宋体" panose="02010600030101010101" pitchFamily="2" charset="-122"/>
              </a:defRPr>
            </a:lvl9pPr>
          </a:lstStyle>
          <a:p>
            <a:pPr lvl="1" eaLnBrk="1" hangingPunct="1">
              <a:lnSpc>
                <a:spcPct val="125000"/>
              </a:lnSpc>
              <a:spcBef>
                <a:spcPct val="0"/>
              </a:spcBef>
              <a:buClrTx/>
              <a:buSzTx/>
            </a:pPr>
            <a:r>
              <a:rPr lang="zh-CN" altLang="en-US">
                <a:solidFill>
                  <a:schemeClr val="folHlink"/>
                </a:solidFill>
                <a:latin typeface="楷体_GB2312" pitchFamily="49" charset="-122"/>
                <a:ea typeface="楷体_GB2312" pitchFamily="49" charset="-122"/>
              </a:rPr>
              <a:t>回归测试</a:t>
            </a:r>
          </a:p>
          <a:p>
            <a:pPr lvl="1" eaLnBrk="1" hangingPunct="1">
              <a:lnSpc>
                <a:spcPct val="125000"/>
              </a:lnSpc>
              <a:spcBef>
                <a:spcPct val="0"/>
              </a:spcBef>
              <a:buClrTx/>
              <a:buSzTx/>
            </a:pPr>
            <a:r>
              <a:rPr lang="zh-CN" altLang="en-US">
                <a:latin typeface="楷体_GB2312" pitchFamily="49" charset="-122"/>
                <a:ea typeface="楷体_GB2312" pitchFamily="49" charset="-122"/>
              </a:rPr>
              <a:t>在回归测试中自底而上，对其余部分（引起是对修改过的子系统）采用自顶而下。</a:t>
            </a:r>
          </a:p>
        </p:txBody>
      </p:sp>
      <p:graphicFrame>
        <p:nvGraphicFramePr>
          <p:cNvPr id="80916" name="Object 20">
            <a:extLst>
              <a:ext uri="{FF2B5EF4-FFF2-40B4-BE49-F238E27FC236}">
                <a16:creationId xmlns:a16="http://schemas.microsoft.com/office/drawing/2014/main" id="{128FC204-B4DE-4FE6-B317-39D2185B3E47}"/>
              </a:ext>
            </a:extLst>
          </p:cNvPr>
          <p:cNvGraphicFramePr>
            <a:graphicFrameLocks noChangeAspect="1"/>
          </p:cNvGraphicFramePr>
          <p:nvPr/>
        </p:nvGraphicFramePr>
        <p:xfrm>
          <a:off x="701675" y="1679575"/>
          <a:ext cx="228600" cy="228600"/>
        </p:xfrm>
        <a:graphic>
          <a:graphicData uri="http://schemas.openxmlformats.org/presentationml/2006/ole">
            <mc:AlternateContent xmlns:mc="http://schemas.openxmlformats.org/markup-compatibility/2006">
              <mc:Choice xmlns:v="urn:schemas-microsoft-com:vml" Requires="v">
                <p:oleObj spid="_x0000_s46104" name="Clip" r:id="rId4" imgW="142555" imgH="142555" progId="MS_ClipArt_Gallery.2">
                  <p:embed/>
                </p:oleObj>
              </mc:Choice>
              <mc:Fallback>
                <p:oleObj name="Clip" r:id="rId4" imgW="142555" imgH="142555" progId="MS_ClipArt_Gallery.2">
                  <p:embed/>
                  <p:pic>
                    <p:nvPicPr>
                      <p:cNvPr id="0" name="Object 2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1675" y="1679575"/>
                        <a:ext cx="228600" cy="228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0917" name="Object 21">
            <a:extLst>
              <a:ext uri="{FF2B5EF4-FFF2-40B4-BE49-F238E27FC236}">
                <a16:creationId xmlns:a16="http://schemas.microsoft.com/office/drawing/2014/main" id="{3E3A8E4B-9341-46D1-A4BC-4FFF09018B23}"/>
              </a:ext>
            </a:extLst>
          </p:cNvPr>
          <p:cNvGraphicFramePr>
            <a:graphicFrameLocks noChangeAspect="1"/>
          </p:cNvGraphicFramePr>
          <p:nvPr/>
        </p:nvGraphicFramePr>
        <p:xfrm>
          <a:off x="711200" y="2908300"/>
          <a:ext cx="228600" cy="228600"/>
        </p:xfrm>
        <a:graphic>
          <a:graphicData uri="http://schemas.openxmlformats.org/presentationml/2006/ole">
            <mc:AlternateContent xmlns:mc="http://schemas.openxmlformats.org/markup-compatibility/2006">
              <mc:Choice xmlns:v="urn:schemas-microsoft-com:vml" Requires="v">
                <p:oleObj spid="_x0000_s46105" name="Clip" r:id="rId6" imgW="142555" imgH="142555" progId="MS_ClipArt_Gallery.2">
                  <p:embed/>
                </p:oleObj>
              </mc:Choice>
              <mc:Fallback>
                <p:oleObj name="Clip" r:id="rId6" imgW="142555" imgH="142555" progId="MS_ClipArt_Gallery.2">
                  <p:embed/>
                  <p:pic>
                    <p:nvPicPr>
                      <p:cNvPr id="0" name="Object 2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1200" y="2908300"/>
                        <a:ext cx="228600" cy="228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0918" name="Object 22">
            <a:extLst>
              <a:ext uri="{FF2B5EF4-FFF2-40B4-BE49-F238E27FC236}">
                <a16:creationId xmlns:a16="http://schemas.microsoft.com/office/drawing/2014/main" id="{F2F424EC-93FA-49BB-ADC2-2F9F0EB61726}"/>
              </a:ext>
            </a:extLst>
          </p:cNvPr>
          <p:cNvGraphicFramePr>
            <a:graphicFrameLocks noChangeAspect="1"/>
          </p:cNvGraphicFramePr>
          <p:nvPr/>
        </p:nvGraphicFramePr>
        <p:xfrm>
          <a:off x="741363" y="4502150"/>
          <a:ext cx="228600" cy="228600"/>
        </p:xfrm>
        <a:graphic>
          <a:graphicData uri="http://schemas.openxmlformats.org/presentationml/2006/ole">
            <mc:AlternateContent xmlns:mc="http://schemas.openxmlformats.org/markup-compatibility/2006">
              <mc:Choice xmlns:v="urn:schemas-microsoft-com:vml" Requires="v">
                <p:oleObj spid="_x0000_s46106" name="Clip" r:id="rId7" imgW="142555" imgH="142555" progId="MS_ClipArt_Gallery.2">
                  <p:embed/>
                </p:oleObj>
              </mc:Choice>
              <mc:Fallback>
                <p:oleObj name="Clip" r:id="rId7" imgW="142555" imgH="142555" progId="MS_ClipArt_Gallery.2">
                  <p:embed/>
                  <p:pic>
                    <p:nvPicPr>
                      <p:cNvPr id="0" name="Object 2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1363" y="4502150"/>
                        <a:ext cx="228600" cy="228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6089" name="Oval 23">
            <a:hlinkClick r:id="" action="ppaction://hlinkshowjump?jump=previousslide"/>
            <a:extLst>
              <a:ext uri="{FF2B5EF4-FFF2-40B4-BE49-F238E27FC236}">
                <a16:creationId xmlns:a16="http://schemas.microsoft.com/office/drawing/2014/main" id="{2C23C88E-ECE1-47A4-AE75-9EB36744F067}"/>
              </a:ext>
            </a:extLst>
          </p:cNvPr>
          <p:cNvSpPr>
            <a:spLocks noChangeArrowheads="1"/>
          </p:cNvSpPr>
          <p:nvPr/>
        </p:nvSpPr>
        <p:spPr bwMode="auto">
          <a:xfrm>
            <a:off x="6353175" y="6386513"/>
            <a:ext cx="747713" cy="323850"/>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kumimoji="1" sz="1600" b="1">
                <a:solidFill>
                  <a:srgbClr val="003399"/>
                </a:solidFill>
                <a:latin typeface="Times New Roman" panose="02020603050405020304" pitchFamily="18" charset="0"/>
                <a:ea typeface="宋体" panose="02010600030101010101" pitchFamily="2" charset="-122"/>
              </a:defRPr>
            </a:lvl1pPr>
            <a:lvl2pPr marL="742950" indent="-285750" algn="ctr">
              <a:defRPr kumimoji="1" sz="1600" b="1">
                <a:solidFill>
                  <a:srgbClr val="003399"/>
                </a:solidFill>
                <a:latin typeface="Times New Roman" panose="02020603050405020304" pitchFamily="18" charset="0"/>
                <a:ea typeface="宋体" panose="02010600030101010101" pitchFamily="2" charset="-122"/>
              </a:defRPr>
            </a:lvl2pPr>
            <a:lvl3pPr marL="1143000" indent="-228600" algn="ctr">
              <a:defRPr kumimoji="1" sz="1600" b="1">
                <a:solidFill>
                  <a:srgbClr val="003399"/>
                </a:solidFill>
                <a:latin typeface="Times New Roman" panose="02020603050405020304" pitchFamily="18" charset="0"/>
                <a:ea typeface="宋体" panose="02010600030101010101" pitchFamily="2" charset="-122"/>
              </a:defRPr>
            </a:lvl3pPr>
            <a:lvl4pPr marL="1600200" indent="-228600" algn="ctr">
              <a:defRPr kumimoji="1" sz="1600" b="1">
                <a:solidFill>
                  <a:srgbClr val="003399"/>
                </a:solidFill>
                <a:latin typeface="Times New Roman" panose="02020603050405020304" pitchFamily="18" charset="0"/>
                <a:ea typeface="宋体" panose="02010600030101010101" pitchFamily="2" charset="-122"/>
              </a:defRPr>
            </a:lvl4pPr>
            <a:lvl5pPr marL="2057400" indent="-228600" algn="ctr">
              <a:defRPr kumimoji="1" sz="1600" b="1">
                <a:solidFill>
                  <a:srgbClr val="003399"/>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46090" name="Oval 24">
            <a:hlinkClick r:id="" action="ppaction://hlinkshowjump?jump=nextslide"/>
            <a:extLst>
              <a:ext uri="{FF2B5EF4-FFF2-40B4-BE49-F238E27FC236}">
                <a16:creationId xmlns:a16="http://schemas.microsoft.com/office/drawing/2014/main" id="{BB6135BD-E3DF-4CFE-9D3F-31E7A4CDD6BA}"/>
              </a:ext>
            </a:extLst>
          </p:cNvPr>
          <p:cNvSpPr>
            <a:spLocks noChangeArrowheads="1"/>
          </p:cNvSpPr>
          <p:nvPr/>
        </p:nvSpPr>
        <p:spPr bwMode="auto">
          <a:xfrm>
            <a:off x="7219950" y="6391275"/>
            <a:ext cx="781050" cy="314325"/>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kumimoji="1" sz="1600" b="1">
                <a:solidFill>
                  <a:srgbClr val="003399"/>
                </a:solidFill>
                <a:latin typeface="Times New Roman" panose="02020603050405020304" pitchFamily="18" charset="0"/>
                <a:ea typeface="宋体" panose="02010600030101010101" pitchFamily="2" charset="-122"/>
              </a:defRPr>
            </a:lvl1pPr>
            <a:lvl2pPr marL="742950" indent="-285750" algn="ctr">
              <a:defRPr kumimoji="1" sz="1600" b="1">
                <a:solidFill>
                  <a:srgbClr val="003399"/>
                </a:solidFill>
                <a:latin typeface="Times New Roman" panose="02020603050405020304" pitchFamily="18" charset="0"/>
                <a:ea typeface="宋体" panose="02010600030101010101" pitchFamily="2" charset="-122"/>
              </a:defRPr>
            </a:lvl2pPr>
            <a:lvl3pPr marL="1143000" indent="-228600" algn="ctr">
              <a:defRPr kumimoji="1" sz="1600" b="1">
                <a:solidFill>
                  <a:srgbClr val="003399"/>
                </a:solidFill>
                <a:latin typeface="Times New Roman" panose="02020603050405020304" pitchFamily="18" charset="0"/>
                <a:ea typeface="宋体" panose="02010600030101010101" pitchFamily="2" charset="-122"/>
              </a:defRPr>
            </a:lvl3pPr>
            <a:lvl4pPr marL="1600200" indent="-228600" algn="ctr">
              <a:defRPr kumimoji="1" sz="1600" b="1">
                <a:solidFill>
                  <a:srgbClr val="003399"/>
                </a:solidFill>
                <a:latin typeface="Times New Roman" panose="02020603050405020304" pitchFamily="18" charset="0"/>
                <a:ea typeface="宋体" panose="02010600030101010101" pitchFamily="2" charset="-122"/>
              </a:defRPr>
            </a:lvl4pPr>
            <a:lvl5pPr marL="2057400" indent="-228600" algn="ctr">
              <a:defRPr kumimoji="1" sz="1600" b="1">
                <a:solidFill>
                  <a:srgbClr val="003399"/>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46091" name="Oval 25">
            <a:hlinkClick r:id="" action="ppaction://hlinkshowjump?jump=firstslide"/>
            <a:extLst>
              <a:ext uri="{FF2B5EF4-FFF2-40B4-BE49-F238E27FC236}">
                <a16:creationId xmlns:a16="http://schemas.microsoft.com/office/drawing/2014/main" id="{A641E080-3374-4C7F-9C36-83FED4F86C14}"/>
              </a:ext>
            </a:extLst>
          </p:cNvPr>
          <p:cNvSpPr>
            <a:spLocks noChangeArrowheads="1"/>
          </p:cNvSpPr>
          <p:nvPr/>
        </p:nvSpPr>
        <p:spPr bwMode="auto">
          <a:xfrm>
            <a:off x="8148638" y="6392863"/>
            <a:ext cx="781050" cy="314325"/>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kumimoji="1" sz="1600" b="1">
                <a:solidFill>
                  <a:srgbClr val="003399"/>
                </a:solidFill>
                <a:latin typeface="Times New Roman" panose="02020603050405020304" pitchFamily="18" charset="0"/>
                <a:ea typeface="宋体" panose="02010600030101010101" pitchFamily="2" charset="-122"/>
              </a:defRPr>
            </a:lvl1pPr>
            <a:lvl2pPr marL="742950" indent="-285750" algn="ctr">
              <a:defRPr kumimoji="1" sz="1600" b="1">
                <a:solidFill>
                  <a:srgbClr val="003399"/>
                </a:solidFill>
                <a:latin typeface="Times New Roman" panose="02020603050405020304" pitchFamily="18" charset="0"/>
                <a:ea typeface="宋体" panose="02010600030101010101" pitchFamily="2" charset="-122"/>
              </a:defRPr>
            </a:lvl2pPr>
            <a:lvl3pPr marL="1143000" indent="-228600" algn="ctr">
              <a:defRPr kumimoji="1" sz="1600" b="1">
                <a:solidFill>
                  <a:srgbClr val="003399"/>
                </a:solidFill>
                <a:latin typeface="Times New Roman" panose="02020603050405020304" pitchFamily="18" charset="0"/>
                <a:ea typeface="宋体" panose="02010600030101010101" pitchFamily="2" charset="-122"/>
              </a:defRPr>
            </a:lvl3pPr>
            <a:lvl4pPr marL="1600200" indent="-228600" algn="ctr">
              <a:defRPr kumimoji="1" sz="1600" b="1">
                <a:solidFill>
                  <a:srgbClr val="003399"/>
                </a:solidFill>
                <a:latin typeface="Times New Roman" panose="02020603050405020304" pitchFamily="18" charset="0"/>
                <a:ea typeface="宋体" panose="02010600030101010101" pitchFamily="2" charset="-122"/>
              </a:defRPr>
            </a:lvl4pPr>
            <a:lvl5pPr marL="2057400" indent="-228600" algn="ctr">
              <a:defRPr kumimoji="1" sz="1600" b="1">
                <a:solidFill>
                  <a:srgbClr val="003399"/>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9pPr>
          </a:lstStyle>
          <a:p>
            <a:pPr eaLnBrk="1" hangingPunct="1"/>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80916"/>
                                        </p:tgtEl>
                                        <p:attrNameLst>
                                          <p:attrName>style.visibility</p:attrName>
                                        </p:attrNameLst>
                                      </p:cBhvr>
                                      <p:to>
                                        <p:strVal val="visible"/>
                                      </p:to>
                                    </p:set>
                                  </p:childTnLst>
                                </p:cTn>
                              </p:par>
                            </p:childTnLst>
                          </p:cTn>
                        </p:par>
                        <p:par>
                          <p:cTn id="7" fill="hold" nodeType="afterGroup">
                            <p:stCondLst>
                              <p:cond delay="500"/>
                            </p:stCondLst>
                            <p:childTnLst>
                              <p:par>
                                <p:cTn id="8" presetID="22" presetClass="entr" presetSubtype="8" fill="hold" grpId="0" nodeType="afterEffect">
                                  <p:stCondLst>
                                    <p:cond delay="0"/>
                                  </p:stCondLst>
                                  <p:childTnLst>
                                    <p:set>
                                      <p:cBhvr>
                                        <p:cTn id="9" dur="1" fill="hold">
                                          <p:stCondLst>
                                            <p:cond delay="0"/>
                                          </p:stCondLst>
                                        </p:cTn>
                                        <p:tgtEl>
                                          <p:spTgt spid="80899">
                                            <p:txEl>
                                              <p:pRg st="0" end="0"/>
                                            </p:txEl>
                                          </p:spTgt>
                                        </p:tgtEl>
                                        <p:attrNameLst>
                                          <p:attrName>style.visibility</p:attrName>
                                        </p:attrNameLst>
                                      </p:cBhvr>
                                      <p:to>
                                        <p:strVal val="visible"/>
                                      </p:to>
                                    </p:set>
                                    <p:animEffect transition="in" filter="wipe(left)">
                                      <p:cBhvr>
                                        <p:cTn id="10" dur="500"/>
                                        <p:tgtEl>
                                          <p:spTgt spid="80899">
                                            <p:txEl>
                                              <p:pRg st="0" end="0"/>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80899">
                                            <p:txEl>
                                              <p:pRg st="1" end="1"/>
                                            </p:txEl>
                                          </p:spTgt>
                                        </p:tgtEl>
                                        <p:attrNameLst>
                                          <p:attrName>style.visibility</p:attrName>
                                        </p:attrNameLst>
                                      </p:cBhvr>
                                      <p:to>
                                        <p:strVal val="visible"/>
                                      </p:to>
                                    </p:set>
                                    <p:animEffect transition="in" filter="wipe(left)">
                                      <p:cBhvr>
                                        <p:cTn id="13" dur="500"/>
                                        <p:tgtEl>
                                          <p:spTgt spid="80899">
                                            <p:txEl>
                                              <p:pRg st="1" end="1"/>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80899">
                                            <p:txEl>
                                              <p:pRg st="2" end="2"/>
                                            </p:txEl>
                                          </p:spTgt>
                                        </p:tgtEl>
                                        <p:attrNameLst>
                                          <p:attrName>style.visibility</p:attrName>
                                        </p:attrNameLst>
                                      </p:cBhvr>
                                      <p:to>
                                        <p:strVal val="visible"/>
                                      </p:to>
                                    </p:set>
                                    <p:animEffect transition="in" filter="wipe(left)">
                                      <p:cBhvr>
                                        <p:cTn id="16" dur="500"/>
                                        <p:tgtEl>
                                          <p:spTgt spid="80899">
                                            <p:txEl>
                                              <p:pRg st="2" end="2"/>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499"/>
                                          </p:stCondLst>
                                        </p:cTn>
                                        <p:tgtEl>
                                          <p:spTgt spid="80917"/>
                                        </p:tgtEl>
                                        <p:attrNameLst>
                                          <p:attrName>style.visibility</p:attrName>
                                        </p:attrNameLst>
                                      </p:cBhvr>
                                      <p:to>
                                        <p:strVal val="visible"/>
                                      </p:to>
                                    </p:set>
                                  </p:childTnLst>
                                </p:cTn>
                              </p:par>
                            </p:childTnLst>
                          </p:cTn>
                        </p:par>
                        <p:par>
                          <p:cTn id="21" fill="hold" nodeType="afterGroup">
                            <p:stCondLst>
                              <p:cond delay="500"/>
                            </p:stCondLst>
                            <p:childTnLst>
                              <p:par>
                                <p:cTn id="22" presetID="22" presetClass="entr" presetSubtype="8" fill="hold" grpId="0" nodeType="afterEffect">
                                  <p:stCondLst>
                                    <p:cond delay="0"/>
                                  </p:stCondLst>
                                  <p:childTnLst>
                                    <p:set>
                                      <p:cBhvr>
                                        <p:cTn id="23" dur="1" fill="hold">
                                          <p:stCondLst>
                                            <p:cond delay="0"/>
                                          </p:stCondLst>
                                        </p:cTn>
                                        <p:tgtEl>
                                          <p:spTgt spid="80913">
                                            <p:txEl>
                                              <p:pRg st="0" end="0"/>
                                            </p:txEl>
                                          </p:spTgt>
                                        </p:tgtEl>
                                        <p:attrNameLst>
                                          <p:attrName>style.visibility</p:attrName>
                                        </p:attrNameLst>
                                      </p:cBhvr>
                                      <p:to>
                                        <p:strVal val="visible"/>
                                      </p:to>
                                    </p:set>
                                    <p:animEffect transition="in" filter="wipe(left)">
                                      <p:cBhvr>
                                        <p:cTn id="24" dur="500"/>
                                        <p:tgtEl>
                                          <p:spTgt spid="80913">
                                            <p:txEl>
                                              <p:pRg st="0" end="0"/>
                                            </p:txEl>
                                          </p:spTgt>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80913">
                                            <p:txEl>
                                              <p:pRg st="1" end="1"/>
                                            </p:txEl>
                                          </p:spTgt>
                                        </p:tgtEl>
                                        <p:attrNameLst>
                                          <p:attrName>style.visibility</p:attrName>
                                        </p:attrNameLst>
                                      </p:cBhvr>
                                      <p:to>
                                        <p:strVal val="visible"/>
                                      </p:to>
                                    </p:set>
                                    <p:animEffect transition="in" filter="wipe(left)">
                                      <p:cBhvr>
                                        <p:cTn id="27" dur="500"/>
                                        <p:tgtEl>
                                          <p:spTgt spid="80913">
                                            <p:txEl>
                                              <p:pRg st="1" end="1"/>
                                            </p:txEl>
                                          </p:spTgt>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80913">
                                            <p:txEl>
                                              <p:pRg st="2" end="2"/>
                                            </p:txEl>
                                          </p:spTgt>
                                        </p:tgtEl>
                                        <p:attrNameLst>
                                          <p:attrName>style.visibility</p:attrName>
                                        </p:attrNameLst>
                                      </p:cBhvr>
                                      <p:to>
                                        <p:strVal val="visible"/>
                                      </p:to>
                                    </p:set>
                                    <p:animEffect transition="in" filter="wipe(left)">
                                      <p:cBhvr>
                                        <p:cTn id="30" dur="500"/>
                                        <p:tgtEl>
                                          <p:spTgt spid="80913">
                                            <p:txEl>
                                              <p:pRg st="2" end="2"/>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499"/>
                                          </p:stCondLst>
                                        </p:cTn>
                                        <p:tgtEl>
                                          <p:spTgt spid="80918"/>
                                        </p:tgtEl>
                                        <p:attrNameLst>
                                          <p:attrName>style.visibility</p:attrName>
                                        </p:attrNameLst>
                                      </p:cBhvr>
                                      <p:to>
                                        <p:strVal val="visible"/>
                                      </p:to>
                                    </p:set>
                                  </p:childTnLst>
                                </p:cTn>
                              </p:par>
                            </p:childTnLst>
                          </p:cTn>
                        </p:par>
                        <p:par>
                          <p:cTn id="35" fill="hold" nodeType="afterGroup">
                            <p:stCondLst>
                              <p:cond delay="500"/>
                            </p:stCondLst>
                            <p:childTnLst>
                              <p:par>
                                <p:cTn id="36" presetID="22" presetClass="entr" presetSubtype="8" fill="hold" grpId="0" nodeType="afterEffect">
                                  <p:stCondLst>
                                    <p:cond delay="0"/>
                                  </p:stCondLst>
                                  <p:childTnLst>
                                    <p:set>
                                      <p:cBhvr>
                                        <p:cTn id="37" dur="1" fill="hold">
                                          <p:stCondLst>
                                            <p:cond delay="0"/>
                                          </p:stCondLst>
                                        </p:cTn>
                                        <p:tgtEl>
                                          <p:spTgt spid="80914">
                                            <p:txEl>
                                              <p:pRg st="0" end="0"/>
                                            </p:txEl>
                                          </p:spTgt>
                                        </p:tgtEl>
                                        <p:attrNameLst>
                                          <p:attrName>style.visibility</p:attrName>
                                        </p:attrNameLst>
                                      </p:cBhvr>
                                      <p:to>
                                        <p:strVal val="visible"/>
                                      </p:to>
                                    </p:set>
                                    <p:animEffect transition="in" filter="wipe(left)">
                                      <p:cBhvr>
                                        <p:cTn id="38" dur="500"/>
                                        <p:tgtEl>
                                          <p:spTgt spid="80914">
                                            <p:txEl>
                                              <p:pRg st="0" end="0"/>
                                            </p:txEl>
                                          </p:spTgt>
                                        </p:tgtEl>
                                      </p:cBhvr>
                                    </p:animEffect>
                                  </p:childTnLst>
                                </p:cTn>
                              </p:par>
                              <p:par>
                                <p:cTn id="39" presetID="22" presetClass="entr" presetSubtype="8" fill="hold" grpId="0" nodeType="withEffect">
                                  <p:stCondLst>
                                    <p:cond delay="0"/>
                                  </p:stCondLst>
                                  <p:childTnLst>
                                    <p:set>
                                      <p:cBhvr>
                                        <p:cTn id="40" dur="1" fill="hold">
                                          <p:stCondLst>
                                            <p:cond delay="0"/>
                                          </p:stCondLst>
                                        </p:cTn>
                                        <p:tgtEl>
                                          <p:spTgt spid="80914">
                                            <p:txEl>
                                              <p:pRg st="1" end="1"/>
                                            </p:txEl>
                                          </p:spTgt>
                                        </p:tgtEl>
                                        <p:attrNameLst>
                                          <p:attrName>style.visibility</p:attrName>
                                        </p:attrNameLst>
                                      </p:cBhvr>
                                      <p:to>
                                        <p:strVal val="visible"/>
                                      </p:to>
                                    </p:set>
                                    <p:animEffect transition="in" filter="wipe(left)">
                                      <p:cBhvr>
                                        <p:cTn id="41" dur="500"/>
                                        <p:tgtEl>
                                          <p:spTgt spid="8091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899" grpId="0" build="p" autoUpdateAnimBg="0" advAuto="0"/>
      <p:bldP spid="80913" grpId="0" build="p" autoUpdateAnimBg="0" advAuto="0"/>
      <p:bldP spid="80914" grpId="0" build="p" autoUpdateAnimBg="0" advAuto="0"/>
    </p:bldLst>
  </p:timing>
</p:sld>
</file>

<file path=ppt/slides/slide44.xml><?xml version="1.0" encoding="utf-8"?>
<p:sld xmlns:a="http://schemas.openxmlformats.org/drawingml/2006/main" xmlns:r="http://schemas.openxmlformats.org/officeDocument/2006/relationships" xmlns:p="http://schemas.openxmlformats.org/presentationml/2006/main" showMasterSp="0" showMasterPhAnim="0">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82946" name="Rectangle 2">
            <a:extLst>
              <a:ext uri="{FF2B5EF4-FFF2-40B4-BE49-F238E27FC236}">
                <a16:creationId xmlns:a16="http://schemas.microsoft.com/office/drawing/2014/main" id="{733787BD-284C-461A-80A4-1DD6DCB81EFA}"/>
              </a:ext>
            </a:extLst>
          </p:cNvPr>
          <p:cNvSpPr>
            <a:spLocks noGrp="1" noChangeArrowheads="1"/>
          </p:cNvSpPr>
          <p:nvPr>
            <p:ph type="title"/>
          </p:nvPr>
        </p:nvSpPr>
        <p:spPr>
          <a:effectLst>
            <a:outerShdw dist="35921" dir="2700000" algn="ctr" rotWithShape="0">
              <a:schemeClr val="bg2"/>
            </a:outerShdw>
          </a:effectLst>
        </p:spPr>
        <p:txBody>
          <a:bodyPr/>
          <a:lstStyle/>
          <a:p>
            <a:pPr algn="l" eaLnBrk="1" hangingPunct="1">
              <a:defRPr/>
            </a:pPr>
            <a:r>
              <a:rPr lang="zh-CN" altLang="en-US" sz="2800">
                <a:latin typeface="楷体_GB2312" pitchFamily="49" charset="-122"/>
                <a:ea typeface="楷体_GB2312" pitchFamily="49" charset="-122"/>
              </a:rPr>
              <a:t>三、确认测试(</a:t>
            </a:r>
            <a:r>
              <a:rPr lang="en-US" altLang="zh-CN" sz="2800" i="1">
                <a:latin typeface="楷体_GB2312" pitchFamily="49" charset="-122"/>
                <a:ea typeface="楷体_GB2312" pitchFamily="49" charset="-122"/>
              </a:rPr>
              <a:t>validation testing</a:t>
            </a:r>
            <a:r>
              <a:rPr lang="en-US" altLang="zh-CN" sz="2800">
                <a:latin typeface="楷体_GB2312" pitchFamily="49" charset="-122"/>
                <a:ea typeface="楷体_GB2312" pitchFamily="49" charset="-122"/>
              </a:rPr>
              <a:t>)</a:t>
            </a:r>
          </a:p>
        </p:txBody>
      </p:sp>
      <p:sp>
        <p:nvSpPr>
          <p:cNvPr id="82947" name="Rectangle 3">
            <a:extLst>
              <a:ext uri="{FF2B5EF4-FFF2-40B4-BE49-F238E27FC236}">
                <a16:creationId xmlns:a16="http://schemas.microsoft.com/office/drawing/2014/main" id="{CDA49D03-BFC5-463C-B57E-ED3A13B91110}"/>
              </a:ext>
            </a:extLst>
          </p:cNvPr>
          <p:cNvSpPr>
            <a:spLocks noGrp="1" noChangeArrowheads="1"/>
          </p:cNvSpPr>
          <p:nvPr>
            <p:ph type="body" idx="1"/>
          </p:nvPr>
        </p:nvSpPr>
        <p:spPr>
          <a:xfrm>
            <a:off x="0" y="790575"/>
            <a:ext cx="8778875" cy="1501775"/>
          </a:xfrm>
        </p:spPr>
        <p:txBody>
          <a:bodyPr/>
          <a:lstStyle/>
          <a:p>
            <a:pPr lvl="1" eaLnBrk="1" hangingPunct="1">
              <a:spcBef>
                <a:spcPct val="0"/>
              </a:spcBef>
              <a:buClrTx/>
              <a:buSzTx/>
            </a:pPr>
            <a:r>
              <a:rPr lang="zh-CN" altLang="en-US" b="1">
                <a:latin typeface="楷体_GB2312" pitchFamily="49" charset="-122"/>
                <a:ea typeface="楷体_GB2312" pitchFamily="49" charset="-122"/>
              </a:rPr>
              <a:t>	</a:t>
            </a:r>
            <a:r>
              <a:rPr lang="zh-CN" altLang="en-US" b="1">
                <a:solidFill>
                  <a:schemeClr val="folHlink"/>
                </a:solidFill>
                <a:latin typeface="楷体_GB2312" pitchFamily="49" charset="-122"/>
                <a:ea typeface="楷体_GB2312" pitchFamily="49" charset="-122"/>
              </a:rPr>
              <a:t>1</a:t>
            </a:r>
            <a:r>
              <a:rPr lang="en-US" altLang="zh-CN" b="1">
                <a:solidFill>
                  <a:schemeClr val="folHlink"/>
                </a:solidFill>
                <a:latin typeface="楷体_GB2312" pitchFamily="49" charset="-122"/>
                <a:ea typeface="楷体_GB2312" pitchFamily="49" charset="-122"/>
              </a:rPr>
              <a:t>.</a:t>
            </a:r>
            <a:r>
              <a:rPr lang="zh-CN" altLang="en-US" b="1">
                <a:solidFill>
                  <a:schemeClr val="folHlink"/>
                </a:solidFill>
                <a:latin typeface="楷体_GB2312" pitchFamily="49" charset="-122"/>
                <a:ea typeface="楷体_GB2312" pitchFamily="49" charset="-122"/>
              </a:rPr>
              <a:t>任务</a:t>
            </a:r>
            <a:r>
              <a:rPr lang="zh-CN" altLang="en-US" b="1">
                <a:latin typeface="楷体_GB2312" pitchFamily="49" charset="-122"/>
                <a:ea typeface="楷体_GB2312" pitchFamily="49" charset="-122"/>
              </a:rPr>
              <a:t> </a:t>
            </a:r>
          </a:p>
          <a:p>
            <a:pPr lvl="1" eaLnBrk="1" hangingPunct="1">
              <a:spcBef>
                <a:spcPct val="0"/>
              </a:spcBef>
              <a:buClrTx/>
              <a:buSzTx/>
            </a:pPr>
            <a:r>
              <a:rPr lang="zh-CN" altLang="en-US" b="1">
                <a:latin typeface="楷体_GB2312" pitchFamily="49" charset="-122"/>
                <a:ea typeface="楷体_GB2312" pitchFamily="49" charset="-122"/>
              </a:rPr>
              <a:t>     又称为有效性测试或功能测试。其任务是验证系统的功能、性能等特性是否符合需求规格说明。</a:t>
            </a:r>
          </a:p>
        </p:txBody>
      </p:sp>
      <p:sp>
        <p:nvSpPr>
          <p:cNvPr id="82966" name="Rectangle 22">
            <a:extLst>
              <a:ext uri="{FF2B5EF4-FFF2-40B4-BE49-F238E27FC236}">
                <a16:creationId xmlns:a16="http://schemas.microsoft.com/office/drawing/2014/main" id="{DBAF5FD0-628D-4C72-91DE-255EEF66B6E3}"/>
              </a:ext>
            </a:extLst>
          </p:cNvPr>
          <p:cNvSpPr>
            <a:spLocks noChangeArrowheads="1"/>
          </p:cNvSpPr>
          <p:nvPr/>
        </p:nvSpPr>
        <p:spPr bwMode="auto">
          <a:xfrm>
            <a:off x="1016000" y="2457450"/>
            <a:ext cx="1625600" cy="406400"/>
          </a:xfrm>
          <a:prstGeom prst="rect">
            <a:avLst/>
          </a:prstGeom>
          <a:solidFill>
            <a:srgbClr val="FFFFCC"/>
          </a:solidFill>
          <a:ln w="9525" cap="sq">
            <a:solidFill>
              <a:srgbClr val="CC9900"/>
            </a:solidFill>
            <a:miter lim="800000"/>
            <a:headEnd/>
            <a:tailEnd/>
          </a:ln>
          <a:effectLst>
            <a:prstShdw prst="shdw17" dist="17961" dir="2700000">
              <a:srgbClr val="7A5C00"/>
            </a:prstShdw>
          </a:effectLst>
        </p:spPr>
        <p:txBody>
          <a:bodyPr wrap="none" anchor="ctr"/>
          <a:lstStyle>
            <a:lvl1pPr algn="ctr">
              <a:defRPr kumimoji="1" sz="1600" b="1">
                <a:solidFill>
                  <a:srgbClr val="003399"/>
                </a:solidFill>
                <a:latin typeface="Times New Roman" panose="02020603050405020304" pitchFamily="18" charset="0"/>
                <a:ea typeface="宋体" panose="02010600030101010101" pitchFamily="2" charset="-122"/>
              </a:defRPr>
            </a:lvl1pPr>
            <a:lvl2pPr marL="742950" indent="-285750" algn="ctr">
              <a:defRPr kumimoji="1" sz="1600" b="1">
                <a:solidFill>
                  <a:srgbClr val="003399"/>
                </a:solidFill>
                <a:latin typeface="Times New Roman" panose="02020603050405020304" pitchFamily="18" charset="0"/>
                <a:ea typeface="宋体" panose="02010600030101010101" pitchFamily="2" charset="-122"/>
              </a:defRPr>
            </a:lvl2pPr>
            <a:lvl3pPr marL="1143000" indent="-228600" algn="ctr">
              <a:defRPr kumimoji="1" sz="1600" b="1">
                <a:solidFill>
                  <a:srgbClr val="003399"/>
                </a:solidFill>
                <a:latin typeface="Times New Roman" panose="02020603050405020304" pitchFamily="18" charset="0"/>
                <a:ea typeface="宋体" panose="02010600030101010101" pitchFamily="2" charset="-122"/>
              </a:defRPr>
            </a:lvl3pPr>
            <a:lvl4pPr marL="1600200" indent="-228600" algn="ctr">
              <a:defRPr kumimoji="1" sz="1600" b="1">
                <a:solidFill>
                  <a:srgbClr val="003399"/>
                </a:solidFill>
                <a:latin typeface="Times New Roman" panose="02020603050405020304" pitchFamily="18" charset="0"/>
                <a:ea typeface="宋体" panose="02010600030101010101" pitchFamily="2" charset="-122"/>
              </a:defRPr>
            </a:lvl4pPr>
            <a:lvl5pPr marL="2057400" indent="-228600" algn="ctr">
              <a:defRPr kumimoji="1" sz="1600" b="1">
                <a:solidFill>
                  <a:srgbClr val="003399"/>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9pPr>
          </a:lstStyle>
          <a:p>
            <a:pPr eaLnBrk="1" hangingPunct="1"/>
            <a:r>
              <a:rPr lang="zh-CN" altLang="en-US" sz="2000"/>
              <a:t>选择测试人员</a:t>
            </a:r>
          </a:p>
        </p:txBody>
      </p:sp>
      <p:sp>
        <p:nvSpPr>
          <p:cNvPr id="82967" name="Rectangle 23">
            <a:extLst>
              <a:ext uri="{FF2B5EF4-FFF2-40B4-BE49-F238E27FC236}">
                <a16:creationId xmlns:a16="http://schemas.microsoft.com/office/drawing/2014/main" id="{ED70EDC5-1B57-436F-B02F-21B0A4FAED32}"/>
              </a:ext>
            </a:extLst>
          </p:cNvPr>
          <p:cNvSpPr>
            <a:spLocks noChangeArrowheads="1"/>
          </p:cNvSpPr>
          <p:nvPr/>
        </p:nvSpPr>
        <p:spPr bwMode="auto">
          <a:xfrm>
            <a:off x="1006475" y="2955925"/>
            <a:ext cx="1625600" cy="406400"/>
          </a:xfrm>
          <a:prstGeom prst="rect">
            <a:avLst/>
          </a:prstGeom>
          <a:solidFill>
            <a:srgbClr val="FFFFCC"/>
          </a:solidFill>
          <a:ln w="9525" cap="sq">
            <a:solidFill>
              <a:srgbClr val="CC9900"/>
            </a:solidFill>
            <a:miter lim="800000"/>
            <a:headEnd/>
            <a:tailEnd/>
          </a:ln>
          <a:effectLst>
            <a:prstShdw prst="shdw17" dist="17961" dir="2700000">
              <a:srgbClr val="7A5C00"/>
            </a:prstShdw>
          </a:effectLst>
        </p:spPr>
        <p:txBody>
          <a:bodyPr wrap="none" anchor="ctr"/>
          <a:lstStyle>
            <a:lvl1pPr algn="ctr">
              <a:defRPr kumimoji="1" sz="1600" b="1">
                <a:solidFill>
                  <a:srgbClr val="003399"/>
                </a:solidFill>
                <a:latin typeface="Times New Roman" panose="02020603050405020304" pitchFamily="18" charset="0"/>
                <a:ea typeface="宋体" panose="02010600030101010101" pitchFamily="2" charset="-122"/>
              </a:defRPr>
            </a:lvl1pPr>
            <a:lvl2pPr marL="742950" indent="-285750" algn="ctr">
              <a:defRPr kumimoji="1" sz="1600" b="1">
                <a:solidFill>
                  <a:srgbClr val="003399"/>
                </a:solidFill>
                <a:latin typeface="Times New Roman" panose="02020603050405020304" pitchFamily="18" charset="0"/>
                <a:ea typeface="宋体" panose="02010600030101010101" pitchFamily="2" charset="-122"/>
              </a:defRPr>
            </a:lvl2pPr>
            <a:lvl3pPr marL="1143000" indent="-228600" algn="ctr">
              <a:defRPr kumimoji="1" sz="1600" b="1">
                <a:solidFill>
                  <a:srgbClr val="003399"/>
                </a:solidFill>
                <a:latin typeface="Times New Roman" panose="02020603050405020304" pitchFamily="18" charset="0"/>
                <a:ea typeface="宋体" panose="02010600030101010101" pitchFamily="2" charset="-122"/>
              </a:defRPr>
            </a:lvl3pPr>
            <a:lvl4pPr marL="1600200" indent="-228600" algn="ctr">
              <a:defRPr kumimoji="1" sz="1600" b="1">
                <a:solidFill>
                  <a:srgbClr val="003399"/>
                </a:solidFill>
                <a:latin typeface="Times New Roman" panose="02020603050405020304" pitchFamily="18" charset="0"/>
                <a:ea typeface="宋体" panose="02010600030101010101" pitchFamily="2" charset="-122"/>
              </a:defRPr>
            </a:lvl4pPr>
            <a:lvl5pPr marL="2057400" indent="-228600" algn="ctr">
              <a:defRPr kumimoji="1" sz="1600" b="1">
                <a:solidFill>
                  <a:srgbClr val="003399"/>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9pPr>
          </a:lstStyle>
          <a:p>
            <a:pPr eaLnBrk="1" hangingPunct="1"/>
            <a:r>
              <a:rPr lang="zh-CN" altLang="en-US" sz="2000"/>
              <a:t>选择测试用例</a:t>
            </a:r>
          </a:p>
        </p:txBody>
      </p:sp>
      <p:sp>
        <p:nvSpPr>
          <p:cNvPr id="82968" name="Rectangle 24">
            <a:extLst>
              <a:ext uri="{FF2B5EF4-FFF2-40B4-BE49-F238E27FC236}">
                <a16:creationId xmlns:a16="http://schemas.microsoft.com/office/drawing/2014/main" id="{47D370F7-1D53-4085-915A-442060961D86}"/>
              </a:ext>
            </a:extLst>
          </p:cNvPr>
          <p:cNvSpPr>
            <a:spLocks noChangeArrowheads="1"/>
          </p:cNvSpPr>
          <p:nvPr/>
        </p:nvSpPr>
        <p:spPr bwMode="auto">
          <a:xfrm>
            <a:off x="1016000" y="3452813"/>
            <a:ext cx="1625600" cy="406400"/>
          </a:xfrm>
          <a:prstGeom prst="rect">
            <a:avLst/>
          </a:prstGeom>
          <a:solidFill>
            <a:srgbClr val="FFFFCC"/>
          </a:solidFill>
          <a:ln w="9525" cap="sq">
            <a:solidFill>
              <a:srgbClr val="CC9900"/>
            </a:solidFill>
            <a:miter lim="800000"/>
            <a:headEnd/>
            <a:tailEnd/>
          </a:ln>
          <a:effectLst>
            <a:prstShdw prst="shdw17" dist="17961" dir="2700000">
              <a:srgbClr val="7A5C00"/>
            </a:prstShdw>
          </a:effectLst>
        </p:spPr>
        <p:txBody>
          <a:bodyPr wrap="none" anchor="ctr"/>
          <a:lstStyle>
            <a:lvl1pPr algn="ctr">
              <a:defRPr kumimoji="1" sz="1600" b="1">
                <a:solidFill>
                  <a:srgbClr val="003399"/>
                </a:solidFill>
                <a:latin typeface="Times New Roman" panose="02020603050405020304" pitchFamily="18" charset="0"/>
                <a:ea typeface="宋体" panose="02010600030101010101" pitchFamily="2" charset="-122"/>
              </a:defRPr>
            </a:lvl1pPr>
            <a:lvl2pPr marL="742950" indent="-285750" algn="ctr">
              <a:defRPr kumimoji="1" sz="1600" b="1">
                <a:solidFill>
                  <a:srgbClr val="003399"/>
                </a:solidFill>
                <a:latin typeface="Times New Roman" panose="02020603050405020304" pitchFamily="18" charset="0"/>
                <a:ea typeface="宋体" panose="02010600030101010101" pitchFamily="2" charset="-122"/>
              </a:defRPr>
            </a:lvl2pPr>
            <a:lvl3pPr marL="1143000" indent="-228600" algn="ctr">
              <a:defRPr kumimoji="1" sz="1600" b="1">
                <a:solidFill>
                  <a:srgbClr val="003399"/>
                </a:solidFill>
                <a:latin typeface="Times New Roman" panose="02020603050405020304" pitchFamily="18" charset="0"/>
                <a:ea typeface="宋体" panose="02010600030101010101" pitchFamily="2" charset="-122"/>
              </a:defRPr>
            </a:lvl3pPr>
            <a:lvl4pPr marL="1600200" indent="-228600" algn="ctr">
              <a:defRPr kumimoji="1" sz="1600" b="1">
                <a:solidFill>
                  <a:srgbClr val="003399"/>
                </a:solidFill>
                <a:latin typeface="Times New Roman" panose="02020603050405020304" pitchFamily="18" charset="0"/>
                <a:ea typeface="宋体" panose="02010600030101010101" pitchFamily="2" charset="-122"/>
              </a:defRPr>
            </a:lvl4pPr>
            <a:lvl5pPr marL="2057400" indent="-228600" algn="ctr">
              <a:defRPr kumimoji="1" sz="1600" b="1">
                <a:solidFill>
                  <a:srgbClr val="003399"/>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9pPr>
          </a:lstStyle>
          <a:p>
            <a:pPr eaLnBrk="1" hangingPunct="1"/>
            <a:r>
              <a:rPr lang="zh-CN" altLang="en-US" sz="2000"/>
              <a:t>实际运行测试</a:t>
            </a:r>
          </a:p>
        </p:txBody>
      </p:sp>
      <p:sp>
        <p:nvSpPr>
          <p:cNvPr id="82969" name="Rectangle 25">
            <a:extLst>
              <a:ext uri="{FF2B5EF4-FFF2-40B4-BE49-F238E27FC236}">
                <a16:creationId xmlns:a16="http://schemas.microsoft.com/office/drawing/2014/main" id="{1A037D65-EACF-45D2-AEA2-826964CC5684}"/>
              </a:ext>
            </a:extLst>
          </p:cNvPr>
          <p:cNvSpPr>
            <a:spLocks noChangeArrowheads="1"/>
          </p:cNvSpPr>
          <p:nvPr/>
        </p:nvSpPr>
        <p:spPr bwMode="auto">
          <a:xfrm>
            <a:off x="1025525" y="3992563"/>
            <a:ext cx="1625600" cy="406400"/>
          </a:xfrm>
          <a:prstGeom prst="rect">
            <a:avLst/>
          </a:prstGeom>
          <a:solidFill>
            <a:srgbClr val="FFFFCC"/>
          </a:solidFill>
          <a:ln w="9525" cap="sq">
            <a:solidFill>
              <a:srgbClr val="CC9900"/>
            </a:solidFill>
            <a:miter lim="800000"/>
            <a:headEnd/>
            <a:tailEnd/>
          </a:ln>
          <a:effectLst>
            <a:prstShdw prst="shdw17" dist="17961" dir="2700000">
              <a:srgbClr val="7A5C00"/>
            </a:prstShdw>
          </a:effectLst>
        </p:spPr>
        <p:txBody>
          <a:bodyPr wrap="none" anchor="ctr"/>
          <a:lstStyle>
            <a:lvl1pPr algn="ctr">
              <a:defRPr kumimoji="1" sz="1600" b="1">
                <a:solidFill>
                  <a:srgbClr val="003399"/>
                </a:solidFill>
                <a:latin typeface="Times New Roman" panose="02020603050405020304" pitchFamily="18" charset="0"/>
                <a:ea typeface="宋体" panose="02010600030101010101" pitchFamily="2" charset="-122"/>
              </a:defRPr>
            </a:lvl1pPr>
            <a:lvl2pPr marL="742950" indent="-285750" algn="ctr">
              <a:defRPr kumimoji="1" sz="1600" b="1">
                <a:solidFill>
                  <a:srgbClr val="003399"/>
                </a:solidFill>
                <a:latin typeface="Times New Roman" panose="02020603050405020304" pitchFamily="18" charset="0"/>
                <a:ea typeface="宋体" panose="02010600030101010101" pitchFamily="2" charset="-122"/>
              </a:defRPr>
            </a:lvl2pPr>
            <a:lvl3pPr marL="1143000" indent="-228600" algn="ctr">
              <a:defRPr kumimoji="1" sz="1600" b="1">
                <a:solidFill>
                  <a:srgbClr val="003399"/>
                </a:solidFill>
                <a:latin typeface="Times New Roman" panose="02020603050405020304" pitchFamily="18" charset="0"/>
                <a:ea typeface="宋体" panose="02010600030101010101" pitchFamily="2" charset="-122"/>
              </a:defRPr>
            </a:lvl3pPr>
            <a:lvl4pPr marL="1600200" indent="-228600" algn="ctr">
              <a:defRPr kumimoji="1" sz="1600" b="1">
                <a:solidFill>
                  <a:srgbClr val="003399"/>
                </a:solidFill>
                <a:latin typeface="Times New Roman" panose="02020603050405020304" pitchFamily="18" charset="0"/>
                <a:ea typeface="宋体" panose="02010600030101010101" pitchFamily="2" charset="-122"/>
              </a:defRPr>
            </a:lvl4pPr>
            <a:lvl5pPr marL="2057400" indent="-228600" algn="ctr">
              <a:defRPr kumimoji="1" sz="1600" b="1">
                <a:solidFill>
                  <a:srgbClr val="003399"/>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9pPr>
          </a:lstStyle>
          <a:p>
            <a:pPr eaLnBrk="1" hangingPunct="1"/>
            <a:r>
              <a:rPr lang="zh-CN" altLang="en-US" sz="2000"/>
              <a:t>软件计划</a:t>
            </a:r>
          </a:p>
        </p:txBody>
      </p:sp>
      <p:sp>
        <p:nvSpPr>
          <p:cNvPr id="82970" name="Rectangle 26">
            <a:extLst>
              <a:ext uri="{FF2B5EF4-FFF2-40B4-BE49-F238E27FC236}">
                <a16:creationId xmlns:a16="http://schemas.microsoft.com/office/drawing/2014/main" id="{4DA57104-0578-4711-8C74-420E608DB351}"/>
              </a:ext>
            </a:extLst>
          </p:cNvPr>
          <p:cNvSpPr>
            <a:spLocks noChangeArrowheads="1"/>
          </p:cNvSpPr>
          <p:nvPr/>
        </p:nvSpPr>
        <p:spPr bwMode="auto">
          <a:xfrm>
            <a:off x="1036638" y="4510088"/>
            <a:ext cx="1625600" cy="406400"/>
          </a:xfrm>
          <a:prstGeom prst="rect">
            <a:avLst/>
          </a:prstGeom>
          <a:solidFill>
            <a:srgbClr val="FFFFCC"/>
          </a:solidFill>
          <a:ln w="9525" cap="sq">
            <a:solidFill>
              <a:srgbClr val="CC9900"/>
            </a:solidFill>
            <a:miter lim="800000"/>
            <a:headEnd/>
            <a:tailEnd/>
          </a:ln>
          <a:effectLst>
            <a:prstShdw prst="shdw17" dist="17961" dir="2700000">
              <a:srgbClr val="7A5C00"/>
            </a:prstShdw>
          </a:effectLst>
        </p:spPr>
        <p:txBody>
          <a:bodyPr wrap="none" anchor="ctr"/>
          <a:lstStyle>
            <a:lvl1pPr algn="ctr">
              <a:defRPr kumimoji="1" sz="1600" b="1">
                <a:solidFill>
                  <a:srgbClr val="003399"/>
                </a:solidFill>
                <a:latin typeface="Times New Roman" panose="02020603050405020304" pitchFamily="18" charset="0"/>
                <a:ea typeface="宋体" panose="02010600030101010101" pitchFamily="2" charset="-122"/>
              </a:defRPr>
            </a:lvl1pPr>
            <a:lvl2pPr marL="742950" indent="-285750" algn="ctr">
              <a:defRPr kumimoji="1" sz="1600" b="1">
                <a:solidFill>
                  <a:srgbClr val="003399"/>
                </a:solidFill>
                <a:latin typeface="Times New Roman" panose="02020603050405020304" pitchFamily="18" charset="0"/>
                <a:ea typeface="宋体" panose="02010600030101010101" pitchFamily="2" charset="-122"/>
              </a:defRPr>
            </a:lvl2pPr>
            <a:lvl3pPr marL="1143000" indent="-228600" algn="ctr">
              <a:defRPr kumimoji="1" sz="1600" b="1">
                <a:solidFill>
                  <a:srgbClr val="003399"/>
                </a:solidFill>
                <a:latin typeface="Times New Roman" panose="02020603050405020304" pitchFamily="18" charset="0"/>
                <a:ea typeface="宋体" panose="02010600030101010101" pitchFamily="2" charset="-122"/>
              </a:defRPr>
            </a:lvl3pPr>
            <a:lvl4pPr marL="1600200" indent="-228600" algn="ctr">
              <a:defRPr kumimoji="1" sz="1600" b="1">
                <a:solidFill>
                  <a:srgbClr val="003399"/>
                </a:solidFill>
                <a:latin typeface="Times New Roman" panose="02020603050405020304" pitchFamily="18" charset="0"/>
                <a:ea typeface="宋体" panose="02010600030101010101" pitchFamily="2" charset="-122"/>
              </a:defRPr>
            </a:lvl4pPr>
            <a:lvl5pPr marL="2057400" indent="-228600" algn="ctr">
              <a:defRPr kumimoji="1" sz="1600" b="1">
                <a:solidFill>
                  <a:srgbClr val="003399"/>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9pPr>
          </a:lstStyle>
          <a:p>
            <a:pPr eaLnBrk="1" hangingPunct="1"/>
            <a:r>
              <a:rPr lang="zh-CN" altLang="en-US" sz="2000"/>
              <a:t>用户文档</a:t>
            </a:r>
          </a:p>
        </p:txBody>
      </p:sp>
      <p:sp>
        <p:nvSpPr>
          <p:cNvPr id="82971" name="Rectangle 27">
            <a:extLst>
              <a:ext uri="{FF2B5EF4-FFF2-40B4-BE49-F238E27FC236}">
                <a16:creationId xmlns:a16="http://schemas.microsoft.com/office/drawing/2014/main" id="{384FCC7E-D83F-4C9C-8E85-5F610EE4A249}"/>
              </a:ext>
            </a:extLst>
          </p:cNvPr>
          <p:cNvSpPr>
            <a:spLocks noChangeArrowheads="1"/>
          </p:cNvSpPr>
          <p:nvPr/>
        </p:nvSpPr>
        <p:spPr bwMode="auto">
          <a:xfrm>
            <a:off x="1027113" y="4987925"/>
            <a:ext cx="1625600" cy="406400"/>
          </a:xfrm>
          <a:prstGeom prst="rect">
            <a:avLst/>
          </a:prstGeom>
          <a:solidFill>
            <a:srgbClr val="FFFFCC"/>
          </a:solidFill>
          <a:ln w="9525" cap="sq">
            <a:solidFill>
              <a:srgbClr val="CC9900"/>
            </a:solidFill>
            <a:miter lim="800000"/>
            <a:headEnd/>
            <a:tailEnd/>
          </a:ln>
          <a:effectLst>
            <a:prstShdw prst="shdw17" dist="17961" dir="2700000">
              <a:srgbClr val="7A5C00"/>
            </a:prstShdw>
          </a:effectLst>
        </p:spPr>
        <p:txBody>
          <a:bodyPr wrap="none" anchor="ctr"/>
          <a:lstStyle>
            <a:lvl1pPr algn="ctr">
              <a:defRPr kumimoji="1" sz="1600" b="1">
                <a:solidFill>
                  <a:srgbClr val="003399"/>
                </a:solidFill>
                <a:latin typeface="Times New Roman" panose="02020603050405020304" pitchFamily="18" charset="0"/>
                <a:ea typeface="宋体" panose="02010600030101010101" pitchFamily="2" charset="-122"/>
              </a:defRPr>
            </a:lvl1pPr>
            <a:lvl2pPr marL="742950" indent="-285750" algn="ctr">
              <a:defRPr kumimoji="1" sz="1600" b="1">
                <a:solidFill>
                  <a:srgbClr val="003399"/>
                </a:solidFill>
                <a:latin typeface="Times New Roman" panose="02020603050405020304" pitchFamily="18" charset="0"/>
                <a:ea typeface="宋体" panose="02010600030101010101" pitchFamily="2" charset="-122"/>
              </a:defRPr>
            </a:lvl2pPr>
            <a:lvl3pPr marL="1143000" indent="-228600" algn="ctr">
              <a:defRPr kumimoji="1" sz="1600" b="1">
                <a:solidFill>
                  <a:srgbClr val="003399"/>
                </a:solidFill>
                <a:latin typeface="Times New Roman" panose="02020603050405020304" pitchFamily="18" charset="0"/>
                <a:ea typeface="宋体" panose="02010600030101010101" pitchFamily="2" charset="-122"/>
              </a:defRPr>
            </a:lvl3pPr>
            <a:lvl4pPr marL="1600200" indent="-228600" algn="ctr">
              <a:defRPr kumimoji="1" sz="1600" b="1">
                <a:solidFill>
                  <a:srgbClr val="003399"/>
                </a:solidFill>
                <a:latin typeface="Times New Roman" panose="02020603050405020304" pitchFamily="18" charset="0"/>
                <a:ea typeface="宋体" panose="02010600030101010101" pitchFamily="2" charset="-122"/>
              </a:defRPr>
            </a:lvl4pPr>
            <a:lvl5pPr marL="2057400" indent="-228600" algn="ctr">
              <a:defRPr kumimoji="1" sz="1600" b="1">
                <a:solidFill>
                  <a:srgbClr val="003399"/>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9pPr>
          </a:lstStyle>
          <a:p>
            <a:pPr eaLnBrk="1" hangingPunct="1"/>
            <a:r>
              <a:rPr lang="zh-CN" altLang="en-US" sz="2000"/>
              <a:t>开发文档</a:t>
            </a:r>
          </a:p>
        </p:txBody>
      </p:sp>
      <p:sp>
        <p:nvSpPr>
          <p:cNvPr id="82972" name="Rectangle 28">
            <a:extLst>
              <a:ext uri="{FF2B5EF4-FFF2-40B4-BE49-F238E27FC236}">
                <a16:creationId xmlns:a16="http://schemas.microsoft.com/office/drawing/2014/main" id="{FD60C31F-F076-49D4-864C-5865FA4346A0}"/>
              </a:ext>
            </a:extLst>
          </p:cNvPr>
          <p:cNvSpPr>
            <a:spLocks noChangeArrowheads="1"/>
          </p:cNvSpPr>
          <p:nvPr/>
        </p:nvSpPr>
        <p:spPr bwMode="auto">
          <a:xfrm>
            <a:off x="1036638" y="5484813"/>
            <a:ext cx="1625600" cy="406400"/>
          </a:xfrm>
          <a:prstGeom prst="rect">
            <a:avLst/>
          </a:prstGeom>
          <a:solidFill>
            <a:srgbClr val="FFFFCC"/>
          </a:solidFill>
          <a:ln w="9525" cap="sq">
            <a:solidFill>
              <a:srgbClr val="CC9900"/>
            </a:solidFill>
            <a:miter lim="800000"/>
            <a:headEnd/>
            <a:tailEnd/>
          </a:ln>
          <a:effectLst>
            <a:prstShdw prst="shdw17" dist="17961" dir="2700000">
              <a:srgbClr val="7A5C00"/>
            </a:prstShdw>
          </a:effectLst>
        </p:spPr>
        <p:txBody>
          <a:bodyPr wrap="none" anchor="ctr"/>
          <a:lstStyle>
            <a:lvl1pPr algn="ctr">
              <a:defRPr kumimoji="1" sz="1600" b="1">
                <a:solidFill>
                  <a:srgbClr val="003399"/>
                </a:solidFill>
                <a:latin typeface="Times New Roman" panose="02020603050405020304" pitchFamily="18" charset="0"/>
                <a:ea typeface="宋体" panose="02010600030101010101" pitchFamily="2" charset="-122"/>
              </a:defRPr>
            </a:lvl1pPr>
            <a:lvl2pPr marL="742950" indent="-285750" algn="ctr">
              <a:defRPr kumimoji="1" sz="1600" b="1">
                <a:solidFill>
                  <a:srgbClr val="003399"/>
                </a:solidFill>
                <a:latin typeface="Times New Roman" panose="02020603050405020304" pitchFamily="18" charset="0"/>
                <a:ea typeface="宋体" panose="02010600030101010101" pitchFamily="2" charset="-122"/>
              </a:defRPr>
            </a:lvl2pPr>
            <a:lvl3pPr marL="1143000" indent="-228600" algn="ctr">
              <a:defRPr kumimoji="1" sz="1600" b="1">
                <a:solidFill>
                  <a:srgbClr val="003399"/>
                </a:solidFill>
                <a:latin typeface="Times New Roman" panose="02020603050405020304" pitchFamily="18" charset="0"/>
                <a:ea typeface="宋体" panose="02010600030101010101" pitchFamily="2" charset="-122"/>
              </a:defRPr>
            </a:lvl3pPr>
            <a:lvl4pPr marL="1600200" indent="-228600" algn="ctr">
              <a:defRPr kumimoji="1" sz="1600" b="1">
                <a:solidFill>
                  <a:srgbClr val="003399"/>
                </a:solidFill>
                <a:latin typeface="Times New Roman" panose="02020603050405020304" pitchFamily="18" charset="0"/>
                <a:ea typeface="宋体" panose="02010600030101010101" pitchFamily="2" charset="-122"/>
              </a:defRPr>
            </a:lvl4pPr>
            <a:lvl5pPr marL="2057400" indent="-228600" algn="ctr">
              <a:defRPr kumimoji="1" sz="1600" b="1">
                <a:solidFill>
                  <a:srgbClr val="003399"/>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9pPr>
          </a:lstStyle>
          <a:p>
            <a:pPr eaLnBrk="1" hangingPunct="1"/>
            <a:r>
              <a:rPr lang="zh-CN" altLang="en-US" sz="2000"/>
              <a:t>源程序文本</a:t>
            </a:r>
          </a:p>
        </p:txBody>
      </p:sp>
      <p:sp>
        <p:nvSpPr>
          <p:cNvPr id="82973" name="Rectangle 29">
            <a:extLst>
              <a:ext uri="{FF2B5EF4-FFF2-40B4-BE49-F238E27FC236}">
                <a16:creationId xmlns:a16="http://schemas.microsoft.com/office/drawing/2014/main" id="{4AC1C19C-73F8-4AD7-B373-D7F6CFC0E70F}"/>
              </a:ext>
            </a:extLst>
          </p:cNvPr>
          <p:cNvSpPr>
            <a:spLocks noChangeArrowheads="1"/>
          </p:cNvSpPr>
          <p:nvPr/>
        </p:nvSpPr>
        <p:spPr bwMode="auto">
          <a:xfrm>
            <a:off x="1025525" y="5962650"/>
            <a:ext cx="1625600" cy="406400"/>
          </a:xfrm>
          <a:prstGeom prst="rect">
            <a:avLst/>
          </a:prstGeom>
          <a:solidFill>
            <a:srgbClr val="FFFFCC"/>
          </a:solidFill>
          <a:ln w="9525" cap="sq">
            <a:solidFill>
              <a:srgbClr val="CC9900"/>
            </a:solidFill>
            <a:miter lim="800000"/>
            <a:headEnd/>
            <a:tailEnd/>
          </a:ln>
          <a:effectLst>
            <a:prstShdw prst="shdw17" dist="17961" dir="2700000">
              <a:srgbClr val="7A5C00"/>
            </a:prstShdw>
          </a:effectLst>
        </p:spPr>
        <p:txBody>
          <a:bodyPr wrap="none" anchor="ctr"/>
          <a:lstStyle>
            <a:lvl1pPr algn="ctr">
              <a:defRPr kumimoji="1" sz="1600" b="1">
                <a:solidFill>
                  <a:srgbClr val="003399"/>
                </a:solidFill>
                <a:latin typeface="Times New Roman" panose="02020603050405020304" pitchFamily="18" charset="0"/>
                <a:ea typeface="宋体" panose="02010600030101010101" pitchFamily="2" charset="-122"/>
              </a:defRPr>
            </a:lvl1pPr>
            <a:lvl2pPr marL="742950" indent="-285750" algn="ctr">
              <a:defRPr kumimoji="1" sz="1600" b="1">
                <a:solidFill>
                  <a:srgbClr val="003399"/>
                </a:solidFill>
                <a:latin typeface="Times New Roman" panose="02020603050405020304" pitchFamily="18" charset="0"/>
                <a:ea typeface="宋体" panose="02010600030101010101" pitchFamily="2" charset="-122"/>
              </a:defRPr>
            </a:lvl2pPr>
            <a:lvl3pPr marL="1143000" indent="-228600" algn="ctr">
              <a:defRPr kumimoji="1" sz="1600" b="1">
                <a:solidFill>
                  <a:srgbClr val="003399"/>
                </a:solidFill>
                <a:latin typeface="Times New Roman" panose="02020603050405020304" pitchFamily="18" charset="0"/>
                <a:ea typeface="宋体" panose="02010600030101010101" pitchFamily="2" charset="-122"/>
              </a:defRPr>
            </a:lvl3pPr>
            <a:lvl4pPr marL="1600200" indent="-228600" algn="ctr">
              <a:defRPr kumimoji="1" sz="1600" b="1">
                <a:solidFill>
                  <a:srgbClr val="003399"/>
                </a:solidFill>
                <a:latin typeface="Times New Roman" panose="02020603050405020304" pitchFamily="18" charset="0"/>
                <a:ea typeface="宋体" panose="02010600030101010101" pitchFamily="2" charset="-122"/>
              </a:defRPr>
            </a:lvl4pPr>
            <a:lvl5pPr marL="2057400" indent="-228600" algn="ctr">
              <a:defRPr kumimoji="1" sz="1600" b="1">
                <a:solidFill>
                  <a:srgbClr val="003399"/>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9pPr>
          </a:lstStyle>
          <a:p>
            <a:pPr eaLnBrk="1" hangingPunct="1"/>
            <a:r>
              <a:rPr lang="zh-CN" altLang="en-US" sz="2000"/>
              <a:t>支持环境</a:t>
            </a:r>
          </a:p>
        </p:txBody>
      </p:sp>
      <p:sp>
        <p:nvSpPr>
          <p:cNvPr id="82974" name="Oval 30">
            <a:extLst>
              <a:ext uri="{FF2B5EF4-FFF2-40B4-BE49-F238E27FC236}">
                <a16:creationId xmlns:a16="http://schemas.microsoft.com/office/drawing/2014/main" id="{CD82FD3F-A68D-4040-A8FD-DE5816B05D67}"/>
              </a:ext>
            </a:extLst>
          </p:cNvPr>
          <p:cNvSpPr>
            <a:spLocks noChangeArrowheads="1"/>
          </p:cNvSpPr>
          <p:nvPr/>
        </p:nvSpPr>
        <p:spPr bwMode="auto">
          <a:xfrm>
            <a:off x="3352800" y="2640013"/>
            <a:ext cx="833438" cy="1260475"/>
          </a:xfrm>
          <a:prstGeom prst="ellipse">
            <a:avLst/>
          </a:prstGeom>
          <a:solidFill>
            <a:srgbClr val="CC0066"/>
          </a:solidFill>
          <a:ln w="9525" cap="sq">
            <a:solidFill>
              <a:srgbClr val="CC9900"/>
            </a:solidFill>
            <a:round/>
            <a:headEnd/>
            <a:tailEnd/>
          </a:ln>
          <a:effectLst>
            <a:prstShdw prst="shdw17" dist="17961" dir="2700000">
              <a:srgbClr val="7A5C00"/>
            </a:prstShdw>
          </a:effectLst>
        </p:spPr>
        <p:txBody>
          <a:bodyPr wrap="none" anchor="ctr"/>
          <a:lstStyle>
            <a:lvl1pPr algn="ctr">
              <a:defRPr kumimoji="1" sz="1600" b="1">
                <a:solidFill>
                  <a:srgbClr val="003399"/>
                </a:solidFill>
                <a:latin typeface="Times New Roman" panose="02020603050405020304" pitchFamily="18" charset="0"/>
                <a:ea typeface="宋体" panose="02010600030101010101" pitchFamily="2" charset="-122"/>
              </a:defRPr>
            </a:lvl1pPr>
            <a:lvl2pPr marL="742950" indent="-285750" algn="ctr">
              <a:defRPr kumimoji="1" sz="1600" b="1">
                <a:solidFill>
                  <a:srgbClr val="003399"/>
                </a:solidFill>
                <a:latin typeface="Times New Roman" panose="02020603050405020304" pitchFamily="18" charset="0"/>
                <a:ea typeface="宋体" panose="02010600030101010101" pitchFamily="2" charset="-122"/>
              </a:defRPr>
            </a:lvl2pPr>
            <a:lvl3pPr marL="1143000" indent="-228600" algn="ctr">
              <a:defRPr kumimoji="1" sz="1600" b="1">
                <a:solidFill>
                  <a:srgbClr val="003399"/>
                </a:solidFill>
                <a:latin typeface="Times New Roman" panose="02020603050405020304" pitchFamily="18" charset="0"/>
                <a:ea typeface="宋体" panose="02010600030101010101" pitchFamily="2" charset="-122"/>
              </a:defRPr>
            </a:lvl3pPr>
            <a:lvl4pPr marL="1600200" indent="-228600" algn="ctr">
              <a:defRPr kumimoji="1" sz="1600" b="1">
                <a:solidFill>
                  <a:srgbClr val="003399"/>
                </a:solidFill>
                <a:latin typeface="Times New Roman" panose="02020603050405020304" pitchFamily="18" charset="0"/>
                <a:ea typeface="宋体" panose="02010600030101010101" pitchFamily="2" charset="-122"/>
              </a:defRPr>
            </a:lvl4pPr>
            <a:lvl5pPr marL="2057400" indent="-228600" algn="ctr">
              <a:defRPr kumimoji="1" sz="1600" b="1">
                <a:solidFill>
                  <a:srgbClr val="003399"/>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9pPr>
          </a:lstStyle>
          <a:p>
            <a:pPr eaLnBrk="1" hangingPunct="1"/>
            <a:r>
              <a:rPr lang="zh-CN" altLang="en-US" sz="2000">
                <a:solidFill>
                  <a:schemeClr val="tx1"/>
                </a:solidFill>
              </a:rPr>
              <a:t>有效性</a:t>
            </a:r>
          </a:p>
          <a:p>
            <a:pPr eaLnBrk="1" hangingPunct="1"/>
            <a:r>
              <a:rPr lang="zh-CN" altLang="en-US" sz="2000">
                <a:solidFill>
                  <a:schemeClr val="tx1"/>
                </a:solidFill>
              </a:rPr>
              <a:t>测试</a:t>
            </a:r>
          </a:p>
        </p:txBody>
      </p:sp>
      <p:sp>
        <p:nvSpPr>
          <p:cNvPr id="82975" name="Oval 31">
            <a:extLst>
              <a:ext uri="{FF2B5EF4-FFF2-40B4-BE49-F238E27FC236}">
                <a16:creationId xmlns:a16="http://schemas.microsoft.com/office/drawing/2014/main" id="{0AEA8A7E-318C-45AD-8BEB-842E20CD53C4}"/>
              </a:ext>
            </a:extLst>
          </p:cNvPr>
          <p:cNvSpPr>
            <a:spLocks noChangeArrowheads="1"/>
          </p:cNvSpPr>
          <p:nvPr/>
        </p:nvSpPr>
        <p:spPr bwMode="auto">
          <a:xfrm>
            <a:off x="3362325" y="4478338"/>
            <a:ext cx="833438" cy="1260475"/>
          </a:xfrm>
          <a:prstGeom prst="ellipse">
            <a:avLst/>
          </a:prstGeom>
          <a:solidFill>
            <a:srgbClr val="CC0066"/>
          </a:solidFill>
          <a:ln w="9525" cap="sq">
            <a:solidFill>
              <a:srgbClr val="CC9900"/>
            </a:solidFill>
            <a:round/>
            <a:headEnd/>
            <a:tailEnd/>
          </a:ln>
          <a:effectLst>
            <a:prstShdw prst="shdw17" dist="17961" dir="2700000">
              <a:srgbClr val="7A5C00"/>
            </a:prstShdw>
          </a:effectLst>
        </p:spPr>
        <p:txBody>
          <a:bodyPr wrap="none" anchor="ctr"/>
          <a:lstStyle>
            <a:lvl1pPr algn="ctr">
              <a:defRPr kumimoji="1" sz="1600" b="1">
                <a:solidFill>
                  <a:srgbClr val="003399"/>
                </a:solidFill>
                <a:latin typeface="Times New Roman" panose="02020603050405020304" pitchFamily="18" charset="0"/>
                <a:ea typeface="宋体" panose="02010600030101010101" pitchFamily="2" charset="-122"/>
              </a:defRPr>
            </a:lvl1pPr>
            <a:lvl2pPr marL="742950" indent="-285750" algn="ctr">
              <a:defRPr kumimoji="1" sz="1600" b="1">
                <a:solidFill>
                  <a:srgbClr val="003399"/>
                </a:solidFill>
                <a:latin typeface="Times New Roman" panose="02020603050405020304" pitchFamily="18" charset="0"/>
                <a:ea typeface="宋体" panose="02010600030101010101" pitchFamily="2" charset="-122"/>
              </a:defRPr>
            </a:lvl2pPr>
            <a:lvl3pPr marL="1143000" indent="-228600" algn="ctr">
              <a:defRPr kumimoji="1" sz="1600" b="1">
                <a:solidFill>
                  <a:srgbClr val="003399"/>
                </a:solidFill>
                <a:latin typeface="Times New Roman" panose="02020603050405020304" pitchFamily="18" charset="0"/>
                <a:ea typeface="宋体" panose="02010600030101010101" pitchFamily="2" charset="-122"/>
              </a:defRPr>
            </a:lvl3pPr>
            <a:lvl4pPr marL="1600200" indent="-228600" algn="ctr">
              <a:defRPr kumimoji="1" sz="1600" b="1">
                <a:solidFill>
                  <a:srgbClr val="003399"/>
                </a:solidFill>
                <a:latin typeface="Times New Roman" panose="02020603050405020304" pitchFamily="18" charset="0"/>
                <a:ea typeface="宋体" panose="02010600030101010101" pitchFamily="2" charset="-122"/>
              </a:defRPr>
            </a:lvl4pPr>
            <a:lvl5pPr marL="2057400" indent="-228600" algn="ctr">
              <a:defRPr kumimoji="1" sz="1600" b="1">
                <a:solidFill>
                  <a:srgbClr val="003399"/>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9pPr>
          </a:lstStyle>
          <a:p>
            <a:pPr eaLnBrk="1" hangingPunct="1"/>
            <a:r>
              <a:rPr lang="zh-CN" altLang="en-US" sz="2000">
                <a:solidFill>
                  <a:schemeClr val="tx1"/>
                </a:solidFill>
              </a:rPr>
              <a:t>软件</a:t>
            </a:r>
          </a:p>
          <a:p>
            <a:pPr eaLnBrk="1" hangingPunct="1"/>
            <a:r>
              <a:rPr lang="zh-CN" altLang="en-US" sz="2000">
                <a:solidFill>
                  <a:schemeClr val="tx1"/>
                </a:solidFill>
              </a:rPr>
              <a:t>配置</a:t>
            </a:r>
          </a:p>
          <a:p>
            <a:pPr eaLnBrk="1" hangingPunct="1"/>
            <a:r>
              <a:rPr lang="zh-CN" altLang="en-US" sz="2000">
                <a:solidFill>
                  <a:schemeClr val="tx1"/>
                </a:solidFill>
              </a:rPr>
              <a:t>审查</a:t>
            </a:r>
          </a:p>
        </p:txBody>
      </p:sp>
      <p:sp>
        <p:nvSpPr>
          <p:cNvPr id="82976" name="Oval 32">
            <a:extLst>
              <a:ext uri="{FF2B5EF4-FFF2-40B4-BE49-F238E27FC236}">
                <a16:creationId xmlns:a16="http://schemas.microsoft.com/office/drawing/2014/main" id="{D491F3F0-9EE5-4FFE-9234-6A09B1E97FDD}"/>
              </a:ext>
            </a:extLst>
          </p:cNvPr>
          <p:cNvSpPr>
            <a:spLocks noChangeArrowheads="1"/>
          </p:cNvSpPr>
          <p:nvPr/>
        </p:nvSpPr>
        <p:spPr bwMode="auto">
          <a:xfrm>
            <a:off x="5140325" y="3575050"/>
            <a:ext cx="833438" cy="1260475"/>
          </a:xfrm>
          <a:prstGeom prst="ellipse">
            <a:avLst/>
          </a:prstGeom>
          <a:solidFill>
            <a:srgbClr val="CC0066"/>
          </a:solidFill>
          <a:ln w="9525" cap="sq">
            <a:solidFill>
              <a:srgbClr val="CC9900"/>
            </a:solidFill>
            <a:round/>
            <a:headEnd/>
            <a:tailEnd/>
          </a:ln>
          <a:effectLst>
            <a:prstShdw prst="shdw17" dist="17961" dir="2700000">
              <a:srgbClr val="7A5C00"/>
            </a:prstShdw>
          </a:effectLst>
        </p:spPr>
        <p:txBody>
          <a:bodyPr wrap="none" anchor="ctr"/>
          <a:lstStyle>
            <a:lvl1pPr algn="ctr">
              <a:defRPr kumimoji="1" sz="1600" b="1">
                <a:solidFill>
                  <a:srgbClr val="003399"/>
                </a:solidFill>
                <a:latin typeface="Times New Roman" panose="02020603050405020304" pitchFamily="18" charset="0"/>
                <a:ea typeface="宋体" panose="02010600030101010101" pitchFamily="2" charset="-122"/>
              </a:defRPr>
            </a:lvl1pPr>
            <a:lvl2pPr marL="742950" indent="-285750" algn="ctr">
              <a:defRPr kumimoji="1" sz="1600" b="1">
                <a:solidFill>
                  <a:srgbClr val="003399"/>
                </a:solidFill>
                <a:latin typeface="Times New Roman" panose="02020603050405020304" pitchFamily="18" charset="0"/>
                <a:ea typeface="宋体" panose="02010600030101010101" pitchFamily="2" charset="-122"/>
              </a:defRPr>
            </a:lvl2pPr>
            <a:lvl3pPr marL="1143000" indent="-228600" algn="ctr">
              <a:defRPr kumimoji="1" sz="1600" b="1">
                <a:solidFill>
                  <a:srgbClr val="003399"/>
                </a:solidFill>
                <a:latin typeface="Times New Roman" panose="02020603050405020304" pitchFamily="18" charset="0"/>
                <a:ea typeface="宋体" panose="02010600030101010101" pitchFamily="2" charset="-122"/>
              </a:defRPr>
            </a:lvl3pPr>
            <a:lvl4pPr marL="1600200" indent="-228600" algn="ctr">
              <a:defRPr kumimoji="1" sz="1600" b="1">
                <a:solidFill>
                  <a:srgbClr val="003399"/>
                </a:solidFill>
                <a:latin typeface="Times New Roman" panose="02020603050405020304" pitchFamily="18" charset="0"/>
                <a:ea typeface="宋体" panose="02010600030101010101" pitchFamily="2" charset="-122"/>
              </a:defRPr>
            </a:lvl4pPr>
            <a:lvl5pPr marL="2057400" indent="-228600" algn="ctr">
              <a:defRPr kumimoji="1" sz="1600" b="1">
                <a:solidFill>
                  <a:srgbClr val="003399"/>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9pPr>
          </a:lstStyle>
          <a:p>
            <a:pPr eaLnBrk="1" hangingPunct="1"/>
            <a:r>
              <a:rPr lang="zh-CN" altLang="en-US" sz="2000">
                <a:solidFill>
                  <a:schemeClr val="tx1"/>
                </a:solidFill>
              </a:rPr>
              <a:t>管理</a:t>
            </a:r>
          </a:p>
          <a:p>
            <a:pPr eaLnBrk="1" hangingPunct="1"/>
            <a:r>
              <a:rPr lang="zh-CN" altLang="en-US" sz="2000">
                <a:solidFill>
                  <a:schemeClr val="tx1"/>
                </a:solidFill>
              </a:rPr>
              <a:t>机构</a:t>
            </a:r>
          </a:p>
          <a:p>
            <a:pPr eaLnBrk="1" hangingPunct="1"/>
            <a:r>
              <a:rPr lang="zh-CN" altLang="en-US" sz="2000">
                <a:solidFill>
                  <a:schemeClr val="tx1"/>
                </a:solidFill>
              </a:rPr>
              <a:t>裁决</a:t>
            </a:r>
          </a:p>
        </p:txBody>
      </p:sp>
      <p:sp>
        <p:nvSpPr>
          <p:cNvPr id="82977" name="Oval 33">
            <a:extLst>
              <a:ext uri="{FF2B5EF4-FFF2-40B4-BE49-F238E27FC236}">
                <a16:creationId xmlns:a16="http://schemas.microsoft.com/office/drawing/2014/main" id="{0F60F4CA-54DF-4529-90E8-B0D8E97EFDBB}"/>
              </a:ext>
            </a:extLst>
          </p:cNvPr>
          <p:cNvSpPr>
            <a:spLocks noChangeArrowheads="1"/>
          </p:cNvSpPr>
          <p:nvPr/>
        </p:nvSpPr>
        <p:spPr bwMode="auto">
          <a:xfrm>
            <a:off x="6611938" y="3565525"/>
            <a:ext cx="833437" cy="1260475"/>
          </a:xfrm>
          <a:prstGeom prst="ellipse">
            <a:avLst/>
          </a:prstGeom>
          <a:solidFill>
            <a:srgbClr val="CC0066"/>
          </a:solidFill>
          <a:ln w="9525" cap="sq">
            <a:solidFill>
              <a:srgbClr val="CC9900"/>
            </a:solidFill>
            <a:round/>
            <a:headEnd/>
            <a:tailEnd/>
          </a:ln>
          <a:effectLst>
            <a:prstShdw prst="shdw17" dist="17961" dir="2700000">
              <a:srgbClr val="7A5C00"/>
            </a:prstShdw>
          </a:effectLst>
        </p:spPr>
        <p:txBody>
          <a:bodyPr wrap="none" anchor="ctr"/>
          <a:lstStyle>
            <a:lvl1pPr algn="ctr">
              <a:defRPr kumimoji="1" sz="1600" b="1">
                <a:solidFill>
                  <a:srgbClr val="003399"/>
                </a:solidFill>
                <a:latin typeface="Times New Roman" panose="02020603050405020304" pitchFamily="18" charset="0"/>
                <a:ea typeface="宋体" panose="02010600030101010101" pitchFamily="2" charset="-122"/>
              </a:defRPr>
            </a:lvl1pPr>
            <a:lvl2pPr marL="742950" indent="-285750" algn="ctr">
              <a:defRPr kumimoji="1" sz="1600" b="1">
                <a:solidFill>
                  <a:srgbClr val="003399"/>
                </a:solidFill>
                <a:latin typeface="Times New Roman" panose="02020603050405020304" pitchFamily="18" charset="0"/>
                <a:ea typeface="宋体" panose="02010600030101010101" pitchFamily="2" charset="-122"/>
              </a:defRPr>
            </a:lvl2pPr>
            <a:lvl3pPr marL="1143000" indent="-228600" algn="ctr">
              <a:defRPr kumimoji="1" sz="1600" b="1">
                <a:solidFill>
                  <a:srgbClr val="003399"/>
                </a:solidFill>
                <a:latin typeface="Times New Roman" panose="02020603050405020304" pitchFamily="18" charset="0"/>
                <a:ea typeface="宋体" panose="02010600030101010101" pitchFamily="2" charset="-122"/>
              </a:defRPr>
            </a:lvl3pPr>
            <a:lvl4pPr marL="1600200" indent="-228600" algn="ctr">
              <a:defRPr kumimoji="1" sz="1600" b="1">
                <a:solidFill>
                  <a:srgbClr val="003399"/>
                </a:solidFill>
                <a:latin typeface="Times New Roman" panose="02020603050405020304" pitchFamily="18" charset="0"/>
                <a:ea typeface="宋体" panose="02010600030101010101" pitchFamily="2" charset="-122"/>
              </a:defRPr>
            </a:lvl4pPr>
            <a:lvl5pPr marL="2057400" indent="-228600" algn="ctr">
              <a:defRPr kumimoji="1" sz="1600" b="1">
                <a:solidFill>
                  <a:srgbClr val="003399"/>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9pPr>
          </a:lstStyle>
          <a:p>
            <a:pPr eaLnBrk="1" hangingPunct="1"/>
            <a:r>
              <a:rPr lang="zh-CN" altLang="en-US" sz="2000">
                <a:solidFill>
                  <a:schemeClr val="tx1"/>
                </a:solidFill>
              </a:rPr>
              <a:t>专家</a:t>
            </a:r>
          </a:p>
          <a:p>
            <a:pPr eaLnBrk="1" hangingPunct="1"/>
            <a:r>
              <a:rPr lang="zh-CN" altLang="en-US" sz="2000">
                <a:solidFill>
                  <a:schemeClr val="tx1"/>
                </a:solidFill>
              </a:rPr>
              <a:t>鉴定会</a:t>
            </a:r>
          </a:p>
        </p:txBody>
      </p:sp>
      <p:sp>
        <p:nvSpPr>
          <p:cNvPr id="82978" name="Line 34">
            <a:extLst>
              <a:ext uri="{FF2B5EF4-FFF2-40B4-BE49-F238E27FC236}">
                <a16:creationId xmlns:a16="http://schemas.microsoft.com/office/drawing/2014/main" id="{622F5F13-E635-4AC2-9B33-ABAF8981C054}"/>
              </a:ext>
            </a:extLst>
          </p:cNvPr>
          <p:cNvSpPr>
            <a:spLocks noChangeShapeType="1"/>
          </p:cNvSpPr>
          <p:nvPr/>
        </p:nvSpPr>
        <p:spPr bwMode="auto">
          <a:xfrm>
            <a:off x="2620963" y="2619375"/>
            <a:ext cx="771525" cy="325438"/>
          </a:xfrm>
          <a:prstGeom prst="line">
            <a:avLst/>
          </a:prstGeom>
          <a:noFill/>
          <a:ln w="28575" cap="sq">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rgbClr val="999999"/>
                  </a:outerShdw>
                </a:effectLst>
              </a14:hiddenEffects>
            </a:ext>
          </a:extLst>
        </p:spPr>
        <p:txBody>
          <a:bodyPr wrap="none" anchor="ctr"/>
          <a:lstStyle/>
          <a:p>
            <a:endParaRPr lang="zh-CN" altLang="en-US"/>
          </a:p>
        </p:txBody>
      </p:sp>
      <p:sp>
        <p:nvSpPr>
          <p:cNvPr id="82979" name="Line 35">
            <a:extLst>
              <a:ext uri="{FF2B5EF4-FFF2-40B4-BE49-F238E27FC236}">
                <a16:creationId xmlns:a16="http://schemas.microsoft.com/office/drawing/2014/main" id="{3FFB58C5-63F6-4FF0-A4EF-4DFB144FA6DC}"/>
              </a:ext>
            </a:extLst>
          </p:cNvPr>
          <p:cNvSpPr>
            <a:spLocks noChangeShapeType="1"/>
          </p:cNvSpPr>
          <p:nvPr/>
        </p:nvSpPr>
        <p:spPr bwMode="auto">
          <a:xfrm>
            <a:off x="2641600" y="3168650"/>
            <a:ext cx="731838" cy="0"/>
          </a:xfrm>
          <a:prstGeom prst="line">
            <a:avLst/>
          </a:prstGeom>
          <a:noFill/>
          <a:ln w="28575" cap="sq">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rgbClr val="999999"/>
                  </a:outerShdw>
                </a:effectLst>
              </a14:hiddenEffects>
            </a:ext>
          </a:extLst>
        </p:spPr>
        <p:txBody>
          <a:bodyPr wrap="none" anchor="ctr"/>
          <a:lstStyle/>
          <a:p>
            <a:endParaRPr lang="zh-CN" altLang="en-US"/>
          </a:p>
        </p:txBody>
      </p:sp>
      <p:sp>
        <p:nvSpPr>
          <p:cNvPr id="82980" name="Line 36">
            <a:extLst>
              <a:ext uri="{FF2B5EF4-FFF2-40B4-BE49-F238E27FC236}">
                <a16:creationId xmlns:a16="http://schemas.microsoft.com/office/drawing/2014/main" id="{976CCA87-342C-4F38-87CD-F081294231D2}"/>
              </a:ext>
            </a:extLst>
          </p:cNvPr>
          <p:cNvSpPr>
            <a:spLocks noChangeShapeType="1"/>
          </p:cNvSpPr>
          <p:nvPr/>
        </p:nvSpPr>
        <p:spPr bwMode="auto">
          <a:xfrm flipV="1">
            <a:off x="2662238" y="3352800"/>
            <a:ext cx="690562" cy="284163"/>
          </a:xfrm>
          <a:prstGeom prst="line">
            <a:avLst/>
          </a:prstGeom>
          <a:noFill/>
          <a:ln w="28575" cap="sq">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rgbClr val="999999"/>
                  </a:outerShdw>
                </a:effectLst>
              </a14:hiddenEffects>
            </a:ext>
          </a:extLst>
        </p:spPr>
        <p:txBody>
          <a:bodyPr wrap="none" anchor="ctr"/>
          <a:lstStyle/>
          <a:p>
            <a:endParaRPr lang="zh-CN" altLang="en-US"/>
          </a:p>
        </p:txBody>
      </p:sp>
      <p:sp>
        <p:nvSpPr>
          <p:cNvPr id="82981" name="Line 37">
            <a:extLst>
              <a:ext uri="{FF2B5EF4-FFF2-40B4-BE49-F238E27FC236}">
                <a16:creationId xmlns:a16="http://schemas.microsoft.com/office/drawing/2014/main" id="{07F23BBD-FFB2-4B2B-BA7A-E467B7A3CB02}"/>
              </a:ext>
            </a:extLst>
          </p:cNvPr>
          <p:cNvSpPr>
            <a:spLocks noChangeShapeType="1"/>
          </p:cNvSpPr>
          <p:nvPr/>
        </p:nvSpPr>
        <p:spPr bwMode="auto">
          <a:xfrm flipV="1">
            <a:off x="2641600" y="3535363"/>
            <a:ext cx="750888" cy="649287"/>
          </a:xfrm>
          <a:prstGeom prst="line">
            <a:avLst/>
          </a:prstGeom>
          <a:noFill/>
          <a:ln w="28575" cap="sq">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rgbClr val="999999"/>
                  </a:outerShdw>
                </a:effectLst>
              </a14:hiddenEffects>
            </a:ext>
          </a:extLst>
        </p:spPr>
        <p:txBody>
          <a:bodyPr wrap="none" anchor="ctr"/>
          <a:lstStyle/>
          <a:p>
            <a:endParaRPr lang="zh-CN" altLang="en-US"/>
          </a:p>
        </p:txBody>
      </p:sp>
      <p:sp>
        <p:nvSpPr>
          <p:cNvPr id="82982" name="Line 38">
            <a:extLst>
              <a:ext uri="{FF2B5EF4-FFF2-40B4-BE49-F238E27FC236}">
                <a16:creationId xmlns:a16="http://schemas.microsoft.com/office/drawing/2014/main" id="{A3B9E55F-B11F-4F02-B821-96CA85FF19D4}"/>
              </a:ext>
            </a:extLst>
          </p:cNvPr>
          <p:cNvSpPr>
            <a:spLocks noChangeShapeType="1"/>
          </p:cNvSpPr>
          <p:nvPr/>
        </p:nvSpPr>
        <p:spPr bwMode="auto">
          <a:xfrm>
            <a:off x="2641600" y="4306888"/>
            <a:ext cx="752475" cy="404812"/>
          </a:xfrm>
          <a:prstGeom prst="line">
            <a:avLst/>
          </a:prstGeom>
          <a:noFill/>
          <a:ln w="28575" cap="sq">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rgbClr val="999999"/>
                  </a:outerShdw>
                </a:effectLst>
              </a14:hiddenEffects>
            </a:ext>
          </a:extLst>
        </p:spPr>
        <p:txBody>
          <a:bodyPr wrap="none" anchor="ctr"/>
          <a:lstStyle/>
          <a:p>
            <a:endParaRPr lang="zh-CN" altLang="en-US"/>
          </a:p>
        </p:txBody>
      </p:sp>
      <p:sp>
        <p:nvSpPr>
          <p:cNvPr id="82983" name="Line 39">
            <a:extLst>
              <a:ext uri="{FF2B5EF4-FFF2-40B4-BE49-F238E27FC236}">
                <a16:creationId xmlns:a16="http://schemas.microsoft.com/office/drawing/2014/main" id="{6C046ABE-FA29-4DE1-9340-103145F77CC4}"/>
              </a:ext>
            </a:extLst>
          </p:cNvPr>
          <p:cNvSpPr>
            <a:spLocks noChangeShapeType="1"/>
          </p:cNvSpPr>
          <p:nvPr/>
        </p:nvSpPr>
        <p:spPr bwMode="auto">
          <a:xfrm flipV="1">
            <a:off x="2662238" y="3697288"/>
            <a:ext cx="792162" cy="995362"/>
          </a:xfrm>
          <a:prstGeom prst="line">
            <a:avLst/>
          </a:prstGeom>
          <a:noFill/>
          <a:ln w="28575" cap="sq">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rgbClr val="999999"/>
                  </a:outerShdw>
                </a:effectLst>
              </a14:hiddenEffects>
            </a:ext>
          </a:extLst>
        </p:spPr>
        <p:txBody>
          <a:bodyPr wrap="none" anchor="ctr"/>
          <a:lstStyle/>
          <a:p>
            <a:endParaRPr lang="zh-CN" altLang="en-US"/>
          </a:p>
        </p:txBody>
      </p:sp>
      <p:sp>
        <p:nvSpPr>
          <p:cNvPr id="82984" name="Line 40">
            <a:extLst>
              <a:ext uri="{FF2B5EF4-FFF2-40B4-BE49-F238E27FC236}">
                <a16:creationId xmlns:a16="http://schemas.microsoft.com/office/drawing/2014/main" id="{6ACEDCDC-751C-4A9E-B801-2E70C8685B99}"/>
              </a:ext>
            </a:extLst>
          </p:cNvPr>
          <p:cNvSpPr>
            <a:spLocks noChangeShapeType="1"/>
          </p:cNvSpPr>
          <p:nvPr/>
        </p:nvSpPr>
        <p:spPr bwMode="auto">
          <a:xfrm>
            <a:off x="2641600" y="4773613"/>
            <a:ext cx="750888" cy="142875"/>
          </a:xfrm>
          <a:prstGeom prst="line">
            <a:avLst/>
          </a:prstGeom>
          <a:noFill/>
          <a:ln w="28575" cap="sq">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rgbClr val="999999"/>
                  </a:outerShdw>
                </a:effectLst>
              </a14:hiddenEffects>
            </a:ext>
          </a:extLst>
        </p:spPr>
        <p:txBody>
          <a:bodyPr wrap="none" anchor="ctr"/>
          <a:lstStyle/>
          <a:p>
            <a:endParaRPr lang="zh-CN" altLang="en-US"/>
          </a:p>
        </p:txBody>
      </p:sp>
      <p:sp>
        <p:nvSpPr>
          <p:cNvPr id="82985" name="Line 41">
            <a:extLst>
              <a:ext uri="{FF2B5EF4-FFF2-40B4-BE49-F238E27FC236}">
                <a16:creationId xmlns:a16="http://schemas.microsoft.com/office/drawing/2014/main" id="{CED2595E-E308-478B-80DC-9110814EEDCF}"/>
              </a:ext>
            </a:extLst>
          </p:cNvPr>
          <p:cNvSpPr>
            <a:spLocks noChangeShapeType="1"/>
          </p:cNvSpPr>
          <p:nvPr/>
        </p:nvSpPr>
        <p:spPr bwMode="auto">
          <a:xfrm flipV="1">
            <a:off x="2681288" y="5200650"/>
            <a:ext cx="671512" cy="0"/>
          </a:xfrm>
          <a:prstGeom prst="line">
            <a:avLst/>
          </a:prstGeom>
          <a:noFill/>
          <a:ln w="28575" cap="sq">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rgbClr val="999999"/>
                  </a:outerShdw>
                </a:effectLst>
              </a14:hiddenEffects>
            </a:ext>
          </a:extLst>
        </p:spPr>
        <p:txBody>
          <a:bodyPr wrap="none" anchor="ctr"/>
          <a:lstStyle/>
          <a:p>
            <a:endParaRPr lang="zh-CN" altLang="en-US"/>
          </a:p>
        </p:txBody>
      </p:sp>
      <p:sp>
        <p:nvSpPr>
          <p:cNvPr id="82986" name="Line 42">
            <a:extLst>
              <a:ext uri="{FF2B5EF4-FFF2-40B4-BE49-F238E27FC236}">
                <a16:creationId xmlns:a16="http://schemas.microsoft.com/office/drawing/2014/main" id="{4134F6F8-CAD2-4D80-806D-460048F79782}"/>
              </a:ext>
            </a:extLst>
          </p:cNvPr>
          <p:cNvSpPr>
            <a:spLocks noChangeShapeType="1"/>
          </p:cNvSpPr>
          <p:nvPr/>
        </p:nvSpPr>
        <p:spPr bwMode="auto">
          <a:xfrm flipV="1">
            <a:off x="2662238" y="5708650"/>
            <a:ext cx="406400" cy="20638"/>
          </a:xfrm>
          <a:prstGeom prst="line">
            <a:avLst/>
          </a:prstGeom>
          <a:noFill/>
          <a:ln>
            <a:noFill/>
          </a:ln>
          <a:effectLst>
            <a:prstShdw prst="shdw17" dist="17961" dir="2700000">
              <a:srgbClr val="999999"/>
            </a:prstShdw>
          </a:effectLst>
          <a:extLst>
            <a:ext uri="{909E8E84-426E-40DD-AFC4-6F175D3DCCD1}">
              <a14:hiddenFill xmlns:a14="http://schemas.microsoft.com/office/drawing/2010/main">
                <a:noFill/>
              </a14:hiddenFill>
            </a:ext>
            <a:ext uri="{91240B29-F687-4F45-9708-019B960494DF}">
              <a14:hiddenLine xmlns:a14="http://schemas.microsoft.com/office/drawing/2010/main" w="9525" cap="sq">
                <a:solidFill>
                  <a:schemeClr val="tx1"/>
                </a:solidFill>
                <a:round/>
                <a:headEnd/>
                <a:tailEnd type="triangle" w="med" len="med"/>
              </a14:hiddenLine>
            </a:ext>
          </a:extLst>
        </p:spPr>
        <p:txBody>
          <a:bodyPr wrap="none" anchor="ctr"/>
          <a:lstStyle/>
          <a:p>
            <a:endParaRPr lang="zh-CN" altLang="en-US"/>
          </a:p>
        </p:txBody>
      </p:sp>
      <p:sp>
        <p:nvSpPr>
          <p:cNvPr id="82987" name="Line 43">
            <a:extLst>
              <a:ext uri="{FF2B5EF4-FFF2-40B4-BE49-F238E27FC236}">
                <a16:creationId xmlns:a16="http://schemas.microsoft.com/office/drawing/2014/main" id="{9488CEB9-5557-46F0-AF97-BA204ABC10CE}"/>
              </a:ext>
            </a:extLst>
          </p:cNvPr>
          <p:cNvSpPr>
            <a:spLocks noChangeShapeType="1"/>
          </p:cNvSpPr>
          <p:nvPr/>
        </p:nvSpPr>
        <p:spPr bwMode="auto">
          <a:xfrm flipV="1">
            <a:off x="2662238" y="5383213"/>
            <a:ext cx="711200" cy="325437"/>
          </a:xfrm>
          <a:prstGeom prst="line">
            <a:avLst/>
          </a:prstGeom>
          <a:noFill/>
          <a:ln w="28575" cap="sq">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rgbClr val="999999"/>
                  </a:outerShdw>
                </a:effectLst>
              </a14:hiddenEffects>
            </a:ext>
          </a:extLst>
        </p:spPr>
        <p:txBody>
          <a:bodyPr wrap="none" anchor="ctr"/>
          <a:lstStyle/>
          <a:p>
            <a:endParaRPr lang="zh-CN" altLang="en-US"/>
          </a:p>
        </p:txBody>
      </p:sp>
      <p:sp>
        <p:nvSpPr>
          <p:cNvPr id="82988" name="Line 44">
            <a:extLst>
              <a:ext uri="{FF2B5EF4-FFF2-40B4-BE49-F238E27FC236}">
                <a16:creationId xmlns:a16="http://schemas.microsoft.com/office/drawing/2014/main" id="{95DDE2D5-729D-45B1-AA76-982C0C50C072}"/>
              </a:ext>
            </a:extLst>
          </p:cNvPr>
          <p:cNvSpPr>
            <a:spLocks noChangeShapeType="1"/>
          </p:cNvSpPr>
          <p:nvPr/>
        </p:nvSpPr>
        <p:spPr bwMode="auto">
          <a:xfrm flipV="1">
            <a:off x="2641600" y="5545138"/>
            <a:ext cx="833438" cy="609600"/>
          </a:xfrm>
          <a:prstGeom prst="line">
            <a:avLst/>
          </a:prstGeom>
          <a:noFill/>
          <a:ln w="28575" cap="sq">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rgbClr val="999999"/>
                  </a:outerShdw>
                </a:effectLst>
              </a14:hiddenEffects>
            </a:ext>
          </a:extLst>
        </p:spPr>
        <p:txBody>
          <a:bodyPr wrap="none" anchor="ctr"/>
          <a:lstStyle/>
          <a:p>
            <a:endParaRPr lang="zh-CN" altLang="en-US"/>
          </a:p>
        </p:txBody>
      </p:sp>
      <p:sp>
        <p:nvSpPr>
          <p:cNvPr id="82989" name="AutoShape 45">
            <a:extLst>
              <a:ext uri="{FF2B5EF4-FFF2-40B4-BE49-F238E27FC236}">
                <a16:creationId xmlns:a16="http://schemas.microsoft.com/office/drawing/2014/main" id="{E1AEF7BC-4C10-452E-AF5C-2137FCBACE67}"/>
              </a:ext>
            </a:extLst>
          </p:cNvPr>
          <p:cNvSpPr>
            <a:spLocks noChangeArrowheads="1"/>
          </p:cNvSpPr>
          <p:nvPr/>
        </p:nvSpPr>
        <p:spPr bwMode="auto">
          <a:xfrm rot="1560233">
            <a:off x="4184650" y="3514725"/>
            <a:ext cx="1016000" cy="242888"/>
          </a:xfrm>
          <a:prstGeom prst="rightArrow">
            <a:avLst>
              <a:gd name="adj1" fmla="val 50000"/>
              <a:gd name="adj2" fmla="val 104575"/>
            </a:avLst>
          </a:prstGeom>
          <a:gradFill rotWithShape="0">
            <a:gsLst>
              <a:gs pos="0">
                <a:schemeClr val="tx1"/>
              </a:gs>
              <a:gs pos="100000">
                <a:schemeClr val="tx1">
                  <a:gamma/>
                  <a:shade val="72941"/>
                  <a:invGamma/>
                </a:schemeClr>
              </a:gs>
            </a:gsLst>
            <a:lin ang="5400000" scaled="1"/>
          </a:gradFill>
          <a:ln>
            <a:noFill/>
          </a:ln>
          <a:effectLst>
            <a:prstShdw prst="shdw17" dist="17961" dir="2700000">
              <a:schemeClr val="tx1">
                <a:gamma/>
                <a:shade val="60000"/>
                <a:invGamma/>
              </a:schemeClr>
            </a:prstShdw>
          </a:effectLst>
          <a:extLst>
            <a:ext uri="{91240B29-F687-4F45-9708-019B960494DF}">
              <a14:hiddenLine xmlns:a14="http://schemas.microsoft.com/office/drawing/2010/main" w="9525" cap="sq">
                <a:solidFill>
                  <a:schemeClr val="tx1"/>
                </a:solidFill>
                <a:miter lim="800000"/>
                <a:headEnd/>
                <a:tailEnd/>
              </a14:hiddenLine>
            </a:ext>
          </a:extLst>
        </p:spPr>
        <p:txBody>
          <a:bodyPr wrap="none" anchor="ctr"/>
          <a:lstStyle/>
          <a:p>
            <a:pPr algn="ctr" eaLnBrk="1" hangingPunct="1">
              <a:defRPr/>
            </a:pPr>
            <a:endParaRPr lang="zh-CN" altLang="en-US"/>
          </a:p>
        </p:txBody>
      </p:sp>
      <p:sp>
        <p:nvSpPr>
          <p:cNvPr id="82990" name="AutoShape 46">
            <a:extLst>
              <a:ext uri="{FF2B5EF4-FFF2-40B4-BE49-F238E27FC236}">
                <a16:creationId xmlns:a16="http://schemas.microsoft.com/office/drawing/2014/main" id="{6340BB5E-FC50-4BF0-A41E-34FFBD50BFF5}"/>
              </a:ext>
            </a:extLst>
          </p:cNvPr>
          <p:cNvSpPr>
            <a:spLocks noChangeArrowheads="1"/>
          </p:cNvSpPr>
          <p:nvPr/>
        </p:nvSpPr>
        <p:spPr bwMode="auto">
          <a:xfrm rot="-2164907">
            <a:off x="4146550" y="4518025"/>
            <a:ext cx="1089025" cy="244475"/>
          </a:xfrm>
          <a:prstGeom prst="rightArrow">
            <a:avLst>
              <a:gd name="adj1" fmla="val 50000"/>
              <a:gd name="adj2" fmla="val 111364"/>
            </a:avLst>
          </a:prstGeom>
          <a:gradFill rotWithShape="0">
            <a:gsLst>
              <a:gs pos="0">
                <a:schemeClr val="tx1"/>
              </a:gs>
              <a:gs pos="100000">
                <a:schemeClr val="tx1">
                  <a:gamma/>
                  <a:shade val="72941"/>
                  <a:invGamma/>
                </a:schemeClr>
              </a:gs>
            </a:gsLst>
            <a:lin ang="5400000" scaled="1"/>
          </a:gradFill>
          <a:ln>
            <a:noFill/>
          </a:ln>
          <a:effectLst>
            <a:prstShdw prst="shdw17" dist="17961" dir="2700000">
              <a:schemeClr val="tx1">
                <a:gamma/>
                <a:shade val="60000"/>
                <a:invGamma/>
              </a:schemeClr>
            </a:prstShdw>
          </a:effectLst>
          <a:extLst>
            <a:ext uri="{91240B29-F687-4F45-9708-019B960494DF}">
              <a14:hiddenLine xmlns:a14="http://schemas.microsoft.com/office/drawing/2010/main" w="9525" cap="sq">
                <a:solidFill>
                  <a:schemeClr val="tx1"/>
                </a:solidFill>
                <a:miter lim="800000"/>
                <a:headEnd/>
                <a:tailEnd/>
              </a14:hiddenLine>
            </a:ext>
          </a:extLst>
        </p:spPr>
        <p:txBody>
          <a:bodyPr wrap="none" anchor="ctr"/>
          <a:lstStyle/>
          <a:p>
            <a:pPr algn="ctr" eaLnBrk="1" hangingPunct="1">
              <a:defRPr/>
            </a:pPr>
            <a:endParaRPr lang="zh-CN" altLang="en-US"/>
          </a:p>
        </p:txBody>
      </p:sp>
      <p:sp>
        <p:nvSpPr>
          <p:cNvPr id="82991" name="AutoShape 47">
            <a:extLst>
              <a:ext uri="{FF2B5EF4-FFF2-40B4-BE49-F238E27FC236}">
                <a16:creationId xmlns:a16="http://schemas.microsoft.com/office/drawing/2014/main" id="{E46D4065-4FA7-4481-A1BB-D8E1BDF615BF}"/>
              </a:ext>
            </a:extLst>
          </p:cNvPr>
          <p:cNvSpPr>
            <a:spLocks noChangeArrowheads="1"/>
          </p:cNvSpPr>
          <p:nvPr/>
        </p:nvSpPr>
        <p:spPr bwMode="auto">
          <a:xfrm>
            <a:off x="6096000" y="4084638"/>
            <a:ext cx="446088" cy="268287"/>
          </a:xfrm>
          <a:prstGeom prst="rightArrow">
            <a:avLst>
              <a:gd name="adj1" fmla="val 50000"/>
              <a:gd name="adj2" fmla="val 41568"/>
            </a:avLst>
          </a:prstGeom>
          <a:gradFill rotWithShape="0">
            <a:gsLst>
              <a:gs pos="0">
                <a:schemeClr val="tx1"/>
              </a:gs>
              <a:gs pos="100000">
                <a:schemeClr val="tx1">
                  <a:gamma/>
                  <a:shade val="72941"/>
                  <a:invGamma/>
                </a:schemeClr>
              </a:gs>
            </a:gsLst>
            <a:lin ang="5400000" scaled="1"/>
          </a:gradFill>
          <a:ln>
            <a:noFill/>
          </a:ln>
          <a:effectLst>
            <a:prstShdw prst="shdw17" dist="17961" dir="2700000">
              <a:schemeClr val="tx1">
                <a:gamma/>
                <a:shade val="60000"/>
                <a:invGamma/>
              </a:schemeClr>
            </a:prstShdw>
          </a:effectLst>
          <a:extLst>
            <a:ext uri="{91240B29-F687-4F45-9708-019B960494DF}">
              <a14:hiddenLine xmlns:a14="http://schemas.microsoft.com/office/drawing/2010/main" w="9525" cap="sq">
                <a:solidFill>
                  <a:schemeClr val="tx1"/>
                </a:solidFill>
                <a:miter lim="800000"/>
                <a:headEnd/>
                <a:tailEnd/>
              </a14:hiddenLine>
            </a:ext>
          </a:extLst>
        </p:spPr>
        <p:txBody>
          <a:bodyPr wrap="none" anchor="ctr"/>
          <a:lstStyle/>
          <a:p>
            <a:pPr algn="ctr" eaLnBrk="1" hangingPunct="1">
              <a:defRPr/>
            </a:pPr>
            <a:endParaRPr lang="zh-CN" altLang="en-US"/>
          </a:p>
        </p:txBody>
      </p:sp>
      <p:sp>
        <p:nvSpPr>
          <p:cNvPr id="82992" name="AutoShape 48">
            <a:extLst>
              <a:ext uri="{FF2B5EF4-FFF2-40B4-BE49-F238E27FC236}">
                <a16:creationId xmlns:a16="http://schemas.microsoft.com/office/drawing/2014/main" id="{9A586FD8-7633-4AD8-80D8-2394D7D37A49}"/>
              </a:ext>
            </a:extLst>
          </p:cNvPr>
          <p:cNvSpPr>
            <a:spLocks noChangeArrowheads="1"/>
          </p:cNvSpPr>
          <p:nvPr/>
        </p:nvSpPr>
        <p:spPr bwMode="auto">
          <a:xfrm>
            <a:off x="7518400" y="4143375"/>
            <a:ext cx="771525" cy="252413"/>
          </a:xfrm>
          <a:prstGeom prst="rightArrow">
            <a:avLst>
              <a:gd name="adj1" fmla="val 50000"/>
              <a:gd name="adj2" fmla="val 76415"/>
            </a:avLst>
          </a:prstGeom>
          <a:gradFill rotWithShape="0">
            <a:gsLst>
              <a:gs pos="0">
                <a:schemeClr val="tx1"/>
              </a:gs>
              <a:gs pos="100000">
                <a:schemeClr val="tx1">
                  <a:gamma/>
                  <a:shade val="72941"/>
                  <a:invGamma/>
                </a:schemeClr>
              </a:gs>
            </a:gsLst>
            <a:lin ang="5400000" scaled="1"/>
          </a:gradFill>
          <a:ln>
            <a:noFill/>
          </a:ln>
          <a:effectLst>
            <a:prstShdw prst="shdw17" dist="17961" dir="2700000">
              <a:schemeClr val="tx1">
                <a:gamma/>
                <a:shade val="60000"/>
                <a:invGamma/>
              </a:schemeClr>
            </a:prstShdw>
          </a:effectLst>
          <a:extLst>
            <a:ext uri="{91240B29-F687-4F45-9708-019B960494DF}">
              <a14:hiddenLine xmlns:a14="http://schemas.microsoft.com/office/drawing/2010/main" w="9525" cap="sq">
                <a:solidFill>
                  <a:schemeClr val="tx1"/>
                </a:solidFill>
                <a:miter lim="800000"/>
                <a:headEnd/>
                <a:tailEnd/>
              </a14:hiddenLine>
            </a:ext>
          </a:extLst>
        </p:spPr>
        <p:txBody>
          <a:bodyPr wrap="none" anchor="ctr"/>
          <a:lstStyle/>
          <a:p>
            <a:pPr algn="ctr" eaLnBrk="1" hangingPunct="1">
              <a:defRPr/>
            </a:pPr>
            <a:endParaRPr lang="zh-CN" altLang="en-US"/>
          </a:p>
        </p:txBody>
      </p:sp>
      <p:sp>
        <p:nvSpPr>
          <p:cNvPr id="82993" name="Text Box 49">
            <a:extLst>
              <a:ext uri="{FF2B5EF4-FFF2-40B4-BE49-F238E27FC236}">
                <a16:creationId xmlns:a16="http://schemas.microsoft.com/office/drawing/2014/main" id="{DCDB206A-D3B7-4B65-AA9A-7744EBACBF7E}"/>
              </a:ext>
            </a:extLst>
          </p:cNvPr>
          <p:cNvSpPr txBox="1">
            <a:spLocks noChangeArrowheads="1"/>
          </p:cNvSpPr>
          <p:nvPr/>
        </p:nvSpPr>
        <p:spPr bwMode="auto">
          <a:xfrm>
            <a:off x="7456488" y="3757613"/>
            <a:ext cx="995362" cy="396875"/>
          </a:xfrm>
          <a:prstGeom prst="rect">
            <a:avLst/>
          </a:prstGeom>
          <a:noFill/>
          <a:ln>
            <a:noFill/>
          </a:ln>
          <a:effectLst>
            <a:prstShdw prst="shdw17" dist="17961" dir="2700000">
              <a:schemeClr val="tx1">
                <a:gamma/>
                <a:shade val="60000"/>
                <a:invGamma/>
              </a:schemeClr>
            </a:prstShdw>
          </a:effectLst>
          <a:extLst>
            <a:ext uri="{909E8E84-426E-40DD-AFC4-6F175D3DCCD1}">
              <a14:hiddenFill xmlns:a14="http://schemas.microsoft.com/office/drawing/2010/main">
                <a:gradFill rotWithShape="0">
                  <a:gsLst>
                    <a:gs pos="0">
                      <a:schemeClr val="tx1"/>
                    </a:gs>
                    <a:gs pos="100000">
                      <a:schemeClr val="tx1">
                        <a:gamma/>
                        <a:shade val="72941"/>
                        <a:invGamma/>
                      </a:schemeClr>
                    </a:gs>
                  </a:gsLst>
                  <a:lin ang="5400000" scaled="1"/>
                </a:gradFill>
              </a14:hiddenFill>
            </a:ext>
            <a:ext uri="{91240B29-F687-4F45-9708-019B960494DF}">
              <a14:hiddenLine xmlns:a14="http://schemas.microsoft.com/office/drawing/2010/main" w="9525" cap="sq">
                <a:solidFill>
                  <a:schemeClr val="tx1"/>
                </a:solidFill>
                <a:miter lim="800000"/>
                <a:headEnd/>
                <a:tailEnd/>
              </a14:hiddenLine>
            </a:ext>
          </a:extLst>
        </p:spPr>
        <p:txBody>
          <a:bodyPr>
            <a:spAutoFit/>
          </a:bodyPr>
          <a:lstStyle/>
          <a:p>
            <a:pPr eaLnBrk="1" hangingPunct="1">
              <a:spcBef>
                <a:spcPct val="50000"/>
              </a:spcBef>
              <a:defRPr/>
            </a:pPr>
            <a:r>
              <a:rPr lang="zh-CN" altLang="en-US" sz="2000">
                <a:solidFill>
                  <a:schemeClr val="tx1"/>
                </a:solidFill>
              </a:rPr>
              <a:t>交用户</a:t>
            </a:r>
          </a:p>
        </p:txBody>
      </p:sp>
      <p:sp>
        <p:nvSpPr>
          <p:cNvPr id="82994" name="Text Box 50">
            <a:extLst>
              <a:ext uri="{FF2B5EF4-FFF2-40B4-BE49-F238E27FC236}">
                <a16:creationId xmlns:a16="http://schemas.microsoft.com/office/drawing/2014/main" id="{9B2113E0-7AEE-4008-A8B0-29D71EE00512}"/>
              </a:ext>
            </a:extLst>
          </p:cNvPr>
          <p:cNvSpPr txBox="1">
            <a:spLocks noChangeArrowheads="1"/>
          </p:cNvSpPr>
          <p:nvPr/>
        </p:nvSpPr>
        <p:spPr bwMode="auto">
          <a:xfrm>
            <a:off x="7397750" y="4387850"/>
            <a:ext cx="1279525" cy="396875"/>
          </a:xfrm>
          <a:prstGeom prst="rect">
            <a:avLst/>
          </a:prstGeom>
          <a:noFill/>
          <a:ln>
            <a:noFill/>
          </a:ln>
          <a:effectLst>
            <a:prstShdw prst="shdw17" dist="17961" dir="2700000">
              <a:schemeClr val="tx1">
                <a:gamma/>
                <a:shade val="60000"/>
                <a:invGamma/>
              </a:schemeClr>
            </a:prstShdw>
          </a:effectLst>
          <a:extLst>
            <a:ext uri="{909E8E84-426E-40DD-AFC4-6F175D3DCCD1}">
              <a14:hiddenFill xmlns:a14="http://schemas.microsoft.com/office/drawing/2010/main">
                <a:gradFill rotWithShape="0">
                  <a:gsLst>
                    <a:gs pos="0">
                      <a:schemeClr val="tx1"/>
                    </a:gs>
                    <a:gs pos="100000">
                      <a:schemeClr val="tx1">
                        <a:gamma/>
                        <a:shade val="72941"/>
                        <a:invGamma/>
                      </a:schemeClr>
                    </a:gs>
                  </a:gsLst>
                  <a:lin ang="5400000" scaled="1"/>
                </a:gradFill>
              </a14:hiddenFill>
            </a:ext>
            <a:ext uri="{91240B29-F687-4F45-9708-019B960494DF}">
              <a14:hiddenLine xmlns:a14="http://schemas.microsoft.com/office/drawing/2010/main" w="9525" cap="sq">
                <a:solidFill>
                  <a:schemeClr val="tx1"/>
                </a:solidFill>
                <a:miter lim="800000"/>
                <a:headEnd/>
                <a:tailEnd/>
              </a14:hiddenLine>
            </a:ext>
          </a:extLst>
        </p:spPr>
        <p:txBody>
          <a:bodyPr>
            <a:spAutoFit/>
          </a:bodyPr>
          <a:lstStyle/>
          <a:p>
            <a:pPr eaLnBrk="1" hangingPunct="1">
              <a:spcBef>
                <a:spcPct val="50000"/>
              </a:spcBef>
              <a:defRPr/>
            </a:pPr>
            <a:r>
              <a:rPr lang="zh-CN" altLang="en-US" sz="2000">
                <a:solidFill>
                  <a:schemeClr val="tx1"/>
                </a:solidFill>
              </a:rPr>
              <a:t>运行维护</a:t>
            </a:r>
          </a:p>
        </p:txBody>
      </p:sp>
      <p:sp>
        <p:nvSpPr>
          <p:cNvPr id="82995" name="Text Box 51">
            <a:extLst>
              <a:ext uri="{FF2B5EF4-FFF2-40B4-BE49-F238E27FC236}">
                <a16:creationId xmlns:a16="http://schemas.microsoft.com/office/drawing/2014/main" id="{E39753E4-C901-4CFE-BE95-16969432687C}"/>
              </a:ext>
            </a:extLst>
          </p:cNvPr>
          <p:cNvSpPr txBox="1">
            <a:spLocks noChangeArrowheads="1"/>
          </p:cNvSpPr>
          <p:nvPr/>
        </p:nvSpPr>
        <p:spPr bwMode="auto">
          <a:xfrm>
            <a:off x="4306888" y="2843213"/>
            <a:ext cx="1362075" cy="406400"/>
          </a:xfrm>
          <a:prstGeom prst="rect">
            <a:avLst/>
          </a:prstGeom>
          <a:solidFill>
            <a:schemeClr val="tx1"/>
          </a:solidFill>
          <a:ln w="9525" cap="sq">
            <a:solidFill>
              <a:schemeClr val="bg2"/>
            </a:solidFill>
            <a:miter lim="800000"/>
            <a:headEnd/>
            <a:tailEnd/>
          </a:ln>
          <a:effectLst>
            <a:prstShdw prst="shdw17" dist="17961" dir="2700000">
              <a:srgbClr val="F8F8F8"/>
            </a:prstShdw>
          </a:effectLst>
        </p:spPr>
        <p:txBody>
          <a:bodyPr>
            <a:spAutoFit/>
          </a:bodyPr>
          <a:lstStyle>
            <a:lvl1pPr algn="ctr">
              <a:defRPr kumimoji="1" sz="1600" b="1">
                <a:solidFill>
                  <a:srgbClr val="003399"/>
                </a:solidFill>
                <a:latin typeface="Times New Roman" panose="02020603050405020304" pitchFamily="18" charset="0"/>
                <a:ea typeface="宋体" panose="02010600030101010101" pitchFamily="2" charset="-122"/>
              </a:defRPr>
            </a:lvl1pPr>
            <a:lvl2pPr marL="742950" indent="-285750" algn="ctr">
              <a:defRPr kumimoji="1" sz="1600" b="1">
                <a:solidFill>
                  <a:srgbClr val="003399"/>
                </a:solidFill>
                <a:latin typeface="Times New Roman" panose="02020603050405020304" pitchFamily="18" charset="0"/>
                <a:ea typeface="宋体" panose="02010600030101010101" pitchFamily="2" charset="-122"/>
              </a:defRPr>
            </a:lvl2pPr>
            <a:lvl3pPr marL="1143000" indent="-228600" algn="ctr">
              <a:defRPr kumimoji="1" sz="1600" b="1">
                <a:solidFill>
                  <a:srgbClr val="003399"/>
                </a:solidFill>
                <a:latin typeface="Times New Roman" panose="02020603050405020304" pitchFamily="18" charset="0"/>
                <a:ea typeface="宋体" panose="02010600030101010101" pitchFamily="2" charset="-122"/>
              </a:defRPr>
            </a:lvl3pPr>
            <a:lvl4pPr marL="1600200" indent="-228600" algn="ctr">
              <a:defRPr kumimoji="1" sz="1600" b="1">
                <a:solidFill>
                  <a:srgbClr val="003399"/>
                </a:solidFill>
                <a:latin typeface="Times New Roman" panose="02020603050405020304" pitchFamily="18" charset="0"/>
                <a:ea typeface="宋体" panose="02010600030101010101" pitchFamily="2" charset="-122"/>
              </a:defRPr>
            </a:lvl4pPr>
            <a:lvl5pPr marL="2057400" indent="-228600" algn="ctr">
              <a:defRPr kumimoji="1" sz="1600" b="1">
                <a:solidFill>
                  <a:srgbClr val="003399"/>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9pPr>
          </a:lstStyle>
          <a:p>
            <a:pPr algn="l" eaLnBrk="1" hangingPunct="1">
              <a:spcBef>
                <a:spcPct val="50000"/>
              </a:spcBef>
            </a:pPr>
            <a:r>
              <a:rPr lang="zh-CN" altLang="en-US" sz="2000">
                <a:solidFill>
                  <a:schemeClr val="bg2"/>
                </a:solidFill>
              </a:rPr>
              <a:t>测试报告</a:t>
            </a:r>
          </a:p>
        </p:txBody>
      </p:sp>
      <p:sp>
        <p:nvSpPr>
          <p:cNvPr id="82996" name="Text Box 52">
            <a:extLst>
              <a:ext uri="{FF2B5EF4-FFF2-40B4-BE49-F238E27FC236}">
                <a16:creationId xmlns:a16="http://schemas.microsoft.com/office/drawing/2014/main" id="{40BB1D80-0711-4AB8-918A-58E5EEFDD646}"/>
              </a:ext>
            </a:extLst>
          </p:cNvPr>
          <p:cNvSpPr txBox="1">
            <a:spLocks noChangeArrowheads="1"/>
          </p:cNvSpPr>
          <p:nvPr/>
        </p:nvSpPr>
        <p:spPr bwMode="auto">
          <a:xfrm>
            <a:off x="4378325" y="5006975"/>
            <a:ext cx="1362075" cy="406400"/>
          </a:xfrm>
          <a:prstGeom prst="rect">
            <a:avLst/>
          </a:prstGeom>
          <a:solidFill>
            <a:schemeClr val="tx1"/>
          </a:solidFill>
          <a:ln w="9525" cap="sq">
            <a:solidFill>
              <a:schemeClr val="bg2"/>
            </a:solidFill>
            <a:miter lim="800000"/>
            <a:headEnd/>
            <a:tailEnd/>
          </a:ln>
          <a:effectLst>
            <a:prstShdw prst="shdw17" dist="35921" dir="2700000">
              <a:srgbClr val="F8F8F8"/>
            </a:prstShdw>
          </a:effectLst>
        </p:spPr>
        <p:txBody>
          <a:bodyPr>
            <a:spAutoFit/>
          </a:bodyPr>
          <a:lstStyle>
            <a:lvl1pPr algn="ctr">
              <a:defRPr kumimoji="1" sz="1600" b="1">
                <a:solidFill>
                  <a:srgbClr val="003399"/>
                </a:solidFill>
                <a:latin typeface="Times New Roman" panose="02020603050405020304" pitchFamily="18" charset="0"/>
                <a:ea typeface="宋体" panose="02010600030101010101" pitchFamily="2" charset="-122"/>
              </a:defRPr>
            </a:lvl1pPr>
            <a:lvl2pPr marL="742950" indent="-285750" algn="ctr">
              <a:defRPr kumimoji="1" sz="1600" b="1">
                <a:solidFill>
                  <a:srgbClr val="003399"/>
                </a:solidFill>
                <a:latin typeface="Times New Roman" panose="02020603050405020304" pitchFamily="18" charset="0"/>
                <a:ea typeface="宋体" panose="02010600030101010101" pitchFamily="2" charset="-122"/>
              </a:defRPr>
            </a:lvl2pPr>
            <a:lvl3pPr marL="1143000" indent="-228600" algn="ctr">
              <a:defRPr kumimoji="1" sz="1600" b="1">
                <a:solidFill>
                  <a:srgbClr val="003399"/>
                </a:solidFill>
                <a:latin typeface="Times New Roman" panose="02020603050405020304" pitchFamily="18" charset="0"/>
                <a:ea typeface="宋体" panose="02010600030101010101" pitchFamily="2" charset="-122"/>
              </a:defRPr>
            </a:lvl3pPr>
            <a:lvl4pPr marL="1600200" indent="-228600" algn="ctr">
              <a:defRPr kumimoji="1" sz="1600" b="1">
                <a:solidFill>
                  <a:srgbClr val="003399"/>
                </a:solidFill>
                <a:latin typeface="Times New Roman" panose="02020603050405020304" pitchFamily="18" charset="0"/>
                <a:ea typeface="宋体" panose="02010600030101010101" pitchFamily="2" charset="-122"/>
              </a:defRPr>
            </a:lvl4pPr>
            <a:lvl5pPr marL="2057400" indent="-228600" algn="ctr">
              <a:defRPr kumimoji="1" sz="1600" b="1">
                <a:solidFill>
                  <a:srgbClr val="003399"/>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9pPr>
          </a:lstStyle>
          <a:p>
            <a:pPr algn="l" eaLnBrk="1" hangingPunct="1">
              <a:spcBef>
                <a:spcPct val="50000"/>
              </a:spcBef>
            </a:pPr>
            <a:r>
              <a:rPr lang="zh-CN" altLang="en-US" sz="2000">
                <a:solidFill>
                  <a:schemeClr val="bg2"/>
                </a:solidFill>
              </a:rPr>
              <a:t>软件配置</a:t>
            </a:r>
          </a:p>
        </p:txBody>
      </p:sp>
      <p:sp>
        <p:nvSpPr>
          <p:cNvPr id="47139" name="Oval 55">
            <a:hlinkClick r:id="" action="ppaction://hlinkshowjump?jump=previousslide"/>
            <a:extLst>
              <a:ext uri="{FF2B5EF4-FFF2-40B4-BE49-F238E27FC236}">
                <a16:creationId xmlns:a16="http://schemas.microsoft.com/office/drawing/2014/main" id="{04A7EBF6-458F-484F-A1A9-999083A934D7}"/>
              </a:ext>
            </a:extLst>
          </p:cNvPr>
          <p:cNvSpPr>
            <a:spLocks noChangeArrowheads="1"/>
          </p:cNvSpPr>
          <p:nvPr/>
        </p:nvSpPr>
        <p:spPr bwMode="auto">
          <a:xfrm>
            <a:off x="6353175" y="6386513"/>
            <a:ext cx="747713" cy="323850"/>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kumimoji="1" sz="1600" b="1">
                <a:solidFill>
                  <a:srgbClr val="003399"/>
                </a:solidFill>
                <a:latin typeface="Times New Roman" panose="02020603050405020304" pitchFamily="18" charset="0"/>
                <a:ea typeface="宋体" panose="02010600030101010101" pitchFamily="2" charset="-122"/>
              </a:defRPr>
            </a:lvl1pPr>
            <a:lvl2pPr marL="742950" indent="-285750" algn="ctr">
              <a:defRPr kumimoji="1" sz="1600" b="1">
                <a:solidFill>
                  <a:srgbClr val="003399"/>
                </a:solidFill>
                <a:latin typeface="Times New Roman" panose="02020603050405020304" pitchFamily="18" charset="0"/>
                <a:ea typeface="宋体" panose="02010600030101010101" pitchFamily="2" charset="-122"/>
              </a:defRPr>
            </a:lvl2pPr>
            <a:lvl3pPr marL="1143000" indent="-228600" algn="ctr">
              <a:defRPr kumimoji="1" sz="1600" b="1">
                <a:solidFill>
                  <a:srgbClr val="003399"/>
                </a:solidFill>
                <a:latin typeface="Times New Roman" panose="02020603050405020304" pitchFamily="18" charset="0"/>
                <a:ea typeface="宋体" panose="02010600030101010101" pitchFamily="2" charset="-122"/>
              </a:defRPr>
            </a:lvl3pPr>
            <a:lvl4pPr marL="1600200" indent="-228600" algn="ctr">
              <a:defRPr kumimoji="1" sz="1600" b="1">
                <a:solidFill>
                  <a:srgbClr val="003399"/>
                </a:solidFill>
                <a:latin typeface="Times New Roman" panose="02020603050405020304" pitchFamily="18" charset="0"/>
                <a:ea typeface="宋体" panose="02010600030101010101" pitchFamily="2" charset="-122"/>
              </a:defRPr>
            </a:lvl4pPr>
            <a:lvl5pPr marL="2057400" indent="-228600" algn="ctr">
              <a:defRPr kumimoji="1" sz="1600" b="1">
                <a:solidFill>
                  <a:srgbClr val="003399"/>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47140" name="Oval 56">
            <a:hlinkClick r:id="" action="ppaction://hlinkshowjump?jump=nextslide"/>
            <a:extLst>
              <a:ext uri="{FF2B5EF4-FFF2-40B4-BE49-F238E27FC236}">
                <a16:creationId xmlns:a16="http://schemas.microsoft.com/office/drawing/2014/main" id="{316FB681-7867-4F9D-8729-5C7553A8986F}"/>
              </a:ext>
            </a:extLst>
          </p:cNvPr>
          <p:cNvSpPr>
            <a:spLocks noChangeArrowheads="1"/>
          </p:cNvSpPr>
          <p:nvPr/>
        </p:nvSpPr>
        <p:spPr bwMode="auto">
          <a:xfrm>
            <a:off x="7219950" y="6391275"/>
            <a:ext cx="781050" cy="314325"/>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kumimoji="1" sz="1600" b="1">
                <a:solidFill>
                  <a:srgbClr val="003399"/>
                </a:solidFill>
                <a:latin typeface="Times New Roman" panose="02020603050405020304" pitchFamily="18" charset="0"/>
                <a:ea typeface="宋体" panose="02010600030101010101" pitchFamily="2" charset="-122"/>
              </a:defRPr>
            </a:lvl1pPr>
            <a:lvl2pPr marL="742950" indent="-285750" algn="ctr">
              <a:defRPr kumimoji="1" sz="1600" b="1">
                <a:solidFill>
                  <a:srgbClr val="003399"/>
                </a:solidFill>
                <a:latin typeface="Times New Roman" panose="02020603050405020304" pitchFamily="18" charset="0"/>
                <a:ea typeface="宋体" panose="02010600030101010101" pitchFamily="2" charset="-122"/>
              </a:defRPr>
            </a:lvl2pPr>
            <a:lvl3pPr marL="1143000" indent="-228600" algn="ctr">
              <a:defRPr kumimoji="1" sz="1600" b="1">
                <a:solidFill>
                  <a:srgbClr val="003399"/>
                </a:solidFill>
                <a:latin typeface="Times New Roman" panose="02020603050405020304" pitchFamily="18" charset="0"/>
                <a:ea typeface="宋体" panose="02010600030101010101" pitchFamily="2" charset="-122"/>
              </a:defRPr>
            </a:lvl3pPr>
            <a:lvl4pPr marL="1600200" indent="-228600" algn="ctr">
              <a:defRPr kumimoji="1" sz="1600" b="1">
                <a:solidFill>
                  <a:srgbClr val="003399"/>
                </a:solidFill>
                <a:latin typeface="Times New Roman" panose="02020603050405020304" pitchFamily="18" charset="0"/>
                <a:ea typeface="宋体" panose="02010600030101010101" pitchFamily="2" charset="-122"/>
              </a:defRPr>
            </a:lvl4pPr>
            <a:lvl5pPr marL="2057400" indent="-228600" algn="ctr">
              <a:defRPr kumimoji="1" sz="1600" b="1">
                <a:solidFill>
                  <a:srgbClr val="003399"/>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47141" name="Oval 57">
            <a:hlinkClick r:id="" action="ppaction://hlinkshowjump?jump=firstslide"/>
            <a:extLst>
              <a:ext uri="{FF2B5EF4-FFF2-40B4-BE49-F238E27FC236}">
                <a16:creationId xmlns:a16="http://schemas.microsoft.com/office/drawing/2014/main" id="{FD955D09-405A-4841-9F05-7A18306A41EA}"/>
              </a:ext>
            </a:extLst>
          </p:cNvPr>
          <p:cNvSpPr>
            <a:spLocks noChangeArrowheads="1"/>
          </p:cNvSpPr>
          <p:nvPr/>
        </p:nvSpPr>
        <p:spPr bwMode="auto">
          <a:xfrm>
            <a:off x="8148638" y="6392863"/>
            <a:ext cx="781050" cy="314325"/>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kumimoji="1" sz="1600" b="1">
                <a:solidFill>
                  <a:srgbClr val="003399"/>
                </a:solidFill>
                <a:latin typeface="Times New Roman" panose="02020603050405020304" pitchFamily="18" charset="0"/>
                <a:ea typeface="宋体" panose="02010600030101010101" pitchFamily="2" charset="-122"/>
              </a:defRPr>
            </a:lvl1pPr>
            <a:lvl2pPr marL="742950" indent="-285750" algn="ctr">
              <a:defRPr kumimoji="1" sz="1600" b="1">
                <a:solidFill>
                  <a:srgbClr val="003399"/>
                </a:solidFill>
                <a:latin typeface="Times New Roman" panose="02020603050405020304" pitchFamily="18" charset="0"/>
                <a:ea typeface="宋体" panose="02010600030101010101" pitchFamily="2" charset="-122"/>
              </a:defRPr>
            </a:lvl2pPr>
            <a:lvl3pPr marL="1143000" indent="-228600" algn="ctr">
              <a:defRPr kumimoji="1" sz="1600" b="1">
                <a:solidFill>
                  <a:srgbClr val="003399"/>
                </a:solidFill>
                <a:latin typeface="Times New Roman" panose="02020603050405020304" pitchFamily="18" charset="0"/>
                <a:ea typeface="宋体" panose="02010600030101010101" pitchFamily="2" charset="-122"/>
              </a:defRPr>
            </a:lvl3pPr>
            <a:lvl4pPr marL="1600200" indent="-228600" algn="ctr">
              <a:defRPr kumimoji="1" sz="1600" b="1">
                <a:solidFill>
                  <a:srgbClr val="003399"/>
                </a:solidFill>
                <a:latin typeface="Times New Roman" panose="02020603050405020304" pitchFamily="18" charset="0"/>
                <a:ea typeface="宋体" panose="02010600030101010101" pitchFamily="2" charset="-122"/>
              </a:defRPr>
            </a:lvl4pPr>
            <a:lvl5pPr marL="2057400" indent="-228600" algn="ctr">
              <a:defRPr kumimoji="1" sz="1600" b="1">
                <a:solidFill>
                  <a:srgbClr val="003399"/>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9pPr>
          </a:lstStyle>
          <a:p>
            <a:pPr eaLnBrk="1" hangingPunct="1"/>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2947">
                                            <p:txEl>
                                              <p:pRg st="0" end="0"/>
                                            </p:txEl>
                                          </p:spTgt>
                                        </p:tgtEl>
                                        <p:attrNameLst>
                                          <p:attrName>style.visibility</p:attrName>
                                        </p:attrNameLst>
                                      </p:cBhvr>
                                      <p:to>
                                        <p:strVal val="visible"/>
                                      </p:to>
                                    </p:set>
                                    <p:animEffect transition="in" filter="wipe(left)">
                                      <p:cBhvr>
                                        <p:cTn id="7" dur="500"/>
                                        <p:tgtEl>
                                          <p:spTgt spid="82947">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82947">
                                            <p:txEl>
                                              <p:pRg st="1" end="1"/>
                                            </p:txEl>
                                          </p:spTgt>
                                        </p:tgtEl>
                                        <p:attrNameLst>
                                          <p:attrName>style.visibility</p:attrName>
                                        </p:attrNameLst>
                                      </p:cBhvr>
                                      <p:to>
                                        <p:strVal val="visible"/>
                                      </p:to>
                                    </p:set>
                                    <p:animEffect transition="in" filter="wipe(left)">
                                      <p:cBhvr>
                                        <p:cTn id="10" dur="500"/>
                                        <p:tgtEl>
                                          <p:spTgt spid="82947">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82966"/>
                                        </p:tgtEl>
                                        <p:attrNameLst>
                                          <p:attrName>style.visibility</p:attrName>
                                        </p:attrNameLst>
                                      </p:cBhvr>
                                      <p:to>
                                        <p:strVal val="visible"/>
                                      </p:to>
                                    </p:set>
                                  </p:childTnLst>
                                </p:cTn>
                              </p:par>
                            </p:childTnLst>
                          </p:cTn>
                        </p:par>
                        <p:par>
                          <p:cTn id="15" fill="hold" nodeType="afterGroup">
                            <p:stCondLst>
                              <p:cond delay="500"/>
                            </p:stCondLst>
                            <p:childTnLst>
                              <p:par>
                                <p:cTn id="16" presetID="1" presetClass="entr" presetSubtype="0" fill="hold" grpId="0" nodeType="afterEffect">
                                  <p:stCondLst>
                                    <p:cond delay="0"/>
                                  </p:stCondLst>
                                  <p:childTnLst>
                                    <p:set>
                                      <p:cBhvr>
                                        <p:cTn id="17" dur="1" fill="hold">
                                          <p:stCondLst>
                                            <p:cond delay="499"/>
                                          </p:stCondLst>
                                        </p:cTn>
                                        <p:tgtEl>
                                          <p:spTgt spid="82967"/>
                                        </p:tgtEl>
                                        <p:attrNameLst>
                                          <p:attrName>style.visibility</p:attrName>
                                        </p:attrNameLst>
                                      </p:cBhvr>
                                      <p:to>
                                        <p:strVal val="visible"/>
                                      </p:to>
                                    </p:set>
                                  </p:childTnLst>
                                </p:cTn>
                              </p:par>
                            </p:childTnLst>
                          </p:cTn>
                        </p:par>
                        <p:par>
                          <p:cTn id="18" fill="hold" nodeType="afterGroup">
                            <p:stCondLst>
                              <p:cond delay="1000"/>
                            </p:stCondLst>
                            <p:childTnLst>
                              <p:par>
                                <p:cTn id="19" presetID="1" presetClass="entr" presetSubtype="0" fill="hold" grpId="0" nodeType="afterEffect">
                                  <p:stCondLst>
                                    <p:cond delay="0"/>
                                  </p:stCondLst>
                                  <p:childTnLst>
                                    <p:set>
                                      <p:cBhvr>
                                        <p:cTn id="20" dur="1" fill="hold">
                                          <p:stCondLst>
                                            <p:cond delay="499"/>
                                          </p:stCondLst>
                                        </p:cTn>
                                        <p:tgtEl>
                                          <p:spTgt spid="82968"/>
                                        </p:tgtEl>
                                        <p:attrNameLst>
                                          <p:attrName>style.visibility</p:attrName>
                                        </p:attrNameLst>
                                      </p:cBhvr>
                                      <p:to>
                                        <p:strVal val="visible"/>
                                      </p:to>
                                    </p:set>
                                  </p:childTnLst>
                                </p:cTn>
                              </p:par>
                            </p:childTnLst>
                          </p:cTn>
                        </p:par>
                        <p:par>
                          <p:cTn id="21" fill="hold" nodeType="afterGroup">
                            <p:stCondLst>
                              <p:cond delay="1500"/>
                            </p:stCondLst>
                            <p:childTnLst>
                              <p:par>
                                <p:cTn id="22" presetID="1" presetClass="entr" presetSubtype="0" fill="hold" grpId="0" nodeType="afterEffect">
                                  <p:stCondLst>
                                    <p:cond delay="0"/>
                                  </p:stCondLst>
                                  <p:childTnLst>
                                    <p:set>
                                      <p:cBhvr>
                                        <p:cTn id="23" dur="1" fill="hold">
                                          <p:stCondLst>
                                            <p:cond delay="499"/>
                                          </p:stCondLst>
                                        </p:cTn>
                                        <p:tgtEl>
                                          <p:spTgt spid="82969"/>
                                        </p:tgtEl>
                                        <p:attrNameLst>
                                          <p:attrName>style.visibility</p:attrName>
                                        </p:attrNameLst>
                                      </p:cBhvr>
                                      <p:to>
                                        <p:strVal val="visible"/>
                                      </p:to>
                                    </p:set>
                                  </p:childTnLst>
                                </p:cTn>
                              </p:par>
                            </p:childTnLst>
                          </p:cTn>
                        </p:par>
                        <p:par>
                          <p:cTn id="24" fill="hold" nodeType="afterGroup">
                            <p:stCondLst>
                              <p:cond delay="2000"/>
                            </p:stCondLst>
                            <p:childTnLst>
                              <p:par>
                                <p:cTn id="25" presetID="1" presetClass="entr" presetSubtype="0" fill="hold" grpId="0" nodeType="afterEffect">
                                  <p:stCondLst>
                                    <p:cond delay="0"/>
                                  </p:stCondLst>
                                  <p:childTnLst>
                                    <p:set>
                                      <p:cBhvr>
                                        <p:cTn id="26" dur="1" fill="hold">
                                          <p:stCondLst>
                                            <p:cond delay="499"/>
                                          </p:stCondLst>
                                        </p:cTn>
                                        <p:tgtEl>
                                          <p:spTgt spid="82970"/>
                                        </p:tgtEl>
                                        <p:attrNameLst>
                                          <p:attrName>style.visibility</p:attrName>
                                        </p:attrNameLst>
                                      </p:cBhvr>
                                      <p:to>
                                        <p:strVal val="visible"/>
                                      </p:to>
                                    </p:set>
                                  </p:childTnLst>
                                </p:cTn>
                              </p:par>
                            </p:childTnLst>
                          </p:cTn>
                        </p:par>
                        <p:par>
                          <p:cTn id="27" fill="hold" nodeType="afterGroup">
                            <p:stCondLst>
                              <p:cond delay="2500"/>
                            </p:stCondLst>
                            <p:childTnLst>
                              <p:par>
                                <p:cTn id="28" presetID="1" presetClass="entr" presetSubtype="0" fill="hold" grpId="0" nodeType="afterEffect">
                                  <p:stCondLst>
                                    <p:cond delay="0"/>
                                  </p:stCondLst>
                                  <p:childTnLst>
                                    <p:set>
                                      <p:cBhvr>
                                        <p:cTn id="29" dur="1" fill="hold">
                                          <p:stCondLst>
                                            <p:cond delay="499"/>
                                          </p:stCondLst>
                                        </p:cTn>
                                        <p:tgtEl>
                                          <p:spTgt spid="82971"/>
                                        </p:tgtEl>
                                        <p:attrNameLst>
                                          <p:attrName>style.visibility</p:attrName>
                                        </p:attrNameLst>
                                      </p:cBhvr>
                                      <p:to>
                                        <p:strVal val="visible"/>
                                      </p:to>
                                    </p:set>
                                  </p:childTnLst>
                                </p:cTn>
                              </p:par>
                            </p:childTnLst>
                          </p:cTn>
                        </p:par>
                        <p:par>
                          <p:cTn id="30" fill="hold" nodeType="afterGroup">
                            <p:stCondLst>
                              <p:cond delay="3000"/>
                            </p:stCondLst>
                            <p:childTnLst>
                              <p:par>
                                <p:cTn id="31" presetID="1" presetClass="entr" presetSubtype="0" fill="hold" grpId="0" nodeType="afterEffect">
                                  <p:stCondLst>
                                    <p:cond delay="0"/>
                                  </p:stCondLst>
                                  <p:childTnLst>
                                    <p:set>
                                      <p:cBhvr>
                                        <p:cTn id="32" dur="1" fill="hold">
                                          <p:stCondLst>
                                            <p:cond delay="499"/>
                                          </p:stCondLst>
                                        </p:cTn>
                                        <p:tgtEl>
                                          <p:spTgt spid="82972"/>
                                        </p:tgtEl>
                                        <p:attrNameLst>
                                          <p:attrName>style.visibility</p:attrName>
                                        </p:attrNameLst>
                                      </p:cBhvr>
                                      <p:to>
                                        <p:strVal val="visible"/>
                                      </p:to>
                                    </p:set>
                                  </p:childTnLst>
                                </p:cTn>
                              </p:par>
                            </p:childTnLst>
                          </p:cTn>
                        </p:par>
                        <p:par>
                          <p:cTn id="33" fill="hold" nodeType="afterGroup">
                            <p:stCondLst>
                              <p:cond delay="3500"/>
                            </p:stCondLst>
                            <p:childTnLst>
                              <p:par>
                                <p:cTn id="34" presetID="1" presetClass="entr" presetSubtype="0" fill="hold" grpId="0" nodeType="afterEffect">
                                  <p:stCondLst>
                                    <p:cond delay="0"/>
                                  </p:stCondLst>
                                  <p:childTnLst>
                                    <p:set>
                                      <p:cBhvr>
                                        <p:cTn id="35" dur="1" fill="hold">
                                          <p:stCondLst>
                                            <p:cond delay="499"/>
                                          </p:stCondLst>
                                        </p:cTn>
                                        <p:tgtEl>
                                          <p:spTgt spid="82973"/>
                                        </p:tgtEl>
                                        <p:attrNameLst>
                                          <p:attrName>style.visibility</p:attrName>
                                        </p:attrNameLst>
                                      </p:cBhvr>
                                      <p:to>
                                        <p:strVal val="visible"/>
                                      </p:to>
                                    </p:set>
                                  </p:childTnLst>
                                </p:cTn>
                              </p:par>
                            </p:childTnLst>
                          </p:cTn>
                        </p:par>
                        <p:par>
                          <p:cTn id="36" fill="hold" nodeType="afterGroup">
                            <p:stCondLst>
                              <p:cond delay="4000"/>
                            </p:stCondLst>
                            <p:childTnLst>
                              <p:par>
                                <p:cTn id="37" presetID="1" presetClass="entr" presetSubtype="0" fill="hold" grpId="0" nodeType="afterEffect">
                                  <p:stCondLst>
                                    <p:cond delay="0"/>
                                  </p:stCondLst>
                                  <p:childTnLst>
                                    <p:set>
                                      <p:cBhvr>
                                        <p:cTn id="38" dur="1" fill="hold">
                                          <p:stCondLst>
                                            <p:cond delay="499"/>
                                          </p:stCondLst>
                                        </p:cTn>
                                        <p:tgtEl>
                                          <p:spTgt spid="82974"/>
                                        </p:tgtEl>
                                        <p:attrNameLst>
                                          <p:attrName>style.visibility</p:attrName>
                                        </p:attrNameLst>
                                      </p:cBhvr>
                                      <p:to>
                                        <p:strVal val="visible"/>
                                      </p:to>
                                    </p:set>
                                  </p:childTnLst>
                                </p:cTn>
                              </p:par>
                            </p:childTnLst>
                          </p:cTn>
                        </p:par>
                        <p:par>
                          <p:cTn id="39" fill="hold" nodeType="afterGroup">
                            <p:stCondLst>
                              <p:cond delay="4500"/>
                            </p:stCondLst>
                            <p:childTnLst>
                              <p:par>
                                <p:cTn id="40" presetID="1" presetClass="entr" presetSubtype="0" fill="hold" grpId="0" nodeType="afterEffect">
                                  <p:stCondLst>
                                    <p:cond delay="0"/>
                                  </p:stCondLst>
                                  <p:childTnLst>
                                    <p:set>
                                      <p:cBhvr>
                                        <p:cTn id="41" dur="1" fill="hold">
                                          <p:stCondLst>
                                            <p:cond delay="499"/>
                                          </p:stCondLst>
                                        </p:cTn>
                                        <p:tgtEl>
                                          <p:spTgt spid="82975"/>
                                        </p:tgtEl>
                                        <p:attrNameLst>
                                          <p:attrName>style.visibility</p:attrName>
                                        </p:attrNameLst>
                                      </p:cBhvr>
                                      <p:to>
                                        <p:strVal val="visible"/>
                                      </p:to>
                                    </p:set>
                                  </p:childTnLst>
                                </p:cTn>
                              </p:par>
                            </p:childTnLst>
                          </p:cTn>
                        </p:par>
                        <p:par>
                          <p:cTn id="42" fill="hold" nodeType="afterGroup">
                            <p:stCondLst>
                              <p:cond delay="5000"/>
                            </p:stCondLst>
                            <p:childTnLst>
                              <p:par>
                                <p:cTn id="43" presetID="1" presetClass="entr" presetSubtype="0" fill="hold" grpId="0" nodeType="afterEffect">
                                  <p:stCondLst>
                                    <p:cond delay="0"/>
                                  </p:stCondLst>
                                  <p:childTnLst>
                                    <p:set>
                                      <p:cBhvr>
                                        <p:cTn id="44" dur="1" fill="hold">
                                          <p:stCondLst>
                                            <p:cond delay="499"/>
                                          </p:stCondLst>
                                        </p:cTn>
                                        <p:tgtEl>
                                          <p:spTgt spid="82976"/>
                                        </p:tgtEl>
                                        <p:attrNameLst>
                                          <p:attrName>style.visibility</p:attrName>
                                        </p:attrNameLst>
                                      </p:cBhvr>
                                      <p:to>
                                        <p:strVal val="visible"/>
                                      </p:to>
                                    </p:set>
                                  </p:childTnLst>
                                </p:cTn>
                              </p:par>
                            </p:childTnLst>
                          </p:cTn>
                        </p:par>
                        <p:par>
                          <p:cTn id="45" fill="hold" nodeType="afterGroup">
                            <p:stCondLst>
                              <p:cond delay="5500"/>
                            </p:stCondLst>
                            <p:childTnLst>
                              <p:par>
                                <p:cTn id="46" presetID="1" presetClass="entr" presetSubtype="0" fill="hold" grpId="0" nodeType="afterEffect">
                                  <p:stCondLst>
                                    <p:cond delay="0"/>
                                  </p:stCondLst>
                                  <p:childTnLst>
                                    <p:set>
                                      <p:cBhvr>
                                        <p:cTn id="47" dur="1" fill="hold">
                                          <p:stCondLst>
                                            <p:cond delay="499"/>
                                          </p:stCondLst>
                                        </p:cTn>
                                        <p:tgtEl>
                                          <p:spTgt spid="82977"/>
                                        </p:tgtEl>
                                        <p:attrNameLst>
                                          <p:attrName>style.visibility</p:attrName>
                                        </p:attrNameLst>
                                      </p:cBhvr>
                                      <p:to>
                                        <p:strVal val="visible"/>
                                      </p:to>
                                    </p:set>
                                  </p:childTnLst>
                                </p:cTn>
                              </p:par>
                            </p:childTnLst>
                          </p:cTn>
                        </p:par>
                        <p:par>
                          <p:cTn id="48" fill="hold" nodeType="afterGroup">
                            <p:stCondLst>
                              <p:cond delay="6000"/>
                            </p:stCondLst>
                            <p:childTnLst>
                              <p:par>
                                <p:cTn id="49" presetID="1" presetClass="entr" presetSubtype="0" fill="hold" nodeType="afterEffect">
                                  <p:stCondLst>
                                    <p:cond delay="0"/>
                                  </p:stCondLst>
                                  <p:childTnLst>
                                    <p:set>
                                      <p:cBhvr>
                                        <p:cTn id="50" dur="1" fill="hold">
                                          <p:stCondLst>
                                            <p:cond delay="499"/>
                                          </p:stCondLst>
                                        </p:cTn>
                                        <p:tgtEl>
                                          <p:spTgt spid="82978"/>
                                        </p:tgtEl>
                                        <p:attrNameLst>
                                          <p:attrName>style.visibility</p:attrName>
                                        </p:attrNameLst>
                                      </p:cBhvr>
                                      <p:to>
                                        <p:strVal val="visible"/>
                                      </p:to>
                                    </p:set>
                                  </p:childTnLst>
                                </p:cTn>
                              </p:par>
                            </p:childTnLst>
                          </p:cTn>
                        </p:par>
                        <p:par>
                          <p:cTn id="51" fill="hold" nodeType="afterGroup">
                            <p:stCondLst>
                              <p:cond delay="6500"/>
                            </p:stCondLst>
                            <p:childTnLst>
                              <p:par>
                                <p:cTn id="52" presetID="1" presetClass="entr" presetSubtype="0" fill="hold" nodeType="afterEffect">
                                  <p:stCondLst>
                                    <p:cond delay="0"/>
                                  </p:stCondLst>
                                  <p:childTnLst>
                                    <p:set>
                                      <p:cBhvr>
                                        <p:cTn id="53" dur="1" fill="hold">
                                          <p:stCondLst>
                                            <p:cond delay="499"/>
                                          </p:stCondLst>
                                        </p:cTn>
                                        <p:tgtEl>
                                          <p:spTgt spid="82979"/>
                                        </p:tgtEl>
                                        <p:attrNameLst>
                                          <p:attrName>style.visibility</p:attrName>
                                        </p:attrNameLst>
                                      </p:cBhvr>
                                      <p:to>
                                        <p:strVal val="visible"/>
                                      </p:to>
                                    </p:set>
                                  </p:childTnLst>
                                </p:cTn>
                              </p:par>
                            </p:childTnLst>
                          </p:cTn>
                        </p:par>
                        <p:par>
                          <p:cTn id="54" fill="hold" nodeType="afterGroup">
                            <p:stCondLst>
                              <p:cond delay="7000"/>
                            </p:stCondLst>
                            <p:childTnLst>
                              <p:par>
                                <p:cTn id="55" presetID="1" presetClass="entr" presetSubtype="0" fill="hold" nodeType="afterEffect">
                                  <p:stCondLst>
                                    <p:cond delay="0"/>
                                  </p:stCondLst>
                                  <p:childTnLst>
                                    <p:set>
                                      <p:cBhvr>
                                        <p:cTn id="56" dur="1" fill="hold">
                                          <p:stCondLst>
                                            <p:cond delay="499"/>
                                          </p:stCondLst>
                                        </p:cTn>
                                        <p:tgtEl>
                                          <p:spTgt spid="82980"/>
                                        </p:tgtEl>
                                        <p:attrNameLst>
                                          <p:attrName>style.visibility</p:attrName>
                                        </p:attrNameLst>
                                      </p:cBhvr>
                                      <p:to>
                                        <p:strVal val="visible"/>
                                      </p:to>
                                    </p:set>
                                  </p:childTnLst>
                                </p:cTn>
                              </p:par>
                            </p:childTnLst>
                          </p:cTn>
                        </p:par>
                        <p:par>
                          <p:cTn id="57" fill="hold" nodeType="afterGroup">
                            <p:stCondLst>
                              <p:cond delay="7500"/>
                            </p:stCondLst>
                            <p:childTnLst>
                              <p:par>
                                <p:cTn id="58" presetID="1" presetClass="entr" presetSubtype="0" fill="hold" nodeType="afterEffect">
                                  <p:stCondLst>
                                    <p:cond delay="0"/>
                                  </p:stCondLst>
                                  <p:childTnLst>
                                    <p:set>
                                      <p:cBhvr>
                                        <p:cTn id="59" dur="1" fill="hold">
                                          <p:stCondLst>
                                            <p:cond delay="499"/>
                                          </p:stCondLst>
                                        </p:cTn>
                                        <p:tgtEl>
                                          <p:spTgt spid="82981"/>
                                        </p:tgtEl>
                                        <p:attrNameLst>
                                          <p:attrName>style.visibility</p:attrName>
                                        </p:attrNameLst>
                                      </p:cBhvr>
                                      <p:to>
                                        <p:strVal val="visible"/>
                                      </p:to>
                                    </p:set>
                                  </p:childTnLst>
                                </p:cTn>
                              </p:par>
                            </p:childTnLst>
                          </p:cTn>
                        </p:par>
                        <p:par>
                          <p:cTn id="60" fill="hold" nodeType="afterGroup">
                            <p:stCondLst>
                              <p:cond delay="8000"/>
                            </p:stCondLst>
                            <p:childTnLst>
                              <p:par>
                                <p:cTn id="61" presetID="1" presetClass="entr" presetSubtype="0" fill="hold" nodeType="afterEffect">
                                  <p:stCondLst>
                                    <p:cond delay="0"/>
                                  </p:stCondLst>
                                  <p:childTnLst>
                                    <p:set>
                                      <p:cBhvr>
                                        <p:cTn id="62" dur="1" fill="hold">
                                          <p:stCondLst>
                                            <p:cond delay="499"/>
                                          </p:stCondLst>
                                        </p:cTn>
                                        <p:tgtEl>
                                          <p:spTgt spid="82982"/>
                                        </p:tgtEl>
                                        <p:attrNameLst>
                                          <p:attrName>style.visibility</p:attrName>
                                        </p:attrNameLst>
                                      </p:cBhvr>
                                      <p:to>
                                        <p:strVal val="visible"/>
                                      </p:to>
                                    </p:set>
                                  </p:childTnLst>
                                </p:cTn>
                              </p:par>
                            </p:childTnLst>
                          </p:cTn>
                        </p:par>
                        <p:par>
                          <p:cTn id="63" fill="hold" nodeType="afterGroup">
                            <p:stCondLst>
                              <p:cond delay="8500"/>
                            </p:stCondLst>
                            <p:childTnLst>
                              <p:par>
                                <p:cTn id="64" presetID="1" presetClass="entr" presetSubtype="0" fill="hold" nodeType="afterEffect">
                                  <p:stCondLst>
                                    <p:cond delay="0"/>
                                  </p:stCondLst>
                                  <p:childTnLst>
                                    <p:set>
                                      <p:cBhvr>
                                        <p:cTn id="65" dur="1" fill="hold">
                                          <p:stCondLst>
                                            <p:cond delay="499"/>
                                          </p:stCondLst>
                                        </p:cTn>
                                        <p:tgtEl>
                                          <p:spTgt spid="82983"/>
                                        </p:tgtEl>
                                        <p:attrNameLst>
                                          <p:attrName>style.visibility</p:attrName>
                                        </p:attrNameLst>
                                      </p:cBhvr>
                                      <p:to>
                                        <p:strVal val="visible"/>
                                      </p:to>
                                    </p:set>
                                  </p:childTnLst>
                                </p:cTn>
                              </p:par>
                            </p:childTnLst>
                          </p:cTn>
                        </p:par>
                        <p:par>
                          <p:cTn id="66" fill="hold" nodeType="afterGroup">
                            <p:stCondLst>
                              <p:cond delay="9000"/>
                            </p:stCondLst>
                            <p:childTnLst>
                              <p:par>
                                <p:cTn id="67" presetID="1" presetClass="entr" presetSubtype="0" fill="hold" nodeType="afterEffect">
                                  <p:stCondLst>
                                    <p:cond delay="0"/>
                                  </p:stCondLst>
                                  <p:childTnLst>
                                    <p:set>
                                      <p:cBhvr>
                                        <p:cTn id="68" dur="1" fill="hold">
                                          <p:stCondLst>
                                            <p:cond delay="499"/>
                                          </p:stCondLst>
                                        </p:cTn>
                                        <p:tgtEl>
                                          <p:spTgt spid="82984"/>
                                        </p:tgtEl>
                                        <p:attrNameLst>
                                          <p:attrName>style.visibility</p:attrName>
                                        </p:attrNameLst>
                                      </p:cBhvr>
                                      <p:to>
                                        <p:strVal val="visible"/>
                                      </p:to>
                                    </p:set>
                                  </p:childTnLst>
                                </p:cTn>
                              </p:par>
                            </p:childTnLst>
                          </p:cTn>
                        </p:par>
                        <p:par>
                          <p:cTn id="69" fill="hold" nodeType="afterGroup">
                            <p:stCondLst>
                              <p:cond delay="9500"/>
                            </p:stCondLst>
                            <p:childTnLst>
                              <p:par>
                                <p:cTn id="70" presetID="1" presetClass="entr" presetSubtype="0" fill="hold" nodeType="afterEffect">
                                  <p:stCondLst>
                                    <p:cond delay="0"/>
                                  </p:stCondLst>
                                  <p:childTnLst>
                                    <p:set>
                                      <p:cBhvr>
                                        <p:cTn id="71" dur="1" fill="hold">
                                          <p:stCondLst>
                                            <p:cond delay="499"/>
                                          </p:stCondLst>
                                        </p:cTn>
                                        <p:tgtEl>
                                          <p:spTgt spid="82985"/>
                                        </p:tgtEl>
                                        <p:attrNameLst>
                                          <p:attrName>style.visibility</p:attrName>
                                        </p:attrNameLst>
                                      </p:cBhvr>
                                      <p:to>
                                        <p:strVal val="visible"/>
                                      </p:to>
                                    </p:set>
                                  </p:childTnLst>
                                </p:cTn>
                              </p:par>
                            </p:childTnLst>
                          </p:cTn>
                        </p:par>
                        <p:par>
                          <p:cTn id="72" fill="hold" nodeType="afterGroup">
                            <p:stCondLst>
                              <p:cond delay="10000"/>
                            </p:stCondLst>
                            <p:childTnLst>
                              <p:par>
                                <p:cTn id="73" presetID="1" presetClass="entr" presetSubtype="0" fill="hold" nodeType="afterEffect">
                                  <p:stCondLst>
                                    <p:cond delay="0"/>
                                  </p:stCondLst>
                                  <p:childTnLst>
                                    <p:set>
                                      <p:cBhvr>
                                        <p:cTn id="74" dur="1" fill="hold">
                                          <p:stCondLst>
                                            <p:cond delay="499"/>
                                          </p:stCondLst>
                                        </p:cTn>
                                        <p:tgtEl>
                                          <p:spTgt spid="82986"/>
                                        </p:tgtEl>
                                        <p:attrNameLst>
                                          <p:attrName>style.visibility</p:attrName>
                                        </p:attrNameLst>
                                      </p:cBhvr>
                                      <p:to>
                                        <p:strVal val="visible"/>
                                      </p:to>
                                    </p:set>
                                  </p:childTnLst>
                                </p:cTn>
                              </p:par>
                            </p:childTnLst>
                          </p:cTn>
                        </p:par>
                        <p:par>
                          <p:cTn id="75" fill="hold" nodeType="afterGroup">
                            <p:stCondLst>
                              <p:cond delay="10500"/>
                            </p:stCondLst>
                            <p:childTnLst>
                              <p:par>
                                <p:cTn id="76" presetID="1" presetClass="entr" presetSubtype="0" fill="hold" nodeType="afterEffect">
                                  <p:stCondLst>
                                    <p:cond delay="0"/>
                                  </p:stCondLst>
                                  <p:childTnLst>
                                    <p:set>
                                      <p:cBhvr>
                                        <p:cTn id="77" dur="1" fill="hold">
                                          <p:stCondLst>
                                            <p:cond delay="499"/>
                                          </p:stCondLst>
                                        </p:cTn>
                                        <p:tgtEl>
                                          <p:spTgt spid="82987"/>
                                        </p:tgtEl>
                                        <p:attrNameLst>
                                          <p:attrName>style.visibility</p:attrName>
                                        </p:attrNameLst>
                                      </p:cBhvr>
                                      <p:to>
                                        <p:strVal val="visible"/>
                                      </p:to>
                                    </p:set>
                                  </p:childTnLst>
                                </p:cTn>
                              </p:par>
                            </p:childTnLst>
                          </p:cTn>
                        </p:par>
                        <p:par>
                          <p:cTn id="78" fill="hold" nodeType="afterGroup">
                            <p:stCondLst>
                              <p:cond delay="11000"/>
                            </p:stCondLst>
                            <p:childTnLst>
                              <p:par>
                                <p:cTn id="79" presetID="1" presetClass="entr" presetSubtype="0" fill="hold" nodeType="afterEffect">
                                  <p:stCondLst>
                                    <p:cond delay="0"/>
                                  </p:stCondLst>
                                  <p:childTnLst>
                                    <p:set>
                                      <p:cBhvr>
                                        <p:cTn id="80" dur="1" fill="hold">
                                          <p:stCondLst>
                                            <p:cond delay="499"/>
                                          </p:stCondLst>
                                        </p:cTn>
                                        <p:tgtEl>
                                          <p:spTgt spid="82988"/>
                                        </p:tgtEl>
                                        <p:attrNameLst>
                                          <p:attrName>style.visibility</p:attrName>
                                        </p:attrNameLst>
                                      </p:cBhvr>
                                      <p:to>
                                        <p:strVal val="visible"/>
                                      </p:to>
                                    </p:set>
                                  </p:childTnLst>
                                </p:cTn>
                              </p:par>
                            </p:childTnLst>
                          </p:cTn>
                        </p:par>
                        <p:par>
                          <p:cTn id="81" fill="hold" nodeType="afterGroup">
                            <p:stCondLst>
                              <p:cond delay="11500"/>
                            </p:stCondLst>
                            <p:childTnLst>
                              <p:par>
                                <p:cTn id="82" presetID="1" presetClass="entr" presetSubtype="0" fill="hold" grpId="0" nodeType="afterEffect">
                                  <p:stCondLst>
                                    <p:cond delay="0"/>
                                  </p:stCondLst>
                                  <p:childTnLst>
                                    <p:set>
                                      <p:cBhvr>
                                        <p:cTn id="83" dur="1" fill="hold">
                                          <p:stCondLst>
                                            <p:cond delay="499"/>
                                          </p:stCondLst>
                                        </p:cTn>
                                        <p:tgtEl>
                                          <p:spTgt spid="82989"/>
                                        </p:tgtEl>
                                        <p:attrNameLst>
                                          <p:attrName>style.visibility</p:attrName>
                                        </p:attrNameLst>
                                      </p:cBhvr>
                                      <p:to>
                                        <p:strVal val="visible"/>
                                      </p:to>
                                    </p:set>
                                  </p:childTnLst>
                                </p:cTn>
                              </p:par>
                            </p:childTnLst>
                          </p:cTn>
                        </p:par>
                        <p:par>
                          <p:cTn id="84" fill="hold" nodeType="afterGroup">
                            <p:stCondLst>
                              <p:cond delay="12000"/>
                            </p:stCondLst>
                            <p:childTnLst>
                              <p:par>
                                <p:cTn id="85" presetID="1" presetClass="entr" presetSubtype="0" fill="hold" grpId="0" nodeType="afterEffect">
                                  <p:stCondLst>
                                    <p:cond delay="0"/>
                                  </p:stCondLst>
                                  <p:childTnLst>
                                    <p:set>
                                      <p:cBhvr>
                                        <p:cTn id="86" dur="1" fill="hold">
                                          <p:stCondLst>
                                            <p:cond delay="499"/>
                                          </p:stCondLst>
                                        </p:cTn>
                                        <p:tgtEl>
                                          <p:spTgt spid="82990"/>
                                        </p:tgtEl>
                                        <p:attrNameLst>
                                          <p:attrName>style.visibility</p:attrName>
                                        </p:attrNameLst>
                                      </p:cBhvr>
                                      <p:to>
                                        <p:strVal val="visible"/>
                                      </p:to>
                                    </p:set>
                                  </p:childTnLst>
                                </p:cTn>
                              </p:par>
                            </p:childTnLst>
                          </p:cTn>
                        </p:par>
                        <p:par>
                          <p:cTn id="87" fill="hold" nodeType="afterGroup">
                            <p:stCondLst>
                              <p:cond delay="12500"/>
                            </p:stCondLst>
                            <p:childTnLst>
                              <p:par>
                                <p:cTn id="88" presetID="1" presetClass="entr" presetSubtype="0" fill="hold" grpId="0" nodeType="afterEffect">
                                  <p:stCondLst>
                                    <p:cond delay="0"/>
                                  </p:stCondLst>
                                  <p:childTnLst>
                                    <p:set>
                                      <p:cBhvr>
                                        <p:cTn id="89" dur="1" fill="hold">
                                          <p:stCondLst>
                                            <p:cond delay="499"/>
                                          </p:stCondLst>
                                        </p:cTn>
                                        <p:tgtEl>
                                          <p:spTgt spid="82991"/>
                                        </p:tgtEl>
                                        <p:attrNameLst>
                                          <p:attrName>style.visibility</p:attrName>
                                        </p:attrNameLst>
                                      </p:cBhvr>
                                      <p:to>
                                        <p:strVal val="visible"/>
                                      </p:to>
                                    </p:set>
                                  </p:childTnLst>
                                </p:cTn>
                              </p:par>
                            </p:childTnLst>
                          </p:cTn>
                        </p:par>
                        <p:par>
                          <p:cTn id="90" fill="hold" nodeType="afterGroup">
                            <p:stCondLst>
                              <p:cond delay="13000"/>
                            </p:stCondLst>
                            <p:childTnLst>
                              <p:par>
                                <p:cTn id="91" presetID="1" presetClass="entr" presetSubtype="0" fill="hold" grpId="0" nodeType="afterEffect">
                                  <p:stCondLst>
                                    <p:cond delay="0"/>
                                  </p:stCondLst>
                                  <p:childTnLst>
                                    <p:set>
                                      <p:cBhvr>
                                        <p:cTn id="92" dur="1" fill="hold">
                                          <p:stCondLst>
                                            <p:cond delay="499"/>
                                          </p:stCondLst>
                                        </p:cTn>
                                        <p:tgtEl>
                                          <p:spTgt spid="82992"/>
                                        </p:tgtEl>
                                        <p:attrNameLst>
                                          <p:attrName>style.visibility</p:attrName>
                                        </p:attrNameLst>
                                      </p:cBhvr>
                                      <p:to>
                                        <p:strVal val="visible"/>
                                      </p:to>
                                    </p:set>
                                  </p:childTnLst>
                                </p:cTn>
                              </p:par>
                            </p:childTnLst>
                          </p:cTn>
                        </p:par>
                        <p:par>
                          <p:cTn id="93" fill="hold" nodeType="afterGroup">
                            <p:stCondLst>
                              <p:cond delay="13500"/>
                            </p:stCondLst>
                            <p:childTnLst>
                              <p:par>
                                <p:cTn id="94" presetID="1" presetClass="entr" presetSubtype="0" fill="hold" grpId="0" nodeType="afterEffect">
                                  <p:stCondLst>
                                    <p:cond delay="0"/>
                                  </p:stCondLst>
                                  <p:childTnLst>
                                    <p:set>
                                      <p:cBhvr>
                                        <p:cTn id="95" dur="1" fill="hold">
                                          <p:stCondLst>
                                            <p:cond delay="499"/>
                                          </p:stCondLst>
                                        </p:cTn>
                                        <p:tgtEl>
                                          <p:spTgt spid="82993"/>
                                        </p:tgtEl>
                                        <p:attrNameLst>
                                          <p:attrName>style.visibility</p:attrName>
                                        </p:attrNameLst>
                                      </p:cBhvr>
                                      <p:to>
                                        <p:strVal val="visible"/>
                                      </p:to>
                                    </p:set>
                                  </p:childTnLst>
                                </p:cTn>
                              </p:par>
                            </p:childTnLst>
                          </p:cTn>
                        </p:par>
                        <p:par>
                          <p:cTn id="96" fill="hold" nodeType="afterGroup">
                            <p:stCondLst>
                              <p:cond delay="14000"/>
                            </p:stCondLst>
                            <p:childTnLst>
                              <p:par>
                                <p:cTn id="97" presetID="1" presetClass="entr" presetSubtype="0" fill="hold" grpId="0" nodeType="afterEffect">
                                  <p:stCondLst>
                                    <p:cond delay="0"/>
                                  </p:stCondLst>
                                  <p:childTnLst>
                                    <p:set>
                                      <p:cBhvr>
                                        <p:cTn id="98" dur="1" fill="hold">
                                          <p:stCondLst>
                                            <p:cond delay="499"/>
                                          </p:stCondLst>
                                        </p:cTn>
                                        <p:tgtEl>
                                          <p:spTgt spid="82994"/>
                                        </p:tgtEl>
                                        <p:attrNameLst>
                                          <p:attrName>style.visibility</p:attrName>
                                        </p:attrNameLst>
                                      </p:cBhvr>
                                      <p:to>
                                        <p:strVal val="visible"/>
                                      </p:to>
                                    </p:set>
                                  </p:childTnLst>
                                </p:cTn>
                              </p:par>
                            </p:childTnLst>
                          </p:cTn>
                        </p:par>
                        <p:par>
                          <p:cTn id="99" fill="hold" nodeType="afterGroup">
                            <p:stCondLst>
                              <p:cond delay="14500"/>
                            </p:stCondLst>
                            <p:childTnLst>
                              <p:par>
                                <p:cTn id="100" presetID="1" presetClass="entr" presetSubtype="0" fill="hold" grpId="0" nodeType="afterEffect">
                                  <p:stCondLst>
                                    <p:cond delay="0"/>
                                  </p:stCondLst>
                                  <p:childTnLst>
                                    <p:set>
                                      <p:cBhvr>
                                        <p:cTn id="101" dur="1" fill="hold">
                                          <p:stCondLst>
                                            <p:cond delay="499"/>
                                          </p:stCondLst>
                                        </p:cTn>
                                        <p:tgtEl>
                                          <p:spTgt spid="82995"/>
                                        </p:tgtEl>
                                        <p:attrNameLst>
                                          <p:attrName>style.visibility</p:attrName>
                                        </p:attrNameLst>
                                      </p:cBhvr>
                                      <p:to>
                                        <p:strVal val="visible"/>
                                      </p:to>
                                    </p:set>
                                  </p:childTnLst>
                                </p:cTn>
                              </p:par>
                            </p:childTnLst>
                          </p:cTn>
                        </p:par>
                        <p:par>
                          <p:cTn id="102" fill="hold" nodeType="afterGroup">
                            <p:stCondLst>
                              <p:cond delay="15000"/>
                            </p:stCondLst>
                            <p:childTnLst>
                              <p:par>
                                <p:cTn id="103" presetID="1" presetClass="entr" presetSubtype="0" fill="hold" grpId="0" nodeType="afterEffect">
                                  <p:stCondLst>
                                    <p:cond delay="0"/>
                                  </p:stCondLst>
                                  <p:childTnLst>
                                    <p:set>
                                      <p:cBhvr>
                                        <p:cTn id="104" dur="1" fill="hold">
                                          <p:stCondLst>
                                            <p:cond delay="499"/>
                                          </p:stCondLst>
                                        </p:cTn>
                                        <p:tgtEl>
                                          <p:spTgt spid="829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47" grpId="0" build="p" autoUpdateAnimBg="0"/>
      <p:bldP spid="82966" grpId="0" animBg="1" autoUpdateAnimBg="0"/>
      <p:bldP spid="82967" grpId="0" animBg="1" autoUpdateAnimBg="0"/>
      <p:bldP spid="82968" grpId="0" animBg="1" autoUpdateAnimBg="0"/>
      <p:bldP spid="82969" grpId="0" animBg="1" autoUpdateAnimBg="0"/>
      <p:bldP spid="82970" grpId="0" animBg="1" autoUpdateAnimBg="0"/>
      <p:bldP spid="82971" grpId="0" animBg="1" autoUpdateAnimBg="0"/>
      <p:bldP spid="82972" grpId="0" animBg="1" autoUpdateAnimBg="0"/>
      <p:bldP spid="82973" grpId="0" animBg="1" autoUpdateAnimBg="0"/>
      <p:bldP spid="82974" grpId="0" animBg="1" autoUpdateAnimBg="0"/>
      <p:bldP spid="82975" grpId="0" animBg="1" autoUpdateAnimBg="0"/>
      <p:bldP spid="82976" grpId="0" animBg="1" autoUpdateAnimBg="0"/>
      <p:bldP spid="82977" grpId="0" animBg="1" autoUpdateAnimBg="0"/>
      <p:bldP spid="82989" grpId="0" animBg="1"/>
      <p:bldP spid="82990" grpId="0" animBg="1"/>
      <p:bldP spid="82991" grpId="0" animBg="1"/>
      <p:bldP spid="82992" grpId="0" animBg="1"/>
      <p:bldP spid="82993" grpId="0" autoUpdateAnimBg="0"/>
      <p:bldP spid="82994" grpId="0" autoUpdateAnimBg="0"/>
      <p:bldP spid="82995" grpId="0" animBg="1" autoUpdateAnimBg="0"/>
      <p:bldP spid="82996" grpId="0" animBg="1"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showMasterSp="0" showMasterPhAnim="0">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91138" name="Rectangle 2">
            <a:extLst>
              <a:ext uri="{FF2B5EF4-FFF2-40B4-BE49-F238E27FC236}">
                <a16:creationId xmlns:a16="http://schemas.microsoft.com/office/drawing/2014/main" id="{EE36417B-3C0E-45E4-9E8A-F387D459220F}"/>
              </a:ext>
            </a:extLst>
          </p:cNvPr>
          <p:cNvSpPr>
            <a:spLocks noGrp="1" noChangeArrowheads="1"/>
          </p:cNvSpPr>
          <p:nvPr>
            <p:ph type="title"/>
          </p:nvPr>
        </p:nvSpPr>
        <p:spPr>
          <a:xfrm>
            <a:off x="801688" y="366713"/>
            <a:ext cx="7772400" cy="731837"/>
          </a:xfrm>
          <a:effectLst>
            <a:outerShdw dist="35921" dir="2700000" algn="ctr" rotWithShape="0">
              <a:schemeClr val="bg2"/>
            </a:outerShdw>
          </a:effectLst>
        </p:spPr>
        <p:txBody>
          <a:bodyPr/>
          <a:lstStyle/>
          <a:p>
            <a:pPr algn="l" eaLnBrk="1" hangingPunct="1">
              <a:defRPr/>
            </a:pPr>
            <a:r>
              <a:rPr lang="zh-CN" altLang="en-US" sz="2800">
                <a:solidFill>
                  <a:schemeClr val="folHlink"/>
                </a:solidFill>
                <a:latin typeface="楷体_GB2312" pitchFamily="49" charset="-122"/>
                <a:ea typeface="楷体_GB2312" pitchFamily="49" charset="-122"/>
              </a:rPr>
              <a:t>2</a:t>
            </a:r>
            <a:r>
              <a:rPr lang="en-US" altLang="zh-CN" sz="2800">
                <a:solidFill>
                  <a:schemeClr val="folHlink"/>
                </a:solidFill>
                <a:latin typeface="楷体_GB2312" pitchFamily="49" charset="-122"/>
                <a:ea typeface="楷体_GB2312" pitchFamily="49" charset="-122"/>
              </a:rPr>
              <a:t>.</a:t>
            </a:r>
            <a:r>
              <a:rPr lang="zh-CN" altLang="en-US" sz="2800">
                <a:solidFill>
                  <a:schemeClr val="folHlink"/>
                </a:solidFill>
                <a:latin typeface="楷体_GB2312" pitchFamily="49" charset="-122"/>
                <a:ea typeface="楷体_GB2312" pitchFamily="49" charset="-122"/>
              </a:rPr>
              <a:t>确认测试步骤</a:t>
            </a:r>
          </a:p>
        </p:txBody>
      </p:sp>
      <p:sp>
        <p:nvSpPr>
          <p:cNvPr id="91139" name="Rectangle 3">
            <a:extLst>
              <a:ext uri="{FF2B5EF4-FFF2-40B4-BE49-F238E27FC236}">
                <a16:creationId xmlns:a16="http://schemas.microsoft.com/office/drawing/2014/main" id="{8C572D51-0022-4332-9AB5-E26CC34755A3}"/>
              </a:ext>
            </a:extLst>
          </p:cNvPr>
          <p:cNvSpPr>
            <a:spLocks noGrp="1" noChangeArrowheads="1"/>
          </p:cNvSpPr>
          <p:nvPr>
            <p:ph type="body" idx="1"/>
          </p:nvPr>
        </p:nvSpPr>
        <p:spPr>
          <a:xfrm>
            <a:off x="344488" y="1116013"/>
            <a:ext cx="8270875" cy="1641475"/>
          </a:xfrm>
        </p:spPr>
        <p:txBody>
          <a:bodyPr/>
          <a:lstStyle/>
          <a:p>
            <a:pPr lvl="1" eaLnBrk="1" hangingPunct="1">
              <a:lnSpc>
                <a:spcPct val="105000"/>
              </a:lnSpc>
              <a:buClrTx/>
              <a:buSzTx/>
            </a:pPr>
            <a:r>
              <a:rPr lang="zh-CN" altLang="en-US" b="1">
                <a:solidFill>
                  <a:schemeClr val="folHlink"/>
                </a:solidFill>
                <a:latin typeface="楷体_GB2312" pitchFamily="49" charset="-122"/>
                <a:ea typeface="楷体_GB2312" pitchFamily="49" charset="-122"/>
              </a:rPr>
              <a:t>（1）有效性测试</a:t>
            </a:r>
          </a:p>
          <a:p>
            <a:pPr lvl="1" eaLnBrk="1" hangingPunct="1">
              <a:lnSpc>
                <a:spcPct val="105000"/>
              </a:lnSpc>
              <a:buClrTx/>
              <a:buSzTx/>
            </a:pPr>
            <a:r>
              <a:rPr lang="zh-CN" altLang="en-US" b="1">
                <a:latin typeface="楷体_GB2312" pitchFamily="49" charset="-122"/>
                <a:ea typeface="楷体_GB2312" pitchFamily="49" charset="-122"/>
              </a:rPr>
              <a:t>		制定测试计划，运用黑盒法，验证软件特性是否与需求符合。</a:t>
            </a:r>
          </a:p>
        </p:txBody>
      </p:sp>
      <p:sp>
        <p:nvSpPr>
          <p:cNvPr id="91153" name="Rectangle 17">
            <a:extLst>
              <a:ext uri="{FF2B5EF4-FFF2-40B4-BE49-F238E27FC236}">
                <a16:creationId xmlns:a16="http://schemas.microsoft.com/office/drawing/2014/main" id="{DD0FA0C3-7895-426E-A499-ADBE77B0B035}"/>
              </a:ext>
            </a:extLst>
          </p:cNvPr>
          <p:cNvSpPr>
            <a:spLocks noChangeArrowheads="1"/>
          </p:cNvSpPr>
          <p:nvPr/>
        </p:nvSpPr>
        <p:spPr bwMode="auto">
          <a:xfrm>
            <a:off x="347663" y="2986088"/>
            <a:ext cx="8391525" cy="3165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accent2"/>
              </a:buClr>
              <a:buSzPct val="80000"/>
              <a:buFont typeface="Wingdings" panose="05000000000000000000" pitchFamily="2" charset="2"/>
              <a:defRPr kumimoji="1" sz="2800" b="1">
                <a:solidFill>
                  <a:schemeClr val="tx1"/>
                </a:solidFill>
                <a:latin typeface="Times New Roman" panose="02020603050405020304" pitchFamily="18" charset="0"/>
                <a:ea typeface="楷体_GB2312" pitchFamily="49" charset="-122"/>
              </a:defRPr>
            </a:lvl1pPr>
            <a:lvl2pPr marL="742950" indent="-285750">
              <a:spcBef>
                <a:spcPct val="20000"/>
              </a:spcBef>
              <a:buClr>
                <a:schemeClr val="tx1"/>
              </a:buClr>
              <a:buSzPct val="90000"/>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defRPr kumimoji="1" sz="2800">
                <a:solidFill>
                  <a:schemeClr val="tx1"/>
                </a:solidFill>
                <a:latin typeface="Times New Roman" panose="02020603050405020304" pitchFamily="18" charset="0"/>
                <a:ea typeface="宋体" panose="02010600030101010101" pitchFamily="2" charset="-122"/>
              </a:defRPr>
            </a:lvl9pPr>
          </a:lstStyle>
          <a:p>
            <a:pPr lvl="1" eaLnBrk="1" hangingPunct="1">
              <a:lnSpc>
                <a:spcPct val="105000"/>
              </a:lnSpc>
              <a:buClrTx/>
              <a:buSzTx/>
            </a:pPr>
            <a:r>
              <a:rPr lang="zh-CN" altLang="en-US">
                <a:solidFill>
                  <a:schemeClr val="folHlink"/>
                </a:solidFill>
                <a:latin typeface="楷体_GB2312" pitchFamily="49" charset="-122"/>
                <a:ea typeface="楷体_GB2312" pitchFamily="49" charset="-122"/>
              </a:rPr>
              <a:t>（2）软件配置复查</a:t>
            </a:r>
          </a:p>
          <a:p>
            <a:pPr lvl="1" eaLnBrk="1" hangingPunct="1">
              <a:lnSpc>
                <a:spcPct val="105000"/>
              </a:lnSpc>
              <a:buClrTx/>
              <a:buSzTx/>
            </a:pPr>
            <a:r>
              <a:rPr lang="zh-CN" altLang="en-US">
                <a:latin typeface="楷体_GB2312" pitchFamily="49" charset="-122"/>
                <a:ea typeface="楷体_GB2312" pitchFamily="49" charset="-122"/>
              </a:rPr>
              <a:t>	软件配置</a:t>
            </a:r>
            <a:r>
              <a:rPr lang="zh-CN" altLang="en-US">
                <a:ea typeface="楷体_GB2312" pitchFamily="49" charset="-122"/>
              </a:rPr>
              <a:t>—</a:t>
            </a:r>
            <a:r>
              <a:rPr lang="zh-CN" altLang="en-US">
                <a:latin typeface="楷体_GB2312" pitchFamily="49" charset="-122"/>
                <a:ea typeface="楷体_GB2312" pitchFamily="49" charset="-122"/>
              </a:rPr>
              <a:t>指软件工程过程中所产生的所有信</a:t>
            </a:r>
          </a:p>
          <a:p>
            <a:pPr lvl="1" eaLnBrk="1" hangingPunct="1">
              <a:lnSpc>
                <a:spcPct val="105000"/>
              </a:lnSpc>
              <a:buClrTx/>
              <a:buSzTx/>
            </a:pPr>
            <a:r>
              <a:rPr lang="zh-CN" altLang="en-US">
                <a:latin typeface="楷体_GB2312" pitchFamily="49" charset="-122"/>
                <a:ea typeface="楷体_GB2312" pitchFamily="49" charset="-122"/>
              </a:rPr>
              <a:t>息项：文档、报告、程序、表格、数据。随着软</a:t>
            </a:r>
          </a:p>
          <a:p>
            <a:pPr lvl="1" eaLnBrk="1" hangingPunct="1">
              <a:lnSpc>
                <a:spcPct val="105000"/>
              </a:lnSpc>
              <a:buClrTx/>
              <a:buSzTx/>
            </a:pPr>
            <a:r>
              <a:rPr lang="zh-CN" altLang="en-US">
                <a:latin typeface="楷体_GB2312" pitchFamily="49" charset="-122"/>
                <a:ea typeface="楷体_GB2312" pitchFamily="49" charset="-122"/>
              </a:rPr>
              <a:t>件工程过程的进展软件配置项（</a:t>
            </a:r>
            <a:r>
              <a:rPr lang="en-US" altLang="zh-CN">
                <a:ea typeface="楷体_GB2312" pitchFamily="49" charset="-122"/>
              </a:rPr>
              <a:t>SCI  software </a:t>
            </a:r>
          </a:p>
          <a:p>
            <a:pPr lvl="1" eaLnBrk="1" hangingPunct="1">
              <a:lnSpc>
                <a:spcPct val="105000"/>
              </a:lnSpc>
              <a:buClrTx/>
              <a:buSzTx/>
            </a:pPr>
            <a:r>
              <a:rPr lang="en-US" altLang="zh-CN">
                <a:ea typeface="楷体_GB2312" pitchFamily="49" charset="-122"/>
              </a:rPr>
              <a:t>Configuration Item</a:t>
            </a:r>
            <a:r>
              <a:rPr lang="en-US" altLang="zh-CN">
                <a:latin typeface="楷体_GB2312" pitchFamily="49" charset="-122"/>
                <a:ea typeface="楷体_GB2312" pitchFamily="49" charset="-122"/>
              </a:rPr>
              <a:t>）</a:t>
            </a:r>
            <a:r>
              <a:rPr lang="zh-CN" altLang="en-US">
                <a:latin typeface="楷体_GB2312" pitchFamily="49" charset="-122"/>
                <a:ea typeface="楷体_GB2312" pitchFamily="49" charset="-122"/>
              </a:rPr>
              <a:t>快速增加和变化。应复查</a:t>
            </a:r>
          </a:p>
          <a:p>
            <a:pPr lvl="1" eaLnBrk="1" hangingPunct="1">
              <a:lnSpc>
                <a:spcPct val="105000"/>
              </a:lnSpc>
              <a:buClrTx/>
              <a:buSzTx/>
            </a:pPr>
            <a:r>
              <a:rPr lang="en-US" altLang="zh-CN">
                <a:ea typeface="楷体_GB2312" pitchFamily="49" charset="-122"/>
              </a:rPr>
              <a:t>SCI</a:t>
            </a:r>
            <a:r>
              <a:rPr lang="zh-CN" altLang="en-US">
                <a:latin typeface="楷体_GB2312" pitchFamily="49" charset="-122"/>
                <a:ea typeface="楷体_GB2312" pitchFamily="49" charset="-122"/>
              </a:rPr>
              <a:t>是否齐全。	</a:t>
            </a:r>
          </a:p>
        </p:txBody>
      </p:sp>
      <p:sp>
        <p:nvSpPr>
          <p:cNvPr id="48133" name="Oval 19">
            <a:hlinkClick r:id="" action="ppaction://hlinkshowjump?jump=previousslide"/>
            <a:extLst>
              <a:ext uri="{FF2B5EF4-FFF2-40B4-BE49-F238E27FC236}">
                <a16:creationId xmlns:a16="http://schemas.microsoft.com/office/drawing/2014/main" id="{A033F124-2468-47A0-BBF8-ECB4E640C883}"/>
              </a:ext>
            </a:extLst>
          </p:cNvPr>
          <p:cNvSpPr>
            <a:spLocks noChangeArrowheads="1"/>
          </p:cNvSpPr>
          <p:nvPr/>
        </p:nvSpPr>
        <p:spPr bwMode="auto">
          <a:xfrm>
            <a:off x="6353175" y="6386513"/>
            <a:ext cx="747713" cy="323850"/>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kumimoji="1" sz="1600" b="1">
                <a:solidFill>
                  <a:srgbClr val="003399"/>
                </a:solidFill>
                <a:latin typeface="Times New Roman" panose="02020603050405020304" pitchFamily="18" charset="0"/>
                <a:ea typeface="宋体" panose="02010600030101010101" pitchFamily="2" charset="-122"/>
              </a:defRPr>
            </a:lvl1pPr>
            <a:lvl2pPr marL="742950" indent="-285750" algn="ctr">
              <a:defRPr kumimoji="1" sz="1600" b="1">
                <a:solidFill>
                  <a:srgbClr val="003399"/>
                </a:solidFill>
                <a:latin typeface="Times New Roman" panose="02020603050405020304" pitchFamily="18" charset="0"/>
                <a:ea typeface="宋体" panose="02010600030101010101" pitchFamily="2" charset="-122"/>
              </a:defRPr>
            </a:lvl2pPr>
            <a:lvl3pPr marL="1143000" indent="-228600" algn="ctr">
              <a:defRPr kumimoji="1" sz="1600" b="1">
                <a:solidFill>
                  <a:srgbClr val="003399"/>
                </a:solidFill>
                <a:latin typeface="Times New Roman" panose="02020603050405020304" pitchFamily="18" charset="0"/>
                <a:ea typeface="宋体" panose="02010600030101010101" pitchFamily="2" charset="-122"/>
              </a:defRPr>
            </a:lvl3pPr>
            <a:lvl4pPr marL="1600200" indent="-228600" algn="ctr">
              <a:defRPr kumimoji="1" sz="1600" b="1">
                <a:solidFill>
                  <a:srgbClr val="003399"/>
                </a:solidFill>
                <a:latin typeface="Times New Roman" panose="02020603050405020304" pitchFamily="18" charset="0"/>
                <a:ea typeface="宋体" panose="02010600030101010101" pitchFamily="2" charset="-122"/>
              </a:defRPr>
            </a:lvl4pPr>
            <a:lvl5pPr marL="2057400" indent="-228600" algn="ctr">
              <a:defRPr kumimoji="1" sz="1600" b="1">
                <a:solidFill>
                  <a:srgbClr val="003399"/>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48134" name="Oval 20">
            <a:hlinkClick r:id="" action="ppaction://hlinkshowjump?jump=nextslide"/>
            <a:extLst>
              <a:ext uri="{FF2B5EF4-FFF2-40B4-BE49-F238E27FC236}">
                <a16:creationId xmlns:a16="http://schemas.microsoft.com/office/drawing/2014/main" id="{8172C01D-18B0-4B0F-8F9D-D938C74A62B4}"/>
              </a:ext>
            </a:extLst>
          </p:cNvPr>
          <p:cNvSpPr>
            <a:spLocks noChangeArrowheads="1"/>
          </p:cNvSpPr>
          <p:nvPr/>
        </p:nvSpPr>
        <p:spPr bwMode="auto">
          <a:xfrm>
            <a:off x="7219950" y="6391275"/>
            <a:ext cx="781050" cy="314325"/>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kumimoji="1" sz="1600" b="1">
                <a:solidFill>
                  <a:srgbClr val="003399"/>
                </a:solidFill>
                <a:latin typeface="Times New Roman" panose="02020603050405020304" pitchFamily="18" charset="0"/>
                <a:ea typeface="宋体" panose="02010600030101010101" pitchFamily="2" charset="-122"/>
              </a:defRPr>
            </a:lvl1pPr>
            <a:lvl2pPr marL="742950" indent="-285750" algn="ctr">
              <a:defRPr kumimoji="1" sz="1600" b="1">
                <a:solidFill>
                  <a:srgbClr val="003399"/>
                </a:solidFill>
                <a:latin typeface="Times New Roman" panose="02020603050405020304" pitchFamily="18" charset="0"/>
                <a:ea typeface="宋体" panose="02010600030101010101" pitchFamily="2" charset="-122"/>
              </a:defRPr>
            </a:lvl2pPr>
            <a:lvl3pPr marL="1143000" indent="-228600" algn="ctr">
              <a:defRPr kumimoji="1" sz="1600" b="1">
                <a:solidFill>
                  <a:srgbClr val="003399"/>
                </a:solidFill>
                <a:latin typeface="Times New Roman" panose="02020603050405020304" pitchFamily="18" charset="0"/>
                <a:ea typeface="宋体" panose="02010600030101010101" pitchFamily="2" charset="-122"/>
              </a:defRPr>
            </a:lvl3pPr>
            <a:lvl4pPr marL="1600200" indent="-228600" algn="ctr">
              <a:defRPr kumimoji="1" sz="1600" b="1">
                <a:solidFill>
                  <a:srgbClr val="003399"/>
                </a:solidFill>
                <a:latin typeface="Times New Roman" panose="02020603050405020304" pitchFamily="18" charset="0"/>
                <a:ea typeface="宋体" panose="02010600030101010101" pitchFamily="2" charset="-122"/>
              </a:defRPr>
            </a:lvl4pPr>
            <a:lvl5pPr marL="2057400" indent="-228600" algn="ctr">
              <a:defRPr kumimoji="1" sz="1600" b="1">
                <a:solidFill>
                  <a:srgbClr val="003399"/>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48135" name="Oval 21">
            <a:hlinkClick r:id="" action="ppaction://hlinkshowjump?jump=firstslide"/>
            <a:extLst>
              <a:ext uri="{FF2B5EF4-FFF2-40B4-BE49-F238E27FC236}">
                <a16:creationId xmlns:a16="http://schemas.microsoft.com/office/drawing/2014/main" id="{1DDD8795-736F-4307-B67B-34C42294F372}"/>
              </a:ext>
            </a:extLst>
          </p:cNvPr>
          <p:cNvSpPr>
            <a:spLocks noChangeArrowheads="1"/>
          </p:cNvSpPr>
          <p:nvPr/>
        </p:nvSpPr>
        <p:spPr bwMode="auto">
          <a:xfrm>
            <a:off x="8148638" y="6392863"/>
            <a:ext cx="781050" cy="314325"/>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kumimoji="1" sz="1600" b="1">
                <a:solidFill>
                  <a:srgbClr val="003399"/>
                </a:solidFill>
                <a:latin typeface="Times New Roman" panose="02020603050405020304" pitchFamily="18" charset="0"/>
                <a:ea typeface="宋体" panose="02010600030101010101" pitchFamily="2" charset="-122"/>
              </a:defRPr>
            </a:lvl1pPr>
            <a:lvl2pPr marL="742950" indent="-285750" algn="ctr">
              <a:defRPr kumimoji="1" sz="1600" b="1">
                <a:solidFill>
                  <a:srgbClr val="003399"/>
                </a:solidFill>
                <a:latin typeface="Times New Roman" panose="02020603050405020304" pitchFamily="18" charset="0"/>
                <a:ea typeface="宋体" panose="02010600030101010101" pitchFamily="2" charset="-122"/>
              </a:defRPr>
            </a:lvl2pPr>
            <a:lvl3pPr marL="1143000" indent="-228600" algn="ctr">
              <a:defRPr kumimoji="1" sz="1600" b="1">
                <a:solidFill>
                  <a:srgbClr val="003399"/>
                </a:solidFill>
                <a:latin typeface="Times New Roman" panose="02020603050405020304" pitchFamily="18" charset="0"/>
                <a:ea typeface="宋体" panose="02010600030101010101" pitchFamily="2" charset="-122"/>
              </a:defRPr>
            </a:lvl3pPr>
            <a:lvl4pPr marL="1600200" indent="-228600" algn="ctr">
              <a:defRPr kumimoji="1" sz="1600" b="1">
                <a:solidFill>
                  <a:srgbClr val="003399"/>
                </a:solidFill>
                <a:latin typeface="Times New Roman" panose="02020603050405020304" pitchFamily="18" charset="0"/>
                <a:ea typeface="宋体" panose="02010600030101010101" pitchFamily="2" charset="-122"/>
              </a:defRPr>
            </a:lvl4pPr>
            <a:lvl5pPr marL="2057400" indent="-228600" algn="ctr">
              <a:defRPr kumimoji="1" sz="1600" b="1">
                <a:solidFill>
                  <a:srgbClr val="003399"/>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9pPr>
          </a:lstStyle>
          <a:p>
            <a:pPr eaLnBrk="1" hangingPunct="1"/>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1138"/>
                                        </p:tgtEl>
                                        <p:attrNameLst>
                                          <p:attrName>style.visibility</p:attrName>
                                        </p:attrNameLst>
                                      </p:cBhvr>
                                      <p:to>
                                        <p:strVal val="visible"/>
                                      </p:to>
                                    </p:set>
                                    <p:anim calcmode="lin" valueType="num">
                                      <p:cBhvr additive="base">
                                        <p:cTn id="7" dur="500" fill="hold"/>
                                        <p:tgtEl>
                                          <p:spTgt spid="91138"/>
                                        </p:tgtEl>
                                        <p:attrNameLst>
                                          <p:attrName>ppt_x</p:attrName>
                                        </p:attrNameLst>
                                      </p:cBhvr>
                                      <p:tavLst>
                                        <p:tav tm="0">
                                          <p:val>
                                            <p:strVal val="0-#ppt_w/2"/>
                                          </p:val>
                                        </p:tav>
                                        <p:tav tm="100000">
                                          <p:val>
                                            <p:strVal val="#ppt_x"/>
                                          </p:val>
                                        </p:tav>
                                      </p:tavLst>
                                    </p:anim>
                                    <p:anim calcmode="lin" valueType="num">
                                      <p:cBhvr additive="base">
                                        <p:cTn id="8" dur="500" fill="hold"/>
                                        <p:tgtEl>
                                          <p:spTgt spid="91138"/>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91139">
                                            <p:txEl>
                                              <p:pRg st="0" end="0"/>
                                            </p:txEl>
                                          </p:spTgt>
                                        </p:tgtEl>
                                        <p:attrNameLst>
                                          <p:attrName>style.visibility</p:attrName>
                                        </p:attrNameLst>
                                      </p:cBhvr>
                                      <p:to>
                                        <p:strVal val="visible"/>
                                      </p:to>
                                    </p:set>
                                    <p:animEffect transition="in" filter="wipe(left)">
                                      <p:cBhvr>
                                        <p:cTn id="12" dur="500"/>
                                        <p:tgtEl>
                                          <p:spTgt spid="91139">
                                            <p:txEl>
                                              <p:pRg st="0" end="0"/>
                                            </p:txEl>
                                          </p:spTgt>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91139">
                                            <p:txEl>
                                              <p:pRg st="1" end="1"/>
                                            </p:txEl>
                                          </p:spTgt>
                                        </p:tgtEl>
                                        <p:attrNameLst>
                                          <p:attrName>style.visibility</p:attrName>
                                        </p:attrNameLst>
                                      </p:cBhvr>
                                      <p:to>
                                        <p:strVal val="visible"/>
                                      </p:to>
                                    </p:set>
                                    <p:animEffect transition="in" filter="wipe(left)">
                                      <p:cBhvr>
                                        <p:cTn id="15" dur="500"/>
                                        <p:tgtEl>
                                          <p:spTgt spid="91139">
                                            <p:txEl>
                                              <p:pRg st="1" end="1"/>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91153">
                                            <p:txEl>
                                              <p:pRg st="0" end="0"/>
                                            </p:txEl>
                                          </p:spTgt>
                                        </p:tgtEl>
                                        <p:attrNameLst>
                                          <p:attrName>style.visibility</p:attrName>
                                        </p:attrNameLst>
                                      </p:cBhvr>
                                      <p:to>
                                        <p:strVal val="visible"/>
                                      </p:to>
                                    </p:set>
                                    <p:animEffect transition="in" filter="wipe(left)">
                                      <p:cBhvr>
                                        <p:cTn id="20" dur="500"/>
                                        <p:tgtEl>
                                          <p:spTgt spid="91153">
                                            <p:txEl>
                                              <p:pRg st="0" end="0"/>
                                            </p:txEl>
                                          </p:spTgt>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91153">
                                            <p:txEl>
                                              <p:pRg st="1" end="1"/>
                                            </p:txEl>
                                          </p:spTgt>
                                        </p:tgtEl>
                                        <p:attrNameLst>
                                          <p:attrName>style.visibility</p:attrName>
                                        </p:attrNameLst>
                                      </p:cBhvr>
                                      <p:to>
                                        <p:strVal val="visible"/>
                                      </p:to>
                                    </p:set>
                                    <p:animEffect transition="in" filter="wipe(left)">
                                      <p:cBhvr>
                                        <p:cTn id="23" dur="500"/>
                                        <p:tgtEl>
                                          <p:spTgt spid="91153">
                                            <p:txEl>
                                              <p:pRg st="1" end="1"/>
                                            </p:txEl>
                                          </p:spTgt>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91153">
                                            <p:txEl>
                                              <p:pRg st="2" end="2"/>
                                            </p:txEl>
                                          </p:spTgt>
                                        </p:tgtEl>
                                        <p:attrNameLst>
                                          <p:attrName>style.visibility</p:attrName>
                                        </p:attrNameLst>
                                      </p:cBhvr>
                                      <p:to>
                                        <p:strVal val="visible"/>
                                      </p:to>
                                    </p:set>
                                    <p:animEffect transition="in" filter="wipe(left)">
                                      <p:cBhvr>
                                        <p:cTn id="26" dur="500"/>
                                        <p:tgtEl>
                                          <p:spTgt spid="91153">
                                            <p:txEl>
                                              <p:pRg st="2" end="2"/>
                                            </p:txEl>
                                          </p:spTgt>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91153">
                                            <p:txEl>
                                              <p:pRg st="3" end="3"/>
                                            </p:txEl>
                                          </p:spTgt>
                                        </p:tgtEl>
                                        <p:attrNameLst>
                                          <p:attrName>style.visibility</p:attrName>
                                        </p:attrNameLst>
                                      </p:cBhvr>
                                      <p:to>
                                        <p:strVal val="visible"/>
                                      </p:to>
                                    </p:set>
                                    <p:animEffect transition="in" filter="wipe(left)">
                                      <p:cBhvr>
                                        <p:cTn id="29" dur="500"/>
                                        <p:tgtEl>
                                          <p:spTgt spid="91153">
                                            <p:txEl>
                                              <p:pRg st="3" end="3"/>
                                            </p:txEl>
                                          </p:spTgt>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91153">
                                            <p:txEl>
                                              <p:pRg st="4" end="4"/>
                                            </p:txEl>
                                          </p:spTgt>
                                        </p:tgtEl>
                                        <p:attrNameLst>
                                          <p:attrName>style.visibility</p:attrName>
                                        </p:attrNameLst>
                                      </p:cBhvr>
                                      <p:to>
                                        <p:strVal val="visible"/>
                                      </p:to>
                                    </p:set>
                                    <p:animEffect transition="in" filter="wipe(left)">
                                      <p:cBhvr>
                                        <p:cTn id="32" dur="500"/>
                                        <p:tgtEl>
                                          <p:spTgt spid="91153">
                                            <p:txEl>
                                              <p:pRg st="4" end="4"/>
                                            </p:txEl>
                                          </p:spTgt>
                                        </p:tgtEl>
                                      </p:cBhvr>
                                    </p:animEffect>
                                  </p:childTnLst>
                                </p:cTn>
                              </p:par>
                              <p:par>
                                <p:cTn id="33" presetID="22" presetClass="entr" presetSubtype="8" fill="hold" grpId="0" nodeType="withEffect">
                                  <p:stCondLst>
                                    <p:cond delay="0"/>
                                  </p:stCondLst>
                                  <p:childTnLst>
                                    <p:set>
                                      <p:cBhvr>
                                        <p:cTn id="34" dur="1" fill="hold">
                                          <p:stCondLst>
                                            <p:cond delay="0"/>
                                          </p:stCondLst>
                                        </p:cTn>
                                        <p:tgtEl>
                                          <p:spTgt spid="91153">
                                            <p:txEl>
                                              <p:pRg st="5" end="5"/>
                                            </p:txEl>
                                          </p:spTgt>
                                        </p:tgtEl>
                                        <p:attrNameLst>
                                          <p:attrName>style.visibility</p:attrName>
                                        </p:attrNameLst>
                                      </p:cBhvr>
                                      <p:to>
                                        <p:strVal val="visible"/>
                                      </p:to>
                                    </p:set>
                                    <p:animEffect transition="in" filter="wipe(left)">
                                      <p:cBhvr>
                                        <p:cTn id="35" dur="500"/>
                                        <p:tgtEl>
                                          <p:spTgt spid="9115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138" grpId="0" autoUpdateAnimBg="0"/>
      <p:bldP spid="91139" grpId="0" build="p" autoUpdateAnimBg="0" advAuto="0"/>
      <p:bldP spid="91153" grpId="0" build="p"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showMasterSp="0" showMasterPhAnim="0">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EA879FC0-0294-48B7-8593-DEF1682BBBF2}"/>
              </a:ext>
            </a:extLst>
          </p:cNvPr>
          <p:cNvSpPr>
            <a:spLocks noGrp="1" noChangeArrowheads="1"/>
          </p:cNvSpPr>
          <p:nvPr>
            <p:ph type="title"/>
          </p:nvPr>
        </p:nvSpPr>
        <p:spPr>
          <a:xfrm>
            <a:off x="822325" y="100013"/>
            <a:ext cx="7772400" cy="752475"/>
          </a:xfrm>
          <a:effectLst>
            <a:outerShdw dist="35921" dir="2700000" algn="ctr" rotWithShape="0">
              <a:schemeClr val="bg2"/>
            </a:outerShdw>
          </a:effectLst>
        </p:spPr>
        <p:txBody>
          <a:bodyPr/>
          <a:lstStyle/>
          <a:p>
            <a:pPr algn="l" eaLnBrk="1" hangingPunct="1"/>
            <a:r>
              <a:rPr lang="zh-CN" altLang="en-US" sz="2800">
                <a:solidFill>
                  <a:schemeClr val="folHlink"/>
                </a:solidFill>
                <a:effectLst/>
                <a:latin typeface="楷体_GB2312" pitchFamily="49" charset="-122"/>
                <a:ea typeface="楷体_GB2312" pitchFamily="49" charset="-122"/>
              </a:rPr>
              <a:t>（3）</a:t>
            </a:r>
            <a:r>
              <a:rPr lang="zh-CN" altLang="en-US" sz="2800">
                <a:solidFill>
                  <a:schemeClr val="folHlink"/>
                </a:solidFill>
                <a:effectLst/>
                <a:latin typeface="楷体_GB2312" pitchFamily="49" charset="-122"/>
                <a:ea typeface="楷体_GB2312" pitchFamily="49" charset="-122"/>
                <a:sym typeface="Symbol" panose="05050102010706020507" pitchFamily="18" charset="2"/>
              </a:rPr>
              <a:t>测试和</a:t>
            </a:r>
            <a:r>
              <a:rPr lang="zh-CN" altLang="zh-CN" sz="2800">
                <a:solidFill>
                  <a:schemeClr val="folHlink"/>
                </a:solidFill>
                <a:effectLst/>
                <a:latin typeface="楷体_GB2312" pitchFamily="49" charset="-122"/>
                <a:ea typeface="楷体_GB2312" pitchFamily="49" charset="-122"/>
                <a:sym typeface="Symbol" panose="05050102010706020507" pitchFamily="18" charset="2"/>
              </a:rPr>
              <a:t></a:t>
            </a:r>
            <a:r>
              <a:rPr lang="zh-CN" altLang="en-US" sz="2800">
                <a:solidFill>
                  <a:schemeClr val="folHlink"/>
                </a:solidFill>
                <a:effectLst/>
                <a:latin typeface="楷体_GB2312" pitchFamily="49" charset="-122"/>
                <a:ea typeface="楷体_GB2312" pitchFamily="49" charset="-122"/>
                <a:sym typeface="Symbol" panose="05050102010706020507" pitchFamily="18" charset="2"/>
              </a:rPr>
              <a:t>测试</a:t>
            </a:r>
            <a:endParaRPr lang="zh-CN" altLang="zh-CN" sz="2800">
              <a:solidFill>
                <a:schemeClr val="folHlink"/>
              </a:solidFill>
              <a:effectLst/>
              <a:latin typeface="楷体_GB2312" pitchFamily="49" charset="-122"/>
              <a:ea typeface="楷体_GB2312" pitchFamily="49" charset="-122"/>
              <a:sym typeface="Symbol" panose="05050102010706020507" pitchFamily="18" charset="2"/>
            </a:endParaRPr>
          </a:p>
        </p:txBody>
      </p:sp>
      <p:sp>
        <p:nvSpPr>
          <p:cNvPr id="92177" name="Rectangle 17">
            <a:extLst>
              <a:ext uri="{FF2B5EF4-FFF2-40B4-BE49-F238E27FC236}">
                <a16:creationId xmlns:a16="http://schemas.microsoft.com/office/drawing/2014/main" id="{57743CD6-F500-45CE-94DA-A2192F4E5E99}"/>
              </a:ext>
            </a:extLst>
          </p:cNvPr>
          <p:cNvSpPr>
            <a:spLocks noChangeArrowheads="1"/>
          </p:cNvSpPr>
          <p:nvPr/>
        </p:nvSpPr>
        <p:spPr bwMode="auto">
          <a:xfrm>
            <a:off x="315913" y="698500"/>
            <a:ext cx="8532812" cy="3351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accent2"/>
              </a:buClr>
              <a:buSzPct val="80000"/>
              <a:buFont typeface="Wingdings" panose="05000000000000000000" pitchFamily="2" charset="2"/>
              <a:defRPr kumimoji="1" sz="2800" b="1">
                <a:solidFill>
                  <a:schemeClr val="tx1"/>
                </a:solidFill>
                <a:latin typeface="Times New Roman" panose="02020603050405020304" pitchFamily="18" charset="0"/>
                <a:ea typeface="楷体_GB2312" pitchFamily="49" charset="-122"/>
              </a:defRPr>
            </a:lvl1pPr>
            <a:lvl2pPr marL="742950" indent="-285750">
              <a:spcBef>
                <a:spcPct val="20000"/>
              </a:spcBef>
              <a:buClr>
                <a:schemeClr val="tx1"/>
              </a:buClr>
              <a:buSzPct val="90000"/>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defRPr kumimoji="1" sz="2800">
                <a:solidFill>
                  <a:schemeClr val="tx1"/>
                </a:solidFill>
                <a:latin typeface="Times New Roman" panose="02020603050405020304" pitchFamily="18" charset="0"/>
                <a:ea typeface="宋体" panose="02010600030101010101" pitchFamily="2" charset="-122"/>
              </a:defRPr>
            </a:lvl9pPr>
          </a:lstStyle>
          <a:p>
            <a:pPr lvl="1" eaLnBrk="1" hangingPunct="1">
              <a:lnSpc>
                <a:spcPct val="105000"/>
              </a:lnSpc>
              <a:spcBef>
                <a:spcPct val="10000"/>
              </a:spcBef>
              <a:buClrTx/>
              <a:buSzTx/>
            </a:pPr>
            <a:r>
              <a:rPr lang="zh-CN" altLang="en-US">
                <a:solidFill>
                  <a:schemeClr val="folHlink"/>
                </a:solidFill>
                <a:latin typeface="楷体_GB2312" pitchFamily="49" charset="-122"/>
                <a:ea typeface="楷体_GB2312" pitchFamily="49" charset="-122"/>
                <a:sym typeface="Symbol" panose="05050102010706020507" pitchFamily="18" charset="2"/>
              </a:rPr>
              <a:t>	测试  </a:t>
            </a:r>
            <a:r>
              <a:rPr lang="zh-CN" altLang="en-US">
                <a:latin typeface="楷体_GB2312" pitchFamily="49" charset="-122"/>
                <a:ea typeface="楷体_GB2312" pitchFamily="49" charset="-122"/>
                <a:sym typeface="Symbol" panose="05050102010706020507" pitchFamily="18" charset="2"/>
              </a:rPr>
              <a:t>是在开发机构的监督下，由个别用户在确认测试阶段后期对软件进行测试，目的是评价软件的</a:t>
            </a:r>
            <a:r>
              <a:rPr lang="en-US" altLang="zh-CN">
                <a:latin typeface="宋体" panose="02010600030101010101" pitchFamily="2" charset="-122"/>
                <a:sym typeface="Symbol" panose="05050102010706020507" pitchFamily="18" charset="2"/>
              </a:rPr>
              <a:t>FLURPS（</a:t>
            </a:r>
            <a:r>
              <a:rPr lang="zh-CN" altLang="en-US">
                <a:latin typeface="楷体_GB2312" pitchFamily="49" charset="-122"/>
                <a:ea typeface="楷体_GB2312" pitchFamily="49" charset="-122"/>
                <a:sym typeface="Symbol" panose="05050102010706020507" pitchFamily="18" charset="2"/>
              </a:rPr>
              <a:t>功能、局域化、可使用性、可靠性、性能和支持）</a:t>
            </a:r>
            <a:r>
              <a:rPr lang="zh-CN" altLang="en-US">
                <a:latin typeface="宋体" panose="02010600030101010101" pitchFamily="2" charset="-122"/>
                <a:sym typeface="Symbol" panose="05050102010706020507" pitchFamily="18" charset="2"/>
              </a:rPr>
              <a:t>，</a:t>
            </a:r>
            <a:r>
              <a:rPr lang="zh-CN" altLang="en-US">
                <a:latin typeface="楷体_GB2312" pitchFamily="49" charset="-122"/>
                <a:ea typeface="楷体_GB2312" pitchFamily="49" charset="-122"/>
                <a:sym typeface="Symbol" panose="05050102010706020507" pitchFamily="18" charset="2"/>
              </a:rPr>
              <a:t>注重界面和特色。</a:t>
            </a:r>
            <a:endParaRPr lang="zh-CN" altLang="zh-CN">
              <a:latin typeface="楷体_GB2312" pitchFamily="49" charset="-122"/>
              <a:ea typeface="楷体_GB2312" pitchFamily="49" charset="-122"/>
              <a:sym typeface="Symbol" panose="05050102010706020507" pitchFamily="18" charset="2"/>
            </a:endParaRPr>
          </a:p>
          <a:p>
            <a:pPr lvl="1" eaLnBrk="1" hangingPunct="1">
              <a:lnSpc>
                <a:spcPct val="105000"/>
              </a:lnSpc>
              <a:spcBef>
                <a:spcPct val="10000"/>
              </a:spcBef>
              <a:buClrTx/>
              <a:buSzTx/>
            </a:pPr>
            <a:r>
              <a:rPr lang="zh-CN" altLang="en-US">
                <a:latin typeface="宋体" panose="02010600030101010101" pitchFamily="2" charset="-122"/>
                <a:sym typeface="Symbol" panose="05050102010706020507" pitchFamily="18" charset="2"/>
              </a:rPr>
              <a:t>  </a:t>
            </a:r>
            <a:r>
              <a:rPr lang="zh-CN" altLang="zh-CN">
                <a:solidFill>
                  <a:schemeClr val="folHlink"/>
                </a:solidFill>
                <a:latin typeface="楷体_GB2312" pitchFamily="49" charset="-122"/>
                <a:ea typeface="楷体_GB2312" pitchFamily="49" charset="-122"/>
                <a:sym typeface="Symbol" panose="05050102010706020507" pitchFamily="18" charset="2"/>
              </a:rPr>
              <a:t></a:t>
            </a:r>
            <a:r>
              <a:rPr lang="zh-CN" altLang="en-US">
                <a:solidFill>
                  <a:schemeClr val="folHlink"/>
                </a:solidFill>
                <a:latin typeface="楷体_GB2312" pitchFamily="49" charset="-122"/>
                <a:ea typeface="楷体_GB2312" pitchFamily="49" charset="-122"/>
                <a:sym typeface="Symbol" panose="05050102010706020507" pitchFamily="18" charset="2"/>
              </a:rPr>
              <a:t>测试  </a:t>
            </a:r>
            <a:r>
              <a:rPr lang="zh-CN" altLang="en-US">
                <a:latin typeface="楷体_GB2312" pitchFamily="49" charset="-122"/>
                <a:ea typeface="楷体_GB2312" pitchFamily="49" charset="-122"/>
                <a:sym typeface="Symbol" panose="05050102010706020507" pitchFamily="18" charset="2"/>
              </a:rPr>
              <a:t>由</a:t>
            </a:r>
            <a:r>
              <a:rPr lang="zh-CN" altLang="en-US" u="sng">
                <a:latin typeface="楷体_GB2312" pitchFamily="49" charset="-122"/>
                <a:ea typeface="楷体_GB2312" pitchFamily="49" charset="-122"/>
                <a:sym typeface="Symbol" panose="05050102010706020507" pitchFamily="18" charset="2"/>
              </a:rPr>
              <a:t>支持软件预发行</a:t>
            </a:r>
            <a:r>
              <a:rPr lang="zh-CN" altLang="en-US">
                <a:latin typeface="楷体_GB2312" pitchFamily="49" charset="-122"/>
                <a:ea typeface="楷体_GB2312" pitchFamily="49" charset="-122"/>
                <a:sym typeface="Symbol" panose="05050102010706020507" pitchFamily="18" charset="2"/>
              </a:rPr>
              <a:t>的客户对</a:t>
            </a:r>
            <a:r>
              <a:rPr lang="en-US" altLang="zh-CN">
                <a:latin typeface="楷体_GB2312" pitchFamily="49" charset="-122"/>
                <a:ea typeface="楷体_GB2312" pitchFamily="49" charset="-122"/>
                <a:sym typeface="Symbol" panose="05050102010706020507" pitchFamily="18" charset="2"/>
              </a:rPr>
              <a:t>FLURPS</a:t>
            </a:r>
            <a:r>
              <a:rPr lang="zh-CN" altLang="en-US">
                <a:latin typeface="楷体_GB2312" pitchFamily="49" charset="-122"/>
                <a:ea typeface="楷体_GB2312" pitchFamily="49" charset="-122"/>
                <a:sym typeface="Symbol" panose="05050102010706020507" pitchFamily="18" charset="2"/>
              </a:rPr>
              <a:t>进行测试，主要目的是测试系统的可支持性。</a:t>
            </a:r>
          </a:p>
        </p:txBody>
      </p:sp>
      <p:graphicFrame>
        <p:nvGraphicFramePr>
          <p:cNvPr id="92178" name="Object 18">
            <a:extLst>
              <a:ext uri="{FF2B5EF4-FFF2-40B4-BE49-F238E27FC236}">
                <a16:creationId xmlns:a16="http://schemas.microsoft.com/office/drawing/2014/main" id="{FA90BC38-9378-435F-89B2-5C0BD0CFDB95}"/>
              </a:ext>
            </a:extLst>
          </p:cNvPr>
          <p:cNvGraphicFramePr>
            <a:graphicFrameLocks noChangeAspect="1"/>
          </p:cNvGraphicFramePr>
          <p:nvPr/>
        </p:nvGraphicFramePr>
        <p:xfrm>
          <a:off x="738188" y="917575"/>
          <a:ext cx="238125" cy="228600"/>
        </p:xfrm>
        <a:graphic>
          <a:graphicData uri="http://schemas.openxmlformats.org/presentationml/2006/ole">
            <mc:AlternateContent xmlns:mc="http://schemas.openxmlformats.org/markup-compatibility/2006">
              <mc:Choice xmlns:v="urn:schemas-microsoft-com:vml" Requires="v">
                <p:oleObj spid="_x0000_s49170" name="Clip" r:id="rId4" imgW="142555" imgH="142555" progId="MS_ClipArt_Gallery.2">
                  <p:embed/>
                </p:oleObj>
              </mc:Choice>
              <mc:Fallback>
                <p:oleObj name="Clip" r:id="rId4" imgW="142555" imgH="142555" progId="MS_ClipArt_Gallery.2">
                  <p:embed/>
                  <p:pic>
                    <p:nvPicPr>
                      <p:cNvPr id="0" name="Object 1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8188" y="917575"/>
                        <a:ext cx="238125" cy="228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179" name="Object 19">
            <a:extLst>
              <a:ext uri="{FF2B5EF4-FFF2-40B4-BE49-F238E27FC236}">
                <a16:creationId xmlns:a16="http://schemas.microsoft.com/office/drawing/2014/main" id="{C1617FD9-FC18-4C81-9F46-E72ADDF735A4}"/>
              </a:ext>
            </a:extLst>
          </p:cNvPr>
          <p:cNvGraphicFramePr>
            <a:graphicFrameLocks noChangeAspect="1"/>
          </p:cNvGraphicFramePr>
          <p:nvPr/>
        </p:nvGraphicFramePr>
        <p:xfrm>
          <a:off x="687388" y="2703513"/>
          <a:ext cx="238125" cy="228600"/>
        </p:xfrm>
        <a:graphic>
          <a:graphicData uri="http://schemas.openxmlformats.org/presentationml/2006/ole">
            <mc:AlternateContent xmlns:mc="http://schemas.openxmlformats.org/markup-compatibility/2006">
              <mc:Choice xmlns:v="urn:schemas-microsoft-com:vml" Requires="v">
                <p:oleObj spid="_x0000_s49171" name="Clip" r:id="rId6" imgW="142555" imgH="142555" progId="MS_ClipArt_Gallery.2">
                  <p:embed/>
                </p:oleObj>
              </mc:Choice>
              <mc:Fallback>
                <p:oleObj name="Clip" r:id="rId6" imgW="142555" imgH="142555" progId="MS_ClipArt_Gallery.2">
                  <p:embed/>
                  <p:pic>
                    <p:nvPicPr>
                      <p:cNvPr id="0" name="Object 1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7388" y="2703513"/>
                        <a:ext cx="238125" cy="228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2184" name="Text Box 24">
            <a:extLst>
              <a:ext uri="{FF2B5EF4-FFF2-40B4-BE49-F238E27FC236}">
                <a16:creationId xmlns:a16="http://schemas.microsoft.com/office/drawing/2014/main" id="{94DE39CF-B280-4FE9-8DE3-C6C770FD5981}"/>
              </a:ext>
            </a:extLst>
          </p:cNvPr>
          <p:cNvSpPr txBox="1">
            <a:spLocks noChangeArrowheads="1"/>
          </p:cNvSpPr>
          <p:nvPr/>
        </p:nvSpPr>
        <p:spPr bwMode="auto">
          <a:xfrm>
            <a:off x="557213" y="3659188"/>
            <a:ext cx="8004175" cy="2473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sq">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accent1">
                      <a:gamma/>
                      <a:shade val="60000"/>
                      <a:invGamma/>
                    </a:schemeClr>
                  </a:outerShdw>
                </a:effectLst>
              </a14:hiddenEffects>
            </a:ext>
          </a:extLst>
        </p:spPr>
        <p:txBody>
          <a:bodyPr>
            <a:spAutoFit/>
          </a:bodyPr>
          <a:lstStyle>
            <a:lvl1pPr algn="l">
              <a:defRPr kumimoji="1" sz="2400">
                <a:solidFill>
                  <a:schemeClr val="tx1"/>
                </a:solidFill>
                <a:latin typeface="Times New Roman" panose="02020603050405020304" pitchFamily="18" charset="0"/>
                <a:ea typeface="宋体" panose="02010600030101010101" pitchFamily="2" charset="-122"/>
              </a:defRPr>
            </a:lvl1pPr>
            <a:lvl2pPr marL="261938" algn="l">
              <a:defRPr kumimoji="1" sz="2400">
                <a:solidFill>
                  <a:schemeClr val="tx1"/>
                </a:solidFill>
                <a:latin typeface="Times New Roman" panose="02020603050405020304" pitchFamily="18" charset="0"/>
                <a:ea typeface="宋体" panose="02010600030101010101" pitchFamily="2" charset="-122"/>
              </a:defRPr>
            </a:lvl2pPr>
            <a:lvl3pPr marL="711200" algn="l">
              <a:defRPr kumimoji="1" sz="2400">
                <a:solidFill>
                  <a:schemeClr val="tx1"/>
                </a:solidFill>
                <a:latin typeface="Times New Roman" panose="02020603050405020304" pitchFamily="18" charset="0"/>
                <a:ea typeface="宋体" panose="02010600030101010101" pitchFamily="2" charset="-122"/>
              </a:defRPr>
            </a:lvl3pPr>
            <a:lvl4pPr algn="l">
              <a:defRPr kumimoji="1" sz="2400">
                <a:solidFill>
                  <a:schemeClr val="tx1"/>
                </a:solidFill>
                <a:latin typeface="Times New Roman" panose="02020603050405020304" pitchFamily="18" charset="0"/>
                <a:ea typeface="宋体" panose="02010600030101010101" pitchFamily="2" charset="-122"/>
              </a:defRPr>
            </a:lvl4pPr>
            <a:lvl5pPr algn="l">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2" eaLnBrk="1" hangingPunct="1">
              <a:defRPr/>
            </a:pPr>
            <a:r>
              <a:rPr lang="en-US" altLang="zh-CN" sz="2600">
                <a:solidFill>
                  <a:schemeClr val="folHlink"/>
                </a:solidFill>
                <a:effectLst>
                  <a:outerShdw blurRad="38100" dist="38100" dir="2700000" algn="tl">
                    <a:srgbClr val="000000"/>
                  </a:outerShdw>
                </a:effectLst>
                <a:latin typeface="宋体" panose="02010600030101010101" pitchFamily="2" charset="-122"/>
              </a:rPr>
              <a:t> F</a:t>
            </a:r>
            <a:r>
              <a:rPr lang="en-US" altLang="zh-CN" sz="2600">
                <a:latin typeface="宋体" panose="02010600030101010101" pitchFamily="2" charset="-122"/>
              </a:rPr>
              <a:t>unction Testing          </a:t>
            </a:r>
            <a:r>
              <a:rPr lang="zh-CN" altLang="en-US" sz="2600">
                <a:latin typeface="宋体" panose="02010600030101010101" pitchFamily="2" charset="-122"/>
              </a:rPr>
              <a:t>功能测试</a:t>
            </a:r>
          </a:p>
          <a:p>
            <a:pPr lvl="1" eaLnBrk="1" hangingPunct="1">
              <a:defRPr/>
            </a:pPr>
            <a:r>
              <a:rPr lang="zh-CN" altLang="zh-CN" sz="2600">
                <a:latin typeface="宋体" panose="02010600030101010101" pitchFamily="2" charset="-122"/>
              </a:rPr>
              <a:t>  </a:t>
            </a:r>
            <a:r>
              <a:rPr lang="zh-CN" altLang="zh-CN" sz="2600">
                <a:effectLst>
                  <a:outerShdw blurRad="38100" dist="38100" dir="2700000" algn="tl">
                    <a:srgbClr val="000000"/>
                  </a:outerShdw>
                </a:effectLst>
                <a:latin typeface="宋体" panose="02010600030101010101" pitchFamily="2" charset="-122"/>
              </a:rPr>
              <a:t> </a:t>
            </a:r>
            <a:r>
              <a:rPr lang="zh-CN" altLang="en-US" sz="2600">
                <a:effectLst>
                  <a:outerShdw blurRad="38100" dist="38100" dir="2700000" algn="tl">
                    <a:srgbClr val="000000"/>
                  </a:outerShdw>
                </a:effectLst>
                <a:latin typeface="宋体" panose="02010600030101010101" pitchFamily="2" charset="-122"/>
              </a:rPr>
              <a:t> </a:t>
            </a:r>
            <a:r>
              <a:rPr lang="en-US" altLang="zh-CN" sz="2600">
                <a:solidFill>
                  <a:schemeClr val="folHlink"/>
                </a:solidFill>
                <a:effectLst>
                  <a:outerShdw blurRad="38100" dist="38100" dir="2700000" algn="tl">
                    <a:srgbClr val="000000"/>
                  </a:outerShdw>
                </a:effectLst>
                <a:latin typeface="宋体" panose="02010600030101010101" pitchFamily="2" charset="-122"/>
              </a:rPr>
              <a:t>L</a:t>
            </a:r>
            <a:r>
              <a:rPr lang="en-US" altLang="zh-CN" sz="2600">
                <a:latin typeface="宋体" panose="02010600030101010101" pitchFamily="2" charset="-122"/>
              </a:rPr>
              <a:t>ocal Area Testing        </a:t>
            </a:r>
            <a:r>
              <a:rPr lang="zh-CN" altLang="en-US" sz="2600">
                <a:latin typeface="宋体" panose="02010600030101010101" pitchFamily="2" charset="-122"/>
                <a:sym typeface="Symbol" panose="05050102010706020507" pitchFamily="18" charset="2"/>
              </a:rPr>
              <a:t>局域化测试</a:t>
            </a:r>
            <a:endParaRPr lang="zh-CN" altLang="zh-CN" sz="2600">
              <a:latin typeface="宋体" panose="02010600030101010101" pitchFamily="2" charset="-122"/>
            </a:endParaRPr>
          </a:p>
          <a:p>
            <a:pPr lvl="1" eaLnBrk="1" hangingPunct="1">
              <a:defRPr/>
            </a:pPr>
            <a:r>
              <a:rPr lang="zh-CN" altLang="zh-CN" sz="2600">
                <a:latin typeface="宋体" panose="02010600030101010101" pitchFamily="2" charset="-122"/>
              </a:rPr>
              <a:t>	</a:t>
            </a:r>
            <a:r>
              <a:rPr lang="en-US" altLang="zh-CN" sz="2600">
                <a:solidFill>
                  <a:schemeClr val="folHlink"/>
                </a:solidFill>
                <a:effectLst>
                  <a:outerShdw blurRad="38100" dist="38100" dir="2700000" algn="tl">
                    <a:srgbClr val="000000"/>
                  </a:outerShdw>
                </a:effectLst>
                <a:latin typeface="宋体" panose="02010600030101010101" pitchFamily="2" charset="-122"/>
              </a:rPr>
              <a:t>U</a:t>
            </a:r>
            <a:r>
              <a:rPr lang="en-US" altLang="zh-CN" sz="2600">
                <a:latin typeface="宋体" panose="02010600030101010101" pitchFamily="2" charset="-122"/>
              </a:rPr>
              <a:t>sability Testing         </a:t>
            </a:r>
            <a:r>
              <a:rPr lang="zh-CN" altLang="en-US" sz="2600">
                <a:latin typeface="宋体" panose="02010600030101010101" pitchFamily="2" charset="-122"/>
              </a:rPr>
              <a:t>可使用性测试</a:t>
            </a:r>
          </a:p>
          <a:p>
            <a:pPr lvl="1" eaLnBrk="1" hangingPunct="1">
              <a:defRPr/>
            </a:pPr>
            <a:r>
              <a:rPr lang="zh-CN" altLang="zh-CN" sz="2600">
                <a:latin typeface="宋体" panose="02010600030101010101" pitchFamily="2" charset="-122"/>
              </a:rPr>
              <a:t>	</a:t>
            </a:r>
            <a:r>
              <a:rPr lang="en-US" altLang="zh-CN" sz="2600">
                <a:solidFill>
                  <a:schemeClr val="folHlink"/>
                </a:solidFill>
                <a:effectLst>
                  <a:outerShdw blurRad="38100" dist="38100" dir="2700000" algn="tl">
                    <a:srgbClr val="000000"/>
                  </a:outerShdw>
                </a:effectLst>
                <a:latin typeface="宋体" panose="02010600030101010101" pitchFamily="2" charset="-122"/>
              </a:rPr>
              <a:t>R</a:t>
            </a:r>
            <a:r>
              <a:rPr lang="en-US" altLang="zh-CN" sz="2600">
                <a:latin typeface="宋体" panose="02010600030101010101" pitchFamily="2" charset="-122"/>
              </a:rPr>
              <a:t>egression Testing        </a:t>
            </a:r>
            <a:r>
              <a:rPr lang="zh-CN" altLang="en-US" sz="2600">
                <a:latin typeface="宋体" panose="02010600030101010101" pitchFamily="2" charset="-122"/>
              </a:rPr>
              <a:t>回归测试</a:t>
            </a:r>
          </a:p>
          <a:p>
            <a:pPr lvl="1" eaLnBrk="1" hangingPunct="1">
              <a:defRPr/>
            </a:pPr>
            <a:r>
              <a:rPr lang="zh-CN" altLang="zh-CN" sz="2600">
                <a:latin typeface="宋体" panose="02010600030101010101" pitchFamily="2" charset="-122"/>
              </a:rPr>
              <a:t>	</a:t>
            </a:r>
            <a:r>
              <a:rPr lang="en-US" altLang="zh-CN" sz="2600">
                <a:solidFill>
                  <a:schemeClr val="folHlink"/>
                </a:solidFill>
                <a:effectLst>
                  <a:outerShdw blurRad="38100" dist="38100" dir="2700000" algn="tl">
                    <a:srgbClr val="000000"/>
                  </a:outerShdw>
                </a:effectLst>
                <a:latin typeface="宋体" panose="02010600030101010101" pitchFamily="2" charset="-122"/>
              </a:rPr>
              <a:t>P</a:t>
            </a:r>
            <a:r>
              <a:rPr lang="en-US" altLang="zh-CN" sz="2600">
                <a:latin typeface="宋体" panose="02010600030101010101" pitchFamily="2" charset="-122"/>
              </a:rPr>
              <a:t>erformance Testing       </a:t>
            </a:r>
            <a:r>
              <a:rPr lang="zh-CN" altLang="en-US" sz="2600">
                <a:latin typeface="宋体" panose="02010600030101010101" pitchFamily="2" charset="-122"/>
              </a:rPr>
              <a:t>性能测试</a:t>
            </a:r>
          </a:p>
          <a:p>
            <a:pPr lvl="1" eaLnBrk="1" hangingPunct="1">
              <a:defRPr/>
            </a:pPr>
            <a:r>
              <a:rPr lang="zh-CN" altLang="zh-CN" sz="2600">
                <a:latin typeface="宋体" panose="02010600030101010101" pitchFamily="2" charset="-122"/>
              </a:rPr>
              <a:t>	</a:t>
            </a:r>
            <a:r>
              <a:rPr lang="en-US" altLang="zh-CN" sz="2600">
                <a:solidFill>
                  <a:schemeClr val="folHlink"/>
                </a:solidFill>
                <a:effectLst>
                  <a:outerShdw blurRad="38100" dist="38100" dir="2700000" algn="tl">
                    <a:srgbClr val="000000"/>
                  </a:outerShdw>
                </a:effectLst>
                <a:latin typeface="宋体" panose="02010600030101010101" pitchFamily="2" charset="-122"/>
              </a:rPr>
              <a:t>S</a:t>
            </a:r>
            <a:r>
              <a:rPr lang="en-US" altLang="zh-CN" sz="2600">
                <a:latin typeface="宋体" panose="02010600030101010101" pitchFamily="2" charset="-122"/>
              </a:rPr>
              <a:t>upportability Testing    </a:t>
            </a:r>
            <a:r>
              <a:rPr lang="zh-CN" altLang="en-US" sz="2600">
                <a:latin typeface="宋体" panose="02010600030101010101" pitchFamily="2" charset="-122"/>
              </a:rPr>
              <a:t>可支持</a:t>
            </a:r>
            <a:r>
              <a:rPr lang="zh-CN" altLang="en-US" sz="2600">
                <a:latin typeface="楷体_GB2312" pitchFamily="49" charset="-122"/>
              </a:rPr>
              <a:t>性测试</a:t>
            </a:r>
          </a:p>
        </p:txBody>
      </p:sp>
      <p:sp>
        <p:nvSpPr>
          <p:cNvPr id="49159" name="Oval 25">
            <a:hlinkClick r:id="" action="ppaction://hlinkshowjump?jump=previousslide"/>
            <a:extLst>
              <a:ext uri="{FF2B5EF4-FFF2-40B4-BE49-F238E27FC236}">
                <a16:creationId xmlns:a16="http://schemas.microsoft.com/office/drawing/2014/main" id="{FE48338B-785D-45FA-978A-9BFF2C793553}"/>
              </a:ext>
            </a:extLst>
          </p:cNvPr>
          <p:cNvSpPr>
            <a:spLocks noChangeArrowheads="1"/>
          </p:cNvSpPr>
          <p:nvPr/>
        </p:nvSpPr>
        <p:spPr bwMode="auto">
          <a:xfrm>
            <a:off x="6353175" y="6386513"/>
            <a:ext cx="747713" cy="323850"/>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kumimoji="1" sz="1600" b="1">
                <a:solidFill>
                  <a:srgbClr val="003399"/>
                </a:solidFill>
                <a:latin typeface="Times New Roman" panose="02020603050405020304" pitchFamily="18" charset="0"/>
                <a:ea typeface="宋体" panose="02010600030101010101" pitchFamily="2" charset="-122"/>
              </a:defRPr>
            </a:lvl1pPr>
            <a:lvl2pPr marL="742950" indent="-285750" algn="ctr">
              <a:defRPr kumimoji="1" sz="1600" b="1">
                <a:solidFill>
                  <a:srgbClr val="003399"/>
                </a:solidFill>
                <a:latin typeface="Times New Roman" panose="02020603050405020304" pitchFamily="18" charset="0"/>
                <a:ea typeface="宋体" panose="02010600030101010101" pitchFamily="2" charset="-122"/>
              </a:defRPr>
            </a:lvl2pPr>
            <a:lvl3pPr marL="1143000" indent="-228600" algn="ctr">
              <a:defRPr kumimoji="1" sz="1600" b="1">
                <a:solidFill>
                  <a:srgbClr val="003399"/>
                </a:solidFill>
                <a:latin typeface="Times New Roman" panose="02020603050405020304" pitchFamily="18" charset="0"/>
                <a:ea typeface="宋体" panose="02010600030101010101" pitchFamily="2" charset="-122"/>
              </a:defRPr>
            </a:lvl3pPr>
            <a:lvl4pPr marL="1600200" indent="-228600" algn="ctr">
              <a:defRPr kumimoji="1" sz="1600" b="1">
                <a:solidFill>
                  <a:srgbClr val="003399"/>
                </a:solidFill>
                <a:latin typeface="Times New Roman" panose="02020603050405020304" pitchFamily="18" charset="0"/>
                <a:ea typeface="宋体" panose="02010600030101010101" pitchFamily="2" charset="-122"/>
              </a:defRPr>
            </a:lvl4pPr>
            <a:lvl5pPr marL="2057400" indent="-228600" algn="ctr">
              <a:defRPr kumimoji="1" sz="1600" b="1">
                <a:solidFill>
                  <a:srgbClr val="003399"/>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49160" name="Oval 26">
            <a:hlinkClick r:id="" action="ppaction://hlinkshowjump?jump=nextslide"/>
            <a:extLst>
              <a:ext uri="{FF2B5EF4-FFF2-40B4-BE49-F238E27FC236}">
                <a16:creationId xmlns:a16="http://schemas.microsoft.com/office/drawing/2014/main" id="{C3E97E3C-1019-4634-B292-2AE19D4604CB}"/>
              </a:ext>
            </a:extLst>
          </p:cNvPr>
          <p:cNvSpPr>
            <a:spLocks noChangeArrowheads="1"/>
          </p:cNvSpPr>
          <p:nvPr/>
        </p:nvSpPr>
        <p:spPr bwMode="auto">
          <a:xfrm>
            <a:off x="7219950" y="6391275"/>
            <a:ext cx="781050" cy="314325"/>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kumimoji="1" sz="1600" b="1">
                <a:solidFill>
                  <a:srgbClr val="003399"/>
                </a:solidFill>
                <a:latin typeface="Times New Roman" panose="02020603050405020304" pitchFamily="18" charset="0"/>
                <a:ea typeface="宋体" panose="02010600030101010101" pitchFamily="2" charset="-122"/>
              </a:defRPr>
            </a:lvl1pPr>
            <a:lvl2pPr marL="742950" indent="-285750" algn="ctr">
              <a:defRPr kumimoji="1" sz="1600" b="1">
                <a:solidFill>
                  <a:srgbClr val="003399"/>
                </a:solidFill>
                <a:latin typeface="Times New Roman" panose="02020603050405020304" pitchFamily="18" charset="0"/>
                <a:ea typeface="宋体" panose="02010600030101010101" pitchFamily="2" charset="-122"/>
              </a:defRPr>
            </a:lvl2pPr>
            <a:lvl3pPr marL="1143000" indent="-228600" algn="ctr">
              <a:defRPr kumimoji="1" sz="1600" b="1">
                <a:solidFill>
                  <a:srgbClr val="003399"/>
                </a:solidFill>
                <a:latin typeface="Times New Roman" panose="02020603050405020304" pitchFamily="18" charset="0"/>
                <a:ea typeface="宋体" panose="02010600030101010101" pitchFamily="2" charset="-122"/>
              </a:defRPr>
            </a:lvl3pPr>
            <a:lvl4pPr marL="1600200" indent="-228600" algn="ctr">
              <a:defRPr kumimoji="1" sz="1600" b="1">
                <a:solidFill>
                  <a:srgbClr val="003399"/>
                </a:solidFill>
                <a:latin typeface="Times New Roman" panose="02020603050405020304" pitchFamily="18" charset="0"/>
                <a:ea typeface="宋体" panose="02010600030101010101" pitchFamily="2" charset="-122"/>
              </a:defRPr>
            </a:lvl4pPr>
            <a:lvl5pPr marL="2057400" indent="-228600" algn="ctr">
              <a:defRPr kumimoji="1" sz="1600" b="1">
                <a:solidFill>
                  <a:srgbClr val="003399"/>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49161" name="Oval 27">
            <a:hlinkClick r:id="" action="ppaction://hlinkshowjump?jump=firstslide"/>
            <a:extLst>
              <a:ext uri="{FF2B5EF4-FFF2-40B4-BE49-F238E27FC236}">
                <a16:creationId xmlns:a16="http://schemas.microsoft.com/office/drawing/2014/main" id="{C587CA72-FE89-4346-A852-A385B9275CEB}"/>
              </a:ext>
            </a:extLst>
          </p:cNvPr>
          <p:cNvSpPr>
            <a:spLocks noChangeArrowheads="1"/>
          </p:cNvSpPr>
          <p:nvPr/>
        </p:nvSpPr>
        <p:spPr bwMode="auto">
          <a:xfrm>
            <a:off x="8148638" y="6392863"/>
            <a:ext cx="781050" cy="314325"/>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kumimoji="1" sz="1600" b="1">
                <a:solidFill>
                  <a:srgbClr val="003399"/>
                </a:solidFill>
                <a:latin typeface="Times New Roman" panose="02020603050405020304" pitchFamily="18" charset="0"/>
                <a:ea typeface="宋体" panose="02010600030101010101" pitchFamily="2" charset="-122"/>
              </a:defRPr>
            </a:lvl1pPr>
            <a:lvl2pPr marL="742950" indent="-285750" algn="ctr">
              <a:defRPr kumimoji="1" sz="1600" b="1">
                <a:solidFill>
                  <a:srgbClr val="003399"/>
                </a:solidFill>
                <a:latin typeface="Times New Roman" panose="02020603050405020304" pitchFamily="18" charset="0"/>
                <a:ea typeface="宋体" panose="02010600030101010101" pitchFamily="2" charset="-122"/>
              </a:defRPr>
            </a:lvl2pPr>
            <a:lvl3pPr marL="1143000" indent="-228600" algn="ctr">
              <a:defRPr kumimoji="1" sz="1600" b="1">
                <a:solidFill>
                  <a:srgbClr val="003399"/>
                </a:solidFill>
                <a:latin typeface="Times New Roman" panose="02020603050405020304" pitchFamily="18" charset="0"/>
                <a:ea typeface="宋体" panose="02010600030101010101" pitchFamily="2" charset="-122"/>
              </a:defRPr>
            </a:lvl3pPr>
            <a:lvl4pPr marL="1600200" indent="-228600" algn="ctr">
              <a:defRPr kumimoji="1" sz="1600" b="1">
                <a:solidFill>
                  <a:srgbClr val="003399"/>
                </a:solidFill>
                <a:latin typeface="Times New Roman" panose="02020603050405020304" pitchFamily="18" charset="0"/>
                <a:ea typeface="宋体" panose="02010600030101010101" pitchFamily="2" charset="-122"/>
              </a:defRPr>
            </a:lvl4pPr>
            <a:lvl5pPr marL="2057400" indent="-228600" algn="ctr">
              <a:defRPr kumimoji="1" sz="1600" b="1">
                <a:solidFill>
                  <a:srgbClr val="003399"/>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9pPr>
          </a:lstStyle>
          <a:p>
            <a:pPr eaLnBrk="1" hangingPunct="1"/>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afterEffect">
                                  <p:stCondLst>
                                    <p:cond delay="0"/>
                                  </p:stCondLst>
                                  <p:childTnLst>
                                    <p:set>
                                      <p:cBhvr>
                                        <p:cTn id="6" dur="1" fill="hold">
                                          <p:stCondLst>
                                            <p:cond delay="499"/>
                                          </p:stCondLst>
                                        </p:cTn>
                                        <p:tgtEl>
                                          <p:spTgt spid="92178"/>
                                        </p:tgtEl>
                                        <p:attrNameLst>
                                          <p:attrName>style.visibility</p:attrName>
                                        </p:attrNameLst>
                                      </p:cBhvr>
                                      <p:to>
                                        <p:strVal val="visible"/>
                                      </p:to>
                                    </p:set>
                                  </p:childTnLst>
                                </p:cTn>
                              </p:par>
                            </p:childTnLst>
                          </p:cTn>
                        </p:par>
                        <p:par>
                          <p:cTn id="7" fill="hold" nodeType="afterGroup">
                            <p:stCondLst>
                              <p:cond delay="500"/>
                            </p:stCondLst>
                            <p:childTnLst>
                              <p:par>
                                <p:cTn id="8" presetID="22" presetClass="entr" presetSubtype="8" fill="hold" grpId="0" nodeType="afterEffect">
                                  <p:stCondLst>
                                    <p:cond delay="0"/>
                                  </p:stCondLst>
                                  <p:childTnLst>
                                    <p:set>
                                      <p:cBhvr>
                                        <p:cTn id="9" dur="1" fill="hold">
                                          <p:stCondLst>
                                            <p:cond delay="0"/>
                                          </p:stCondLst>
                                        </p:cTn>
                                        <p:tgtEl>
                                          <p:spTgt spid="92177">
                                            <p:txEl>
                                              <p:pRg st="0" end="0"/>
                                            </p:txEl>
                                          </p:spTgt>
                                        </p:tgtEl>
                                        <p:attrNameLst>
                                          <p:attrName>style.visibility</p:attrName>
                                        </p:attrNameLst>
                                      </p:cBhvr>
                                      <p:to>
                                        <p:strVal val="visible"/>
                                      </p:to>
                                    </p:set>
                                    <p:animEffect transition="in" filter="wipe(left)">
                                      <p:cBhvr>
                                        <p:cTn id="10" dur="500"/>
                                        <p:tgtEl>
                                          <p:spTgt spid="92177">
                                            <p:txEl>
                                              <p:pRg st="0" end="0"/>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92177">
                                            <p:txEl>
                                              <p:pRg st="1" end="1"/>
                                            </p:txEl>
                                          </p:spTgt>
                                        </p:tgtEl>
                                        <p:attrNameLst>
                                          <p:attrName>style.visibility</p:attrName>
                                        </p:attrNameLst>
                                      </p:cBhvr>
                                      <p:to>
                                        <p:strVal val="visible"/>
                                      </p:to>
                                    </p:set>
                                    <p:animEffect transition="in" filter="wipe(left)">
                                      <p:cBhvr>
                                        <p:cTn id="13" dur="500"/>
                                        <p:tgtEl>
                                          <p:spTgt spid="92177">
                                            <p:txEl>
                                              <p:pRg st="1" end="1"/>
                                            </p:txEl>
                                          </p:spTgt>
                                        </p:tgtEl>
                                      </p:cBhvr>
                                    </p:animEffect>
                                  </p:childTnLst>
                                </p:cTn>
                              </p:par>
                            </p:childTnLst>
                          </p:cTn>
                        </p:par>
                        <p:par>
                          <p:cTn id="14" fill="hold" nodeType="afterGroup">
                            <p:stCondLst>
                              <p:cond delay="1000"/>
                            </p:stCondLst>
                            <p:childTnLst>
                              <p:par>
                                <p:cTn id="15" presetID="1" presetClass="entr" presetSubtype="0" fill="hold" nodeType="afterEffect">
                                  <p:stCondLst>
                                    <p:cond delay="0"/>
                                  </p:stCondLst>
                                  <p:childTnLst>
                                    <p:set>
                                      <p:cBhvr>
                                        <p:cTn id="16" dur="1" fill="hold">
                                          <p:stCondLst>
                                            <p:cond delay="499"/>
                                          </p:stCondLst>
                                        </p:cTn>
                                        <p:tgtEl>
                                          <p:spTgt spid="92179"/>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92184"/>
                                        </p:tgtEl>
                                        <p:attrNameLst>
                                          <p:attrName>style.visibility</p:attrName>
                                        </p:attrNameLst>
                                      </p:cBhvr>
                                      <p:to>
                                        <p:strVal val="visible"/>
                                      </p:to>
                                    </p:set>
                                    <p:animEffect transition="in" filter="wipe(left)">
                                      <p:cBhvr>
                                        <p:cTn id="21" dur="500"/>
                                        <p:tgtEl>
                                          <p:spTgt spid="921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77" grpId="0" build="p" autoUpdateAnimBg="0" advAuto="0"/>
      <p:bldP spid="92184" grpId="0"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showMasterSp="0" showMasterPhAnim="0">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93186" name="Rectangle 2">
            <a:extLst>
              <a:ext uri="{FF2B5EF4-FFF2-40B4-BE49-F238E27FC236}">
                <a16:creationId xmlns:a16="http://schemas.microsoft.com/office/drawing/2014/main" id="{98FEBB2F-2570-4E72-84AB-A6D6FA6694D9}"/>
              </a:ext>
            </a:extLst>
          </p:cNvPr>
          <p:cNvSpPr>
            <a:spLocks noGrp="1" noChangeArrowheads="1"/>
          </p:cNvSpPr>
          <p:nvPr>
            <p:ph type="title"/>
          </p:nvPr>
        </p:nvSpPr>
        <p:spPr>
          <a:xfrm>
            <a:off x="762000" y="228600"/>
            <a:ext cx="7772400" cy="914400"/>
          </a:xfrm>
          <a:effectLst>
            <a:outerShdw dist="35921" dir="2700000" algn="ctr" rotWithShape="0">
              <a:schemeClr val="bg2"/>
            </a:outerShdw>
          </a:effectLst>
        </p:spPr>
        <p:txBody>
          <a:bodyPr/>
          <a:lstStyle/>
          <a:p>
            <a:pPr algn="l" eaLnBrk="1" hangingPunct="1">
              <a:defRPr/>
            </a:pPr>
            <a:r>
              <a:rPr lang="zh-CN" altLang="en-US" sz="2800">
                <a:latin typeface="楷体_GB2312" pitchFamily="49" charset="-122"/>
                <a:ea typeface="楷体_GB2312" pitchFamily="49" charset="-122"/>
              </a:rPr>
              <a:t>四、系统测试</a:t>
            </a:r>
            <a:r>
              <a:rPr lang="zh-CN" altLang="en-US" sz="2800" i="1">
                <a:latin typeface="楷体_GB2312" pitchFamily="49" charset="-122"/>
                <a:ea typeface="楷体_GB2312" pitchFamily="49" charset="-122"/>
              </a:rPr>
              <a:t>（</a:t>
            </a:r>
            <a:r>
              <a:rPr lang="en-US" altLang="zh-CN" sz="2800" i="1">
                <a:latin typeface="宋体" panose="02010600030101010101" pitchFamily="2" charset="-122"/>
                <a:ea typeface="宋体" panose="02010600030101010101" pitchFamily="2" charset="-122"/>
              </a:rPr>
              <a:t>system testing ）</a:t>
            </a:r>
            <a:endParaRPr lang="zh-CN" altLang="en-US" sz="2800" i="1">
              <a:latin typeface="宋体" panose="02010600030101010101" pitchFamily="2" charset="-122"/>
              <a:ea typeface="宋体" panose="02010600030101010101" pitchFamily="2" charset="-122"/>
            </a:endParaRPr>
          </a:p>
        </p:txBody>
      </p:sp>
      <p:sp>
        <p:nvSpPr>
          <p:cNvPr id="93187" name="Rectangle 3">
            <a:extLst>
              <a:ext uri="{FF2B5EF4-FFF2-40B4-BE49-F238E27FC236}">
                <a16:creationId xmlns:a16="http://schemas.microsoft.com/office/drawing/2014/main" id="{F6F878F6-F40F-4384-8843-AD529A372725}"/>
              </a:ext>
            </a:extLst>
          </p:cNvPr>
          <p:cNvSpPr>
            <a:spLocks noGrp="1" noChangeArrowheads="1"/>
          </p:cNvSpPr>
          <p:nvPr>
            <p:ph type="body" idx="1"/>
          </p:nvPr>
        </p:nvSpPr>
        <p:spPr>
          <a:xfrm>
            <a:off x="411163" y="1000125"/>
            <a:ext cx="8189912" cy="1454150"/>
          </a:xfrm>
        </p:spPr>
        <p:txBody>
          <a:bodyPr/>
          <a:lstStyle/>
          <a:p>
            <a:pPr lvl="1" eaLnBrk="1" hangingPunct="1">
              <a:lnSpc>
                <a:spcPct val="125000"/>
              </a:lnSpc>
              <a:spcBef>
                <a:spcPct val="0"/>
              </a:spcBef>
              <a:buClrTx/>
              <a:buSzTx/>
            </a:pPr>
            <a:r>
              <a:rPr lang="zh-CN" altLang="en-US" b="1">
                <a:latin typeface="楷体_GB2312" pitchFamily="49" charset="-122"/>
                <a:ea typeface="楷体_GB2312" pitchFamily="49" charset="-122"/>
              </a:rPr>
              <a:t>将经过确认测试的软件，与计算机硬件、外设、</a:t>
            </a:r>
          </a:p>
          <a:p>
            <a:pPr lvl="1" eaLnBrk="1" hangingPunct="1">
              <a:lnSpc>
                <a:spcPct val="125000"/>
              </a:lnSpc>
              <a:spcBef>
                <a:spcPct val="0"/>
              </a:spcBef>
              <a:buClrTx/>
              <a:buSzTx/>
            </a:pPr>
            <a:r>
              <a:rPr lang="zh-CN" altLang="en-US" b="1">
                <a:latin typeface="楷体_GB2312" pitchFamily="49" charset="-122"/>
                <a:ea typeface="楷体_GB2312" pitchFamily="49" charset="-122"/>
              </a:rPr>
              <a:t>支持软件等一起，在实际运行环境下测试。</a:t>
            </a:r>
          </a:p>
        </p:txBody>
      </p:sp>
      <p:sp>
        <p:nvSpPr>
          <p:cNvPr id="93202" name="Rectangle 18">
            <a:extLst>
              <a:ext uri="{FF2B5EF4-FFF2-40B4-BE49-F238E27FC236}">
                <a16:creationId xmlns:a16="http://schemas.microsoft.com/office/drawing/2014/main" id="{741D5B68-56A4-4DCB-84E8-77D531FEEE36}"/>
              </a:ext>
            </a:extLst>
          </p:cNvPr>
          <p:cNvSpPr>
            <a:spLocks noChangeArrowheads="1"/>
          </p:cNvSpPr>
          <p:nvPr/>
        </p:nvSpPr>
        <p:spPr bwMode="auto">
          <a:xfrm>
            <a:off x="533400" y="4264025"/>
            <a:ext cx="8312150" cy="174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accent2"/>
              </a:buClr>
              <a:buSzPct val="80000"/>
              <a:buFont typeface="Wingdings" panose="05000000000000000000" pitchFamily="2" charset="2"/>
              <a:defRPr kumimoji="1" sz="2800" b="1">
                <a:solidFill>
                  <a:schemeClr val="tx1"/>
                </a:solidFill>
                <a:latin typeface="Times New Roman" panose="02020603050405020304" pitchFamily="18" charset="0"/>
                <a:ea typeface="楷体_GB2312" pitchFamily="49" charset="-122"/>
              </a:defRPr>
            </a:lvl1pPr>
            <a:lvl2pPr marL="742950" indent="-285750">
              <a:spcBef>
                <a:spcPct val="20000"/>
              </a:spcBef>
              <a:buClr>
                <a:schemeClr val="tx1"/>
              </a:buClr>
              <a:buSzPct val="90000"/>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defRPr kumimoji="1" sz="2800">
                <a:solidFill>
                  <a:schemeClr val="tx1"/>
                </a:solidFill>
                <a:latin typeface="Times New Roman" panose="02020603050405020304" pitchFamily="18" charset="0"/>
                <a:ea typeface="宋体" panose="02010600030101010101" pitchFamily="2" charset="-122"/>
              </a:defRPr>
            </a:lvl9pPr>
          </a:lstStyle>
          <a:p>
            <a:pPr lvl="1" eaLnBrk="1" hangingPunct="1">
              <a:lnSpc>
                <a:spcPct val="125000"/>
              </a:lnSpc>
              <a:spcBef>
                <a:spcPct val="0"/>
              </a:spcBef>
              <a:buClrTx/>
              <a:buSzTx/>
            </a:pPr>
            <a:endParaRPr lang="zh-CN" altLang="en-US">
              <a:latin typeface="楷体_GB2312" pitchFamily="49" charset="-122"/>
              <a:ea typeface="楷体_GB2312" pitchFamily="49" charset="-122"/>
            </a:endParaRPr>
          </a:p>
        </p:txBody>
      </p:sp>
      <p:sp>
        <p:nvSpPr>
          <p:cNvPr id="93206" name="Text Box 22">
            <a:extLst>
              <a:ext uri="{FF2B5EF4-FFF2-40B4-BE49-F238E27FC236}">
                <a16:creationId xmlns:a16="http://schemas.microsoft.com/office/drawing/2014/main" id="{94BB3BA2-C79A-42B6-AAAC-7A121F3DBCEE}"/>
              </a:ext>
            </a:extLst>
          </p:cNvPr>
          <p:cNvSpPr txBox="1">
            <a:spLocks noChangeArrowheads="1"/>
          </p:cNvSpPr>
          <p:nvPr/>
        </p:nvSpPr>
        <p:spPr bwMode="auto">
          <a:xfrm>
            <a:off x="785813" y="2335213"/>
            <a:ext cx="69310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sq">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009999"/>
                  </a:outerShdw>
                </a:effectLst>
              </a14:hiddenEffects>
            </a:ext>
          </a:extLst>
        </p:spPr>
        <p:txBody>
          <a:bodyPr>
            <a:spAutoFit/>
          </a:bodyPr>
          <a:lstStyle>
            <a:lvl1pPr algn="ctr">
              <a:defRPr kumimoji="1" sz="1600" b="1">
                <a:solidFill>
                  <a:srgbClr val="003399"/>
                </a:solidFill>
                <a:latin typeface="Times New Roman" panose="02020603050405020304" pitchFamily="18" charset="0"/>
                <a:ea typeface="宋体" panose="02010600030101010101" pitchFamily="2" charset="-122"/>
              </a:defRPr>
            </a:lvl1pPr>
            <a:lvl2pPr marL="742950" indent="-285750" algn="ctr">
              <a:defRPr kumimoji="1" sz="1600" b="1">
                <a:solidFill>
                  <a:srgbClr val="003399"/>
                </a:solidFill>
                <a:latin typeface="Times New Roman" panose="02020603050405020304" pitchFamily="18" charset="0"/>
                <a:ea typeface="宋体" panose="02010600030101010101" pitchFamily="2" charset="-122"/>
              </a:defRPr>
            </a:lvl2pPr>
            <a:lvl3pPr marL="1143000" indent="-228600" algn="ctr">
              <a:defRPr kumimoji="1" sz="1600" b="1">
                <a:solidFill>
                  <a:srgbClr val="003399"/>
                </a:solidFill>
                <a:latin typeface="Times New Roman" panose="02020603050405020304" pitchFamily="18" charset="0"/>
                <a:ea typeface="宋体" panose="02010600030101010101" pitchFamily="2" charset="-122"/>
              </a:defRPr>
            </a:lvl3pPr>
            <a:lvl4pPr marL="1600200" indent="-228600" algn="ctr">
              <a:defRPr kumimoji="1" sz="1600" b="1">
                <a:solidFill>
                  <a:srgbClr val="003399"/>
                </a:solidFill>
                <a:latin typeface="Times New Roman" panose="02020603050405020304" pitchFamily="18" charset="0"/>
                <a:ea typeface="宋体" panose="02010600030101010101" pitchFamily="2" charset="-122"/>
              </a:defRPr>
            </a:lvl4pPr>
            <a:lvl5pPr marL="2057400" indent="-228600" algn="ctr">
              <a:defRPr kumimoji="1" sz="1600" b="1">
                <a:solidFill>
                  <a:srgbClr val="003399"/>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9pPr>
          </a:lstStyle>
          <a:p>
            <a:pPr algn="l" eaLnBrk="1" hangingPunct="1">
              <a:spcBef>
                <a:spcPct val="50000"/>
              </a:spcBef>
            </a:pPr>
            <a:r>
              <a:rPr lang="zh-CN" altLang="en-US" sz="2800">
                <a:solidFill>
                  <a:schemeClr val="tx2"/>
                </a:solidFill>
                <a:ea typeface="楷体_GB2312" pitchFamily="49" charset="-122"/>
              </a:rPr>
              <a:t>五、验收测试（</a:t>
            </a:r>
            <a:r>
              <a:rPr lang="en-US" altLang="zh-CN" sz="2800" i="1">
                <a:solidFill>
                  <a:schemeClr val="tx2"/>
                </a:solidFill>
                <a:latin typeface="宋体" panose="02010600030101010101" pitchFamily="2" charset="-122"/>
              </a:rPr>
              <a:t>acceptance testing</a:t>
            </a:r>
            <a:r>
              <a:rPr lang="en-US" altLang="zh-CN" sz="2800">
                <a:solidFill>
                  <a:schemeClr val="tx2"/>
                </a:solidFill>
                <a:ea typeface="楷体_GB2312" pitchFamily="49" charset="-122"/>
              </a:rPr>
              <a:t>）</a:t>
            </a:r>
          </a:p>
        </p:txBody>
      </p:sp>
      <p:sp>
        <p:nvSpPr>
          <p:cNvPr id="93207" name="Rectangle 23">
            <a:extLst>
              <a:ext uri="{FF2B5EF4-FFF2-40B4-BE49-F238E27FC236}">
                <a16:creationId xmlns:a16="http://schemas.microsoft.com/office/drawing/2014/main" id="{19945C60-5D07-4573-957F-9314BB261430}"/>
              </a:ext>
            </a:extLst>
          </p:cNvPr>
          <p:cNvSpPr>
            <a:spLocks noChangeArrowheads="1"/>
          </p:cNvSpPr>
          <p:nvPr/>
        </p:nvSpPr>
        <p:spPr bwMode="auto">
          <a:xfrm>
            <a:off x="401638" y="2960688"/>
            <a:ext cx="8523287" cy="3405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accent2"/>
              </a:buClr>
              <a:buSzPct val="80000"/>
              <a:buFont typeface="Wingdings" panose="05000000000000000000" pitchFamily="2" charset="2"/>
              <a:defRPr kumimoji="1" sz="2800" b="1">
                <a:solidFill>
                  <a:schemeClr val="tx1"/>
                </a:solidFill>
                <a:latin typeface="Times New Roman" panose="02020603050405020304" pitchFamily="18" charset="0"/>
                <a:ea typeface="楷体_GB2312" pitchFamily="49" charset="-122"/>
              </a:defRPr>
            </a:lvl1pPr>
            <a:lvl2pPr marL="742950" indent="-285750">
              <a:spcBef>
                <a:spcPct val="20000"/>
              </a:spcBef>
              <a:buClr>
                <a:schemeClr val="tx1"/>
              </a:buClr>
              <a:buSzPct val="90000"/>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defRPr kumimoji="1" sz="2800">
                <a:solidFill>
                  <a:schemeClr val="tx1"/>
                </a:solidFill>
                <a:latin typeface="Times New Roman" panose="02020603050405020304" pitchFamily="18" charset="0"/>
                <a:ea typeface="宋体" panose="02010600030101010101" pitchFamily="2" charset="-122"/>
              </a:defRPr>
            </a:lvl9pPr>
          </a:lstStyle>
          <a:p>
            <a:pPr lvl="1" eaLnBrk="1" hangingPunct="1">
              <a:lnSpc>
                <a:spcPct val="125000"/>
              </a:lnSpc>
              <a:spcBef>
                <a:spcPct val="0"/>
              </a:spcBef>
              <a:buClrTx/>
              <a:buSzTx/>
            </a:pPr>
            <a:r>
              <a:rPr lang="zh-CN" altLang="en-US">
                <a:latin typeface="楷体_GB2312" pitchFamily="49" charset="-122"/>
                <a:ea typeface="楷体_GB2312" pitchFamily="49" charset="-122"/>
              </a:rPr>
              <a:t>验收测试是以用户为主的测试。</a:t>
            </a:r>
          </a:p>
        </p:txBody>
      </p:sp>
      <p:sp>
        <p:nvSpPr>
          <p:cNvPr id="50183" name="Oval 24">
            <a:hlinkClick r:id="" action="ppaction://hlinkshowjump?jump=previousslide"/>
            <a:extLst>
              <a:ext uri="{FF2B5EF4-FFF2-40B4-BE49-F238E27FC236}">
                <a16:creationId xmlns:a16="http://schemas.microsoft.com/office/drawing/2014/main" id="{2AD13F9F-B49F-4640-8E28-EBD670DD7D02}"/>
              </a:ext>
            </a:extLst>
          </p:cNvPr>
          <p:cNvSpPr>
            <a:spLocks noChangeArrowheads="1"/>
          </p:cNvSpPr>
          <p:nvPr/>
        </p:nvSpPr>
        <p:spPr bwMode="auto">
          <a:xfrm>
            <a:off x="6353175" y="6386513"/>
            <a:ext cx="747713" cy="323850"/>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kumimoji="1" sz="1600" b="1">
                <a:solidFill>
                  <a:srgbClr val="003399"/>
                </a:solidFill>
                <a:latin typeface="Times New Roman" panose="02020603050405020304" pitchFamily="18" charset="0"/>
                <a:ea typeface="宋体" panose="02010600030101010101" pitchFamily="2" charset="-122"/>
              </a:defRPr>
            </a:lvl1pPr>
            <a:lvl2pPr marL="742950" indent="-285750" algn="ctr">
              <a:defRPr kumimoji="1" sz="1600" b="1">
                <a:solidFill>
                  <a:srgbClr val="003399"/>
                </a:solidFill>
                <a:latin typeface="Times New Roman" panose="02020603050405020304" pitchFamily="18" charset="0"/>
                <a:ea typeface="宋体" panose="02010600030101010101" pitchFamily="2" charset="-122"/>
              </a:defRPr>
            </a:lvl2pPr>
            <a:lvl3pPr marL="1143000" indent="-228600" algn="ctr">
              <a:defRPr kumimoji="1" sz="1600" b="1">
                <a:solidFill>
                  <a:srgbClr val="003399"/>
                </a:solidFill>
                <a:latin typeface="Times New Roman" panose="02020603050405020304" pitchFamily="18" charset="0"/>
                <a:ea typeface="宋体" panose="02010600030101010101" pitchFamily="2" charset="-122"/>
              </a:defRPr>
            </a:lvl3pPr>
            <a:lvl4pPr marL="1600200" indent="-228600" algn="ctr">
              <a:defRPr kumimoji="1" sz="1600" b="1">
                <a:solidFill>
                  <a:srgbClr val="003399"/>
                </a:solidFill>
                <a:latin typeface="Times New Roman" panose="02020603050405020304" pitchFamily="18" charset="0"/>
                <a:ea typeface="宋体" panose="02010600030101010101" pitchFamily="2" charset="-122"/>
              </a:defRPr>
            </a:lvl4pPr>
            <a:lvl5pPr marL="2057400" indent="-228600" algn="ctr">
              <a:defRPr kumimoji="1" sz="1600" b="1">
                <a:solidFill>
                  <a:srgbClr val="003399"/>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50184" name="Oval 25">
            <a:hlinkClick r:id="" action="ppaction://hlinkshowjump?jump=nextslide"/>
            <a:extLst>
              <a:ext uri="{FF2B5EF4-FFF2-40B4-BE49-F238E27FC236}">
                <a16:creationId xmlns:a16="http://schemas.microsoft.com/office/drawing/2014/main" id="{A262B844-A4B5-47BD-BD17-1D8CB25F4492}"/>
              </a:ext>
            </a:extLst>
          </p:cNvPr>
          <p:cNvSpPr>
            <a:spLocks noChangeArrowheads="1"/>
          </p:cNvSpPr>
          <p:nvPr/>
        </p:nvSpPr>
        <p:spPr bwMode="auto">
          <a:xfrm>
            <a:off x="7219950" y="6391275"/>
            <a:ext cx="781050" cy="314325"/>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kumimoji="1" sz="1600" b="1">
                <a:solidFill>
                  <a:srgbClr val="003399"/>
                </a:solidFill>
                <a:latin typeface="Times New Roman" panose="02020603050405020304" pitchFamily="18" charset="0"/>
                <a:ea typeface="宋体" panose="02010600030101010101" pitchFamily="2" charset="-122"/>
              </a:defRPr>
            </a:lvl1pPr>
            <a:lvl2pPr marL="742950" indent="-285750" algn="ctr">
              <a:defRPr kumimoji="1" sz="1600" b="1">
                <a:solidFill>
                  <a:srgbClr val="003399"/>
                </a:solidFill>
                <a:latin typeface="Times New Roman" panose="02020603050405020304" pitchFamily="18" charset="0"/>
                <a:ea typeface="宋体" panose="02010600030101010101" pitchFamily="2" charset="-122"/>
              </a:defRPr>
            </a:lvl2pPr>
            <a:lvl3pPr marL="1143000" indent="-228600" algn="ctr">
              <a:defRPr kumimoji="1" sz="1600" b="1">
                <a:solidFill>
                  <a:srgbClr val="003399"/>
                </a:solidFill>
                <a:latin typeface="Times New Roman" panose="02020603050405020304" pitchFamily="18" charset="0"/>
                <a:ea typeface="宋体" panose="02010600030101010101" pitchFamily="2" charset="-122"/>
              </a:defRPr>
            </a:lvl3pPr>
            <a:lvl4pPr marL="1600200" indent="-228600" algn="ctr">
              <a:defRPr kumimoji="1" sz="1600" b="1">
                <a:solidFill>
                  <a:srgbClr val="003399"/>
                </a:solidFill>
                <a:latin typeface="Times New Roman" panose="02020603050405020304" pitchFamily="18" charset="0"/>
                <a:ea typeface="宋体" panose="02010600030101010101" pitchFamily="2" charset="-122"/>
              </a:defRPr>
            </a:lvl4pPr>
            <a:lvl5pPr marL="2057400" indent="-228600" algn="ctr">
              <a:defRPr kumimoji="1" sz="1600" b="1">
                <a:solidFill>
                  <a:srgbClr val="003399"/>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50185" name="Oval 26">
            <a:hlinkClick r:id="" action="ppaction://hlinkshowjump?jump=firstslide"/>
            <a:extLst>
              <a:ext uri="{FF2B5EF4-FFF2-40B4-BE49-F238E27FC236}">
                <a16:creationId xmlns:a16="http://schemas.microsoft.com/office/drawing/2014/main" id="{4142A2BC-2C72-4F41-B38E-E6E56AFBB66D}"/>
              </a:ext>
            </a:extLst>
          </p:cNvPr>
          <p:cNvSpPr>
            <a:spLocks noChangeArrowheads="1"/>
          </p:cNvSpPr>
          <p:nvPr/>
        </p:nvSpPr>
        <p:spPr bwMode="auto">
          <a:xfrm>
            <a:off x="8148638" y="6392863"/>
            <a:ext cx="781050" cy="314325"/>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kumimoji="1" sz="1600" b="1">
                <a:solidFill>
                  <a:srgbClr val="003399"/>
                </a:solidFill>
                <a:latin typeface="Times New Roman" panose="02020603050405020304" pitchFamily="18" charset="0"/>
                <a:ea typeface="宋体" panose="02010600030101010101" pitchFamily="2" charset="-122"/>
              </a:defRPr>
            </a:lvl1pPr>
            <a:lvl2pPr marL="742950" indent="-285750" algn="ctr">
              <a:defRPr kumimoji="1" sz="1600" b="1">
                <a:solidFill>
                  <a:srgbClr val="003399"/>
                </a:solidFill>
                <a:latin typeface="Times New Roman" panose="02020603050405020304" pitchFamily="18" charset="0"/>
                <a:ea typeface="宋体" panose="02010600030101010101" pitchFamily="2" charset="-122"/>
              </a:defRPr>
            </a:lvl2pPr>
            <a:lvl3pPr marL="1143000" indent="-228600" algn="ctr">
              <a:defRPr kumimoji="1" sz="1600" b="1">
                <a:solidFill>
                  <a:srgbClr val="003399"/>
                </a:solidFill>
                <a:latin typeface="Times New Roman" panose="02020603050405020304" pitchFamily="18" charset="0"/>
                <a:ea typeface="宋体" panose="02010600030101010101" pitchFamily="2" charset="-122"/>
              </a:defRPr>
            </a:lvl3pPr>
            <a:lvl4pPr marL="1600200" indent="-228600" algn="ctr">
              <a:defRPr kumimoji="1" sz="1600" b="1">
                <a:solidFill>
                  <a:srgbClr val="003399"/>
                </a:solidFill>
                <a:latin typeface="Times New Roman" panose="02020603050405020304" pitchFamily="18" charset="0"/>
                <a:ea typeface="宋体" panose="02010600030101010101" pitchFamily="2" charset="-122"/>
              </a:defRPr>
            </a:lvl4pPr>
            <a:lvl5pPr marL="2057400" indent="-228600" algn="ctr">
              <a:defRPr kumimoji="1" sz="1600" b="1">
                <a:solidFill>
                  <a:srgbClr val="003399"/>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9pPr>
          </a:lstStyle>
          <a:p>
            <a:pPr eaLnBrk="1" hangingPunct="1"/>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3187">
                                            <p:txEl>
                                              <p:pRg st="0" end="0"/>
                                            </p:txEl>
                                          </p:spTgt>
                                        </p:tgtEl>
                                        <p:attrNameLst>
                                          <p:attrName>style.visibility</p:attrName>
                                        </p:attrNameLst>
                                      </p:cBhvr>
                                      <p:to>
                                        <p:strVal val="visible"/>
                                      </p:to>
                                    </p:set>
                                    <p:animEffect transition="in" filter="wipe(left)">
                                      <p:cBhvr>
                                        <p:cTn id="7" dur="500"/>
                                        <p:tgtEl>
                                          <p:spTgt spid="93187">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93187">
                                            <p:txEl>
                                              <p:pRg st="1" end="1"/>
                                            </p:txEl>
                                          </p:spTgt>
                                        </p:tgtEl>
                                        <p:attrNameLst>
                                          <p:attrName>style.visibility</p:attrName>
                                        </p:attrNameLst>
                                      </p:cBhvr>
                                      <p:to>
                                        <p:strVal val="visible"/>
                                      </p:to>
                                    </p:set>
                                    <p:animEffect transition="in" filter="wipe(left)">
                                      <p:cBhvr>
                                        <p:cTn id="10" dur="500"/>
                                        <p:tgtEl>
                                          <p:spTgt spid="93187">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grpId="0" nodeType="clickEffect" nodePh="1">
                                  <p:stCondLst>
                                    <p:cond delay="0"/>
                                  </p:stCondLst>
                                  <p:endCondLst>
                                    <p:cond evt="begin" delay="0">
                                      <p:tn val="13"/>
                                    </p:cond>
                                  </p:endCondLst>
                                  <p:childTnLst>
                                    <p:set>
                                      <p:cBhvr>
                                        <p:cTn id="14" dur="1" fill="hold">
                                          <p:stCondLst>
                                            <p:cond delay="0"/>
                                          </p:stCondLst>
                                        </p:cTn>
                                        <p:tgtEl>
                                          <p:spTgt spid="93202">
                                            <p:txEl>
                                              <p:pRg st="0" end="0"/>
                                            </p:txEl>
                                          </p:spTgt>
                                        </p:tgtEl>
                                        <p:attrNameLst>
                                          <p:attrName>style.visibility</p:attrName>
                                        </p:attrNameLst>
                                      </p:cBhvr>
                                      <p:to>
                                        <p:strVal val="visible"/>
                                      </p:to>
                                    </p:set>
                                    <p:animEffect transition="in" filter="wipe(left)">
                                      <p:cBhvr>
                                        <p:cTn id="15" dur="500"/>
                                        <p:tgtEl>
                                          <p:spTgt spid="93202">
                                            <p:txEl>
                                              <p:pRg st="0" end="0"/>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93206"/>
                                        </p:tgtEl>
                                        <p:attrNameLst>
                                          <p:attrName>style.visibility</p:attrName>
                                        </p:attrNameLst>
                                      </p:cBhvr>
                                      <p:to>
                                        <p:strVal val="visible"/>
                                      </p:to>
                                    </p:set>
                                    <p:animEffect transition="in" filter="wipe(left)">
                                      <p:cBhvr>
                                        <p:cTn id="20" dur="500"/>
                                        <p:tgtEl>
                                          <p:spTgt spid="93206"/>
                                        </p:tgtEl>
                                      </p:cBhvr>
                                    </p:animEffect>
                                  </p:childTnLst>
                                </p:cTn>
                              </p:par>
                            </p:childTnLst>
                          </p:cTn>
                        </p:par>
                        <p:par>
                          <p:cTn id="21" fill="hold" nodeType="afterGroup">
                            <p:stCondLst>
                              <p:cond delay="500"/>
                            </p:stCondLst>
                            <p:childTnLst>
                              <p:par>
                                <p:cTn id="22" presetID="22" presetClass="entr" presetSubtype="8" fill="hold" grpId="0" nodeType="afterEffect">
                                  <p:stCondLst>
                                    <p:cond delay="3000"/>
                                  </p:stCondLst>
                                  <p:childTnLst>
                                    <p:set>
                                      <p:cBhvr>
                                        <p:cTn id="23" dur="1" fill="hold">
                                          <p:stCondLst>
                                            <p:cond delay="0"/>
                                          </p:stCondLst>
                                        </p:cTn>
                                        <p:tgtEl>
                                          <p:spTgt spid="93207">
                                            <p:txEl>
                                              <p:pRg st="0" end="0"/>
                                            </p:txEl>
                                          </p:spTgt>
                                        </p:tgtEl>
                                        <p:attrNameLst>
                                          <p:attrName>style.visibility</p:attrName>
                                        </p:attrNameLst>
                                      </p:cBhvr>
                                      <p:to>
                                        <p:strVal val="visible"/>
                                      </p:to>
                                    </p:set>
                                    <p:animEffect transition="in" filter="wipe(left)">
                                      <p:cBhvr>
                                        <p:cTn id="24" dur="500"/>
                                        <p:tgtEl>
                                          <p:spTgt spid="9320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187" grpId="0" build="p" autoUpdateAnimBg="0"/>
      <p:bldP spid="93202" grpId="0" build="p" autoUpdateAnimBg="0"/>
      <p:bldP spid="93206" grpId="0" autoUpdateAnimBg="0"/>
      <p:bldP spid="93207" grpId="0" build="p" autoUpdateAnimBg="0" advAuto="3000"/>
    </p:bldLst>
  </p:timing>
</p:sld>
</file>

<file path=ppt/slides/slide48.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02" name="Oval 2">
            <a:hlinkClick r:id="" action="ppaction://hlinkshowjump?jump=previousslide"/>
            <a:extLst>
              <a:ext uri="{FF2B5EF4-FFF2-40B4-BE49-F238E27FC236}">
                <a16:creationId xmlns:a16="http://schemas.microsoft.com/office/drawing/2014/main" id="{3EB82810-7DC2-4B80-88D0-23D0E2B2C676}"/>
              </a:ext>
            </a:extLst>
          </p:cNvPr>
          <p:cNvSpPr>
            <a:spLocks noChangeArrowheads="1"/>
          </p:cNvSpPr>
          <p:nvPr/>
        </p:nvSpPr>
        <p:spPr bwMode="auto">
          <a:xfrm>
            <a:off x="6356350" y="6365875"/>
            <a:ext cx="762000" cy="381000"/>
          </a:xfrm>
          <a:prstGeom prst="ellipse">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BA55"/>
                </a:solidFill>
                <a:round/>
                <a:headEnd/>
                <a:tailEnd/>
              </a14:hiddenLine>
            </a:ext>
          </a:extLst>
        </p:spPr>
        <p:txBody>
          <a:bodyPr wrap="none" anchor="ctr"/>
          <a:lstStyle>
            <a:lvl1pPr algn="ctr">
              <a:defRPr kumimoji="1" sz="1600" b="1">
                <a:solidFill>
                  <a:srgbClr val="003399"/>
                </a:solidFill>
                <a:latin typeface="Times New Roman" panose="02020603050405020304" pitchFamily="18" charset="0"/>
                <a:ea typeface="宋体" panose="02010600030101010101" pitchFamily="2" charset="-122"/>
              </a:defRPr>
            </a:lvl1pPr>
            <a:lvl2pPr marL="742950" indent="-285750" algn="ctr">
              <a:defRPr kumimoji="1" sz="1600" b="1">
                <a:solidFill>
                  <a:srgbClr val="003399"/>
                </a:solidFill>
                <a:latin typeface="Times New Roman" panose="02020603050405020304" pitchFamily="18" charset="0"/>
                <a:ea typeface="宋体" panose="02010600030101010101" pitchFamily="2" charset="-122"/>
              </a:defRPr>
            </a:lvl2pPr>
            <a:lvl3pPr marL="1143000" indent="-228600" algn="ctr">
              <a:defRPr kumimoji="1" sz="1600" b="1">
                <a:solidFill>
                  <a:srgbClr val="003399"/>
                </a:solidFill>
                <a:latin typeface="Times New Roman" panose="02020603050405020304" pitchFamily="18" charset="0"/>
                <a:ea typeface="宋体" panose="02010600030101010101" pitchFamily="2" charset="-122"/>
              </a:defRPr>
            </a:lvl3pPr>
            <a:lvl4pPr marL="1600200" indent="-228600" algn="ctr">
              <a:defRPr kumimoji="1" sz="1600" b="1">
                <a:solidFill>
                  <a:srgbClr val="003399"/>
                </a:solidFill>
                <a:latin typeface="Times New Roman" panose="02020603050405020304" pitchFamily="18" charset="0"/>
                <a:ea typeface="宋体" panose="02010600030101010101" pitchFamily="2" charset="-122"/>
              </a:defRPr>
            </a:lvl4pPr>
            <a:lvl5pPr marL="2057400" indent="-228600" algn="ctr">
              <a:defRPr kumimoji="1" sz="1600" b="1">
                <a:solidFill>
                  <a:srgbClr val="003399"/>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51203" name="Oval 3">
            <a:hlinkClick r:id="" action="ppaction://hlinkshowjump?jump=nextslide"/>
            <a:extLst>
              <a:ext uri="{FF2B5EF4-FFF2-40B4-BE49-F238E27FC236}">
                <a16:creationId xmlns:a16="http://schemas.microsoft.com/office/drawing/2014/main" id="{3E149525-5B3C-453D-AEEA-91E9314DFF94}"/>
              </a:ext>
            </a:extLst>
          </p:cNvPr>
          <p:cNvSpPr>
            <a:spLocks noChangeArrowheads="1"/>
          </p:cNvSpPr>
          <p:nvPr/>
        </p:nvSpPr>
        <p:spPr bwMode="auto">
          <a:xfrm>
            <a:off x="7245350" y="6365875"/>
            <a:ext cx="762000" cy="381000"/>
          </a:xfrm>
          <a:prstGeom prst="ellipse">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BA55"/>
                </a:solidFill>
                <a:round/>
                <a:headEnd/>
                <a:tailEnd/>
              </a14:hiddenLine>
            </a:ext>
          </a:extLst>
        </p:spPr>
        <p:txBody>
          <a:bodyPr wrap="none" anchor="ctr"/>
          <a:lstStyle>
            <a:lvl1pPr algn="ctr">
              <a:defRPr kumimoji="1" sz="1600" b="1">
                <a:solidFill>
                  <a:srgbClr val="003399"/>
                </a:solidFill>
                <a:latin typeface="Times New Roman" panose="02020603050405020304" pitchFamily="18" charset="0"/>
                <a:ea typeface="宋体" panose="02010600030101010101" pitchFamily="2" charset="-122"/>
              </a:defRPr>
            </a:lvl1pPr>
            <a:lvl2pPr marL="742950" indent="-285750" algn="ctr">
              <a:defRPr kumimoji="1" sz="1600" b="1">
                <a:solidFill>
                  <a:srgbClr val="003399"/>
                </a:solidFill>
                <a:latin typeface="Times New Roman" panose="02020603050405020304" pitchFamily="18" charset="0"/>
                <a:ea typeface="宋体" panose="02010600030101010101" pitchFamily="2" charset="-122"/>
              </a:defRPr>
            </a:lvl2pPr>
            <a:lvl3pPr marL="1143000" indent="-228600" algn="ctr">
              <a:defRPr kumimoji="1" sz="1600" b="1">
                <a:solidFill>
                  <a:srgbClr val="003399"/>
                </a:solidFill>
                <a:latin typeface="Times New Roman" panose="02020603050405020304" pitchFamily="18" charset="0"/>
                <a:ea typeface="宋体" panose="02010600030101010101" pitchFamily="2" charset="-122"/>
              </a:defRPr>
            </a:lvl3pPr>
            <a:lvl4pPr marL="1600200" indent="-228600" algn="ctr">
              <a:defRPr kumimoji="1" sz="1600" b="1">
                <a:solidFill>
                  <a:srgbClr val="003399"/>
                </a:solidFill>
                <a:latin typeface="Times New Roman" panose="02020603050405020304" pitchFamily="18" charset="0"/>
                <a:ea typeface="宋体" panose="02010600030101010101" pitchFamily="2" charset="-122"/>
              </a:defRPr>
            </a:lvl4pPr>
            <a:lvl5pPr marL="2057400" indent="-228600" algn="ctr">
              <a:defRPr kumimoji="1" sz="1600" b="1">
                <a:solidFill>
                  <a:srgbClr val="003399"/>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51204" name="Oval 4">
            <a:hlinkClick r:id="rId3" action="ppaction://hlinksldjump"/>
            <a:extLst>
              <a:ext uri="{FF2B5EF4-FFF2-40B4-BE49-F238E27FC236}">
                <a16:creationId xmlns:a16="http://schemas.microsoft.com/office/drawing/2014/main" id="{CD9DA32B-2CD6-45BC-AE75-A64A221BFDA0}"/>
              </a:ext>
            </a:extLst>
          </p:cNvPr>
          <p:cNvSpPr>
            <a:spLocks noChangeArrowheads="1"/>
          </p:cNvSpPr>
          <p:nvPr/>
        </p:nvSpPr>
        <p:spPr bwMode="auto">
          <a:xfrm>
            <a:off x="8137525" y="6356350"/>
            <a:ext cx="762000" cy="381000"/>
          </a:xfrm>
          <a:prstGeom prst="ellipse">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BA55"/>
                </a:solidFill>
                <a:round/>
                <a:headEnd/>
                <a:tailEnd/>
              </a14:hiddenLine>
            </a:ext>
          </a:extLst>
        </p:spPr>
        <p:txBody>
          <a:bodyPr wrap="none" anchor="ctr"/>
          <a:lstStyle>
            <a:lvl1pPr algn="ctr">
              <a:defRPr kumimoji="1" sz="1600" b="1">
                <a:solidFill>
                  <a:srgbClr val="003399"/>
                </a:solidFill>
                <a:latin typeface="Times New Roman" panose="02020603050405020304" pitchFamily="18" charset="0"/>
                <a:ea typeface="宋体" panose="02010600030101010101" pitchFamily="2" charset="-122"/>
              </a:defRPr>
            </a:lvl1pPr>
            <a:lvl2pPr marL="742950" indent="-285750" algn="ctr">
              <a:defRPr kumimoji="1" sz="1600" b="1">
                <a:solidFill>
                  <a:srgbClr val="003399"/>
                </a:solidFill>
                <a:latin typeface="Times New Roman" panose="02020603050405020304" pitchFamily="18" charset="0"/>
                <a:ea typeface="宋体" panose="02010600030101010101" pitchFamily="2" charset="-122"/>
              </a:defRPr>
            </a:lvl2pPr>
            <a:lvl3pPr marL="1143000" indent="-228600" algn="ctr">
              <a:defRPr kumimoji="1" sz="1600" b="1">
                <a:solidFill>
                  <a:srgbClr val="003399"/>
                </a:solidFill>
                <a:latin typeface="Times New Roman" panose="02020603050405020304" pitchFamily="18" charset="0"/>
                <a:ea typeface="宋体" panose="02010600030101010101" pitchFamily="2" charset="-122"/>
              </a:defRPr>
            </a:lvl3pPr>
            <a:lvl4pPr marL="1600200" indent="-228600" algn="ctr">
              <a:defRPr kumimoji="1" sz="1600" b="1">
                <a:solidFill>
                  <a:srgbClr val="003399"/>
                </a:solidFill>
                <a:latin typeface="Times New Roman" panose="02020603050405020304" pitchFamily="18" charset="0"/>
                <a:ea typeface="宋体" panose="02010600030101010101" pitchFamily="2" charset="-122"/>
              </a:defRPr>
            </a:lvl4pPr>
            <a:lvl5pPr marL="2057400" indent="-228600" algn="ctr">
              <a:defRPr kumimoji="1" sz="1600" b="1">
                <a:solidFill>
                  <a:srgbClr val="003399"/>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2405" name="Rectangle 5">
            <a:extLst>
              <a:ext uri="{FF2B5EF4-FFF2-40B4-BE49-F238E27FC236}">
                <a16:creationId xmlns:a16="http://schemas.microsoft.com/office/drawing/2014/main" id="{664CCC68-26A3-4C6E-8045-9523C938604B}"/>
              </a:ext>
            </a:extLst>
          </p:cNvPr>
          <p:cNvSpPr>
            <a:spLocks noGrp="1" noChangeArrowheads="1"/>
          </p:cNvSpPr>
          <p:nvPr>
            <p:ph type="title" idx="4294967295"/>
          </p:nvPr>
        </p:nvSpPr>
        <p:spPr>
          <a:xfrm>
            <a:off x="685800" y="457200"/>
            <a:ext cx="7772400" cy="457200"/>
          </a:xfrm>
        </p:spPr>
        <p:txBody>
          <a:bodyPr/>
          <a:lstStyle/>
          <a:p>
            <a:pPr algn="l" eaLnBrk="1" hangingPunct="1">
              <a:defRPr/>
            </a:pPr>
            <a:r>
              <a:rPr lang="zh-CN" altLang="en-US" sz="2800" dirty="0">
                <a:solidFill>
                  <a:srgbClr val="FFFF66"/>
                </a:solidFill>
                <a:latin typeface="华文新魏" panose="02010800040101010101" pitchFamily="2" charset="-122"/>
                <a:ea typeface="华文新魏" panose="02010800040101010101" pitchFamily="2" charset="-122"/>
              </a:rPr>
              <a:t>综合测试策略</a:t>
            </a:r>
            <a:endParaRPr lang="zh-CN" altLang="en-US" sz="2800" dirty="0"/>
          </a:p>
        </p:txBody>
      </p:sp>
      <p:sp>
        <p:nvSpPr>
          <p:cNvPr id="102406" name="Text Box 6">
            <a:extLst>
              <a:ext uri="{FF2B5EF4-FFF2-40B4-BE49-F238E27FC236}">
                <a16:creationId xmlns:a16="http://schemas.microsoft.com/office/drawing/2014/main" id="{94D0125F-F2CE-4C97-A962-FFEED5F4CD17}"/>
              </a:ext>
            </a:extLst>
          </p:cNvPr>
          <p:cNvSpPr txBox="1">
            <a:spLocks noChangeArrowheads="1"/>
          </p:cNvSpPr>
          <p:nvPr/>
        </p:nvSpPr>
        <p:spPr bwMode="auto">
          <a:xfrm>
            <a:off x="304800" y="990600"/>
            <a:ext cx="8477250" cy="3114675"/>
          </a:xfrm>
          <a:prstGeom prst="rect">
            <a:avLst/>
          </a:prstGeom>
          <a:noFill/>
          <a:ln>
            <a:noFill/>
          </a:ln>
          <a:effectLst/>
          <a:extLst>
            <a:ext uri="{909E8E84-426E-40DD-AFC4-6F175D3DCCD1}">
              <a14:hiddenFill xmlns:a14="http://schemas.microsoft.com/office/drawing/2010/main">
                <a:solidFill>
                  <a:srgbClr val="3366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accent2"/>
                  </a:outerShdw>
                </a:effectLst>
              </a14:hiddenEffects>
            </a:ext>
          </a:extLst>
        </p:spPr>
        <p:txBody>
          <a:bodyPr>
            <a:spAutoFit/>
          </a:bodyPr>
          <a:lstStyle/>
          <a:p>
            <a:pPr algn="just" eaLnBrk="1" hangingPunct="1">
              <a:lnSpc>
                <a:spcPct val="105000"/>
              </a:lnSpc>
              <a:spcBef>
                <a:spcPct val="20000"/>
              </a:spcBef>
              <a:defRPr/>
            </a:pPr>
            <a:r>
              <a:rPr lang="zh-CN" altLang="en-US" sz="2000">
                <a:solidFill>
                  <a:schemeClr val="tx1"/>
                </a:solidFill>
              </a:rPr>
              <a:t>        </a:t>
            </a:r>
            <a:r>
              <a:rPr lang="zh-CN" altLang="en-US" sz="2600">
                <a:solidFill>
                  <a:schemeClr val="tx1"/>
                </a:solidFill>
                <a:latin typeface="楷体_GB2312" pitchFamily="49" charset="-122"/>
                <a:ea typeface="楷体_GB2312" pitchFamily="49" charset="-122"/>
              </a:rPr>
              <a:t>软件测试是保证软件可靠性的主要手段，也是软件开发过程中最艰巨、最繁杂的任务。</a:t>
            </a:r>
          </a:p>
          <a:p>
            <a:pPr algn="just" eaLnBrk="1" hangingPunct="1">
              <a:lnSpc>
                <a:spcPct val="105000"/>
              </a:lnSpc>
              <a:spcBef>
                <a:spcPct val="20000"/>
              </a:spcBef>
              <a:defRPr/>
            </a:pPr>
            <a:r>
              <a:rPr lang="zh-CN" altLang="en-US" sz="2600">
                <a:solidFill>
                  <a:schemeClr val="tx1"/>
                </a:solidFill>
                <a:latin typeface="楷体_GB2312" pitchFamily="49" charset="-122"/>
                <a:ea typeface="楷体_GB2312" pitchFamily="49" charset="-122"/>
              </a:rPr>
              <a:t>    软件测试方案是测试阶段的关键技术问题，基本目标是选择最少量的高效测试用例，从而尽可能多地发现软件中的问题。因此，无论哪一个测试阶段，都</a:t>
            </a:r>
            <a:r>
              <a:rPr lang="zh-CN" altLang="en-US" sz="2600">
                <a:solidFill>
                  <a:schemeClr val="tx2"/>
                </a:solidFill>
                <a:latin typeface="楷体_GB2312" pitchFamily="49" charset="-122"/>
                <a:ea typeface="楷体_GB2312" pitchFamily="49" charset="-122"/>
              </a:rPr>
              <a:t>应该采用综合测试策略，</a:t>
            </a:r>
            <a:r>
              <a:rPr lang="zh-CN" altLang="en-US" sz="2600">
                <a:solidFill>
                  <a:schemeClr val="tx1"/>
                </a:solidFill>
                <a:latin typeface="楷体_GB2312" pitchFamily="49" charset="-122"/>
                <a:ea typeface="楷体_GB2312" pitchFamily="49" charset="-122"/>
              </a:rPr>
              <a:t>才能够实现测试的目标。</a:t>
            </a:r>
          </a:p>
          <a:p>
            <a:pPr algn="just" eaLnBrk="1" hangingPunct="1">
              <a:lnSpc>
                <a:spcPct val="105000"/>
              </a:lnSpc>
              <a:spcBef>
                <a:spcPct val="5000"/>
              </a:spcBef>
              <a:defRPr/>
            </a:pPr>
            <a:r>
              <a:rPr lang="zh-CN" altLang="en-US" sz="2600">
                <a:solidFill>
                  <a:schemeClr val="tx1"/>
                </a:solidFill>
                <a:latin typeface="楷体_GB2312" pitchFamily="49" charset="-122"/>
                <a:ea typeface="楷体_GB2312" pitchFamily="49" charset="-122"/>
              </a:rPr>
              <a:t>    </a:t>
            </a:r>
            <a:r>
              <a:rPr lang="zh-CN" altLang="en-US" sz="2600">
                <a:solidFill>
                  <a:schemeClr val="tx2"/>
                </a:solidFill>
                <a:effectLst>
                  <a:outerShdw blurRad="38100" dist="38100" dir="2700000" algn="tl">
                    <a:srgbClr val="000000"/>
                  </a:outerShdw>
                </a:effectLst>
                <a:latin typeface="楷体_GB2312" pitchFamily="49" charset="-122"/>
                <a:ea typeface="楷体_GB2312" pitchFamily="49" charset="-122"/>
              </a:rPr>
              <a:t>一般都应该先进行静态测试，再考虑动态测试。</a:t>
            </a:r>
          </a:p>
        </p:txBody>
      </p:sp>
      <p:sp>
        <p:nvSpPr>
          <p:cNvPr id="102407" name="Rectangle 7">
            <a:extLst>
              <a:ext uri="{FF2B5EF4-FFF2-40B4-BE49-F238E27FC236}">
                <a16:creationId xmlns:a16="http://schemas.microsoft.com/office/drawing/2014/main" id="{3A7B27A9-F888-4A0E-B5F2-184B526C4CD8}"/>
              </a:ext>
            </a:extLst>
          </p:cNvPr>
          <p:cNvSpPr>
            <a:spLocks noChangeArrowheads="1"/>
          </p:cNvSpPr>
          <p:nvPr/>
        </p:nvSpPr>
        <p:spPr bwMode="auto">
          <a:xfrm>
            <a:off x="0" y="4191000"/>
            <a:ext cx="8686800" cy="205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accent2"/>
              </a:buClr>
              <a:buSzPct val="80000"/>
              <a:buFont typeface="Wingdings" panose="05000000000000000000" pitchFamily="2" charset="2"/>
              <a:defRPr kumimoji="1" sz="2800" b="1">
                <a:solidFill>
                  <a:schemeClr val="tx1"/>
                </a:solidFill>
                <a:latin typeface="Times New Roman" panose="02020603050405020304" pitchFamily="18" charset="0"/>
                <a:ea typeface="楷体_GB2312" pitchFamily="49" charset="-122"/>
              </a:defRPr>
            </a:lvl1pPr>
            <a:lvl2pPr marL="190500">
              <a:spcBef>
                <a:spcPct val="20000"/>
              </a:spcBef>
              <a:buClr>
                <a:schemeClr val="tx1"/>
              </a:buClr>
              <a:buSzPct val="90000"/>
              <a:defRPr kumimoji="1" sz="2800">
                <a:solidFill>
                  <a:schemeClr val="tx1"/>
                </a:solidFill>
                <a:latin typeface="Times New Roman" panose="02020603050405020304" pitchFamily="18" charset="0"/>
                <a:ea typeface="宋体" panose="02010600030101010101" pitchFamily="2" charset="-122"/>
              </a:defRPr>
            </a:lvl2pPr>
            <a:lvl3pPr marL="1181100" indent="-228600">
              <a:spcBef>
                <a:spcPct val="20000"/>
              </a:spcBef>
              <a:buClr>
                <a:schemeClr val="accent1"/>
              </a:buClr>
              <a:buSzPct val="60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defRPr kumimoji="1" sz="2800">
                <a:solidFill>
                  <a:schemeClr val="tx1"/>
                </a:solidFill>
                <a:latin typeface="Times New Roman" panose="02020603050405020304" pitchFamily="18" charset="0"/>
                <a:ea typeface="宋体" panose="02010600030101010101" pitchFamily="2" charset="-122"/>
              </a:defRPr>
            </a:lvl9pPr>
          </a:lstStyle>
          <a:p>
            <a:pPr lvl="1" algn="just" eaLnBrk="1" hangingPunct="1">
              <a:buClrTx/>
              <a:buSzTx/>
            </a:pPr>
            <a:r>
              <a:rPr lang="zh-CN" altLang="en-US" sz="2400">
                <a:latin typeface="楷体_GB2312" pitchFamily="49" charset="-122"/>
                <a:ea typeface="楷体_GB2312" pitchFamily="49" charset="-122"/>
              </a:rPr>
              <a:t>　　最后进行</a:t>
            </a:r>
            <a:r>
              <a:rPr lang="zh-CN" altLang="en-US" sz="2400">
                <a:solidFill>
                  <a:schemeClr val="tx2"/>
                </a:solidFill>
                <a:latin typeface="楷体_GB2312" pitchFamily="49" charset="-122"/>
                <a:ea typeface="楷体_GB2312" pitchFamily="49" charset="-122"/>
              </a:rPr>
              <a:t>验收测试</a:t>
            </a:r>
            <a:r>
              <a:rPr lang="zh-CN" altLang="en-US" sz="2400">
                <a:ea typeface="楷体_GB2312" pitchFamily="49" charset="-122"/>
              </a:rPr>
              <a:t>（</a:t>
            </a:r>
            <a:r>
              <a:rPr lang="en-US" altLang="zh-CN" sz="2400">
                <a:ea typeface="楷体_GB2312" pitchFamily="49" charset="-122"/>
              </a:rPr>
              <a:t>Acceptance Testing</a:t>
            </a:r>
            <a:r>
              <a:rPr lang="zh-CN" altLang="en-US" sz="2400">
                <a:ea typeface="楷体_GB2312" pitchFamily="49" charset="-122"/>
              </a:rPr>
              <a:t>）</a:t>
            </a:r>
            <a:r>
              <a:rPr lang="zh-CN" altLang="en-US" sz="2400">
                <a:latin typeface="楷体_GB2312" pitchFamily="49" charset="-122"/>
                <a:ea typeface="楷体_GB2312" pitchFamily="49" charset="-122"/>
              </a:rPr>
              <a:t>，是以用户为主的测试，测试过程、方法和测试内容与系统测试基本相同。</a:t>
            </a:r>
          </a:p>
          <a:p>
            <a:pPr lvl="1" algn="just" eaLnBrk="1" hangingPunct="1">
              <a:buClrTx/>
              <a:buSzTx/>
            </a:pPr>
            <a:r>
              <a:rPr lang="zh-CN" altLang="en-US" sz="2400">
                <a:latin typeface="楷体_GB2312" pitchFamily="49" charset="-122"/>
                <a:ea typeface="楷体_GB2312" pitchFamily="49" charset="-122"/>
              </a:rPr>
              <a:t>　　有时也将验收测试与系统测试合二为一，此时，参加测试的人员最好包括：有经验的系统测试专家，用户代表，软件开发人员及</a:t>
            </a:r>
            <a:r>
              <a:rPr lang="en-US" altLang="zh-CN" sz="2400">
                <a:ea typeface="楷体_GB2312" pitchFamily="49" charset="-122"/>
              </a:rPr>
              <a:t>QA</a:t>
            </a:r>
            <a:r>
              <a:rPr lang="zh-CN" altLang="en-US" sz="2400">
                <a:latin typeface="楷体_GB2312" pitchFamily="49" charset="-122"/>
                <a:ea typeface="楷体_GB2312" pitchFamily="49" charset="-122"/>
              </a:rPr>
              <a:t>（质量保证）人员也应参加。</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02406"/>
                                        </p:tgtEl>
                                        <p:attrNameLst>
                                          <p:attrName>style.visibility</p:attrName>
                                        </p:attrNameLst>
                                      </p:cBhvr>
                                      <p:to>
                                        <p:strVal val="visible"/>
                                      </p:to>
                                    </p:set>
                                    <p:animEffect transition="in" filter="wipe(up)">
                                      <p:cBhvr>
                                        <p:cTn id="7" dur="500"/>
                                        <p:tgtEl>
                                          <p:spTgt spid="10240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02407"/>
                                        </p:tgtEl>
                                        <p:attrNameLst>
                                          <p:attrName>style.visibility</p:attrName>
                                        </p:attrNameLst>
                                      </p:cBhvr>
                                      <p:to>
                                        <p:strVal val="visible"/>
                                      </p:to>
                                    </p:set>
                                    <p:animEffect transition="in" filter="wipe(up)">
                                      <p:cBhvr>
                                        <p:cTn id="12" dur="500"/>
                                        <p:tgtEl>
                                          <p:spTgt spid="1024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06" grpId="0" autoUpdateAnimBg="0"/>
      <p:bldP spid="102407" grpId="0"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showMasterSp="0" showMasterPhAnim="0">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86018" name="Rectangle 2">
            <a:extLst>
              <a:ext uri="{FF2B5EF4-FFF2-40B4-BE49-F238E27FC236}">
                <a16:creationId xmlns:a16="http://schemas.microsoft.com/office/drawing/2014/main" id="{B18AA910-351A-495F-8D18-0AF15910ABB4}"/>
              </a:ext>
            </a:extLst>
          </p:cNvPr>
          <p:cNvSpPr>
            <a:spLocks noGrp="1" noChangeArrowheads="1"/>
          </p:cNvSpPr>
          <p:nvPr>
            <p:ph type="title"/>
          </p:nvPr>
        </p:nvSpPr>
        <p:spPr>
          <a:xfrm>
            <a:off x="690563" y="212725"/>
            <a:ext cx="7772400" cy="668338"/>
          </a:xfrm>
          <a:effectLst>
            <a:outerShdw dist="35921" dir="2700000" algn="ctr" rotWithShape="0">
              <a:schemeClr val="bg2"/>
            </a:outerShdw>
          </a:effectLst>
        </p:spPr>
        <p:txBody>
          <a:bodyPr/>
          <a:lstStyle/>
          <a:p>
            <a:pPr algn="l" eaLnBrk="1" hangingPunct="1">
              <a:defRPr/>
            </a:pPr>
            <a:r>
              <a:rPr lang="en-US" altLang="zh-CN" sz="2800" dirty="0">
                <a:latin typeface="华文新魏" panose="02010800040101010101" pitchFamily="2" charset="-122"/>
                <a:ea typeface="华文新魏" panose="02010800040101010101" pitchFamily="2" charset="-122"/>
              </a:rPr>
              <a:t>5.4</a:t>
            </a:r>
            <a:r>
              <a:rPr lang="zh-CN" altLang="en-US" sz="2800" dirty="0">
                <a:latin typeface="华文新魏" panose="02010800040101010101" pitchFamily="2" charset="-122"/>
                <a:ea typeface="华文新魏" panose="02010800040101010101" pitchFamily="2" charset="-122"/>
              </a:rPr>
              <a:t>软件纠错技术</a:t>
            </a:r>
          </a:p>
        </p:txBody>
      </p:sp>
      <p:sp>
        <p:nvSpPr>
          <p:cNvPr id="86019" name="Rectangle 3">
            <a:extLst>
              <a:ext uri="{FF2B5EF4-FFF2-40B4-BE49-F238E27FC236}">
                <a16:creationId xmlns:a16="http://schemas.microsoft.com/office/drawing/2014/main" id="{4770DA56-D67F-419F-83B0-03CCCFFDE20C}"/>
              </a:ext>
            </a:extLst>
          </p:cNvPr>
          <p:cNvSpPr>
            <a:spLocks noGrp="1" noChangeArrowheads="1"/>
          </p:cNvSpPr>
          <p:nvPr>
            <p:ph type="body" idx="1"/>
          </p:nvPr>
        </p:nvSpPr>
        <p:spPr>
          <a:xfrm>
            <a:off x="404813" y="935038"/>
            <a:ext cx="8312150" cy="1773237"/>
          </a:xfrm>
        </p:spPr>
        <p:txBody>
          <a:bodyPr/>
          <a:lstStyle/>
          <a:p>
            <a:pPr lvl="1" eaLnBrk="1" hangingPunct="1">
              <a:lnSpc>
                <a:spcPct val="115000"/>
              </a:lnSpc>
              <a:buClrTx/>
              <a:buSzTx/>
            </a:pPr>
            <a:r>
              <a:rPr lang="zh-CN" altLang="en-US" b="1">
                <a:latin typeface="楷体_GB2312" pitchFamily="49" charset="-122"/>
                <a:ea typeface="楷体_GB2312" pitchFamily="49" charset="-122"/>
              </a:rPr>
              <a:t>		软件测试的目的是发现错误，在发现错误后，则应按照一定的技术去纠正它。纠错的关键是“错误定位”。</a:t>
            </a:r>
          </a:p>
        </p:txBody>
      </p:sp>
      <p:sp>
        <p:nvSpPr>
          <p:cNvPr id="86033" name="Rectangle 17">
            <a:extLst>
              <a:ext uri="{FF2B5EF4-FFF2-40B4-BE49-F238E27FC236}">
                <a16:creationId xmlns:a16="http://schemas.microsoft.com/office/drawing/2014/main" id="{2C38617A-3E84-4C42-8212-F0AB1389E0B4}"/>
              </a:ext>
            </a:extLst>
          </p:cNvPr>
          <p:cNvSpPr>
            <a:spLocks noChangeArrowheads="1"/>
          </p:cNvSpPr>
          <p:nvPr/>
        </p:nvSpPr>
        <p:spPr bwMode="auto">
          <a:xfrm>
            <a:off x="503238" y="2649538"/>
            <a:ext cx="7823200" cy="174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accent2"/>
              </a:buClr>
              <a:buSzPct val="80000"/>
              <a:buFont typeface="Wingdings" panose="05000000000000000000" pitchFamily="2" charset="2"/>
              <a:defRPr kumimoji="1" sz="2800" b="1">
                <a:solidFill>
                  <a:schemeClr val="tx1"/>
                </a:solidFill>
                <a:latin typeface="Times New Roman" panose="02020603050405020304" pitchFamily="18" charset="0"/>
                <a:ea typeface="楷体_GB2312" pitchFamily="49" charset="-122"/>
              </a:defRPr>
            </a:lvl1pPr>
            <a:lvl2pPr marL="742950" indent="-285750">
              <a:spcBef>
                <a:spcPct val="20000"/>
              </a:spcBef>
              <a:buClr>
                <a:schemeClr val="tx1"/>
              </a:buClr>
              <a:buSzPct val="90000"/>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defRPr kumimoji="1" sz="2800">
                <a:solidFill>
                  <a:schemeClr val="tx1"/>
                </a:solidFill>
                <a:latin typeface="Times New Roman" panose="02020603050405020304" pitchFamily="18" charset="0"/>
                <a:ea typeface="宋体" panose="02010600030101010101" pitchFamily="2" charset="-122"/>
              </a:defRPr>
            </a:lvl9pPr>
          </a:lstStyle>
          <a:p>
            <a:pPr lvl="1" eaLnBrk="1" hangingPunct="1">
              <a:lnSpc>
                <a:spcPct val="125000"/>
              </a:lnSpc>
              <a:spcBef>
                <a:spcPct val="0"/>
              </a:spcBef>
              <a:buClrTx/>
              <a:buSzTx/>
            </a:pPr>
            <a:endParaRPr lang="zh-CN" altLang="en-US">
              <a:latin typeface="楷体_GB2312" pitchFamily="49" charset="-122"/>
              <a:ea typeface="楷体_GB2312" pitchFamily="49" charset="-122"/>
            </a:endParaRPr>
          </a:p>
        </p:txBody>
      </p:sp>
      <p:sp>
        <p:nvSpPr>
          <p:cNvPr id="86034" name="Rectangle 18">
            <a:extLst>
              <a:ext uri="{FF2B5EF4-FFF2-40B4-BE49-F238E27FC236}">
                <a16:creationId xmlns:a16="http://schemas.microsoft.com/office/drawing/2014/main" id="{4A562674-91F3-451F-B33A-4F16E63684DD}"/>
              </a:ext>
            </a:extLst>
          </p:cNvPr>
          <p:cNvSpPr>
            <a:spLocks noChangeArrowheads="1"/>
          </p:cNvSpPr>
          <p:nvPr/>
        </p:nvSpPr>
        <p:spPr bwMode="auto">
          <a:xfrm>
            <a:off x="533400" y="4264025"/>
            <a:ext cx="8312150" cy="174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accent2"/>
              </a:buClr>
              <a:buSzPct val="80000"/>
              <a:buFont typeface="Wingdings" panose="05000000000000000000" pitchFamily="2" charset="2"/>
              <a:defRPr kumimoji="1" sz="2800" b="1">
                <a:solidFill>
                  <a:schemeClr val="tx1"/>
                </a:solidFill>
                <a:latin typeface="Times New Roman" panose="02020603050405020304" pitchFamily="18" charset="0"/>
                <a:ea typeface="楷体_GB2312" pitchFamily="49" charset="-122"/>
              </a:defRPr>
            </a:lvl1pPr>
            <a:lvl2pPr marL="742950" indent="-285750">
              <a:spcBef>
                <a:spcPct val="20000"/>
              </a:spcBef>
              <a:buClr>
                <a:schemeClr val="tx1"/>
              </a:buClr>
              <a:buSzPct val="90000"/>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defRPr kumimoji="1" sz="2800">
                <a:solidFill>
                  <a:schemeClr val="tx1"/>
                </a:solidFill>
                <a:latin typeface="Times New Roman" panose="02020603050405020304" pitchFamily="18" charset="0"/>
                <a:ea typeface="宋体" panose="02010600030101010101" pitchFamily="2" charset="-122"/>
              </a:defRPr>
            </a:lvl9pPr>
          </a:lstStyle>
          <a:p>
            <a:pPr lvl="1" eaLnBrk="1" hangingPunct="1">
              <a:lnSpc>
                <a:spcPct val="125000"/>
              </a:lnSpc>
              <a:spcBef>
                <a:spcPct val="0"/>
              </a:spcBef>
              <a:buClrTx/>
              <a:buSzTx/>
            </a:pPr>
            <a:endParaRPr lang="zh-CN" altLang="en-US">
              <a:latin typeface="楷体_GB2312" pitchFamily="49" charset="-122"/>
              <a:ea typeface="楷体_GB2312" pitchFamily="49" charset="-122"/>
            </a:endParaRPr>
          </a:p>
        </p:txBody>
      </p:sp>
      <p:sp>
        <p:nvSpPr>
          <p:cNvPr id="86036" name="Rectangle 20">
            <a:extLst>
              <a:ext uri="{FF2B5EF4-FFF2-40B4-BE49-F238E27FC236}">
                <a16:creationId xmlns:a16="http://schemas.microsoft.com/office/drawing/2014/main" id="{717DEDC3-B7E4-4C58-B243-6C4F337C6DE0}"/>
              </a:ext>
            </a:extLst>
          </p:cNvPr>
          <p:cNvSpPr>
            <a:spLocks noChangeArrowheads="1"/>
          </p:cNvSpPr>
          <p:nvPr/>
        </p:nvSpPr>
        <p:spPr bwMode="auto">
          <a:xfrm>
            <a:off x="742950" y="2554288"/>
            <a:ext cx="7913688" cy="3387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accent2"/>
              </a:buClr>
              <a:buSzPct val="80000"/>
              <a:buFont typeface="Wingdings" panose="05000000000000000000" pitchFamily="2" charset="2"/>
              <a:defRPr kumimoji="1" sz="2800" b="1">
                <a:solidFill>
                  <a:schemeClr val="tx1"/>
                </a:solidFill>
                <a:latin typeface="Times New Roman" panose="02020603050405020304" pitchFamily="18" charset="0"/>
                <a:ea typeface="楷体_GB2312" pitchFamily="49" charset="-122"/>
              </a:defRPr>
            </a:lvl1pPr>
            <a:lvl2pPr marL="742950" indent="-285750">
              <a:spcBef>
                <a:spcPct val="20000"/>
              </a:spcBef>
              <a:buClr>
                <a:schemeClr val="tx1"/>
              </a:buClr>
              <a:buSzPct val="90000"/>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defRPr kumimoji="1" sz="2800">
                <a:solidFill>
                  <a:schemeClr val="tx1"/>
                </a:solidFill>
                <a:latin typeface="Times New Roman" panose="02020603050405020304" pitchFamily="18" charset="0"/>
                <a:ea typeface="宋体" panose="02010600030101010101" pitchFamily="2" charset="-122"/>
              </a:defRPr>
            </a:lvl9pPr>
          </a:lstStyle>
          <a:p>
            <a:pPr lvl="1" eaLnBrk="1" hangingPunct="1">
              <a:spcBef>
                <a:spcPct val="5000"/>
              </a:spcBef>
              <a:buClrTx/>
              <a:buSzTx/>
            </a:pPr>
            <a:r>
              <a:rPr lang="zh-CN" altLang="en-US">
                <a:solidFill>
                  <a:schemeClr val="folHlink"/>
                </a:solidFill>
                <a:latin typeface="楷体_GB2312" pitchFamily="49" charset="-122"/>
                <a:ea typeface="楷体_GB2312" pitchFamily="49" charset="-122"/>
              </a:rPr>
              <a:t>一、纠错的原则</a:t>
            </a:r>
            <a:endParaRPr lang="zh-CN" altLang="en-US">
              <a:latin typeface="楷体_GB2312" pitchFamily="49" charset="-122"/>
              <a:ea typeface="楷体_GB2312" pitchFamily="49" charset="-122"/>
            </a:endParaRPr>
          </a:p>
          <a:p>
            <a:pPr lvl="1" eaLnBrk="1" hangingPunct="1">
              <a:lnSpc>
                <a:spcPct val="110000"/>
              </a:lnSpc>
              <a:spcBef>
                <a:spcPct val="35000"/>
              </a:spcBef>
              <a:buClrTx/>
              <a:buSzTx/>
            </a:pPr>
            <a:r>
              <a:rPr lang="zh-CN" altLang="en-US">
                <a:latin typeface="楷体_GB2312" pitchFamily="49" charset="-122"/>
                <a:ea typeface="楷体_GB2312" pitchFamily="49" charset="-122"/>
              </a:rPr>
              <a:t>1、注意错误的“群集现象”。</a:t>
            </a:r>
          </a:p>
          <a:p>
            <a:pPr lvl="1" eaLnBrk="1" hangingPunct="1">
              <a:lnSpc>
                <a:spcPct val="110000"/>
              </a:lnSpc>
              <a:spcBef>
                <a:spcPct val="35000"/>
              </a:spcBef>
              <a:buClrTx/>
              <a:buSzTx/>
            </a:pPr>
            <a:r>
              <a:rPr lang="zh-CN" altLang="en-US">
                <a:latin typeface="楷体_GB2312" pitchFamily="49" charset="-122"/>
                <a:ea typeface="楷体_GB2312" pitchFamily="49" charset="-122"/>
              </a:rPr>
              <a:t>2、不能只修改错误的征兆、表现。还应该修改错误的本质。</a:t>
            </a:r>
          </a:p>
          <a:p>
            <a:pPr lvl="1" eaLnBrk="1" hangingPunct="1">
              <a:lnSpc>
                <a:spcPct val="110000"/>
              </a:lnSpc>
              <a:spcBef>
                <a:spcPct val="35000"/>
              </a:spcBef>
              <a:buClrTx/>
              <a:buSzTx/>
            </a:pPr>
            <a:r>
              <a:rPr lang="zh-CN" altLang="en-US">
                <a:latin typeface="楷体_GB2312" pitchFamily="49" charset="-122"/>
                <a:ea typeface="楷体_GB2312" pitchFamily="49" charset="-122"/>
              </a:rPr>
              <a:t>3、注意在修改一个错误的同时，又引入新的错误。</a:t>
            </a:r>
          </a:p>
        </p:txBody>
      </p:sp>
      <p:sp>
        <p:nvSpPr>
          <p:cNvPr id="52231" name="Oval 21">
            <a:hlinkClick r:id="" action="ppaction://hlinkshowjump?jump=previousslide"/>
            <a:extLst>
              <a:ext uri="{FF2B5EF4-FFF2-40B4-BE49-F238E27FC236}">
                <a16:creationId xmlns:a16="http://schemas.microsoft.com/office/drawing/2014/main" id="{9434325F-EEC1-4EDD-A906-5CBF6C480B3D}"/>
              </a:ext>
            </a:extLst>
          </p:cNvPr>
          <p:cNvSpPr>
            <a:spLocks noChangeArrowheads="1"/>
          </p:cNvSpPr>
          <p:nvPr/>
        </p:nvSpPr>
        <p:spPr bwMode="auto">
          <a:xfrm>
            <a:off x="6353175" y="6386513"/>
            <a:ext cx="747713" cy="323850"/>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kumimoji="1" sz="1600" b="1">
                <a:solidFill>
                  <a:srgbClr val="003399"/>
                </a:solidFill>
                <a:latin typeface="Times New Roman" panose="02020603050405020304" pitchFamily="18" charset="0"/>
                <a:ea typeface="宋体" panose="02010600030101010101" pitchFamily="2" charset="-122"/>
              </a:defRPr>
            </a:lvl1pPr>
            <a:lvl2pPr marL="742950" indent="-285750" algn="ctr">
              <a:defRPr kumimoji="1" sz="1600" b="1">
                <a:solidFill>
                  <a:srgbClr val="003399"/>
                </a:solidFill>
                <a:latin typeface="Times New Roman" panose="02020603050405020304" pitchFamily="18" charset="0"/>
                <a:ea typeface="宋体" panose="02010600030101010101" pitchFamily="2" charset="-122"/>
              </a:defRPr>
            </a:lvl2pPr>
            <a:lvl3pPr marL="1143000" indent="-228600" algn="ctr">
              <a:defRPr kumimoji="1" sz="1600" b="1">
                <a:solidFill>
                  <a:srgbClr val="003399"/>
                </a:solidFill>
                <a:latin typeface="Times New Roman" panose="02020603050405020304" pitchFamily="18" charset="0"/>
                <a:ea typeface="宋体" panose="02010600030101010101" pitchFamily="2" charset="-122"/>
              </a:defRPr>
            </a:lvl3pPr>
            <a:lvl4pPr marL="1600200" indent="-228600" algn="ctr">
              <a:defRPr kumimoji="1" sz="1600" b="1">
                <a:solidFill>
                  <a:srgbClr val="003399"/>
                </a:solidFill>
                <a:latin typeface="Times New Roman" panose="02020603050405020304" pitchFamily="18" charset="0"/>
                <a:ea typeface="宋体" panose="02010600030101010101" pitchFamily="2" charset="-122"/>
              </a:defRPr>
            </a:lvl4pPr>
            <a:lvl5pPr marL="2057400" indent="-228600" algn="ctr">
              <a:defRPr kumimoji="1" sz="1600" b="1">
                <a:solidFill>
                  <a:srgbClr val="003399"/>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52232" name="Oval 22">
            <a:hlinkClick r:id="" action="ppaction://hlinkshowjump?jump=nextslide"/>
            <a:extLst>
              <a:ext uri="{FF2B5EF4-FFF2-40B4-BE49-F238E27FC236}">
                <a16:creationId xmlns:a16="http://schemas.microsoft.com/office/drawing/2014/main" id="{3B4502AC-01ED-4C5C-B1DD-DE699AB82035}"/>
              </a:ext>
            </a:extLst>
          </p:cNvPr>
          <p:cNvSpPr>
            <a:spLocks noChangeArrowheads="1"/>
          </p:cNvSpPr>
          <p:nvPr/>
        </p:nvSpPr>
        <p:spPr bwMode="auto">
          <a:xfrm>
            <a:off x="7219950" y="6391275"/>
            <a:ext cx="781050" cy="314325"/>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kumimoji="1" sz="1600" b="1">
                <a:solidFill>
                  <a:srgbClr val="003399"/>
                </a:solidFill>
                <a:latin typeface="Times New Roman" panose="02020603050405020304" pitchFamily="18" charset="0"/>
                <a:ea typeface="宋体" panose="02010600030101010101" pitchFamily="2" charset="-122"/>
              </a:defRPr>
            </a:lvl1pPr>
            <a:lvl2pPr marL="742950" indent="-285750" algn="ctr">
              <a:defRPr kumimoji="1" sz="1600" b="1">
                <a:solidFill>
                  <a:srgbClr val="003399"/>
                </a:solidFill>
                <a:latin typeface="Times New Roman" panose="02020603050405020304" pitchFamily="18" charset="0"/>
                <a:ea typeface="宋体" panose="02010600030101010101" pitchFamily="2" charset="-122"/>
              </a:defRPr>
            </a:lvl2pPr>
            <a:lvl3pPr marL="1143000" indent="-228600" algn="ctr">
              <a:defRPr kumimoji="1" sz="1600" b="1">
                <a:solidFill>
                  <a:srgbClr val="003399"/>
                </a:solidFill>
                <a:latin typeface="Times New Roman" panose="02020603050405020304" pitchFamily="18" charset="0"/>
                <a:ea typeface="宋体" panose="02010600030101010101" pitchFamily="2" charset="-122"/>
              </a:defRPr>
            </a:lvl3pPr>
            <a:lvl4pPr marL="1600200" indent="-228600" algn="ctr">
              <a:defRPr kumimoji="1" sz="1600" b="1">
                <a:solidFill>
                  <a:srgbClr val="003399"/>
                </a:solidFill>
                <a:latin typeface="Times New Roman" panose="02020603050405020304" pitchFamily="18" charset="0"/>
                <a:ea typeface="宋体" panose="02010600030101010101" pitchFamily="2" charset="-122"/>
              </a:defRPr>
            </a:lvl4pPr>
            <a:lvl5pPr marL="2057400" indent="-228600" algn="ctr">
              <a:defRPr kumimoji="1" sz="1600" b="1">
                <a:solidFill>
                  <a:srgbClr val="003399"/>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52233" name="Oval 23">
            <a:hlinkClick r:id="" action="ppaction://hlinkshowjump?jump=firstslide"/>
            <a:extLst>
              <a:ext uri="{FF2B5EF4-FFF2-40B4-BE49-F238E27FC236}">
                <a16:creationId xmlns:a16="http://schemas.microsoft.com/office/drawing/2014/main" id="{1E8A839C-287A-4752-B25C-A1C6B123051F}"/>
              </a:ext>
            </a:extLst>
          </p:cNvPr>
          <p:cNvSpPr>
            <a:spLocks noChangeArrowheads="1"/>
          </p:cNvSpPr>
          <p:nvPr/>
        </p:nvSpPr>
        <p:spPr bwMode="auto">
          <a:xfrm>
            <a:off x="8148638" y="6392863"/>
            <a:ext cx="781050" cy="314325"/>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kumimoji="1" sz="1600" b="1">
                <a:solidFill>
                  <a:srgbClr val="003399"/>
                </a:solidFill>
                <a:latin typeface="Times New Roman" panose="02020603050405020304" pitchFamily="18" charset="0"/>
                <a:ea typeface="宋体" panose="02010600030101010101" pitchFamily="2" charset="-122"/>
              </a:defRPr>
            </a:lvl1pPr>
            <a:lvl2pPr marL="742950" indent="-285750" algn="ctr">
              <a:defRPr kumimoji="1" sz="1600" b="1">
                <a:solidFill>
                  <a:srgbClr val="003399"/>
                </a:solidFill>
                <a:latin typeface="Times New Roman" panose="02020603050405020304" pitchFamily="18" charset="0"/>
                <a:ea typeface="宋体" panose="02010600030101010101" pitchFamily="2" charset="-122"/>
              </a:defRPr>
            </a:lvl2pPr>
            <a:lvl3pPr marL="1143000" indent="-228600" algn="ctr">
              <a:defRPr kumimoji="1" sz="1600" b="1">
                <a:solidFill>
                  <a:srgbClr val="003399"/>
                </a:solidFill>
                <a:latin typeface="Times New Roman" panose="02020603050405020304" pitchFamily="18" charset="0"/>
                <a:ea typeface="宋体" panose="02010600030101010101" pitchFamily="2" charset="-122"/>
              </a:defRPr>
            </a:lvl3pPr>
            <a:lvl4pPr marL="1600200" indent="-228600" algn="ctr">
              <a:defRPr kumimoji="1" sz="1600" b="1">
                <a:solidFill>
                  <a:srgbClr val="003399"/>
                </a:solidFill>
                <a:latin typeface="Times New Roman" panose="02020603050405020304" pitchFamily="18" charset="0"/>
                <a:ea typeface="宋体" panose="02010600030101010101" pitchFamily="2" charset="-122"/>
              </a:defRPr>
            </a:lvl4pPr>
            <a:lvl5pPr marL="2057400" indent="-228600" algn="ctr">
              <a:defRPr kumimoji="1" sz="1600" b="1">
                <a:solidFill>
                  <a:srgbClr val="003399"/>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9pPr>
          </a:lstStyle>
          <a:p>
            <a:pPr eaLnBrk="1" hangingPunct="1"/>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6019">
                                            <p:txEl>
                                              <p:pRg st="0" end="0"/>
                                            </p:txEl>
                                          </p:spTgt>
                                        </p:tgtEl>
                                        <p:attrNameLst>
                                          <p:attrName>style.visibility</p:attrName>
                                        </p:attrNameLst>
                                      </p:cBhvr>
                                      <p:to>
                                        <p:strVal val="visible"/>
                                      </p:to>
                                    </p:set>
                                    <p:animEffect transition="in" filter="wipe(left)">
                                      <p:cBhvr>
                                        <p:cTn id="7" dur="500"/>
                                        <p:tgtEl>
                                          <p:spTgt spid="8601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nodePh="1">
                                  <p:stCondLst>
                                    <p:cond delay="0"/>
                                  </p:stCondLst>
                                  <p:endCondLst>
                                    <p:cond evt="begin" delay="0">
                                      <p:tn val="10"/>
                                    </p:cond>
                                  </p:endCondLst>
                                  <p:childTnLst>
                                    <p:set>
                                      <p:cBhvr>
                                        <p:cTn id="11" dur="1" fill="hold">
                                          <p:stCondLst>
                                            <p:cond delay="0"/>
                                          </p:stCondLst>
                                        </p:cTn>
                                        <p:tgtEl>
                                          <p:spTgt spid="86033">
                                            <p:txEl>
                                              <p:pRg st="0" end="0"/>
                                            </p:txEl>
                                          </p:spTgt>
                                        </p:tgtEl>
                                        <p:attrNameLst>
                                          <p:attrName>style.visibility</p:attrName>
                                        </p:attrNameLst>
                                      </p:cBhvr>
                                      <p:to>
                                        <p:strVal val="visible"/>
                                      </p:to>
                                    </p:set>
                                    <p:animEffect transition="in" filter="wipe(left)">
                                      <p:cBhvr>
                                        <p:cTn id="12" dur="500"/>
                                        <p:tgtEl>
                                          <p:spTgt spid="86033">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nodePh="1">
                                  <p:stCondLst>
                                    <p:cond delay="0"/>
                                  </p:stCondLst>
                                  <p:endCondLst>
                                    <p:cond evt="begin" delay="0">
                                      <p:tn val="15"/>
                                    </p:cond>
                                  </p:endCondLst>
                                  <p:childTnLst>
                                    <p:set>
                                      <p:cBhvr>
                                        <p:cTn id="16" dur="1" fill="hold">
                                          <p:stCondLst>
                                            <p:cond delay="0"/>
                                          </p:stCondLst>
                                        </p:cTn>
                                        <p:tgtEl>
                                          <p:spTgt spid="86034">
                                            <p:txEl>
                                              <p:pRg st="0" end="0"/>
                                            </p:txEl>
                                          </p:spTgt>
                                        </p:tgtEl>
                                        <p:attrNameLst>
                                          <p:attrName>style.visibility</p:attrName>
                                        </p:attrNameLst>
                                      </p:cBhvr>
                                      <p:to>
                                        <p:strVal val="visible"/>
                                      </p:to>
                                    </p:set>
                                    <p:animEffect transition="in" filter="wipe(left)">
                                      <p:cBhvr>
                                        <p:cTn id="17" dur="500"/>
                                        <p:tgtEl>
                                          <p:spTgt spid="86034">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86036">
                                            <p:txEl>
                                              <p:pRg st="0" end="0"/>
                                            </p:txEl>
                                          </p:spTgt>
                                        </p:tgtEl>
                                        <p:attrNameLst>
                                          <p:attrName>style.visibility</p:attrName>
                                        </p:attrNameLst>
                                      </p:cBhvr>
                                      <p:to>
                                        <p:strVal val="visible"/>
                                      </p:to>
                                    </p:set>
                                    <p:animEffect transition="in" filter="wipe(left)">
                                      <p:cBhvr>
                                        <p:cTn id="22" dur="500"/>
                                        <p:tgtEl>
                                          <p:spTgt spid="86036">
                                            <p:txEl>
                                              <p:pRg st="0" end="0"/>
                                            </p:txEl>
                                          </p:spTgt>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86036">
                                            <p:txEl>
                                              <p:pRg st="1" end="1"/>
                                            </p:txEl>
                                          </p:spTgt>
                                        </p:tgtEl>
                                        <p:attrNameLst>
                                          <p:attrName>style.visibility</p:attrName>
                                        </p:attrNameLst>
                                      </p:cBhvr>
                                      <p:to>
                                        <p:strVal val="visible"/>
                                      </p:to>
                                    </p:set>
                                    <p:animEffect transition="in" filter="wipe(left)">
                                      <p:cBhvr>
                                        <p:cTn id="25" dur="500"/>
                                        <p:tgtEl>
                                          <p:spTgt spid="86036">
                                            <p:txEl>
                                              <p:pRg st="1" end="1"/>
                                            </p:txEl>
                                          </p:spTgt>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86036">
                                            <p:txEl>
                                              <p:pRg st="2" end="2"/>
                                            </p:txEl>
                                          </p:spTgt>
                                        </p:tgtEl>
                                        <p:attrNameLst>
                                          <p:attrName>style.visibility</p:attrName>
                                        </p:attrNameLst>
                                      </p:cBhvr>
                                      <p:to>
                                        <p:strVal val="visible"/>
                                      </p:to>
                                    </p:set>
                                    <p:animEffect transition="in" filter="wipe(left)">
                                      <p:cBhvr>
                                        <p:cTn id="28" dur="500"/>
                                        <p:tgtEl>
                                          <p:spTgt spid="86036">
                                            <p:txEl>
                                              <p:pRg st="2" end="2"/>
                                            </p:txEl>
                                          </p:spTgt>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86036">
                                            <p:txEl>
                                              <p:pRg st="3" end="3"/>
                                            </p:txEl>
                                          </p:spTgt>
                                        </p:tgtEl>
                                        <p:attrNameLst>
                                          <p:attrName>style.visibility</p:attrName>
                                        </p:attrNameLst>
                                      </p:cBhvr>
                                      <p:to>
                                        <p:strVal val="visible"/>
                                      </p:to>
                                    </p:set>
                                    <p:animEffect transition="in" filter="wipe(left)">
                                      <p:cBhvr>
                                        <p:cTn id="31" dur="500"/>
                                        <p:tgtEl>
                                          <p:spTgt spid="8603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19" grpId="0" build="p" autoUpdateAnimBg="0"/>
      <p:bldP spid="86033" grpId="0" build="p" autoUpdateAnimBg="0"/>
      <p:bldP spid="86034" grpId="0" build="p" autoUpdateAnimBg="0"/>
      <p:bldP spid="86036" grpId="0" build="p" autoUpdateAnimBg="0"/>
    </p:bldLst>
  </p:timing>
</p:sld>
</file>

<file path=ppt/slides/slide5.xml><?xml version="1.0" encoding="utf-8"?>
<p:sld xmlns:a="http://schemas.openxmlformats.org/drawingml/2006/main" xmlns:r="http://schemas.openxmlformats.org/officeDocument/2006/relationships" xmlns:p="http://schemas.openxmlformats.org/presentationml/2006/main" showMasterSp="0" showMasterPhAnim="0">
  <p:cSld>
    <p:bg>
      <p:bgPr>
        <a:blipFill dpi="0" rotWithShape="0">
          <a:blip r:embed="rId4"/>
          <a:srcRect/>
          <a:stretch>
            <a:fillRect/>
          </a:stretch>
        </a:blipFill>
        <a:effectLst/>
      </p:bgPr>
    </p:bg>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F5CCA106-49FB-4D58-8A21-B827CC1EC5DB}"/>
              </a:ext>
            </a:extLst>
          </p:cNvPr>
          <p:cNvSpPr>
            <a:spLocks noGrp="1" noChangeArrowheads="1"/>
          </p:cNvSpPr>
          <p:nvPr>
            <p:ph type="title"/>
          </p:nvPr>
        </p:nvSpPr>
        <p:spPr>
          <a:xfrm>
            <a:off x="762000" y="228600"/>
            <a:ext cx="7772400" cy="914400"/>
          </a:xfrm>
          <a:effectLst>
            <a:outerShdw dist="35921" dir="2700000" algn="ctr" rotWithShape="0">
              <a:schemeClr val="bg2"/>
            </a:outerShdw>
          </a:effectLst>
        </p:spPr>
        <p:txBody>
          <a:bodyPr/>
          <a:lstStyle/>
          <a:p>
            <a:pPr algn="l" eaLnBrk="1" hangingPunct="1">
              <a:defRPr/>
            </a:pPr>
            <a:r>
              <a:rPr lang="zh-CN" altLang="en-US" sz="2800">
                <a:latin typeface="楷体_GB2312" pitchFamily="49" charset="-122"/>
                <a:ea typeface="楷体_GB2312" pitchFamily="49" charset="-122"/>
              </a:rPr>
              <a:t>二、软件测试的</a:t>
            </a:r>
            <a:r>
              <a:rPr lang="zh-CN" altLang="en-US" sz="2800">
                <a:ea typeface="楷体_GB2312" pitchFamily="49" charset="-122"/>
              </a:rPr>
              <a:t>特点 </a:t>
            </a:r>
            <a:r>
              <a:rPr lang="zh-CN" altLang="en-US" sz="2800">
                <a:latin typeface="Times New Roman" panose="02020603050405020304" pitchFamily="18" charset="0"/>
                <a:ea typeface="楷体_GB2312" pitchFamily="49" charset="-122"/>
              </a:rPr>
              <a:t>—</a:t>
            </a:r>
            <a:r>
              <a:rPr lang="zh-CN" altLang="en-US" sz="2800">
                <a:ea typeface="楷体_GB2312" pitchFamily="49" charset="-122"/>
              </a:rPr>
              <a:t> 结论</a:t>
            </a:r>
          </a:p>
        </p:txBody>
      </p:sp>
      <p:sp>
        <p:nvSpPr>
          <p:cNvPr id="37891" name="Rectangle 3">
            <a:extLst>
              <a:ext uri="{FF2B5EF4-FFF2-40B4-BE49-F238E27FC236}">
                <a16:creationId xmlns:a16="http://schemas.microsoft.com/office/drawing/2014/main" id="{325C452B-D31E-4D48-A94D-689AACEB921D}"/>
              </a:ext>
            </a:extLst>
          </p:cNvPr>
          <p:cNvSpPr>
            <a:spLocks noGrp="1" noChangeArrowheads="1"/>
          </p:cNvSpPr>
          <p:nvPr>
            <p:ph type="body" idx="1"/>
          </p:nvPr>
        </p:nvSpPr>
        <p:spPr>
          <a:xfrm>
            <a:off x="609600" y="990600"/>
            <a:ext cx="7942263" cy="1963738"/>
          </a:xfrm>
        </p:spPr>
        <p:txBody>
          <a:bodyPr/>
          <a:lstStyle/>
          <a:p>
            <a:pPr eaLnBrk="1" hangingPunct="1"/>
            <a:r>
              <a:rPr lang="zh-CN" altLang="en-US"/>
              <a:t>3、软件测试难度大</a:t>
            </a:r>
          </a:p>
          <a:p>
            <a:pPr eaLnBrk="1" hangingPunct="1"/>
            <a:r>
              <a:rPr lang="zh-CN" altLang="en-US"/>
              <a:t>	根据上述分析，既然不能进行</a:t>
            </a:r>
            <a:r>
              <a:rPr lang="zh-CN" altLang="en-US">
                <a:solidFill>
                  <a:schemeClr val="folHlink"/>
                </a:solidFill>
              </a:rPr>
              <a:t> </a:t>
            </a:r>
            <a:r>
              <a:rPr lang="zh-CN" altLang="en-US"/>
              <a:t>“穷举”测试，又要查出尽可能多的错误，软件测试工作的难度大。只有选择 —	</a:t>
            </a:r>
          </a:p>
        </p:txBody>
      </p:sp>
      <p:sp>
        <p:nvSpPr>
          <p:cNvPr id="37898" name="Text Box 10">
            <a:extLst>
              <a:ext uri="{FF2B5EF4-FFF2-40B4-BE49-F238E27FC236}">
                <a16:creationId xmlns:a16="http://schemas.microsoft.com/office/drawing/2014/main" id="{9B24B571-F835-443D-B183-658FFB49145F}"/>
              </a:ext>
            </a:extLst>
          </p:cNvPr>
          <p:cNvSpPr txBox="1">
            <a:spLocks noChangeArrowheads="1"/>
          </p:cNvSpPr>
          <p:nvPr/>
        </p:nvSpPr>
        <p:spPr bwMode="auto">
          <a:xfrm>
            <a:off x="2743200" y="2895600"/>
            <a:ext cx="34131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kumimoji="1" sz="1600" b="1">
                <a:solidFill>
                  <a:srgbClr val="003399"/>
                </a:solidFill>
                <a:latin typeface="Times New Roman" panose="02020603050405020304" pitchFamily="18" charset="0"/>
                <a:ea typeface="宋体" panose="02010600030101010101" pitchFamily="2" charset="-122"/>
              </a:defRPr>
            </a:lvl1pPr>
            <a:lvl2pPr marL="742950" indent="-285750" algn="ctr">
              <a:defRPr kumimoji="1" sz="1600" b="1">
                <a:solidFill>
                  <a:srgbClr val="003399"/>
                </a:solidFill>
                <a:latin typeface="Times New Roman" panose="02020603050405020304" pitchFamily="18" charset="0"/>
                <a:ea typeface="宋体" panose="02010600030101010101" pitchFamily="2" charset="-122"/>
              </a:defRPr>
            </a:lvl2pPr>
            <a:lvl3pPr marL="1143000" indent="-228600" algn="ctr">
              <a:defRPr kumimoji="1" sz="1600" b="1">
                <a:solidFill>
                  <a:srgbClr val="003399"/>
                </a:solidFill>
                <a:latin typeface="Times New Roman" panose="02020603050405020304" pitchFamily="18" charset="0"/>
                <a:ea typeface="宋体" panose="02010600030101010101" pitchFamily="2" charset="-122"/>
              </a:defRPr>
            </a:lvl3pPr>
            <a:lvl4pPr marL="1600200" indent="-228600" algn="ctr">
              <a:defRPr kumimoji="1" sz="1600" b="1">
                <a:solidFill>
                  <a:srgbClr val="003399"/>
                </a:solidFill>
                <a:latin typeface="Times New Roman" panose="02020603050405020304" pitchFamily="18" charset="0"/>
                <a:ea typeface="宋体" panose="02010600030101010101" pitchFamily="2" charset="-122"/>
              </a:defRPr>
            </a:lvl4pPr>
            <a:lvl5pPr marL="2057400" indent="-228600" algn="ctr">
              <a:defRPr kumimoji="1" sz="1600" b="1">
                <a:solidFill>
                  <a:srgbClr val="003399"/>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9pPr>
          </a:lstStyle>
          <a:p>
            <a:pPr algn="l" eaLnBrk="1" hangingPunct="1">
              <a:spcBef>
                <a:spcPct val="50000"/>
              </a:spcBef>
            </a:pPr>
            <a:r>
              <a:rPr lang="zh-CN" altLang="en-US" sz="2800">
                <a:solidFill>
                  <a:schemeClr val="folHlink"/>
                </a:solidFill>
                <a:ea typeface="幼圆" panose="02010509060101010101" pitchFamily="49" charset="-122"/>
              </a:rPr>
              <a:t>“高效的测试用例”</a:t>
            </a:r>
            <a:endParaRPr lang="zh-CN" altLang="en-US" sz="2400" b="0">
              <a:solidFill>
                <a:schemeClr val="folHlink"/>
              </a:solidFill>
              <a:ea typeface="幼圆" panose="02010509060101010101" pitchFamily="49" charset="-122"/>
            </a:endParaRPr>
          </a:p>
        </p:txBody>
      </p:sp>
      <p:sp>
        <p:nvSpPr>
          <p:cNvPr id="37899" name="Rectangle 11">
            <a:extLst>
              <a:ext uri="{FF2B5EF4-FFF2-40B4-BE49-F238E27FC236}">
                <a16:creationId xmlns:a16="http://schemas.microsoft.com/office/drawing/2014/main" id="{5E2FC0DA-7C92-41B8-8DE9-ED86B4CC2A00}"/>
              </a:ext>
            </a:extLst>
          </p:cNvPr>
          <p:cNvSpPr>
            <a:spLocks noChangeArrowheads="1"/>
          </p:cNvSpPr>
          <p:nvPr/>
        </p:nvSpPr>
        <p:spPr bwMode="auto">
          <a:xfrm>
            <a:off x="731838" y="3733800"/>
            <a:ext cx="7602537" cy="198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accent2"/>
              </a:buClr>
              <a:buSzPct val="80000"/>
              <a:buFont typeface="Wingdings" panose="05000000000000000000" pitchFamily="2" charset="2"/>
              <a:defRPr kumimoji="1" sz="2800" b="1">
                <a:solidFill>
                  <a:schemeClr val="tx1"/>
                </a:solidFill>
                <a:latin typeface="Times New Roman" panose="02020603050405020304" pitchFamily="18" charset="0"/>
                <a:ea typeface="楷体_GB2312" pitchFamily="49" charset="-122"/>
              </a:defRPr>
            </a:lvl1pPr>
            <a:lvl2pPr marL="742950" indent="-285750">
              <a:spcBef>
                <a:spcPct val="20000"/>
              </a:spcBef>
              <a:buClr>
                <a:schemeClr val="tx1"/>
              </a:buClr>
              <a:buSzPct val="90000"/>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defRPr kumimoji="1" sz="2800">
                <a:solidFill>
                  <a:schemeClr val="tx1"/>
                </a:solidFill>
                <a:latin typeface="Times New Roman" panose="02020603050405020304" pitchFamily="18" charset="0"/>
                <a:ea typeface="宋体" panose="02010600030101010101" pitchFamily="2" charset="-122"/>
              </a:defRPr>
            </a:lvl9pPr>
          </a:lstStyle>
          <a:p>
            <a:pPr eaLnBrk="1" hangingPunct="1">
              <a:lnSpc>
                <a:spcPct val="160000"/>
              </a:lnSpc>
              <a:spcBef>
                <a:spcPct val="60000"/>
              </a:spcBef>
            </a:pPr>
            <a:r>
              <a:rPr lang="zh-CN" altLang="en-US"/>
              <a:t>		什么是</a:t>
            </a:r>
            <a:r>
              <a:rPr lang="zh-CN" altLang="en-US">
                <a:solidFill>
                  <a:schemeClr val="folHlink"/>
                </a:solidFill>
                <a:ea typeface="幼圆" panose="02010509060101010101" pitchFamily="49" charset="-122"/>
              </a:rPr>
              <a:t>“高效的测试用例”</a:t>
            </a:r>
            <a:r>
              <a:rPr lang="zh-CN" altLang="en-US"/>
              <a:t>？</a:t>
            </a:r>
          </a:p>
          <a:p>
            <a:pPr eaLnBrk="1" hangingPunct="1"/>
            <a:r>
              <a:rPr lang="zh-CN" altLang="en-US"/>
              <a:t>		如何选择</a:t>
            </a:r>
            <a:r>
              <a:rPr lang="zh-CN" altLang="en-US">
                <a:solidFill>
                  <a:schemeClr val="folHlink"/>
                </a:solidFill>
                <a:ea typeface="幼圆" panose="02010509060101010101" pitchFamily="49" charset="-122"/>
              </a:rPr>
              <a:t>“高效的测试用例”</a:t>
            </a:r>
            <a:r>
              <a:rPr lang="zh-CN" altLang="en-US"/>
              <a:t>？</a:t>
            </a:r>
            <a:endParaRPr lang="zh-CN" altLang="en-US">
              <a:solidFill>
                <a:schemeClr val="folHlink"/>
              </a:solidFill>
              <a:ea typeface="幼圆" panose="02010509060101010101" pitchFamily="49" charset="-122"/>
            </a:endParaRPr>
          </a:p>
          <a:p>
            <a:pPr eaLnBrk="1" hangingPunct="1">
              <a:spcBef>
                <a:spcPct val="60000"/>
              </a:spcBef>
            </a:pPr>
            <a:r>
              <a:rPr lang="zh-CN" altLang="en-US"/>
              <a:t>	这就是本章讨论的主要问题！！！</a:t>
            </a:r>
          </a:p>
        </p:txBody>
      </p:sp>
      <p:graphicFrame>
        <p:nvGraphicFramePr>
          <p:cNvPr id="37900" name="Object 12">
            <a:extLst>
              <a:ext uri="{FF2B5EF4-FFF2-40B4-BE49-F238E27FC236}">
                <a16:creationId xmlns:a16="http://schemas.microsoft.com/office/drawing/2014/main" id="{1D7DFB75-8DC3-4073-8212-2AD74AC087E9}"/>
              </a:ext>
            </a:extLst>
          </p:cNvPr>
          <p:cNvGraphicFramePr>
            <a:graphicFrameLocks noChangeAspect="1"/>
          </p:cNvGraphicFramePr>
          <p:nvPr/>
        </p:nvGraphicFramePr>
        <p:xfrm>
          <a:off x="1371600" y="4132263"/>
          <a:ext cx="141288" cy="141287"/>
        </p:xfrm>
        <a:graphic>
          <a:graphicData uri="http://schemas.openxmlformats.org/presentationml/2006/ole">
            <mc:AlternateContent xmlns:mc="http://schemas.openxmlformats.org/markup-compatibility/2006">
              <mc:Choice xmlns:v="urn:schemas-microsoft-com:vml" Requires="v">
                <p:oleObj spid="_x0000_s7187" name="Clip" r:id="rId5" imgW="142555" imgH="142555" progId="MS_ClipArt_Gallery.2">
                  <p:embed/>
                </p:oleObj>
              </mc:Choice>
              <mc:Fallback>
                <p:oleObj name="Clip" r:id="rId5" imgW="142555" imgH="142555" progId="MS_ClipArt_Gallery.2">
                  <p:embed/>
                  <p:pic>
                    <p:nvPicPr>
                      <p:cNvPr id="0" name="Object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71600" y="4132263"/>
                        <a:ext cx="141288" cy="141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7901" name="Object 13">
            <a:extLst>
              <a:ext uri="{FF2B5EF4-FFF2-40B4-BE49-F238E27FC236}">
                <a16:creationId xmlns:a16="http://schemas.microsoft.com/office/drawing/2014/main" id="{0851D34A-AD51-43C7-BFF9-458002C8C0CF}"/>
              </a:ext>
            </a:extLst>
          </p:cNvPr>
          <p:cNvGraphicFramePr>
            <a:graphicFrameLocks noChangeAspect="1"/>
          </p:cNvGraphicFramePr>
          <p:nvPr/>
        </p:nvGraphicFramePr>
        <p:xfrm>
          <a:off x="1371600" y="4706938"/>
          <a:ext cx="141288" cy="141287"/>
        </p:xfrm>
        <a:graphic>
          <a:graphicData uri="http://schemas.openxmlformats.org/presentationml/2006/ole">
            <mc:AlternateContent xmlns:mc="http://schemas.openxmlformats.org/markup-compatibility/2006">
              <mc:Choice xmlns:v="urn:schemas-microsoft-com:vml" Requires="v">
                <p:oleObj spid="_x0000_s7188" name="Clip" r:id="rId7" imgW="142555" imgH="142555" progId="MS_ClipArt_Gallery.2">
                  <p:embed/>
                </p:oleObj>
              </mc:Choice>
              <mc:Fallback>
                <p:oleObj name="Clip" r:id="rId7" imgW="142555" imgH="142555" progId="MS_ClipArt_Gallery.2">
                  <p:embed/>
                  <p:pic>
                    <p:nvPicPr>
                      <p:cNvPr id="0" name="Object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71600" y="4706938"/>
                        <a:ext cx="141288" cy="141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176" name="Oval 32">
            <a:hlinkClick r:id="" action="ppaction://hlinkshowjump?jump=previousslide"/>
            <a:extLst>
              <a:ext uri="{FF2B5EF4-FFF2-40B4-BE49-F238E27FC236}">
                <a16:creationId xmlns:a16="http://schemas.microsoft.com/office/drawing/2014/main" id="{ECC6F950-53DE-426A-AC75-E3A53AF13ECE}"/>
              </a:ext>
            </a:extLst>
          </p:cNvPr>
          <p:cNvSpPr>
            <a:spLocks noChangeArrowheads="1"/>
          </p:cNvSpPr>
          <p:nvPr/>
        </p:nvSpPr>
        <p:spPr bwMode="auto">
          <a:xfrm>
            <a:off x="6353175" y="6386513"/>
            <a:ext cx="747713" cy="323850"/>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kumimoji="1" sz="1600" b="1">
                <a:solidFill>
                  <a:srgbClr val="003399"/>
                </a:solidFill>
                <a:latin typeface="Times New Roman" panose="02020603050405020304" pitchFamily="18" charset="0"/>
                <a:ea typeface="宋体" panose="02010600030101010101" pitchFamily="2" charset="-122"/>
              </a:defRPr>
            </a:lvl1pPr>
            <a:lvl2pPr marL="742950" indent="-285750" algn="ctr">
              <a:defRPr kumimoji="1" sz="1600" b="1">
                <a:solidFill>
                  <a:srgbClr val="003399"/>
                </a:solidFill>
                <a:latin typeface="Times New Roman" panose="02020603050405020304" pitchFamily="18" charset="0"/>
                <a:ea typeface="宋体" panose="02010600030101010101" pitchFamily="2" charset="-122"/>
              </a:defRPr>
            </a:lvl2pPr>
            <a:lvl3pPr marL="1143000" indent="-228600" algn="ctr">
              <a:defRPr kumimoji="1" sz="1600" b="1">
                <a:solidFill>
                  <a:srgbClr val="003399"/>
                </a:solidFill>
                <a:latin typeface="Times New Roman" panose="02020603050405020304" pitchFamily="18" charset="0"/>
                <a:ea typeface="宋体" panose="02010600030101010101" pitchFamily="2" charset="-122"/>
              </a:defRPr>
            </a:lvl3pPr>
            <a:lvl4pPr marL="1600200" indent="-228600" algn="ctr">
              <a:defRPr kumimoji="1" sz="1600" b="1">
                <a:solidFill>
                  <a:srgbClr val="003399"/>
                </a:solidFill>
                <a:latin typeface="Times New Roman" panose="02020603050405020304" pitchFamily="18" charset="0"/>
                <a:ea typeface="宋体" panose="02010600030101010101" pitchFamily="2" charset="-122"/>
              </a:defRPr>
            </a:lvl4pPr>
            <a:lvl5pPr marL="2057400" indent="-228600" algn="ctr">
              <a:defRPr kumimoji="1" sz="1600" b="1">
                <a:solidFill>
                  <a:srgbClr val="003399"/>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7177" name="Oval 33">
            <a:hlinkClick r:id="" action="ppaction://hlinkshowjump?jump=nextslide"/>
            <a:extLst>
              <a:ext uri="{FF2B5EF4-FFF2-40B4-BE49-F238E27FC236}">
                <a16:creationId xmlns:a16="http://schemas.microsoft.com/office/drawing/2014/main" id="{A1A50AC8-F929-49B7-BA35-9F6489A62A5F}"/>
              </a:ext>
            </a:extLst>
          </p:cNvPr>
          <p:cNvSpPr>
            <a:spLocks noChangeArrowheads="1"/>
          </p:cNvSpPr>
          <p:nvPr/>
        </p:nvSpPr>
        <p:spPr bwMode="auto">
          <a:xfrm>
            <a:off x="7219950" y="6391275"/>
            <a:ext cx="781050" cy="314325"/>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kumimoji="1" sz="1600" b="1">
                <a:solidFill>
                  <a:srgbClr val="003399"/>
                </a:solidFill>
                <a:latin typeface="Times New Roman" panose="02020603050405020304" pitchFamily="18" charset="0"/>
                <a:ea typeface="宋体" panose="02010600030101010101" pitchFamily="2" charset="-122"/>
              </a:defRPr>
            </a:lvl1pPr>
            <a:lvl2pPr marL="742950" indent="-285750" algn="ctr">
              <a:defRPr kumimoji="1" sz="1600" b="1">
                <a:solidFill>
                  <a:srgbClr val="003399"/>
                </a:solidFill>
                <a:latin typeface="Times New Roman" panose="02020603050405020304" pitchFamily="18" charset="0"/>
                <a:ea typeface="宋体" panose="02010600030101010101" pitchFamily="2" charset="-122"/>
              </a:defRPr>
            </a:lvl2pPr>
            <a:lvl3pPr marL="1143000" indent="-228600" algn="ctr">
              <a:defRPr kumimoji="1" sz="1600" b="1">
                <a:solidFill>
                  <a:srgbClr val="003399"/>
                </a:solidFill>
                <a:latin typeface="Times New Roman" panose="02020603050405020304" pitchFamily="18" charset="0"/>
                <a:ea typeface="宋体" panose="02010600030101010101" pitchFamily="2" charset="-122"/>
              </a:defRPr>
            </a:lvl3pPr>
            <a:lvl4pPr marL="1600200" indent="-228600" algn="ctr">
              <a:defRPr kumimoji="1" sz="1600" b="1">
                <a:solidFill>
                  <a:srgbClr val="003399"/>
                </a:solidFill>
                <a:latin typeface="Times New Roman" panose="02020603050405020304" pitchFamily="18" charset="0"/>
                <a:ea typeface="宋体" panose="02010600030101010101" pitchFamily="2" charset="-122"/>
              </a:defRPr>
            </a:lvl4pPr>
            <a:lvl5pPr marL="2057400" indent="-228600" algn="ctr">
              <a:defRPr kumimoji="1" sz="1600" b="1">
                <a:solidFill>
                  <a:srgbClr val="003399"/>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7178" name="Oval 34">
            <a:hlinkClick r:id="" action="ppaction://hlinkshowjump?jump=firstslide"/>
            <a:extLst>
              <a:ext uri="{FF2B5EF4-FFF2-40B4-BE49-F238E27FC236}">
                <a16:creationId xmlns:a16="http://schemas.microsoft.com/office/drawing/2014/main" id="{46BC59FD-8856-4027-B879-1693B88E9F39}"/>
              </a:ext>
            </a:extLst>
          </p:cNvPr>
          <p:cNvSpPr>
            <a:spLocks noChangeArrowheads="1"/>
          </p:cNvSpPr>
          <p:nvPr/>
        </p:nvSpPr>
        <p:spPr bwMode="auto">
          <a:xfrm>
            <a:off x="8148638" y="6392863"/>
            <a:ext cx="781050" cy="314325"/>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kumimoji="1" sz="1600" b="1">
                <a:solidFill>
                  <a:srgbClr val="003399"/>
                </a:solidFill>
                <a:latin typeface="Times New Roman" panose="02020603050405020304" pitchFamily="18" charset="0"/>
                <a:ea typeface="宋体" panose="02010600030101010101" pitchFamily="2" charset="-122"/>
              </a:defRPr>
            </a:lvl1pPr>
            <a:lvl2pPr marL="742950" indent="-285750" algn="ctr">
              <a:defRPr kumimoji="1" sz="1600" b="1">
                <a:solidFill>
                  <a:srgbClr val="003399"/>
                </a:solidFill>
                <a:latin typeface="Times New Roman" panose="02020603050405020304" pitchFamily="18" charset="0"/>
                <a:ea typeface="宋体" panose="02010600030101010101" pitchFamily="2" charset="-122"/>
              </a:defRPr>
            </a:lvl2pPr>
            <a:lvl3pPr marL="1143000" indent="-228600" algn="ctr">
              <a:defRPr kumimoji="1" sz="1600" b="1">
                <a:solidFill>
                  <a:srgbClr val="003399"/>
                </a:solidFill>
                <a:latin typeface="Times New Roman" panose="02020603050405020304" pitchFamily="18" charset="0"/>
                <a:ea typeface="宋体" panose="02010600030101010101" pitchFamily="2" charset="-122"/>
              </a:defRPr>
            </a:lvl3pPr>
            <a:lvl4pPr marL="1600200" indent="-228600" algn="ctr">
              <a:defRPr kumimoji="1" sz="1600" b="1">
                <a:solidFill>
                  <a:srgbClr val="003399"/>
                </a:solidFill>
                <a:latin typeface="Times New Roman" panose="02020603050405020304" pitchFamily="18" charset="0"/>
                <a:ea typeface="宋体" panose="02010600030101010101" pitchFamily="2" charset="-122"/>
              </a:defRPr>
            </a:lvl4pPr>
            <a:lvl5pPr marL="2057400" indent="-228600" algn="ctr">
              <a:defRPr kumimoji="1" sz="1600" b="1">
                <a:solidFill>
                  <a:srgbClr val="003399"/>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9pPr>
          </a:lstStyle>
          <a:p>
            <a:pPr eaLnBrk="1" hangingPunct="1"/>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7891">
                                            <p:txEl>
                                              <p:pRg st="0" end="0"/>
                                            </p:txEl>
                                          </p:spTgt>
                                        </p:tgtEl>
                                        <p:attrNameLst>
                                          <p:attrName>style.visibility</p:attrName>
                                        </p:attrNameLst>
                                      </p:cBhvr>
                                      <p:to>
                                        <p:strVal val="visible"/>
                                      </p:to>
                                    </p:set>
                                    <p:animEffect transition="in" filter="wipe(left)">
                                      <p:cBhvr>
                                        <p:cTn id="7" dur="500"/>
                                        <p:tgtEl>
                                          <p:spTgt spid="3789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7891">
                                            <p:txEl>
                                              <p:pRg st="1" end="1"/>
                                            </p:txEl>
                                          </p:spTgt>
                                        </p:tgtEl>
                                        <p:attrNameLst>
                                          <p:attrName>style.visibility</p:attrName>
                                        </p:attrNameLst>
                                      </p:cBhvr>
                                      <p:to>
                                        <p:strVal val="visible"/>
                                      </p:to>
                                    </p:set>
                                    <p:animEffect transition="in" filter="wipe(left)">
                                      <p:cBhvr>
                                        <p:cTn id="12" dur="500"/>
                                        <p:tgtEl>
                                          <p:spTgt spid="3789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3" presetClass="entr" presetSubtype="528" fill="hold" grpId="0" nodeType="clickEffect">
                                  <p:stCondLst>
                                    <p:cond delay="0"/>
                                  </p:stCondLst>
                                  <p:childTnLst>
                                    <p:set>
                                      <p:cBhvr>
                                        <p:cTn id="16" dur="1" fill="hold">
                                          <p:stCondLst>
                                            <p:cond delay="0"/>
                                          </p:stCondLst>
                                        </p:cTn>
                                        <p:tgtEl>
                                          <p:spTgt spid="37898"/>
                                        </p:tgtEl>
                                        <p:attrNameLst>
                                          <p:attrName>style.visibility</p:attrName>
                                        </p:attrNameLst>
                                      </p:cBhvr>
                                      <p:to>
                                        <p:strVal val="visible"/>
                                      </p:to>
                                    </p:set>
                                    <p:anim calcmode="lin" valueType="num">
                                      <p:cBhvr>
                                        <p:cTn id="17" dur="500" fill="hold"/>
                                        <p:tgtEl>
                                          <p:spTgt spid="37898"/>
                                        </p:tgtEl>
                                        <p:attrNameLst>
                                          <p:attrName>ppt_w</p:attrName>
                                        </p:attrNameLst>
                                      </p:cBhvr>
                                      <p:tavLst>
                                        <p:tav tm="0">
                                          <p:val>
                                            <p:fltVal val="0"/>
                                          </p:val>
                                        </p:tav>
                                        <p:tav tm="100000">
                                          <p:val>
                                            <p:strVal val="#ppt_w"/>
                                          </p:val>
                                        </p:tav>
                                      </p:tavLst>
                                    </p:anim>
                                    <p:anim calcmode="lin" valueType="num">
                                      <p:cBhvr>
                                        <p:cTn id="18" dur="500" fill="hold"/>
                                        <p:tgtEl>
                                          <p:spTgt spid="37898"/>
                                        </p:tgtEl>
                                        <p:attrNameLst>
                                          <p:attrName>ppt_h</p:attrName>
                                        </p:attrNameLst>
                                      </p:cBhvr>
                                      <p:tavLst>
                                        <p:tav tm="0">
                                          <p:val>
                                            <p:fltVal val="0"/>
                                          </p:val>
                                        </p:tav>
                                        <p:tav tm="100000">
                                          <p:val>
                                            <p:strVal val="#ppt_h"/>
                                          </p:val>
                                        </p:tav>
                                      </p:tavLst>
                                    </p:anim>
                                    <p:anim calcmode="lin" valueType="num">
                                      <p:cBhvr>
                                        <p:cTn id="19" dur="500" fill="hold"/>
                                        <p:tgtEl>
                                          <p:spTgt spid="37898"/>
                                        </p:tgtEl>
                                        <p:attrNameLst>
                                          <p:attrName>ppt_x</p:attrName>
                                        </p:attrNameLst>
                                      </p:cBhvr>
                                      <p:tavLst>
                                        <p:tav tm="0">
                                          <p:val>
                                            <p:fltVal val="0.5"/>
                                          </p:val>
                                        </p:tav>
                                        <p:tav tm="100000">
                                          <p:val>
                                            <p:strVal val="#ppt_x"/>
                                          </p:val>
                                        </p:tav>
                                      </p:tavLst>
                                    </p:anim>
                                    <p:anim calcmode="lin" valueType="num">
                                      <p:cBhvr>
                                        <p:cTn id="20" dur="500" fill="hold"/>
                                        <p:tgtEl>
                                          <p:spTgt spid="37898"/>
                                        </p:tgtEl>
                                        <p:attrNameLst>
                                          <p:attrName>ppt_y</p:attrName>
                                        </p:attrNameLst>
                                      </p:cBhvr>
                                      <p:tavLst>
                                        <p:tav tm="0">
                                          <p:val>
                                            <p:fltVal val="0.5"/>
                                          </p:val>
                                        </p:tav>
                                        <p:tav tm="100000">
                                          <p:val>
                                            <p:strVal val="#ppt_y"/>
                                          </p:val>
                                        </p:tav>
                                      </p:tavLst>
                                    </p:anim>
                                  </p:childTnLst>
                                  <p:subTnLst>
                                    <p:audio>
                                      <p:cMediaNode>
                                        <p:cTn display="0" masterRel="sameClick">
                                          <p:stCondLst>
                                            <p:cond evt="begin" delay="0">
                                              <p:tn val="15"/>
                                            </p:cond>
                                          </p:stCondLst>
                                          <p:endCondLst>
                                            <p:cond evt="onStopAudio" delay="0">
                                              <p:tgtEl>
                                                <p:sldTgt/>
                                              </p:tgtEl>
                                            </p:cond>
                                          </p:endCondLst>
                                        </p:cTn>
                                        <p:tgtEl>
                                          <p:sndTgt r:embed="rId3" name="GLASS.WAV"/>
                                        </p:tgtEl>
                                      </p:cMediaNode>
                                    </p:audio>
                                  </p:sub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499"/>
                                          </p:stCondLst>
                                        </p:cTn>
                                        <p:tgtEl>
                                          <p:spTgt spid="37900"/>
                                        </p:tgtEl>
                                        <p:attrNameLst>
                                          <p:attrName>style.visibility</p:attrName>
                                        </p:attrNameLst>
                                      </p:cBhvr>
                                      <p:to>
                                        <p:strVal val="visible"/>
                                      </p:to>
                                    </p:set>
                                  </p:childTnLst>
                                </p:cTn>
                              </p:par>
                            </p:childTnLst>
                          </p:cTn>
                        </p:par>
                        <p:par>
                          <p:cTn id="25" fill="hold" nodeType="afterGroup">
                            <p:stCondLst>
                              <p:cond delay="500"/>
                            </p:stCondLst>
                            <p:childTnLst>
                              <p:par>
                                <p:cTn id="26" presetID="22" presetClass="entr" presetSubtype="8" fill="hold" grpId="0" nodeType="afterEffect">
                                  <p:stCondLst>
                                    <p:cond delay="0"/>
                                  </p:stCondLst>
                                  <p:childTnLst>
                                    <p:set>
                                      <p:cBhvr>
                                        <p:cTn id="27" dur="1" fill="hold">
                                          <p:stCondLst>
                                            <p:cond delay="0"/>
                                          </p:stCondLst>
                                        </p:cTn>
                                        <p:tgtEl>
                                          <p:spTgt spid="37899"/>
                                        </p:tgtEl>
                                        <p:attrNameLst>
                                          <p:attrName>style.visibility</p:attrName>
                                        </p:attrNameLst>
                                      </p:cBhvr>
                                      <p:to>
                                        <p:strVal val="visible"/>
                                      </p:to>
                                    </p:set>
                                    <p:animEffect transition="in" filter="wipe(left)">
                                      <p:cBhvr>
                                        <p:cTn id="28" dur="500"/>
                                        <p:tgtEl>
                                          <p:spTgt spid="37899"/>
                                        </p:tgtEl>
                                      </p:cBhvr>
                                    </p:animEffect>
                                  </p:childTnLst>
                                </p:cTn>
                              </p:par>
                            </p:childTnLst>
                          </p:cTn>
                        </p:par>
                        <p:par>
                          <p:cTn id="29" fill="hold" nodeType="afterGroup">
                            <p:stCondLst>
                              <p:cond delay="1000"/>
                            </p:stCondLst>
                            <p:childTnLst>
                              <p:par>
                                <p:cTn id="30" presetID="1" presetClass="entr" presetSubtype="0" fill="hold" nodeType="afterEffect">
                                  <p:stCondLst>
                                    <p:cond delay="0"/>
                                  </p:stCondLst>
                                  <p:childTnLst>
                                    <p:set>
                                      <p:cBhvr>
                                        <p:cTn id="31" dur="1" fill="hold">
                                          <p:stCondLst>
                                            <p:cond delay="499"/>
                                          </p:stCondLst>
                                        </p:cTn>
                                        <p:tgtEl>
                                          <p:spTgt spid="379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1" grpId="0" build="p" autoUpdateAnimBg="0"/>
      <p:bldP spid="37898" grpId="0" autoUpdateAnimBg="0"/>
      <p:bldP spid="37899" grpId="0" autoUpdateAnimBg="0"/>
    </p:bldLst>
  </p:timing>
</p:sld>
</file>

<file path=ppt/slides/slide50.xml><?xml version="1.0" encoding="utf-8"?>
<p:sld xmlns:a="http://schemas.openxmlformats.org/drawingml/2006/main" xmlns:r="http://schemas.openxmlformats.org/officeDocument/2006/relationships" xmlns:p="http://schemas.openxmlformats.org/presentationml/2006/main" showMasterSp="0" showMasterPhAnim="0">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87042" name="Rectangle 2">
            <a:extLst>
              <a:ext uri="{FF2B5EF4-FFF2-40B4-BE49-F238E27FC236}">
                <a16:creationId xmlns:a16="http://schemas.microsoft.com/office/drawing/2014/main" id="{3AA11330-C107-4771-8EDF-D3D75B2EFD00}"/>
              </a:ext>
            </a:extLst>
          </p:cNvPr>
          <p:cNvSpPr>
            <a:spLocks noGrp="1" noChangeArrowheads="1"/>
          </p:cNvSpPr>
          <p:nvPr>
            <p:ph type="title"/>
          </p:nvPr>
        </p:nvSpPr>
        <p:spPr>
          <a:xfrm>
            <a:off x="727075" y="211138"/>
            <a:ext cx="7772400" cy="666750"/>
          </a:xfrm>
          <a:effectLst>
            <a:outerShdw dist="35921" dir="2700000" algn="ctr" rotWithShape="0">
              <a:schemeClr val="bg2"/>
            </a:outerShdw>
          </a:effectLst>
        </p:spPr>
        <p:txBody>
          <a:bodyPr/>
          <a:lstStyle/>
          <a:p>
            <a:pPr algn="l" eaLnBrk="1" hangingPunct="1">
              <a:defRPr/>
            </a:pPr>
            <a:r>
              <a:rPr lang="zh-CN" altLang="en-US" sz="2800">
                <a:solidFill>
                  <a:schemeClr val="folHlink"/>
                </a:solidFill>
                <a:latin typeface="楷体_GB2312" pitchFamily="49" charset="-122"/>
                <a:ea typeface="楷体_GB2312" pitchFamily="49" charset="-122"/>
              </a:rPr>
              <a:t>二、纠错的技术</a:t>
            </a:r>
            <a:endParaRPr lang="zh-CN" altLang="en-US" b="0">
              <a:solidFill>
                <a:schemeClr val="folHlink"/>
              </a:solidFill>
              <a:latin typeface="楷体_GB2312" pitchFamily="49" charset="-122"/>
              <a:ea typeface="楷体_GB2312" pitchFamily="49" charset="-122"/>
            </a:endParaRPr>
          </a:p>
        </p:txBody>
      </p:sp>
      <p:sp>
        <p:nvSpPr>
          <p:cNvPr id="87043" name="Rectangle 3">
            <a:extLst>
              <a:ext uri="{FF2B5EF4-FFF2-40B4-BE49-F238E27FC236}">
                <a16:creationId xmlns:a16="http://schemas.microsoft.com/office/drawing/2014/main" id="{42B1C0AA-F7A6-4B4B-A4F0-77954F091C9F}"/>
              </a:ext>
            </a:extLst>
          </p:cNvPr>
          <p:cNvSpPr>
            <a:spLocks noGrp="1" noChangeArrowheads="1"/>
          </p:cNvSpPr>
          <p:nvPr>
            <p:ph type="body" idx="1"/>
          </p:nvPr>
        </p:nvSpPr>
        <p:spPr>
          <a:xfrm>
            <a:off x="381000" y="914400"/>
            <a:ext cx="8507413" cy="1111250"/>
          </a:xfrm>
        </p:spPr>
        <p:txBody>
          <a:bodyPr/>
          <a:lstStyle/>
          <a:p>
            <a:pPr lvl="1" eaLnBrk="1" hangingPunct="1">
              <a:lnSpc>
                <a:spcPct val="125000"/>
              </a:lnSpc>
              <a:spcBef>
                <a:spcPct val="0"/>
              </a:spcBef>
              <a:buClrTx/>
              <a:buSzTx/>
            </a:pPr>
            <a:r>
              <a:rPr lang="zh-CN" altLang="en-US" b="1">
                <a:solidFill>
                  <a:schemeClr val="folHlink"/>
                </a:solidFill>
                <a:latin typeface="楷体_GB2312" pitchFamily="49" charset="-122"/>
                <a:ea typeface="楷体_GB2312" pitchFamily="49" charset="-122"/>
              </a:rPr>
              <a:t>1、硬性纠错</a:t>
            </a:r>
            <a:endParaRPr lang="zh-CN" altLang="en-US" b="1">
              <a:latin typeface="楷体_GB2312" pitchFamily="49" charset="-122"/>
              <a:ea typeface="楷体_GB2312" pitchFamily="49" charset="-122"/>
            </a:endParaRPr>
          </a:p>
          <a:p>
            <a:pPr lvl="1" eaLnBrk="1" hangingPunct="1">
              <a:spcBef>
                <a:spcPct val="10000"/>
              </a:spcBef>
              <a:buClrTx/>
              <a:buSzTx/>
            </a:pPr>
            <a:r>
              <a:rPr lang="zh-CN" altLang="en-US" b="1">
                <a:latin typeface="楷体_GB2312" pitchFamily="49" charset="-122"/>
                <a:ea typeface="楷体_GB2312" pitchFamily="49" charset="-122"/>
              </a:rPr>
              <a:t>	又称为蛮干法，是使用较多，效率较低的方法。</a:t>
            </a:r>
          </a:p>
        </p:txBody>
      </p:sp>
      <p:sp>
        <p:nvSpPr>
          <p:cNvPr id="87058" name="Rectangle 18">
            <a:extLst>
              <a:ext uri="{FF2B5EF4-FFF2-40B4-BE49-F238E27FC236}">
                <a16:creationId xmlns:a16="http://schemas.microsoft.com/office/drawing/2014/main" id="{B772EEA8-821D-46AB-B1CA-85F3B2F051E0}"/>
              </a:ext>
            </a:extLst>
          </p:cNvPr>
          <p:cNvSpPr>
            <a:spLocks noChangeArrowheads="1"/>
          </p:cNvSpPr>
          <p:nvPr/>
        </p:nvSpPr>
        <p:spPr bwMode="auto">
          <a:xfrm>
            <a:off x="533400" y="4264025"/>
            <a:ext cx="8312150" cy="174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accent2"/>
              </a:buClr>
              <a:buSzPct val="80000"/>
              <a:buFont typeface="Wingdings" panose="05000000000000000000" pitchFamily="2" charset="2"/>
              <a:defRPr kumimoji="1" sz="2800" b="1">
                <a:solidFill>
                  <a:schemeClr val="tx1"/>
                </a:solidFill>
                <a:latin typeface="Times New Roman" panose="02020603050405020304" pitchFamily="18" charset="0"/>
                <a:ea typeface="楷体_GB2312" pitchFamily="49" charset="-122"/>
              </a:defRPr>
            </a:lvl1pPr>
            <a:lvl2pPr marL="742950" indent="-285750">
              <a:spcBef>
                <a:spcPct val="20000"/>
              </a:spcBef>
              <a:buClr>
                <a:schemeClr val="tx1"/>
              </a:buClr>
              <a:buSzPct val="90000"/>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defRPr kumimoji="1" sz="2800">
                <a:solidFill>
                  <a:schemeClr val="tx1"/>
                </a:solidFill>
                <a:latin typeface="Times New Roman" panose="02020603050405020304" pitchFamily="18" charset="0"/>
                <a:ea typeface="宋体" panose="02010600030101010101" pitchFamily="2" charset="-122"/>
              </a:defRPr>
            </a:lvl9pPr>
          </a:lstStyle>
          <a:p>
            <a:pPr lvl="1" eaLnBrk="1" hangingPunct="1">
              <a:lnSpc>
                <a:spcPct val="125000"/>
              </a:lnSpc>
              <a:spcBef>
                <a:spcPct val="0"/>
              </a:spcBef>
              <a:buClrTx/>
              <a:buSzTx/>
            </a:pPr>
            <a:endParaRPr lang="zh-CN" altLang="en-US">
              <a:latin typeface="楷体_GB2312" pitchFamily="49" charset="-122"/>
              <a:ea typeface="楷体_GB2312" pitchFamily="49" charset="-122"/>
            </a:endParaRPr>
          </a:p>
        </p:txBody>
      </p:sp>
      <p:sp>
        <p:nvSpPr>
          <p:cNvPr id="87060" name="Rectangle 20">
            <a:extLst>
              <a:ext uri="{FF2B5EF4-FFF2-40B4-BE49-F238E27FC236}">
                <a16:creationId xmlns:a16="http://schemas.microsoft.com/office/drawing/2014/main" id="{B1C7B8D1-4305-4FEB-88A7-D9D1EEFD1683}"/>
              </a:ext>
            </a:extLst>
          </p:cNvPr>
          <p:cNvSpPr>
            <a:spLocks noChangeArrowheads="1"/>
          </p:cNvSpPr>
          <p:nvPr/>
        </p:nvSpPr>
        <p:spPr bwMode="auto">
          <a:xfrm>
            <a:off x="1273175" y="2025650"/>
            <a:ext cx="5608638" cy="173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accent2"/>
              </a:buClr>
              <a:buSzPct val="80000"/>
              <a:buFont typeface="Wingdings" panose="05000000000000000000" pitchFamily="2" charset="2"/>
              <a:defRPr kumimoji="1" sz="2800" b="1">
                <a:solidFill>
                  <a:schemeClr val="tx1"/>
                </a:solidFill>
                <a:latin typeface="Times New Roman" panose="02020603050405020304" pitchFamily="18" charset="0"/>
                <a:ea typeface="楷体_GB2312" pitchFamily="49" charset="-122"/>
              </a:defRPr>
            </a:lvl1pPr>
            <a:lvl2pPr marL="742950" indent="-285750">
              <a:spcBef>
                <a:spcPct val="20000"/>
              </a:spcBef>
              <a:buClr>
                <a:schemeClr val="tx1"/>
              </a:buClr>
              <a:buSzPct val="90000"/>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defRPr kumimoji="1" sz="2800">
                <a:solidFill>
                  <a:schemeClr val="tx1"/>
                </a:solidFill>
                <a:latin typeface="Times New Roman" panose="02020603050405020304" pitchFamily="18" charset="0"/>
                <a:ea typeface="宋体" panose="02010600030101010101" pitchFamily="2" charset="-122"/>
              </a:defRPr>
            </a:lvl9pPr>
          </a:lstStyle>
          <a:p>
            <a:pPr lvl="1" eaLnBrk="1" hangingPunct="1">
              <a:lnSpc>
                <a:spcPct val="125000"/>
              </a:lnSpc>
              <a:spcBef>
                <a:spcPct val="0"/>
              </a:spcBef>
              <a:buClrTx/>
              <a:buSzTx/>
            </a:pPr>
            <a:r>
              <a:rPr lang="zh-CN" altLang="en-US">
                <a:latin typeface="楷体_GB2312" pitchFamily="49" charset="-122"/>
                <a:ea typeface="楷体_GB2312" pitchFamily="49" charset="-122"/>
              </a:rPr>
              <a:t>主存信息转储法</a:t>
            </a:r>
          </a:p>
          <a:p>
            <a:pPr lvl="1" eaLnBrk="1" hangingPunct="1">
              <a:lnSpc>
                <a:spcPct val="125000"/>
              </a:lnSpc>
              <a:spcBef>
                <a:spcPct val="0"/>
              </a:spcBef>
              <a:buClrTx/>
              <a:buSzTx/>
            </a:pPr>
            <a:r>
              <a:rPr lang="zh-CN" altLang="en-US">
                <a:latin typeface="楷体_GB2312" pitchFamily="49" charset="-122"/>
                <a:ea typeface="楷体_GB2312" pitchFamily="49" charset="-122"/>
              </a:rPr>
              <a:t>关键部分设置打印语句</a:t>
            </a:r>
          </a:p>
          <a:p>
            <a:pPr lvl="1" eaLnBrk="1" hangingPunct="1">
              <a:lnSpc>
                <a:spcPct val="125000"/>
              </a:lnSpc>
              <a:spcBef>
                <a:spcPct val="0"/>
              </a:spcBef>
              <a:buClrTx/>
              <a:buSzTx/>
            </a:pPr>
            <a:r>
              <a:rPr lang="zh-CN" altLang="en-US">
                <a:latin typeface="楷体_GB2312" pitchFamily="49" charset="-122"/>
                <a:ea typeface="楷体_GB2312" pitchFamily="49" charset="-122"/>
              </a:rPr>
              <a:t>使用自动纠错工具</a:t>
            </a:r>
          </a:p>
        </p:txBody>
      </p:sp>
      <p:sp>
        <p:nvSpPr>
          <p:cNvPr id="87061" name="Rectangle 21">
            <a:extLst>
              <a:ext uri="{FF2B5EF4-FFF2-40B4-BE49-F238E27FC236}">
                <a16:creationId xmlns:a16="http://schemas.microsoft.com/office/drawing/2014/main" id="{E5D15D63-B9E7-4E36-9B28-878A7C09E90B}"/>
              </a:ext>
            </a:extLst>
          </p:cNvPr>
          <p:cNvSpPr>
            <a:spLocks noChangeArrowheads="1"/>
          </p:cNvSpPr>
          <p:nvPr/>
        </p:nvSpPr>
        <p:spPr bwMode="auto">
          <a:xfrm>
            <a:off x="444500" y="3905250"/>
            <a:ext cx="8255000" cy="171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accent2"/>
              </a:buClr>
              <a:buSzPct val="80000"/>
              <a:buFont typeface="Wingdings" panose="05000000000000000000" pitchFamily="2" charset="2"/>
              <a:defRPr kumimoji="1" sz="2800" b="1">
                <a:solidFill>
                  <a:schemeClr val="tx1"/>
                </a:solidFill>
                <a:latin typeface="Times New Roman" panose="02020603050405020304" pitchFamily="18" charset="0"/>
                <a:ea typeface="楷体_GB2312" pitchFamily="49" charset="-122"/>
              </a:defRPr>
            </a:lvl1pPr>
            <a:lvl2pPr marL="742950" indent="-285750">
              <a:spcBef>
                <a:spcPct val="20000"/>
              </a:spcBef>
              <a:buClr>
                <a:schemeClr val="tx1"/>
              </a:buClr>
              <a:buSzPct val="90000"/>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defRPr kumimoji="1" sz="2800">
                <a:solidFill>
                  <a:schemeClr val="tx1"/>
                </a:solidFill>
                <a:latin typeface="Times New Roman" panose="02020603050405020304" pitchFamily="18" charset="0"/>
                <a:ea typeface="宋体" panose="02010600030101010101" pitchFamily="2" charset="-122"/>
              </a:defRPr>
            </a:lvl9pPr>
          </a:lstStyle>
          <a:p>
            <a:pPr lvl="1" eaLnBrk="1" hangingPunct="1">
              <a:lnSpc>
                <a:spcPct val="125000"/>
              </a:lnSpc>
              <a:spcBef>
                <a:spcPct val="0"/>
              </a:spcBef>
              <a:buClrTx/>
              <a:buSzTx/>
            </a:pPr>
            <a:r>
              <a:rPr lang="zh-CN" altLang="en-US">
                <a:solidFill>
                  <a:schemeClr val="folHlink"/>
                </a:solidFill>
                <a:latin typeface="楷体_GB2312" pitchFamily="49" charset="-122"/>
                <a:ea typeface="楷体_GB2312" pitchFamily="49" charset="-122"/>
              </a:rPr>
              <a:t>2、回</a:t>
            </a:r>
            <a:r>
              <a:rPr lang="zh-CN" altLang="en-US">
                <a:solidFill>
                  <a:schemeClr val="folHlink"/>
                </a:solidFill>
                <a:latin typeface="宋体" panose="02010600030101010101" pitchFamily="2" charset="-122"/>
                <a:ea typeface="楷体_GB2312" pitchFamily="49" charset="-122"/>
              </a:rPr>
              <a:t>溯法排错</a:t>
            </a:r>
          </a:p>
          <a:p>
            <a:pPr lvl="1" eaLnBrk="1" hangingPunct="1">
              <a:lnSpc>
                <a:spcPct val="125000"/>
              </a:lnSpc>
              <a:spcBef>
                <a:spcPct val="0"/>
              </a:spcBef>
              <a:buClrTx/>
              <a:buSzTx/>
            </a:pPr>
            <a:r>
              <a:rPr lang="zh-CN" altLang="en-US">
                <a:latin typeface="宋体" panose="02010600030101010101" pitchFamily="2" charset="-122"/>
                <a:ea typeface="楷体_GB2312" pitchFamily="49" charset="-122"/>
              </a:rPr>
              <a:t>	适用于小程序。发现错误时，人工沿控制流</a:t>
            </a:r>
          </a:p>
          <a:p>
            <a:pPr lvl="1" eaLnBrk="1" hangingPunct="1">
              <a:lnSpc>
                <a:spcPct val="125000"/>
              </a:lnSpc>
              <a:spcBef>
                <a:spcPct val="0"/>
              </a:spcBef>
              <a:buClrTx/>
              <a:buSzTx/>
            </a:pPr>
            <a:r>
              <a:rPr lang="zh-CN" altLang="en-US">
                <a:latin typeface="宋体" panose="02010600030101010101" pitchFamily="2" charset="-122"/>
                <a:ea typeface="楷体_GB2312" pitchFamily="49" charset="-122"/>
              </a:rPr>
              <a:t>追踪源代码程序。</a:t>
            </a:r>
          </a:p>
        </p:txBody>
      </p:sp>
      <p:graphicFrame>
        <p:nvGraphicFramePr>
          <p:cNvPr id="87062" name="Object 22">
            <a:extLst>
              <a:ext uri="{FF2B5EF4-FFF2-40B4-BE49-F238E27FC236}">
                <a16:creationId xmlns:a16="http://schemas.microsoft.com/office/drawing/2014/main" id="{783811A2-D5A1-4406-A9C5-ECAAC50E63F8}"/>
              </a:ext>
            </a:extLst>
          </p:cNvPr>
          <p:cNvGraphicFramePr>
            <a:graphicFrameLocks noChangeAspect="1"/>
          </p:cNvGraphicFramePr>
          <p:nvPr/>
        </p:nvGraphicFramePr>
        <p:xfrm>
          <a:off x="1412875" y="2268538"/>
          <a:ext cx="246063" cy="246062"/>
        </p:xfrm>
        <a:graphic>
          <a:graphicData uri="http://schemas.openxmlformats.org/presentationml/2006/ole">
            <mc:AlternateContent xmlns:mc="http://schemas.openxmlformats.org/markup-compatibility/2006">
              <mc:Choice xmlns:v="urn:schemas-microsoft-com:vml" Requires="v">
                <p:oleObj spid="_x0000_s53273" name="Clip" r:id="rId4" imgW="142555" imgH="142555" progId="MS_ClipArt_Gallery.2">
                  <p:embed/>
                </p:oleObj>
              </mc:Choice>
              <mc:Fallback>
                <p:oleObj name="Clip" r:id="rId4" imgW="142555" imgH="142555" progId="MS_ClipArt_Gallery.2">
                  <p:embed/>
                  <p:pic>
                    <p:nvPicPr>
                      <p:cNvPr id="0" name="Object 2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12875" y="2268538"/>
                        <a:ext cx="246063" cy="246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7063" name="Object 23">
            <a:extLst>
              <a:ext uri="{FF2B5EF4-FFF2-40B4-BE49-F238E27FC236}">
                <a16:creationId xmlns:a16="http://schemas.microsoft.com/office/drawing/2014/main" id="{DE7F4F19-8E06-4AA6-926B-C27E9785D574}"/>
              </a:ext>
            </a:extLst>
          </p:cNvPr>
          <p:cNvGraphicFramePr>
            <a:graphicFrameLocks noChangeAspect="1"/>
          </p:cNvGraphicFramePr>
          <p:nvPr/>
        </p:nvGraphicFramePr>
        <p:xfrm>
          <a:off x="1423988" y="2832100"/>
          <a:ext cx="246062" cy="246063"/>
        </p:xfrm>
        <a:graphic>
          <a:graphicData uri="http://schemas.openxmlformats.org/presentationml/2006/ole">
            <mc:AlternateContent xmlns:mc="http://schemas.openxmlformats.org/markup-compatibility/2006">
              <mc:Choice xmlns:v="urn:schemas-microsoft-com:vml" Requires="v">
                <p:oleObj spid="_x0000_s53274" name="Clip" r:id="rId6" imgW="142555" imgH="142555" progId="MS_ClipArt_Gallery.2">
                  <p:embed/>
                </p:oleObj>
              </mc:Choice>
              <mc:Fallback>
                <p:oleObj name="Clip" r:id="rId6" imgW="142555" imgH="142555" progId="MS_ClipArt_Gallery.2">
                  <p:embed/>
                  <p:pic>
                    <p:nvPicPr>
                      <p:cNvPr id="0" name="Object 2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23988" y="2832100"/>
                        <a:ext cx="246062" cy="246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7064" name="Object 24">
            <a:extLst>
              <a:ext uri="{FF2B5EF4-FFF2-40B4-BE49-F238E27FC236}">
                <a16:creationId xmlns:a16="http://schemas.microsoft.com/office/drawing/2014/main" id="{61DA7BD6-2417-4632-BA6E-0AA323D0A52E}"/>
              </a:ext>
            </a:extLst>
          </p:cNvPr>
          <p:cNvGraphicFramePr>
            <a:graphicFrameLocks noChangeAspect="1"/>
          </p:cNvGraphicFramePr>
          <p:nvPr/>
        </p:nvGraphicFramePr>
        <p:xfrm>
          <a:off x="1428750" y="3352800"/>
          <a:ext cx="246063" cy="246063"/>
        </p:xfrm>
        <a:graphic>
          <a:graphicData uri="http://schemas.openxmlformats.org/presentationml/2006/ole">
            <mc:AlternateContent xmlns:mc="http://schemas.openxmlformats.org/markup-compatibility/2006">
              <mc:Choice xmlns:v="urn:schemas-microsoft-com:vml" Requires="v">
                <p:oleObj spid="_x0000_s53275" name="Clip" r:id="rId7" imgW="142555" imgH="142555" progId="MS_ClipArt_Gallery.2">
                  <p:embed/>
                </p:oleObj>
              </mc:Choice>
              <mc:Fallback>
                <p:oleObj name="Clip" r:id="rId7" imgW="142555" imgH="142555" progId="MS_ClipArt_Gallery.2">
                  <p:embed/>
                  <p:pic>
                    <p:nvPicPr>
                      <p:cNvPr id="0" name="Object 2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28750" y="3352800"/>
                        <a:ext cx="246063" cy="246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3258" name="Oval 25">
            <a:hlinkClick r:id="" action="ppaction://hlinkshowjump?jump=previousslide"/>
            <a:extLst>
              <a:ext uri="{FF2B5EF4-FFF2-40B4-BE49-F238E27FC236}">
                <a16:creationId xmlns:a16="http://schemas.microsoft.com/office/drawing/2014/main" id="{493A596D-4DE8-4E0F-9FBA-366849F624F3}"/>
              </a:ext>
            </a:extLst>
          </p:cNvPr>
          <p:cNvSpPr>
            <a:spLocks noChangeArrowheads="1"/>
          </p:cNvSpPr>
          <p:nvPr/>
        </p:nvSpPr>
        <p:spPr bwMode="auto">
          <a:xfrm>
            <a:off x="6353175" y="6386513"/>
            <a:ext cx="747713" cy="323850"/>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kumimoji="1" sz="1600" b="1">
                <a:solidFill>
                  <a:srgbClr val="003399"/>
                </a:solidFill>
                <a:latin typeface="Times New Roman" panose="02020603050405020304" pitchFamily="18" charset="0"/>
                <a:ea typeface="宋体" panose="02010600030101010101" pitchFamily="2" charset="-122"/>
              </a:defRPr>
            </a:lvl1pPr>
            <a:lvl2pPr marL="742950" indent="-285750" algn="ctr">
              <a:defRPr kumimoji="1" sz="1600" b="1">
                <a:solidFill>
                  <a:srgbClr val="003399"/>
                </a:solidFill>
                <a:latin typeface="Times New Roman" panose="02020603050405020304" pitchFamily="18" charset="0"/>
                <a:ea typeface="宋体" panose="02010600030101010101" pitchFamily="2" charset="-122"/>
              </a:defRPr>
            </a:lvl2pPr>
            <a:lvl3pPr marL="1143000" indent="-228600" algn="ctr">
              <a:defRPr kumimoji="1" sz="1600" b="1">
                <a:solidFill>
                  <a:srgbClr val="003399"/>
                </a:solidFill>
                <a:latin typeface="Times New Roman" panose="02020603050405020304" pitchFamily="18" charset="0"/>
                <a:ea typeface="宋体" panose="02010600030101010101" pitchFamily="2" charset="-122"/>
              </a:defRPr>
            </a:lvl3pPr>
            <a:lvl4pPr marL="1600200" indent="-228600" algn="ctr">
              <a:defRPr kumimoji="1" sz="1600" b="1">
                <a:solidFill>
                  <a:srgbClr val="003399"/>
                </a:solidFill>
                <a:latin typeface="Times New Roman" panose="02020603050405020304" pitchFamily="18" charset="0"/>
                <a:ea typeface="宋体" panose="02010600030101010101" pitchFamily="2" charset="-122"/>
              </a:defRPr>
            </a:lvl4pPr>
            <a:lvl5pPr marL="2057400" indent="-228600" algn="ctr">
              <a:defRPr kumimoji="1" sz="1600" b="1">
                <a:solidFill>
                  <a:srgbClr val="003399"/>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53259" name="Oval 26">
            <a:hlinkClick r:id="" action="ppaction://hlinkshowjump?jump=nextslide"/>
            <a:extLst>
              <a:ext uri="{FF2B5EF4-FFF2-40B4-BE49-F238E27FC236}">
                <a16:creationId xmlns:a16="http://schemas.microsoft.com/office/drawing/2014/main" id="{4EF448AE-AFE7-47C4-9DCF-429B3B805909}"/>
              </a:ext>
            </a:extLst>
          </p:cNvPr>
          <p:cNvSpPr>
            <a:spLocks noChangeArrowheads="1"/>
          </p:cNvSpPr>
          <p:nvPr/>
        </p:nvSpPr>
        <p:spPr bwMode="auto">
          <a:xfrm>
            <a:off x="7219950" y="6391275"/>
            <a:ext cx="781050" cy="314325"/>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kumimoji="1" sz="1600" b="1">
                <a:solidFill>
                  <a:srgbClr val="003399"/>
                </a:solidFill>
                <a:latin typeface="Times New Roman" panose="02020603050405020304" pitchFamily="18" charset="0"/>
                <a:ea typeface="宋体" panose="02010600030101010101" pitchFamily="2" charset="-122"/>
              </a:defRPr>
            </a:lvl1pPr>
            <a:lvl2pPr marL="742950" indent="-285750" algn="ctr">
              <a:defRPr kumimoji="1" sz="1600" b="1">
                <a:solidFill>
                  <a:srgbClr val="003399"/>
                </a:solidFill>
                <a:latin typeface="Times New Roman" panose="02020603050405020304" pitchFamily="18" charset="0"/>
                <a:ea typeface="宋体" panose="02010600030101010101" pitchFamily="2" charset="-122"/>
              </a:defRPr>
            </a:lvl2pPr>
            <a:lvl3pPr marL="1143000" indent="-228600" algn="ctr">
              <a:defRPr kumimoji="1" sz="1600" b="1">
                <a:solidFill>
                  <a:srgbClr val="003399"/>
                </a:solidFill>
                <a:latin typeface="Times New Roman" panose="02020603050405020304" pitchFamily="18" charset="0"/>
                <a:ea typeface="宋体" panose="02010600030101010101" pitchFamily="2" charset="-122"/>
              </a:defRPr>
            </a:lvl3pPr>
            <a:lvl4pPr marL="1600200" indent="-228600" algn="ctr">
              <a:defRPr kumimoji="1" sz="1600" b="1">
                <a:solidFill>
                  <a:srgbClr val="003399"/>
                </a:solidFill>
                <a:latin typeface="Times New Roman" panose="02020603050405020304" pitchFamily="18" charset="0"/>
                <a:ea typeface="宋体" panose="02010600030101010101" pitchFamily="2" charset="-122"/>
              </a:defRPr>
            </a:lvl4pPr>
            <a:lvl5pPr marL="2057400" indent="-228600" algn="ctr">
              <a:defRPr kumimoji="1" sz="1600" b="1">
                <a:solidFill>
                  <a:srgbClr val="003399"/>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53260" name="Oval 27">
            <a:hlinkClick r:id="" action="ppaction://hlinkshowjump?jump=firstslide"/>
            <a:extLst>
              <a:ext uri="{FF2B5EF4-FFF2-40B4-BE49-F238E27FC236}">
                <a16:creationId xmlns:a16="http://schemas.microsoft.com/office/drawing/2014/main" id="{B094573E-436C-4A61-BB43-4E9DE0ECB827}"/>
              </a:ext>
            </a:extLst>
          </p:cNvPr>
          <p:cNvSpPr>
            <a:spLocks noChangeArrowheads="1"/>
          </p:cNvSpPr>
          <p:nvPr/>
        </p:nvSpPr>
        <p:spPr bwMode="auto">
          <a:xfrm>
            <a:off x="8148638" y="6392863"/>
            <a:ext cx="781050" cy="314325"/>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kumimoji="1" sz="1600" b="1">
                <a:solidFill>
                  <a:srgbClr val="003399"/>
                </a:solidFill>
                <a:latin typeface="Times New Roman" panose="02020603050405020304" pitchFamily="18" charset="0"/>
                <a:ea typeface="宋体" panose="02010600030101010101" pitchFamily="2" charset="-122"/>
              </a:defRPr>
            </a:lvl1pPr>
            <a:lvl2pPr marL="742950" indent="-285750" algn="ctr">
              <a:defRPr kumimoji="1" sz="1600" b="1">
                <a:solidFill>
                  <a:srgbClr val="003399"/>
                </a:solidFill>
                <a:latin typeface="Times New Roman" panose="02020603050405020304" pitchFamily="18" charset="0"/>
                <a:ea typeface="宋体" panose="02010600030101010101" pitchFamily="2" charset="-122"/>
              </a:defRPr>
            </a:lvl2pPr>
            <a:lvl3pPr marL="1143000" indent="-228600" algn="ctr">
              <a:defRPr kumimoji="1" sz="1600" b="1">
                <a:solidFill>
                  <a:srgbClr val="003399"/>
                </a:solidFill>
                <a:latin typeface="Times New Roman" panose="02020603050405020304" pitchFamily="18" charset="0"/>
                <a:ea typeface="宋体" panose="02010600030101010101" pitchFamily="2" charset="-122"/>
              </a:defRPr>
            </a:lvl3pPr>
            <a:lvl4pPr marL="1600200" indent="-228600" algn="ctr">
              <a:defRPr kumimoji="1" sz="1600" b="1">
                <a:solidFill>
                  <a:srgbClr val="003399"/>
                </a:solidFill>
                <a:latin typeface="Times New Roman" panose="02020603050405020304" pitchFamily="18" charset="0"/>
                <a:ea typeface="宋体" panose="02010600030101010101" pitchFamily="2" charset="-122"/>
              </a:defRPr>
            </a:lvl4pPr>
            <a:lvl5pPr marL="2057400" indent="-228600" algn="ctr">
              <a:defRPr kumimoji="1" sz="1600" b="1">
                <a:solidFill>
                  <a:srgbClr val="003399"/>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9pPr>
          </a:lstStyle>
          <a:p>
            <a:pPr eaLnBrk="1" hangingPunct="1"/>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7043">
                                            <p:txEl>
                                              <p:pRg st="0" end="0"/>
                                            </p:txEl>
                                          </p:spTgt>
                                        </p:tgtEl>
                                        <p:attrNameLst>
                                          <p:attrName>style.visibility</p:attrName>
                                        </p:attrNameLst>
                                      </p:cBhvr>
                                      <p:to>
                                        <p:strVal val="visible"/>
                                      </p:to>
                                    </p:set>
                                    <p:animEffect transition="in" filter="wipe(left)">
                                      <p:cBhvr>
                                        <p:cTn id="7" dur="500"/>
                                        <p:tgtEl>
                                          <p:spTgt spid="87043">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87043">
                                            <p:txEl>
                                              <p:pRg st="1" end="1"/>
                                            </p:txEl>
                                          </p:spTgt>
                                        </p:tgtEl>
                                        <p:attrNameLst>
                                          <p:attrName>style.visibility</p:attrName>
                                        </p:attrNameLst>
                                      </p:cBhvr>
                                      <p:to>
                                        <p:strVal val="visible"/>
                                      </p:to>
                                    </p:set>
                                    <p:animEffect transition="in" filter="wipe(left)">
                                      <p:cBhvr>
                                        <p:cTn id="10" dur="500"/>
                                        <p:tgtEl>
                                          <p:spTgt spid="87043">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grpId="0" nodeType="clickEffect" nodePh="1">
                                  <p:stCondLst>
                                    <p:cond delay="0"/>
                                  </p:stCondLst>
                                  <p:endCondLst>
                                    <p:cond evt="begin" delay="0">
                                      <p:tn val="13"/>
                                    </p:cond>
                                  </p:endCondLst>
                                  <p:childTnLst>
                                    <p:set>
                                      <p:cBhvr>
                                        <p:cTn id="14" dur="1" fill="hold">
                                          <p:stCondLst>
                                            <p:cond delay="0"/>
                                          </p:stCondLst>
                                        </p:cTn>
                                        <p:tgtEl>
                                          <p:spTgt spid="87058">
                                            <p:txEl>
                                              <p:pRg st="0" end="0"/>
                                            </p:txEl>
                                          </p:spTgt>
                                        </p:tgtEl>
                                        <p:attrNameLst>
                                          <p:attrName>style.visibility</p:attrName>
                                        </p:attrNameLst>
                                      </p:cBhvr>
                                      <p:to>
                                        <p:strVal val="visible"/>
                                      </p:to>
                                    </p:set>
                                    <p:animEffect transition="in" filter="wipe(left)">
                                      <p:cBhvr>
                                        <p:cTn id="15" dur="500"/>
                                        <p:tgtEl>
                                          <p:spTgt spid="87058">
                                            <p:txEl>
                                              <p:pRg st="0" end="0"/>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nodeType="clickEffect">
                                  <p:stCondLst>
                                    <p:cond delay="0"/>
                                  </p:stCondLst>
                                  <p:childTnLst>
                                    <p:set>
                                      <p:cBhvr>
                                        <p:cTn id="19" dur="1" fill="hold">
                                          <p:stCondLst>
                                            <p:cond delay="499"/>
                                          </p:stCondLst>
                                        </p:cTn>
                                        <p:tgtEl>
                                          <p:spTgt spid="87062"/>
                                        </p:tgtEl>
                                        <p:attrNameLst>
                                          <p:attrName>style.visibility</p:attrName>
                                        </p:attrNameLst>
                                      </p:cBhvr>
                                      <p:to>
                                        <p:strVal val="visible"/>
                                      </p:to>
                                    </p:set>
                                  </p:childTnLst>
                                </p:cTn>
                              </p:par>
                            </p:childTnLst>
                          </p:cTn>
                        </p:par>
                        <p:par>
                          <p:cTn id="20" fill="hold" nodeType="afterGroup">
                            <p:stCondLst>
                              <p:cond delay="500"/>
                            </p:stCondLst>
                            <p:childTnLst>
                              <p:par>
                                <p:cTn id="21" presetID="1" presetClass="entr" presetSubtype="0" fill="hold" nodeType="afterEffect">
                                  <p:stCondLst>
                                    <p:cond delay="0"/>
                                  </p:stCondLst>
                                  <p:childTnLst>
                                    <p:set>
                                      <p:cBhvr>
                                        <p:cTn id="22" dur="1" fill="hold">
                                          <p:stCondLst>
                                            <p:cond delay="499"/>
                                          </p:stCondLst>
                                        </p:cTn>
                                        <p:tgtEl>
                                          <p:spTgt spid="87063"/>
                                        </p:tgtEl>
                                        <p:attrNameLst>
                                          <p:attrName>style.visibility</p:attrName>
                                        </p:attrNameLst>
                                      </p:cBhvr>
                                      <p:to>
                                        <p:strVal val="visible"/>
                                      </p:to>
                                    </p:set>
                                  </p:childTnLst>
                                </p:cTn>
                              </p:par>
                            </p:childTnLst>
                          </p:cTn>
                        </p:par>
                        <p:par>
                          <p:cTn id="23" fill="hold" nodeType="afterGroup">
                            <p:stCondLst>
                              <p:cond delay="1000"/>
                            </p:stCondLst>
                            <p:childTnLst>
                              <p:par>
                                <p:cTn id="24" presetID="1" presetClass="entr" presetSubtype="0" fill="hold" nodeType="afterEffect">
                                  <p:stCondLst>
                                    <p:cond delay="0"/>
                                  </p:stCondLst>
                                  <p:childTnLst>
                                    <p:set>
                                      <p:cBhvr>
                                        <p:cTn id="25" dur="1" fill="hold">
                                          <p:stCondLst>
                                            <p:cond delay="499"/>
                                          </p:stCondLst>
                                        </p:cTn>
                                        <p:tgtEl>
                                          <p:spTgt spid="87064"/>
                                        </p:tgtEl>
                                        <p:attrNameLst>
                                          <p:attrName>style.visibility</p:attrName>
                                        </p:attrNameLst>
                                      </p:cBhvr>
                                      <p:to>
                                        <p:strVal val="visible"/>
                                      </p:to>
                                    </p:set>
                                  </p:childTnLst>
                                </p:cTn>
                              </p:par>
                            </p:childTnLst>
                          </p:cTn>
                        </p:par>
                        <p:par>
                          <p:cTn id="26" fill="hold" nodeType="afterGroup">
                            <p:stCondLst>
                              <p:cond delay="1500"/>
                            </p:stCondLst>
                            <p:childTnLst>
                              <p:par>
                                <p:cTn id="27" presetID="22" presetClass="entr" presetSubtype="8" fill="hold" grpId="0" nodeType="afterEffect">
                                  <p:stCondLst>
                                    <p:cond delay="0"/>
                                  </p:stCondLst>
                                  <p:childTnLst>
                                    <p:set>
                                      <p:cBhvr>
                                        <p:cTn id="28" dur="1" fill="hold">
                                          <p:stCondLst>
                                            <p:cond delay="0"/>
                                          </p:stCondLst>
                                        </p:cTn>
                                        <p:tgtEl>
                                          <p:spTgt spid="87060">
                                            <p:txEl>
                                              <p:pRg st="0" end="0"/>
                                            </p:txEl>
                                          </p:spTgt>
                                        </p:tgtEl>
                                        <p:attrNameLst>
                                          <p:attrName>style.visibility</p:attrName>
                                        </p:attrNameLst>
                                      </p:cBhvr>
                                      <p:to>
                                        <p:strVal val="visible"/>
                                      </p:to>
                                    </p:set>
                                    <p:animEffect transition="in" filter="wipe(left)">
                                      <p:cBhvr>
                                        <p:cTn id="29" dur="500"/>
                                        <p:tgtEl>
                                          <p:spTgt spid="87060">
                                            <p:txEl>
                                              <p:pRg st="0" end="0"/>
                                            </p:txEl>
                                          </p:spTgt>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87060">
                                            <p:txEl>
                                              <p:pRg st="1" end="1"/>
                                            </p:txEl>
                                          </p:spTgt>
                                        </p:tgtEl>
                                        <p:attrNameLst>
                                          <p:attrName>style.visibility</p:attrName>
                                        </p:attrNameLst>
                                      </p:cBhvr>
                                      <p:to>
                                        <p:strVal val="visible"/>
                                      </p:to>
                                    </p:set>
                                    <p:animEffect transition="in" filter="wipe(left)">
                                      <p:cBhvr>
                                        <p:cTn id="32" dur="500"/>
                                        <p:tgtEl>
                                          <p:spTgt spid="87060">
                                            <p:txEl>
                                              <p:pRg st="1" end="1"/>
                                            </p:txEl>
                                          </p:spTgt>
                                        </p:tgtEl>
                                      </p:cBhvr>
                                    </p:animEffect>
                                  </p:childTnLst>
                                </p:cTn>
                              </p:par>
                              <p:par>
                                <p:cTn id="33" presetID="22" presetClass="entr" presetSubtype="8" fill="hold" grpId="0" nodeType="withEffect">
                                  <p:stCondLst>
                                    <p:cond delay="0"/>
                                  </p:stCondLst>
                                  <p:childTnLst>
                                    <p:set>
                                      <p:cBhvr>
                                        <p:cTn id="34" dur="1" fill="hold">
                                          <p:stCondLst>
                                            <p:cond delay="0"/>
                                          </p:stCondLst>
                                        </p:cTn>
                                        <p:tgtEl>
                                          <p:spTgt spid="87060">
                                            <p:txEl>
                                              <p:pRg st="2" end="2"/>
                                            </p:txEl>
                                          </p:spTgt>
                                        </p:tgtEl>
                                        <p:attrNameLst>
                                          <p:attrName>style.visibility</p:attrName>
                                        </p:attrNameLst>
                                      </p:cBhvr>
                                      <p:to>
                                        <p:strVal val="visible"/>
                                      </p:to>
                                    </p:set>
                                    <p:animEffect transition="in" filter="wipe(left)">
                                      <p:cBhvr>
                                        <p:cTn id="35" dur="500"/>
                                        <p:tgtEl>
                                          <p:spTgt spid="87060">
                                            <p:txEl>
                                              <p:pRg st="2" end="2"/>
                                            </p:txEl>
                                          </p:spTgt>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87061">
                                            <p:txEl>
                                              <p:pRg st="0" end="0"/>
                                            </p:txEl>
                                          </p:spTgt>
                                        </p:tgtEl>
                                        <p:attrNameLst>
                                          <p:attrName>style.visibility</p:attrName>
                                        </p:attrNameLst>
                                      </p:cBhvr>
                                      <p:to>
                                        <p:strVal val="visible"/>
                                      </p:to>
                                    </p:set>
                                    <p:animEffect transition="in" filter="wipe(left)">
                                      <p:cBhvr>
                                        <p:cTn id="40" dur="500"/>
                                        <p:tgtEl>
                                          <p:spTgt spid="87061">
                                            <p:txEl>
                                              <p:pRg st="0" end="0"/>
                                            </p:txEl>
                                          </p:spTgt>
                                        </p:tgtEl>
                                      </p:cBhvr>
                                    </p:animEffect>
                                  </p:childTnLst>
                                </p:cTn>
                              </p:par>
                              <p:par>
                                <p:cTn id="41" presetID="22" presetClass="entr" presetSubtype="8" fill="hold" grpId="0" nodeType="withEffect">
                                  <p:stCondLst>
                                    <p:cond delay="0"/>
                                  </p:stCondLst>
                                  <p:childTnLst>
                                    <p:set>
                                      <p:cBhvr>
                                        <p:cTn id="42" dur="1" fill="hold">
                                          <p:stCondLst>
                                            <p:cond delay="0"/>
                                          </p:stCondLst>
                                        </p:cTn>
                                        <p:tgtEl>
                                          <p:spTgt spid="87061">
                                            <p:txEl>
                                              <p:pRg st="1" end="1"/>
                                            </p:txEl>
                                          </p:spTgt>
                                        </p:tgtEl>
                                        <p:attrNameLst>
                                          <p:attrName>style.visibility</p:attrName>
                                        </p:attrNameLst>
                                      </p:cBhvr>
                                      <p:to>
                                        <p:strVal val="visible"/>
                                      </p:to>
                                    </p:set>
                                    <p:animEffect transition="in" filter="wipe(left)">
                                      <p:cBhvr>
                                        <p:cTn id="43" dur="500"/>
                                        <p:tgtEl>
                                          <p:spTgt spid="87061">
                                            <p:txEl>
                                              <p:pRg st="1" end="1"/>
                                            </p:txEl>
                                          </p:spTgt>
                                        </p:tgtEl>
                                      </p:cBhvr>
                                    </p:animEffect>
                                  </p:childTnLst>
                                </p:cTn>
                              </p:par>
                              <p:par>
                                <p:cTn id="44" presetID="22" presetClass="entr" presetSubtype="8" fill="hold" grpId="0" nodeType="withEffect">
                                  <p:stCondLst>
                                    <p:cond delay="0"/>
                                  </p:stCondLst>
                                  <p:childTnLst>
                                    <p:set>
                                      <p:cBhvr>
                                        <p:cTn id="45" dur="1" fill="hold">
                                          <p:stCondLst>
                                            <p:cond delay="0"/>
                                          </p:stCondLst>
                                        </p:cTn>
                                        <p:tgtEl>
                                          <p:spTgt spid="87061">
                                            <p:txEl>
                                              <p:pRg st="2" end="2"/>
                                            </p:txEl>
                                          </p:spTgt>
                                        </p:tgtEl>
                                        <p:attrNameLst>
                                          <p:attrName>style.visibility</p:attrName>
                                        </p:attrNameLst>
                                      </p:cBhvr>
                                      <p:to>
                                        <p:strVal val="visible"/>
                                      </p:to>
                                    </p:set>
                                    <p:animEffect transition="in" filter="wipe(left)">
                                      <p:cBhvr>
                                        <p:cTn id="46" dur="500"/>
                                        <p:tgtEl>
                                          <p:spTgt spid="8706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43" grpId="0" build="p" autoUpdateAnimBg="0"/>
      <p:bldP spid="87058" grpId="0" build="p" autoUpdateAnimBg="0"/>
      <p:bldP spid="87060" grpId="0" build="p" autoUpdateAnimBg="0" advAuto="0"/>
      <p:bldP spid="87061" grpId="0" build="p"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showMasterSp="0" showMasterPhAnim="0">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88066" name="Rectangle 2">
            <a:extLst>
              <a:ext uri="{FF2B5EF4-FFF2-40B4-BE49-F238E27FC236}">
                <a16:creationId xmlns:a16="http://schemas.microsoft.com/office/drawing/2014/main" id="{B741EC8B-69C8-4C5D-BF4E-7701C7658FB1}"/>
              </a:ext>
            </a:extLst>
          </p:cNvPr>
          <p:cNvSpPr>
            <a:spLocks noGrp="1" noChangeArrowheads="1"/>
          </p:cNvSpPr>
          <p:nvPr>
            <p:ph type="title"/>
          </p:nvPr>
        </p:nvSpPr>
        <p:spPr>
          <a:xfrm>
            <a:off x="762000" y="0"/>
            <a:ext cx="7772400" cy="685800"/>
          </a:xfrm>
          <a:effectLst>
            <a:outerShdw dist="35921" dir="2700000" algn="ctr" rotWithShape="0">
              <a:schemeClr val="bg2"/>
            </a:outerShdw>
          </a:effectLst>
        </p:spPr>
        <p:txBody>
          <a:bodyPr/>
          <a:lstStyle/>
          <a:p>
            <a:pPr algn="l" eaLnBrk="1" hangingPunct="1">
              <a:defRPr/>
            </a:pPr>
            <a:r>
              <a:rPr lang="zh-CN" altLang="en-US" sz="2800">
                <a:solidFill>
                  <a:schemeClr val="folHlink"/>
                </a:solidFill>
                <a:latin typeface="楷体_GB2312" pitchFamily="49" charset="-122"/>
                <a:ea typeface="楷体_GB2312" pitchFamily="49" charset="-122"/>
              </a:rPr>
              <a:t>3、归纳法</a:t>
            </a:r>
            <a:endParaRPr lang="zh-CN" altLang="en-US" b="0">
              <a:latin typeface="楷体_GB2312" pitchFamily="49" charset="-122"/>
              <a:ea typeface="楷体_GB2312" pitchFamily="49" charset="-122"/>
            </a:endParaRPr>
          </a:p>
        </p:txBody>
      </p:sp>
      <p:sp>
        <p:nvSpPr>
          <p:cNvPr id="88067" name="Rectangle 3">
            <a:extLst>
              <a:ext uri="{FF2B5EF4-FFF2-40B4-BE49-F238E27FC236}">
                <a16:creationId xmlns:a16="http://schemas.microsoft.com/office/drawing/2014/main" id="{63B350D8-3DF7-4BE1-868D-6E491214E75C}"/>
              </a:ext>
            </a:extLst>
          </p:cNvPr>
          <p:cNvSpPr>
            <a:spLocks noGrp="1" noChangeArrowheads="1"/>
          </p:cNvSpPr>
          <p:nvPr>
            <p:ph type="body" idx="1"/>
          </p:nvPr>
        </p:nvSpPr>
        <p:spPr>
          <a:xfrm>
            <a:off x="361950" y="628650"/>
            <a:ext cx="8362950" cy="1371600"/>
          </a:xfrm>
        </p:spPr>
        <p:txBody>
          <a:bodyPr/>
          <a:lstStyle/>
          <a:p>
            <a:pPr lvl="1" eaLnBrk="1" hangingPunct="1">
              <a:lnSpc>
                <a:spcPct val="95000"/>
              </a:lnSpc>
              <a:spcBef>
                <a:spcPct val="10000"/>
              </a:spcBef>
              <a:buClrTx/>
              <a:buSzTx/>
            </a:pPr>
            <a:r>
              <a:rPr lang="zh-CN" altLang="en-US" b="1">
                <a:latin typeface="楷体_GB2312" pitchFamily="49" charset="-122"/>
                <a:ea typeface="楷体_GB2312" pitchFamily="49" charset="-122"/>
              </a:rPr>
              <a:t> 从测试结果发现的错误入手，分析它们之间的</a:t>
            </a:r>
          </a:p>
          <a:p>
            <a:pPr lvl="1" eaLnBrk="1" hangingPunct="1">
              <a:lnSpc>
                <a:spcPct val="95000"/>
              </a:lnSpc>
              <a:spcBef>
                <a:spcPct val="10000"/>
              </a:spcBef>
              <a:buClrTx/>
              <a:buSzTx/>
            </a:pPr>
            <a:r>
              <a:rPr lang="zh-CN" altLang="en-US" b="1">
                <a:latin typeface="楷体_GB2312" pitchFamily="49" charset="-122"/>
                <a:ea typeface="楷体_GB2312" pitchFamily="49" charset="-122"/>
              </a:rPr>
              <a:t>联系查找错误。是一种从特殊推断一般的系统化</a:t>
            </a:r>
          </a:p>
          <a:p>
            <a:pPr lvl="1" eaLnBrk="1" hangingPunct="1">
              <a:lnSpc>
                <a:spcPct val="95000"/>
              </a:lnSpc>
              <a:spcBef>
                <a:spcPct val="10000"/>
              </a:spcBef>
              <a:buClrTx/>
              <a:buSzTx/>
            </a:pPr>
            <a:r>
              <a:rPr lang="zh-CN" altLang="en-US" b="1">
                <a:latin typeface="楷体_GB2312" pitchFamily="49" charset="-122"/>
                <a:ea typeface="楷体_GB2312" pitchFamily="49" charset="-122"/>
              </a:rPr>
              <a:t>思考方法。</a:t>
            </a:r>
          </a:p>
        </p:txBody>
      </p:sp>
      <p:sp>
        <p:nvSpPr>
          <p:cNvPr id="88083" name="Rectangle 19">
            <a:extLst>
              <a:ext uri="{FF2B5EF4-FFF2-40B4-BE49-F238E27FC236}">
                <a16:creationId xmlns:a16="http://schemas.microsoft.com/office/drawing/2014/main" id="{C02B90B0-CD7D-47B2-86DB-82B7A66A3541}"/>
              </a:ext>
            </a:extLst>
          </p:cNvPr>
          <p:cNvSpPr>
            <a:spLocks noChangeArrowheads="1"/>
          </p:cNvSpPr>
          <p:nvPr/>
        </p:nvSpPr>
        <p:spPr bwMode="auto">
          <a:xfrm>
            <a:off x="1200150" y="2514600"/>
            <a:ext cx="1447800" cy="609600"/>
          </a:xfrm>
          <a:prstGeom prst="rect">
            <a:avLst/>
          </a:prstGeom>
          <a:solidFill>
            <a:srgbClr val="FFFFCC"/>
          </a:solidFill>
          <a:ln w="9525" cap="sq">
            <a:solidFill>
              <a:srgbClr val="CC0066"/>
            </a:solidFill>
            <a:miter lim="800000"/>
            <a:headEnd/>
            <a:tailEnd/>
          </a:ln>
          <a:effectLst>
            <a:prstShdw prst="shdw17" dist="17961" dir="2700000">
              <a:srgbClr val="7A003D"/>
            </a:prstShdw>
          </a:effectLst>
        </p:spPr>
        <p:txBody>
          <a:bodyPr wrap="none" anchor="ctr"/>
          <a:lstStyle>
            <a:lvl1pPr algn="ctr">
              <a:defRPr kumimoji="1" sz="1600" b="1">
                <a:solidFill>
                  <a:srgbClr val="003399"/>
                </a:solidFill>
                <a:latin typeface="Times New Roman" panose="02020603050405020304" pitchFamily="18" charset="0"/>
                <a:ea typeface="宋体" panose="02010600030101010101" pitchFamily="2" charset="-122"/>
              </a:defRPr>
            </a:lvl1pPr>
            <a:lvl2pPr marL="742950" indent="-285750" algn="ctr">
              <a:defRPr kumimoji="1" sz="1600" b="1">
                <a:solidFill>
                  <a:srgbClr val="003399"/>
                </a:solidFill>
                <a:latin typeface="Times New Roman" panose="02020603050405020304" pitchFamily="18" charset="0"/>
                <a:ea typeface="宋体" panose="02010600030101010101" pitchFamily="2" charset="-122"/>
              </a:defRPr>
            </a:lvl2pPr>
            <a:lvl3pPr marL="1143000" indent="-228600" algn="ctr">
              <a:defRPr kumimoji="1" sz="1600" b="1">
                <a:solidFill>
                  <a:srgbClr val="003399"/>
                </a:solidFill>
                <a:latin typeface="Times New Roman" panose="02020603050405020304" pitchFamily="18" charset="0"/>
                <a:ea typeface="宋体" panose="02010600030101010101" pitchFamily="2" charset="-122"/>
              </a:defRPr>
            </a:lvl3pPr>
            <a:lvl4pPr marL="1600200" indent="-228600" algn="ctr">
              <a:defRPr kumimoji="1" sz="1600" b="1">
                <a:solidFill>
                  <a:srgbClr val="003399"/>
                </a:solidFill>
                <a:latin typeface="Times New Roman" panose="02020603050405020304" pitchFamily="18" charset="0"/>
                <a:ea typeface="宋体" panose="02010600030101010101" pitchFamily="2" charset="-122"/>
              </a:defRPr>
            </a:lvl4pPr>
            <a:lvl5pPr marL="2057400" indent="-228600" algn="ctr">
              <a:defRPr kumimoji="1" sz="1600" b="1">
                <a:solidFill>
                  <a:srgbClr val="003399"/>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9pPr>
          </a:lstStyle>
          <a:p>
            <a:pPr eaLnBrk="1" hangingPunct="1"/>
            <a:r>
              <a:rPr lang="zh-CN" altLang="en-US" sz="2000"/>
              <a:t>收集</a:t>
            </a:r>
          </a:p>
          <a:p>
            <a:pPr eaLnBrk="1" hangingPunct="1"/>
            <a:r>
              <a:rPr lang="zh-CN" altLang="en-US" sz="2000"/>
              <a:t>有关数据</a:t>
            </a:r>
            <a:endParaRPr lang="zh-CN" altLang="en-US"/>
          </a:p>
        </p:txBody>
      </p:sp>
      <p:sp>
        <p:nvSpPr>
          <p:cNvPr id="88084" name="Rectangle 20">
            <a:extLst>
              <a:ext uri="{FF2B5EF4-FFF2-40B4-BE49-F238E27FC236}">
                <a16:creationId xmlns:a16="http://schemas.microsoft.com/office/drawing/2014/main" id="{A85EEF7E-3456-476C-930E-35FF8B481C44}"/>
              </a:ext>
            </a:extLst>
          </p:cNvPr>
          <p:cNvSpPr>
            <a:spLocks noChangeArrowheads="1"/>
          </p:cNvSpPr>
          <p:nvPr/>
        </p:nvSpPr>
        <p:spPr bwMode="auto">
          <a:xfrm>
            <a:off x="2952750" y="2514600"/>
            <a:ext cx="1447800" cy="609600"/>
          </a:xfrm>
          <a:prstGeom prst="rect">
            <a:avLst/>
          </a:prstGeom>
          <a:solidFill>
            <a:srgbClr val="FFFFCC"/>
          </a:solidFill>
          <a:ln w="9525" cap="sq">
            <a:solidFill>
              <a:srgbClr val="CC0066"/>
            </a:solidFill>
            <a:miter lim="800000"/>
            <a:headEnd/>
            <a:tailEnd/>
          </a:ln>
          <a:effectLst>
            <a:prstShdw prst="shdw17" dist="17961" dir="2700000">
              <a:srgbClr val="7A003D"/>
            </a:prstShdw>
          </a:effectLst>
        </p:spPr>
        <p:txBody>
          <a:bodyPr wrap="none" anchor="ctr"/>
          <a:lstStyle>
            <a:lvl1pPr algn="ctr">
              <a:defRPr kumimoji="1" sz="1600" b="1">
                <a:solidFill>
                  <a:srgbClr val="003399"/>
                </a:solidFill>
                <a:latin typeface="Times New Roman" panose="02020603050405020304" pitchFamily="18" charset="0"/>
                <a:ea typeface="宋体" panose="02010600030101010101" pitchFamily="2" charset="-122"/>
              </a:defRPr>
            </a:lvl1pPr>
            <a:lvl2pPr marL="742950" indent="-285750" algn="ctr">
              <a:defRPr kumimoji="1" sz="1600" b="1">
                <a:solidFill>
                  <a:srgbClr val="003399"/>
                </a:solidFill>
                <a:latin typeface="Times New Roman" panose="02020603050405020304" pitchFamily="18" charset="0"/>
                <a:ea typeface="宋体" panose="02010600030101010101" pitchFamily="2" charset="-122"/>
              </a:defRPr>
            </a:lvl2pPr>
            <a:lvl3pPr marL="1143000" indent="-228600" algn="ctr">
              <a:defRPr kumimoji="1" sz="1600" b="1">
                <a:solidFill>
                  <a:srgbClr val="003399"/>
                </a:solidFill>
                <a:latin typeface="Times New Roman" panose="02020603050405020304" pitchFamily="18" charset="0"/>
                <a:ea typeface="宋体" panose="02010600030101010101" pitchFamily="2" charset="-122"/>
              </a:defRPr>
            </a:lvl3pPr>
            <a:lvl4pPr marL="1600200" indent="-228600" algn="ctr">
              <a:defRPr kumimoji="1" sz="1600" b="1">
                <a:solidFill>
                  <a:srgbClr val="003399"/>
                </a:solidFill>
                <a:latin typeface="Times New Roman" panose="02020603050405020304" pitchFamily="18" charset="0"/>
                <a:ea typeface="宋体" panose="02010600030101010101" pitchFamily="2" charset="-122"/>
              </a:defRPr>
            </a:lvl4pPr>
            <a:lvl5pPr marL="2057400" indent="-228600" algn="ctr">
              <a:defRPr kumimoji="1" sz="1600" b="1">
                <a:solidFill>
                  <a:srgbClr val="003399"/>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9pPr>
          </a:lstStyle>
          <a:p>
            <a:pPr eaLnBrk="1" hangingPunct="1"/>
            <a:r>
              <a:rPr lang="zh-CN" altLang="en-US" sz="2000"/>
              <a:t>组织数据</a:t>
            </a:r>
            <a:endParaRPr lang="zh-CN" altLang="en-US"/>
          </a:p>
        </p:txBody>
      </p:sp>
      <p:sp>
        <p:nvSpPr>
          <p:cNvPr id="88085" name="Rectangle 21">
            <a:extLst>
              <a:ext uri="{FF2B5EF4-FFF2-40B4-BE49-F238E27FC236}">
                <a16:creationId xmlns:a16="http://schemas.microsoft.com/office/drawing/2014/main" id="{7313E21F-AD0A-4794-974C-BC15774F61F6}"/>
              </a:ext>
            </a:extLst>
          </p:cNvPr>
          <p:cNvSpPr>
            <a:spLocks noChangeArrowheads="1"/>
          </p:cNvSpPr>
          <p:nvPr/>
        </p:nvSpPr>
        <p:spPr bwMode="auto">
          <a:xfrm>
            <a:off x="4705350" y="2514600"/>
            <a:ext cx="1447800" cy="609600"/>
          </a:xfrm>
          <a:prstGeom prst="rect">
            <a:avLst/>
          </a:prstGeom>
          <a:solidFill>
            <a:srgbClr val="FFFFCC"/>
          </a:solidFill>
          <a:ln w="9525" cap="sq">
            <a:solidFill>
              <a:srgbClr val="CC0066"/>
            </a:solidFill>
            <a:miter lim="800000"/>
            <a:headEnd/>
            <a:tailEnd/>
          </a:ln>
          <a:effectLst>
            <a:prstShdw prst="shdw17" dist="17961" dir="2700000">
              <a:srgbClr val="7A003D"/>
            </a:prstShdw>
          </a:effectLst>
        </p:spPr>
        <p:txBody>
          <a:bodyPr wrap="none" anchor="ctr"/>
          <a:lstStyle>
            <a:lvl1pPr algn="ctr">
              <a:defRPr kumimoji="1" sz="1600" b="1">
                <a:solidFill>
                  <a:srgbClr val="003399"/>
                </a:solidFill>
                <a:latin typeface="Times New Roman" panose="02020603050405020304" pitchFamily="18" charset="0"/>
                <a:ea typeface="宋体" panose="02010600030101010101" pitchFamily="2" charset="-122"/>
              </a:defRPr>
            </a:lvl1pPr>
            <a:lvl2pPr marL="742950" indent="-285750" algn="ctr">
              <a:defRPr kumimoji="1" sz="1600" b="1">
                <a:solidFill>
                  <a:srgbClr val="003399"/>
                </a:solidFill>
                <a:latin typeface="Times New Roman" panose="02020603050405020304" pitchFamily="18" charset="0"/>
                <a:ea typeface="宋体" panose="02010600030101010101" pitchFamily="2" charset="-122"/>
              </a:defRPr>
            </a:lvl2pPr>
            <a:lvl3pPr marL="1143000" indent="-228600" algn="ctr">
              <a:defRPr kumimoji="1" sz="1600" b="1">
                <a:solidFill>
                  <a:srgbClr val="003399"/>
                </a:solidFill>
                <a:latin typeface="Times New Roman" panose="02020603050405020304" pitchFamily="18" charset="0"/>
                <a:ea typeface="宋体" panose="02010600030101010101" pitchFamily="2" charset="-122"/>
              </a:defRPr>
            </a:lvl3pPr>
            <a:lvl4pPr marL="1600200" indent="-228600" algn="ctr">
              <a:defRPr kumimoji="1" sz="1600" b="1">
                <a:solidFill>
                  <a:srgbClr val="003399"/>
                </a:solidFill>
                <a:latin typeface="Times New Roman" panose="02020603050405020304" pitchFamily="18" charset="0"/>
                <a:ea typeface="宋体" panose="02010600030101010101" pitchFamily="2" charset="-122"/>
              </a:defRPr>
            </a:lvl4pPr>
            <a:lvl5pPr marL="2057400" indent="-228600" algn="ctr">
              <a:defRPr kumimoji="1" sz="1600" b="1">
                <a:solidFill>
                  <a:srgbClr val="003399"/>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9pPr>
          </a:lstStyle>
          <a:p>
            <a:pPr eaLnBrk="1" hangingPunct="1"/>
            <a:r>
              <a:rPr lang="zh-CN" altLang="en-US" sz="2000"/>
              <a:t>研究数据</a:t>
            </a:r>
          </a:p>
          <a:p>
            <a:pPr eaLnBrk="1" hangingPunct="1"/>
            <a:r>
              <a:rPr lang="zh-CN" altLang="en-US" sz="2000"/>
              <a:t>间的关系</a:t>
            </a:r>
            <a:endParaRPr lang="zh-CN" altLang="en-US"/>
          </a:p>
        </p:txBody>
      </p:sp>
      <p:sp>
        <p:nvSpPr>
          <p:cNvPr id="88086" name="Rectangle 22">
            <a:extLst>
              <a:ext uri="{FF2B5EF4-FFF2-40B4-BE49-F238E27FC236}">
                <a16:creationId xmlns:a16="http://schemas.microsoft.com/office/drawing/2014/main" id="{E3D8F169-B177-4CD8-B470-8310D7785C68}"/>
              </a:ext>
            </a:extLst>
          </p:cNvPr>
          <p:cNvSpPr>
            <a:spLocks noChangeArrowheads="1"/>
          </p:cNvSpPr>
          <p:nvPr/>
        </p:nvSpPr>
        <p:spPr bwMode="auto">
          <a:xfrm>
            <a:off x="6457950" y="2514600"/>
            <a:ext cx="1447800" cy="609600"/>
          </a:xfrm>
          <a:prstGeom prst="rect">
            <a:avLst/>
          </a:prstGeom>
          <a:solidFill>
            <a:srgbClr val="FFFFCC"/>
          </a:solidFill>
          <a:ln w="9525" cap="sq">
            <a:solidFill>
              <a:srgbClr val="CC0066"/>
            </a:solidFill>
            <a:miter lim="800000"/>
            <a:headEnd/>
            <a:tailEnd/>
          </a:ln>
          <a:effectLst>
            <a:prstShdw prst="shdw17" dist="17961" dir="2700000">
              <a:srgbClr val="7A003D"/>
            </a:prstShdw>
          </a:effectLst>
        </p:spPr>
        <p:txBody>
          <a:bodyPr wrap="none" anchor="ctr"/>
          <a:lstStyle>
            <a:lvl1pPr algn="ctr">
              <a:defRPr kumimoji="1" sz="1600" b="1">
                <a:solidFill>
                  <a:srgbClr val="003399"/>
                </a:solidFill>
                <a:latin typeface="Times New Roman" panose="02020603050405020304" pitchFamily="18" charset="0"/>
                <a:ea typeface="宋体" panose="02010600030101010101" pitchFamily="2" charset="-122"/>
              </a:defRPr>
            </a:lvl1pPr>
            <a:lvl2pPr marL="742950" indent="-285750" algn="ctr">
              <a:defRPr kumimoji="1" sz="1600" b="1">
                <a:solidFill>
                  <a:srgbClr val="003399"/>
                </a:solidFill>
                <a:latin typeface="Times New Roman" panose="02020603050405020304" pitchFamily="18" charset="0"/>
                <a:ea typeface="宋体" panose="02010600030101010101" pitchFamily="2" charset="-122"/>
              </a:defRPr>
            </a:lvl2pPr>
            <a:lvl3pPr marL="1143000" indent="-228600" algn="ctr">
              <a:defRPr kumimoji="1" sz="1600" b="1">
                <a:solidFill>
                  <a:srgbClr val="003399"/>
                </a:solidFill>
                <a:latin typeface="Times New Roman" panose="02020603050405020304" pitchFamily="18" charset="0"/>
                <a:ea typeface="宋体" panose="02010600030101010101" pitchFamily="2" charset="-122"/>
              </a:defRPr>
            </a:lvl3pPr>
            <a:lvl4pPr marL="1600200" indent="-228600" algn="ctr">
              <a:defRPr kumimoji="1" sz="1600" b="1">
                <a:solidFill>
                  <a:srgbClr val="003399"/>
                </a:solidFill>
                <a:latin typeface="Times New Roman" panose="02020603050405020304" pitchFamily="18" charset="0"/>
                <a:ea typeface="宋体" panose="02010600030101010101" pitchFamily="2" charset="-122"/>
              </a:defRPr>
            </a:lvl4pPr>
            <a:lvl5pPr marL="2057400" indent="-228600" algn="ctr">
              <a:defRPr kumimoji="1" sz="1600" b="1">
                <a:solidFill>
                  <a:srgbClr val="003399"/>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9pPr>
          </a:lstStyle>
          <a:p>
            <a:pPr eaLnBrk="1" hangingPunct="1"/>
            <a:r>
              <a:rPr lang="zh-CN" altLang="en-US" sz="2000"/>
              <a:t>提出假设</a:t>
            </a:r>
            <a:endParaRPr lang="zh-CN" altLang="en-US"/>
          </a:p>
        </p:txBody>
      </p:sp>
      <p:sp>
        <p:nvSpPr>
          <p:cNvPr id="88087" name="Line 23">
            <a:extLst>
              <a:ext uri="{FF2B5EF4-FFF2-40B4-BE49-F238E27FC236}">
                <a16:creationId xmlns:a16="http://schemas.microsoft.com/office/drawing/2014/main" id="{07E3AA27-82EC-4D93-8512-77C1BE99B84B}"/>
              </a:ext>
            </a:extLst>
          </p:cNvPr>
          <p:cNvSpPr>
            <a:spLocks noChangeShapeType="1"/>
          </p:cNvSpPr>
          <p:nvPr/>
        </p:nvSpPr>
        <p:spPr bwMode="auto">
          <a:xfrm>
            <a:off x="2647950" y="2819400"/>
            <a:ext cx="304800" cy="0"/>
          </a:xfrm>
          <a:prstGeom prst="line">
            <a:avLst/>
          </a:prstGeom>
          <a:noFill/>
          <a:ln w="9525" cap="sq">
            <a:solidFill>
              <a:schemeClr val="tx1"/>
            </a:solidFill>
            <a:round/>
            <a:headEnd/>
            <a:tailEnd type="triangle" w="med" len="med"/>
          </a:ln>
          <a:effectLst>
            <a:prstShdw prst="shdw17" dist="17961" dir="2700000">
              <a:schemeClr val="tx1">
                <a:gamma/>
                <a:shade val="60000"/>
                <a:invGamma/>
              </a:schemeClr>
            </a:prstShdw>
          </a:effectLst>
          <a:extLst>
            <a:ext uri="{909E8E84-426E-40DD-AFC4-6F175D3DCCD1}">
              <a14:hiddenFill xmlns:a14="http://schemas.microsoft.com/office/drawing/2010/main">
                <a:noFill/>
              </a14:hiddenFill>
            </a:ext>
          </a:extLst>
        </p:spPr>
        <p:txBody>
          <a:bodyPr wrap="none" anchor="ctr"/>
          <a:lstStyle/>
          <a:p>
            <a:pPr algn="ctr" eaLnBrk="1" hangingPunct="1">
              <a:defRPr/>
            </a:pPr>
            <a:endParaRPr lang="zh-CN" altLang="en-US"/>
          </a:p>
        </p:txBody>
      </p:sp>
      <p:sp>
        <p:nvSpPr>
          <p:cNvPr id="88088" name="Line 24">
            <a:extLst>
              <a:ext uri="{FF2B5EF4-FFF2-40B4-BE49-F238E27FC236}">
                <a16:creationId xmlns:a16="http://schemas.microsoft.com/office/drawing/2014/main" id="{F8DA02CA-A018-4D81-8B53-234AEE38749C}"/>
              </a:ext>
            </a:extLst>
          </p:cNvPr>
          <p:cNvSpPr>
            <a:spLocks noChangeShapeType="1"/>
          </p:cNvSpPr>
          <p:nvPr/>
        </p:nvSpPr>
        <p:spPr bwMode="auto">
          <a:xfrm>
            <a:off x="4400550" y="2819400"/>
            <a:ext cx="298450" cy="0"/>
          </a:xfrm>
          <a:prstGeom prst="line">
            <a:avLst/>
          </a:prstGeom>
          <a:noFill/>
          <a:ln w="9525" cap="sq">
            <a:solidFill>
              <a:schemeClr val="tx1"/>
            </a:solidFill>
            <a:round/>
            <a:headEnd/>
            <a:tailEnd type="triangle" w="med" len="med"/>
          </a:ln>
          <a:effectLst>
            <a:prstShdw prst="shdw17" dist="17961" dir="2700000">
              <a:schemeClr val="tx1">
                <a:gamma/>
                <a:shade val="60000"/>
                <a:invGamma/>
              </a:schemeClr>
            </a:prstShdw>
          </a:effectLst>
          <a:extLst>
            <a:ext uri="{909E8E84-426E-40DD-AFC4-6F175D3DCCD1}">
              <a14:hiddenFill xmlns:a14="http://schemas.microsoft.com/office/drawing/2010/main">
                <a:noFill/>
              </a14:hiddenFill>
            </a:ext>
          </a:extLst>
        </p:spPr>
        <p:txBody>
          <a:bodyPr wrap="none" anchor="ctr"/>
          <a:lstStyle/>
          <a:p>
            <a:pPr algn="ctr" eaLnBrk="1" hangingPunct="1">
              <a:defRPr/>
            </a:pPr>
            <a:endParaRPr lang="zh-CN" altLang="en-US"/>
          </a:p>
        </p:txBody>
      </p:sp>
      <p:sp>
        <p:nvSpPr>
          <p:cNvPr id="88089" name="Line 25">
            <a:extLst>
              <a:ext uri="{FF2B5EF4-FFF2-40B4-BE49-F238E27FC236}">
                <a16:creationId xmlns:a16="http://schemas.microsoft.com/office/drawing/2014/main" id="{50118FE1-4977-42BE-BDA4-C13854C6B945}"/>
              </a:ext>
            </a:extLst>
          </p:cNvPr>
          <p:cNvSpPr>
            <a:spLocks noChangeShapeType="1"/>
          </p:cNvSpPr>
          <p:nvPr/>
        </p:nvSpPr>
        <p:spPr bwMode="auto">
          <a:xfrm>
            <a:off x="6153150" y="2819400"/>
            <a:ext cx="304800" cy="0"/>
          </a:xfrm>
          <a:prstGeom prst="line">
            <a:avLst/>
          </a:prstGeom>
          <a:noFill/>
          <a:ln w="9525" cap="sq">
            <a:solidFill>
              <a:schemeClr val="tx1"/>
            </a:solidFill>
            <a:round/>
            <a:headEnd/>
            <a:tailEnd type="triangle" w="med" len="med"/>
          </a:ln>
          <a:effectLst>
            <a:prstShdw prst="shdw17" dist="17961" dir="2700000">
              <a:schemeClr val="tx1">
                <a:gamma/>
                <a:shade val="60000"/>
                <a:invGamma/>
              </a:schemeClr>
            </a:prstShdw>
          </a:effectLst>
          <a:extLst>
            <a:ext uri="{909E8E84-426E-40DD-AFC4-6F175D3DCCD1}">
              <a14:hiddenFill xmlns:a14="http://schemas.microsoft.com/office/drawing/2010/main">
                <a:noFill/>
              </a14:hiddenFill>
            </a:ext>
          </a:extLst>
        </p:spPr>
        <p:txBody>
          <a:bodyPr wrap="none" anchor="ctr"/>
          <a:lstStyle/>
          <a:p>
            <a:pPr algn="ctr" eaLnBrk="1" hangingPunct="1">
              <a:defRPr/>
            </a:pPr>
            <a:endParaRPr lang="zh-CN" altLang="en-US"/>
          </a:p>
        </p:txBody>
      </p:sp>
      <p:sp>
        <p:nvSpPr>
          <p:cNvPr id="88091" name="Line 27">
            <a:extLst>
              <a:ext uri="{FF2B5EF4-FFF2-40B4-BE49-F238E27FC236}">
                <a16:creationId xmlns:a16="http://schemas.microsoft.com/office/drawing/2014/main" id="{05747942-842C-40B6-A7AA-9887147FBA28}"/>
              </a:ext>
            </a:extLst>
          </p:cNvPr>
          <p:cNvSpPr>
            <a:spLocks noChangeShapeType="1"/>
          </p:cNvSpPr>
          <p:nvPr/>
        </p:nvSpPr>
        <p:spPr bwMode="auto">
          <a:xfrm>
            <a:off x="7219950" y="3143250"/>
            <a:ext cx="0" cy="552450"/>
          </a:xfrm>
          <a:prstGeom prst="line">
            <a:avLst/>
          </a:prstGeom>
          <a:noFill/>
          <a:ln w="9525" cap="sq">
            <a:solidFill>
              <a:schemeClr val="tx1"/>
            </a:solidFill>
            <a:round/>
            <a:headEnd/>
            <a:tailEnd type="triangle" w="med" len="med"/>
          </a:ln>
          <a:effectLst>
            <a:prstShdw prst="shdw17" dist="17961" dir="2700000">
              <a:schemeClr val="tx1">
                <a:gamma/>
                <a:shade val="60000"/>
                <a:invGamma/>
              </a:schemeClr>
            </a:prstShdw>
          </a:effectLst>
          <a:extLst>
            <a:ext uri="{909E8E84-426E-40DD-AFC4-6F175D3DCCD1}">
              <a14:hiddenFill xmlns:a14="http://schemas.microsoft.com/office/drawing/2010/main">
                <a:noFill/>
              </a14:hiddenFill>
            </a:ext>
          </a:extLst>
        </p:spPr>
        <p:txBody>
          <a:bodyPr wrap="none" anchor="ctr"/>
          <a:lstStyle/>
          <a:p>
            <a:pPr algn="ctr" eaLnBrk="1" hangingPunct="1">
              <a:defRPr/>
            </a:pPr>
            <a:endParaRPr lang="zh-CN" altLang="en-US"/>
          </a:p>
        </p:txBody>
      </p:sp>
      <p:sp>
        <p:nvSpPr>
          <p:cNvPr id="88092" name="Rectangle 28">
            <a:extLst>
              <a:ext uri="{FF2B5EF4-FFF2-40B4-BE49-F238E27FC236}">
                <a16:creationId xmlns:a16="http://schemas.microsoft.com/office/drawing/2014/main" id="{2D723B66-9D71-46C5-8196-4C0BCF770C82}"/>
              </a:ext>
            </a:extLst>
          </p:cNvPr>
          <p:cNvSpPr>
            <a:spLocks noChangeArrowheads="1"/>
          </p:cNvSpPr>
          <p:nvPr/>
        </p:nvSpPr>
        <p:spPr bwMode="auto">
          <a:xfrm>
            <a:off x="6477000" y="3695700"/>
            <a:ext cx="1447800" cy="609600"/>
          </a:xfrm>
          <a:prstGeom prst="rect">
            <a:avLst/>
          </a:prstGeom>
          <a:solidFill>
            <a:srgbClr val="FFFFCC"/>
          </a:solidFill>
          <a:ln w="9525" cap="sq">
            <a:solidFill>
              <a:srgbClr val="CC0066"/>
            </a:solidFill>
            <a:miter lim="800000"/>
            <a:headEnd/>
            <a:tailEnd/>
          </a:ln>
          <a:effectLst>
            <a:prstShdw prst="shdw17" dist="17961" dir="2700000">
              <a:srgbClr val="7A003D"/>
            </a:prstShdw>
          </a:effectLst>
        </p:spPr>
        <p:txBody>
          <a:bodyPr wrap="none" anchor="ctr"/>
          <a:lstStyle>
            <a:lvl1pPr algn="ctr">
              <a:defRPr kumimoji="1" sz="1600" b="1">
                <a:solidFill>
                  <a:srgbClr val="003399"/>
                </a:solidFill>
                <a:latin typeface="Times New Roman" panose="02020603050405020304" pitchFamily="18" charset="0"/>
                <a:ea typeface="宋体" panose="02010600030101010101" pitchFamily="2" charset="-122"/>
              </a:defRPr>
            </a:lvl1pPr>
            <a:lvl2pPr marL="742950" indent="-285750" algn="ctr">
              <a:defRPr kumimoji="1" sz="1600" b="1">
                <a:solidFill>
                  <a:srgbClr val="003399"/>
                </a:solidFill>
                <a:latin typeface="Times New Roman" panose="02020603050405020304" pitchFamily="18" charset="0"/>
                <a:ea typeface="宋体" panose="02010600030101010101" pitchFamily="2" charset="-122"/>
              </a:defRPr>
            </a:lvl2pPr>
            <a:lvl3pPr marL="1143000" indent="-228600" algn="ctr">
              <a:defRPr kumimoji="1" sz="1600" b="1">
                <a:solidFill>
                  <a:srgbClr val="003399"/>
                </a:solidFill>
                <a:latin typeface="Times New Roman" panose="02020603050405020304" pitchFamily="18" charset="0"/>
                <a:ea typeface="宋体" panose="02010600030101010101" pitchFamily="2" charset="-122"/>
              </a:defRPr>
            </a:lvl3pPr>
            <a:lvl4pPr marL="1600200" indent="-228600" algn="ctr">
              <a:defRPr kumimoji="1" sz="1600" b="1">
                <a:solidFill>
                  <a:srgbClr val="003399"/>
                </a:solidFill>
                <a:latin typeface="Times New Roman" panose="02020603050405020304" pitchFamily="18" charset="0"/>
                <a:ea typeface="宋体" panose="02010600030101010101" pitchFamily="2" charset="-122"/>
              </a:defRPr>
            </a:lvl4pPr>
            <a:lvl5pPr marL="2057400" indent="-228600" algn="ctr">
              <a:defRPr kumimoji="1" sz="1600" b="1">
                <a:solidFill>
                  <a:srgbClr val="003399"/>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9pPr>
          </a:lstStyle>
          <a:p>
            <a:pPr eaLnBrk="1" hangingPunct="1"/>
            <a:r>
              <a:rPr lang="zh-CN" altLang="en-US" sz="2000"/>
              <a:t>证明假设</a:t>
            </a:r>
            <a:endParaRPr lang="zh-CN" altLang="en-US"/>
          </a:p>
        </p:txBody>
      </p:sp>
      <p:sp>
        <p:nvSpPr>
          <p:cNvPr id="88093" name="Line 29">
            <a:extLst>
              <a:ext uri="{FF2B5EF4-FFF2-40B4-BE49-F238E27FC236}">
                <a16:creationId xmlns:a16="http://schemas.microsoft.com/office/drawing/2014/main" id="{56ED8FF3-1C26-4FB6-BB58-E108B0E8E9EC}"/>
              </a:ext>
            </a:extLst>
          </p:cNvPr>
          <p:cNvSpPr>
            <a:spLocks noChangeShapeType="1"/>
          </p:cNvSpPr>
          <p:nvPr/>
        </p:nvSpPr>
        <p:spPr bwMode="auto">
          <a:xfrm>
            <a:off x="7219950" y="4324350"/>
            <a:ext cx="0" cy="476250"/>
          </a:xfrm>
          <a:prstGeom prst="line">
            <a:avLst/>
          </a:prstGeom>
          <a:noFill/>
          <a:ln w="9525" cap="sq">
            <a:solidFill>
              <a:schemeClr val="tx1"/>
            </a:solidFill>
            <a:round/>
            <a:headEnd/>
            <a:tailEnd type="triangle" w="med" len="med"/>
          </a:ln>
          <a:effectLst>
            <a:prstShdw prst="shdw17" dist="17961" dir="2700000">
              <a:schemeClr val="tx1">
                <a:gamma/>
                <a:shade val="60000"/>
                <a:invGamma/>
              </a:schemeClr>
            </a:prstShdw>
          </a:effectLst>
          <a:extLst>
            <a:ext uri="{909E8E84-426E-40DD-AFC4-6F175D3DCCD1}">
              <a14:hiddenFill xmlns:a14="http://schemas.microsoft.com/office/drawing/2010/main">
                <a:noFill/>
              </a14:hiddenFill>
            </a:ext>
          </a:extLst>
        </p:spPr>
        <p:txBody>
          <a:bodyPr wrap="none" anchor="ctr"/>
          <a:lstStyle/>
          <a:p>
            <a:pPr algn="ctr" eaLnBrk="1" hangingPunct="1">
              <a:defRPr/>
            </a:pPr>
            <a:endParaRPr lang="zh-CN" altLang="en-US"/>
          </a:p>
        </p:txBody>
      </p:sp>
      <p:sp>
        <p:nvSpPr>
          <p:cNvPr id="88094" name="Rectangle 30">
            <a:extLst>
              <a:ext uri="{FF2B5EF4-FFF2-40B4-BE49-F238E27FC236}">
                <a16:creationId xmlns:a16="http://schemas.microsoft.com/office/drawing/2014/main" id="{94A275AC-D39A-458C-AB46-0016F8102D23}"/>
              </a:ext>
            </a:extLst>
          </p:cNvPr>
          <p:cNvSpPr>
            <a:spLocks noChangeArrowheads="1"/>
          </p:cNvSpPr>
          <p:nvPr/>
        </p:nvSpPr>
        <p:spPr bwMode="auto">
          <a:xfrm>
            <a:off x="6477000" y="4800600"/>
            <a:ext cx="1447800" cy="609600"/>
          </a:xfrm>
          <a:prstGeom prst="rect">
            <a:avLst/>
          </a:prstGeom>
          <a:solidFill>
            <a:srgbClr val="FFFFCC"/>
          </a:solidFill>
          <a:ln w="9525" cap="sq">
            <a:solidFill>
              <a:srgbClr val="CC0066"/>
            </a:solidFill>
            <a:miter lim="800000"/>
            <a:headEnd/>
            <a:tailEnd/>
          </a:ln>
          <a:effectLst>
            <a:prstShdw prst="shdw17" dist="17961" dir="2700000">
              <a:srgbClr val="7A003D"/>
            </a:prstShdw>
          </a:effectLst>
        </p:spPr>
        <p:txBody>
          <a:bodyPr wrap="none" anchor="ctr"/>
          <a:lstStyle>
            <a:lvl1pPr algn="ctr">
              <a:defRPr kumimoji="1" sz="1600" b="1">
                <a:solidFill>
                  <a:srgbClr val="003399"/>
                </a:solidFill>
                <a:latin typeface="Times New Roman" panose="02020603050405020304" pitchFamily="18" charset="0"/>
                <a:ea typeface="宋体" panose="02010600030101010101" pitchFamily="2" charset="-122"/>
              </a:defRPr>
            </a:lvl1pPr>
            <a:lvl2pPr marL="742950" indent="-285750" algn="ctr">
              <a:defRPr kumimoji="1" sz="1600" b="1">
                <a:solidFill>
                  <a:srgbClr val="003399"/>
                </a:solidFill>
                <a:latin typeface="Times New Roman" panose="02020603050405020304" pitchFamily="18" charset="0"/>
                <a:ea typeface="宋体" panose="02010600030101010101" pitchFamily="2" charset="-122"/>
              </a:defRPr>
            </a:lvl2pPr>
            <a:lvl3pPr marL="1143000" indent="-228600" algn="ctr">
              <a:defRPr kumimoji="1" sz="1600" b="1">
                <a:solidFill>
                  <a:srgbClr val="003399"/>
                </a:solidFill>
                <a:latin typeface="Times New Roman" panose="02020603050405020304" pitchFamily="18" charset="0"/>
                <a:ea typeface="宋体" panose="02010600030101010101" pitchFamily="2" charset="-122"/>
              </a:defRPr>
            </a:lvl3pPr>
            <a:lvl4pPr marL="1600200" indent="-228600" algn="ctr">
              <a:defRPr kumimoji="1" sz="1600" b="1">
                <a:solidFill>
                  <a:srgbClr val="003399"/>
                </a:solidFill>
                <a:latin typeface="Times New Roman" panose="02020603050405020304" pitchFamily="18" charset="0"/>
                <a:ea typeface="宋体" panose="02010600030101010101" pitchFamily="2" charset="-122"/>
              </a:defRPr>
            </a:lvl4pPr>
            <a:lvl5pPr marL="2057400" indent="-228600" algn="ctr">
              <a:defRPr kumimoji="1" sz="1600" b="1">
                <a:solidFill>
                  <a:srgbClr val="003399"/>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9pPr>
          </a:lstStyle>
          <a:p>
            <a:pPr eaLnBrk="1" hangingPunct="1"/>
            <a:r>
              <a:rPr lang="zh-CN" altLang="en-US" sz="2000"/>
              <a:t>纠正错误</a:t>
            </a:r>
            <a:endParaRPr lang="zh-CN" altLang="en-US"/>
          </a:p>
        </p:txBody>
      </p:sp>
      <p:sp>
        <p:nvSpPr>
          <p:cNvPr id="88095" name="Line 31">
            <a:extLst>
              <a:ext uri="{FF2B5EF4-FFF2-40B4-BE49-F238E27FC236}">
                <a16:creationId xmlns:a16="http://schemas.microsoft.com/office/drawing/2014/main" id="{D54F542A-59ED-4727-95D6-5B8CE2A65A8E}"/>
              </a:ext>
            </a:extLst>
          </p:cNvPr>
          <p:cNvSpPr>
            <a:spLocks noChangeShapeType="1"/>
          </p:cNvSpPr>
          <p:nvPr/>
        </p:nvSpPr>
        <p:spPr bwMode="auto">
          <a:xfrm>
            <a:off x="7924800" y="4000500"/>
            <a:ext cx="533400" cy="0"/>
          </a:xfrm>
          <a:prstGeom prst="line">
            <a:avLst/>
          </a:prstGeom>
          <a:noFill/>
          <a:ln w="9525" cap="sq">
            <a:solidFill>
              <a:schemeClr val="tx1"/>
            </a:solidFill>
            <a:round/>
            <a:headEnd/>
            <a:tailEnd/>
          </a:ln>
          <a:effectLst>
            <a:prstShdw prst="shdw17" dist="17961" dir="2700000">
              <a:schemeClr val="tx1">
                <a:gamma/>
                <a:shade val="60000"/>
                <a:invGamma/>
              </a:schemeClr>
            </a:prstShdw>
          </a:effectLst>
          <a:extLst>
            <a:ext uri="{909E8E84-426E-40DD-AFC4-6F175D3DCCD1}">
              <a14:hiddenFill xmlns:a14="http://schemas.microsoft.com/office/drawing/2010/main">
                <a:noFill/>
              </a14:hiddenFill>
            </a:ext>
          </a:extLst>
        </p:spPr>
        <p:txBody>
          <a:bodyPr wrap="none" anchor="ctr"/>
          <a:lstStyle/>
          <a:p>
            <a:pPr algn="ctr" eaLnBrk="1" hangingPunct="1">
              <a:defRPr/>
            </a:pPr>
            <a:endParaRPr lang="zh-CN" altLang="en-US"/>
          </a:p>
        </p:txBody>
      </p:sp>
      <p:sp>
        <p:nvSpPr>
          <p:cNvPr id="88096" name="Line 32">
            <a:extLst>
              <a:ext uri="{FF2B5EF4-FFF2-40B4-BE49-F238E27FC236}">
                <a16:creationId xmlns:a16="http://schemas.microsoft.com/office/drawing/2014/main" id="{5D7C80BF-D0CE-4B57-AF14-C54033BEF6F0}"/>
              </a:ext>
            </a:extLst>
          </p:cNvPr>
          <p:cNvSpPr>
            <a:spLocks noChangeShapeType="1"/>
          </p:cNvSpPr>
          <p:nvPr/>
        </p:nvSpPr>
        <p:spPr bwMode="auto">
          <a:xfrm flipV="1">
            <a:off x="8439150" y="2819400"/>
            <a:ext cx="0" cy="1143000"/>
          </a:xfrm>
          <a:prstGeom prst="line">
            <a:avLst/>
          </a:prstGeom>
          <a:noFill/>
          <a:ln w="9525" cap="sq">
            <a:solidFill>
              <a:schemeClr val="tx1"/>
            </a:solidFill>
            <a:round/>
            <a:headEnd/>
            <a:tailEnd/>
          </a:ln>
          <a:effectLst>
            <a:prstShdw prst="shdw17" dist="17961" dir="2700000">
              <a:schemeClr val="tx1">
                <a:gamma/>
                <a:shade val="60000"/>
                <a:invGamma/>
              </a:schemeClr>
            </a:prstShdw>
          </a:effectLst>
          <a:extLst>
            <a:ext uri="{909E8E84-426E-40DD-AFC4-6F175D3DCCD1}">
              <a14:hiddenFill xmlns:a14="http://schemas.microsoft.com/office/drawing/2010/main">
                <a:noFill/>
              </a14:hiddenFill>
            </a:ext>
          </a:extLst>
        </p:spPr>
        <p:txBody>
          <a:bodyPr wrap="none" anchor="ctr"/>
          <a:lstStyle/>
          <a:p>
            <a:pPr algn="ctr" eaLnBrk="1" hangingPunct="1">
              <a:defRPr/>
            </a:pPr>
            <a:endParaRPr lang="zh-CN" altLang="en-US"/>
          </a:p>
        </p:txBody>
      </p:sp>
      <p:sp>
        <p:nvSpPr>
          <p:cNvPr id="88097" name="Line 33">
            <a:extLst>
              <a:ext uri="{FF2B5EF4-FFF2-40B4-BE49-F238E27FC236}">
                <a16:creationId xmlns:a16="http://schemas.microsoft.com/office/drawing/2014/main" id="{E3B55135-59C3-417C-A412-56752DCB2A75}"/>
              </a:ext>
            </a:extLst>
          </p:cNvPr>
          <p:cNvSpPr>
            <a:spLocks noChangeShapeType="1"/>
          </p:cNvSpPr>
          <p:nvPr/>
        </p:nvSpPr>
        <p:spPr bwMode="auto">
          <a:xfrm flipH="1">
            <a:off x="7905750" y="2819400"/>
            <a:ext cx="552450" cy="0"/>
          </a:xfrm>
          <a:prstGeom prst="line">
            <a:avLst/>
          </a:prstGeom>
          <a:noFill/>
          <a:ln w="9525" cap="sq">
            <a:solidFill>
              <a:schemeClr val="tx1"/>
            </a:solidFill>
            <a:round/>
            <a:headEnd/>
            <a:tailEnd type="triangle" w="med" len="med"/>
          </a:ln>
          <a:effectLst>
            <a:prstShdw prst="shdw17" dist="17961" dir="2700000">
              <a:schemeClr val="tx1">
                <a:gamma/>
                <a:shade val="60000"/>
                <a:invGamma/>
              </a:schemeClr>
            </a:prstShdw>
          </a:effectLst>
          <a:extLst>
            <a:ext uri="{909E8E84-426E-40DD-AFC4-6F175D3DCCD1}">
              <a14:hiddenFill xmlns:a14="http://schemas.microsoft.com/office/drawing/2010/main">
                <a:noFill/>
              </a14:hiddenFill>
            </a:ext>
          </a:extLst>
        </p:spPr>
        <p:txBody>
          <a:bodyPr wrap="none" anchor="ctr"/>
          <a:lstStyle/>
          <a:p>
            <a:pPr algn="ctr" eaLnBrk="1" hangingPunct="1">
              <a:defRPr/>
            </a:pPr>
            <a:endParaRPr lang="zh-CN" altLang="en-US"/>
          </a:p>
        </p:txBody>
      </p:sp>
      <p:sp>
        <p:nvSpPr>
          <p:cNvPr id="88098" name="Line 34">
            <a:extLst>
              <a:ext uri="{FF2B5EF4-FFF2-40B4-BE49-F238E27FC236}">
                <a16:creationId xmlns:a16="http://schemas.microsoft.com/office/drawing/2014/main" id="{692BE06B-647E-460A-87ED-D6F6DBE04BFD}"/>
              </a:ext>
            </a:extLst>
          </p:cNvPr>
          <p:cNvSpPr>
            <a:spLocks noChangeShapeType="1"/>
          </p:cNvSpPr>
          <p:nvPr/>
        </p:nvSpPr>
        <p:spPr bwMode="auto">
          <a:xfrm>
            <a:off x="1885950" y="2171700"/>
            <a:ext cx="0" cy="361950"/>
          </a:xfrm>
          <a:prstGeom prst="line">
            <a:avLst/>
          </a:prstGeom>
          <a:noFill/>
          <a:ln w="9525" cap="sq">
            <a:solidFill>
              <a:schemeClr val="tx1"/>
            </a:solidFill>
            <a:round/>
            <a:headEnd/>
            <a:tailEnd type="triangle" w="med" len="med"/>
          </a:ln>
          <a:effectLst>
            <a:prstShdw prst="shdw17" dist="17961" dir="2700000">
              <a:schemeClr val="tx1">
                <a:gamma/>
                <a:shade val="60000"/>
                <a:invGamma/>
              </a:schemeClr>
            </a:prstShdw>
          </a:effectLst>
          <a:extLst>
            <a:ext uri="{909E8E84-426E-40DD-AFC4-6F175D3DCCD1}">
              <a14:hiddenFill xmlns:a14="http://schemas.microsoft.com/office/drawing/2010/main">
                <a:noFill/>
              </a14:hiddenFill>
            </a:ext>
          </a:extLst>
        </p:spPr>
        <p:txBody>
          <a:bodyPr wrap="none" anchor="ctr"/>
          <a:lstStyle/>
          <a:p>
            <a:pPr algn="ctr" eaLnBrk="1" hangingPunct="1">
              <a:defRPr/>
            </a:pPr>
            <a:endParaRPr lang="zh-CN" altLang="en-US"/>
          </a:p>
        </p:txBody>
      </p:sp>
      <p:sp>
        <p:nvSpPr>
          <p:cNvPr id="88099" name="Line 35">
            <a:extLst>
              <a:ext uri="{FF2B5EF4-FFF2-40B4-BE49-F238E27FC236}">
                <a16:creationId xmlns:a16="http://schemas.microsoft.com/office/drawing/2014/main" id="{52AEC83F-A1EB-4E33-B7A6-B3BCFFB8AA65}"/>
              </a:ext>
            </a:extLst>
          </p:cNvPr>
          <p:cNvSpPr>
            <a:spLocks noChangeShapeType="1"/>
          </p:cNvSpPr>
          <p:nvPr/>
        </p:nvSpPr>
        <p:spPr bwMode="auto">
          <a:xfrm>
            <a:off x="1885950" y="2171700"/>
            <a:ext cx="5238750" cy="0"/>
          </a:xfrm>
          <a:prstGeom prst="line">
            <a:avLst/>
          </a:prstGeom>
          <a:noFill/>
          <a:ln w="9525" cap="sq">
            <a:solidFill>
              <a:schemeClr val="tx1"/>
            </a:solidFill>
            <a:round/>
            <a:headEnd/>
            <a:tailEnd/>
          </a:ln>
          <a:effectLst>
            <a:prstShdw prst="shdw17" dist="17961" dir="2700000">
              <a:schemeClr val="tx1">
                <a:gamma/>
                <a:shade val="60000"/>
                <a:invGamma/>
              </a:schemeClr>
            </a:prstShdw>
          </a:effectLst>
          <a:extLst>
            <a:ext uri="{909E8E84-426E-40DD-AFC4-6F175D3DCCD1}">
              <a14:hiddenFill xmlns:a14="http://schemas.microsoft.com/office/drawing/2010/main">
                <a:noFill/>
              </a14:hiddenFill>
            </a:ext>
          </a:extLst>
        </p:spPr>
        <p:txBody>
          <a:bodyPr wrap="none" anchor="ctr"/>
          <a:lstStyle/>
          <a:p>
            <a:pPr algn="ctr" eaLnBrk="1" hangingPunct="1">
              <a:defRPr/>
            </a:pPr>
            <a:endParaRPr lang="zh-CN" altLang="en-US"/>
          </a:p>
        </p:txBody>
      </p:sp>
      <p:sp>
        <p:nvSpPr>
          <p:cNvPr id="88100" name="Line 36">
            <a:extLst>
              <a:ext uri="{FF2B5EF4-FFF2-40B4-BE49-F238E27FC236}">
                <a16:creationId xmlns:a16="http://schemas.microsoft.com/office/drawing/2014/main" id="{E608E82D-43D7-4BD6-8D0A-D7F7D9F3DAC3}"/>
              </a:ext>
            </a:extLst>
          </p:cNvPr>
          <p:cNvSpPr>
            <a:spLocks noChangeShapeType="1"/>
          </p:cNvSpPr>
          <p:nvPr/>
        </p:nvSpPr>
        <p:spPr bwMode="auto">
          <a:xfrm>
            <a:off x="7124700" y="2171700"/>
            <a:ext cx="0" cy="304800"/>
          </a:xfrm>
          <a:prstGeom prst="line">
            <a:avLst/>
          </a:prstGeom>
          <a:noFill/>
          <a:ln w="9525">
            <a:solidFill>
              <a:schemeClr val="tx1"/>
            </a:solidFill>
            <a:round/>
            <a:headEnd/>
            <a:tailEnd/>
          </a:ln>
          <a:effectLst>
            <a:prstShdw prst="shdw17" dist="17961" dir="2700000">
              <a:schemeClr val="tx1">
                <a:gamma/>
                <a:shade val="60000"/>
                <a:invGamma/>
              </a:schemeClr>
            </a:prstShdw>
          </a:effectLst>
          <a:extLst>
            <a:ext uri="{909E8E84-426E-40DD-AFC4-6F175D3DCCD1}">
              <a14:hiddenFill xmlns:a14="http://schemas.microsoft.com/office/drawing/2010/main">
                <a:noFill/>
              </a14:hiddenFill>
            </a:ext>
          </a:extLst>
        </p:spPr>
        <p:txBody>
          <a:bodyPr wrap="none" anchor="ctr"/>
          <a:lstStyle/>
          <a:p>
            <a:pPr algn="ctr" eaLnBrk="1" hangingPunct="1">
              <a:defRPr/>
            </a:pPr>
            <a:endParaRPr lang="zh-CN" altLang="en-US"/>
          </a:p>
        </p:txBody>
      </p:sp>
      <p:sp>
        <p:nvSpPr>
          <p:cNvPr id="88101" name="Text Box 37">
            <a:extLst>
              <a:ext uri="{FF2B5EF4-FFF2-40B4-BE49-F238E27FC236}">
                <a16:creationId xmlns:a16="http://schemas.microsoft.com/office/drawing/2014/main" id="{06457B22-305A-4AE3-BA4C-850AE64AFE2D}"/>
              </a:ext>
            </a:extLst>
          </p:cNvPr>
          <p:cNvSpPr txBox="1">
            <a:spLocks noChangeArrowheads="1"/>
          </p:cNvSpPr>
          <p:nvPr/>
        </p:nvSpPr>
        <p:spPr bwMode="auto">
          <a:xfrm>
            <a:off x="7323138" y="3124200"/>
            <a:ext cx="439737"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999999"/>
                  </a:outerShdw>
                </a:effectLst>
              </a14:hiddenEffects>
            </a:ext>
          </a:extLst>
        </p:spPr>
        <p:txBody>
          <a:bodyPr wrap="none" anchor="ctr">
            <a:spAutoFit/>
          </a:bodyPr>
          <a:lstStyle>
            <a:lvl1pPr algn="ctr">
              <a:defRPr kumimoji="1" sz="1600" b="1">
                <a:solidFill>
                  <a:srgbClr val="003399"/>
                </a:solidFill>
                <a:latin typeface="Times New Roman" panose="02020603050405020304" pitchFamily="18" charset="0"/>
                <a:ea typeface="宋体" panose="02010600030101010101" pitchFamily="2" charset="-122"/>
              </a:defRPr>
            </a:lvl1pPr>
            <a:lvl2pPr marL="742950" indent="-285750" algn="ctr">
              <a:defRPr kumimoji="1" sz="1600" b="1">
                <a:solidFill>
                  <a:srgbClr val="003399"/>
                </a:solidFill>
                <a:latin typeface="Times New Roman" panose="02020603050405020304" pitchFamily="18" charset="0"/>
                <a:ea typeface="宋体" panose="02010600030101010101" pitchFamily="2" charset="-122"/>
              </a:defRPr>
            </a:lvl2pPr>
            <a:lvl3pPr marL="1143000" indent="-228600" algn="ctr">
              <a:defRPr kumimoji="1" sz="1600" b="1">
                <a:solidFill>
                  <a:srgbClr val="003399"/>
                </a:solidFill>
                <a:latin typeface="Times New Roman" panose="02020603050405020304" pitchFamily="18" charset="0"/>
                <a:ea typeface="宋体" panose="02010600030101010101" pitchFamily="2" charset="-122"/>
              </a:defRPr>
            </a:lvl3pPr>
            <a:lvl4pPr marL="1600200" indent="-228600" algn="ctr">
              <a:defRPr kumimoji="1" sz="1600" b="1">
                <a:solidFill>
                  <a:srgbClr val="003399"/>
                </a:solidFill>
                <a:latin typeface="Times New Roman" panose="02020603050405020304" pitchFamily="18" charset="0"/>
                <a:ea typeface="宋体" panose="02010600030101010101" pitchFamily="2" charset="-122"/>
              </a:defRPr>
            </a:lvl4pPr>
            <a:lvl5pPr marL="2057400" indent="-228600" algn="ctr">
              <a:defRPr kumimoji="1" sz="1600" b="1">
                <a:solidFill>
                  <a:srgbClr val="003399"/>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000">
                <a:solidFill>
                  <a:schemeClr val="tx1"/>
                </a:solidFill>
              </a:rPr>
              <a:t>能</a:t>
            </a:r>
          </a:p>
        </p:txBody>
      </p:sp>
      <p:sp>
        <p:nvSpPr>
          <p:cNvPr id="88102" name="Text Box 38">
            <a:extLst>
              <a:ext uri="{FF2B5EF4-FFF2-40B4-BE49-F238E27FC236}">
                <a16:creationId xmlns:a16="http://schemas.microsoft.com/office/drawing/2014/main" id="{43C4A58F-F72C-4A1F-A0F0-9C567AC62729}"/>
              </a:ext>
            </a:extLst>
          </p:cNvPr>
          <p:cNvSpPr txBox="1">
            <a:spLocks noChangeArrowheads="1"/>
          </p:cNvSpPr>
          <p:nvPr/>
        </p:nvSpPr>
        <p:spPr bwMode="auto">
          <a:xfrm>
            <a:off x="7323138" y="4343400"/>
            <a:ext cx="439737"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999999"/>
                  </a:outerShdw>
                </a:effectLst>
              </a14:hiddenEffects>
            </a:ext>
          </a:extLst>
        </p:spPr>
        <p:txBody>
          <a:bodyPr wrap="none" anchor="ctr">
            <a:spAutoFit/>
          </a:bodyPr>
          <a:lstStyle>
            <a:lvl1pPr algn="ctr">
              <a:defRPr kumimoji="1" sz="1600" b="1">
                <a:solidFill>
                  <a:srgbClr val="003399"/>
                </a:solidFill>
                <a:latin typeface="Times New Roman" panose="02020603050405020304" pitchFamily="18" charset="0"/>
                <a:ea typeface="宋体" panose="02010600030101010101" pitchFamily="2" charset="-122"/>
              </a:defRPr>
            </a:lvl1pPr>
            <a:lvl2pPr marL="742950" indent="-285750" algn="ctr">
              <a:defRPr kumimoji="1" sz="1600" b="1">
                <a:solidFill>
                  <a:srgbClr val="003399"/>
                </a:solidFill>
                <a:latin typeface="Times New Roman" panose="02020603050405020304" pitchFamily="18" charset="0"/>
                <a:ea typeface="宋体" panose="02010600030101010101" pitchFamily="2" charset="-122"/>
              </a:defRPr>
            </a:lvl2pPr>
            <a:lvl3pPr marL="1143000" indent="-228600" algn="ctr">
              <a:defRPr kumimoji="1" sz="1600" b="1">
                <a:solidFill>
                  <a:srgbClr val="003399"/>
                </a:solidFill>
                <a:latin typeface="Times New Roman" panose="02020603050405020304" pitchFamily="18" charset="0"/>
                <a:ea typeface="宋体" panose="02010600030101010101" pitchFamily="2" charset="-122"/>
              </a:defRPr>
            </a:lvl3pPr>
            <a:lvl4pPr marL="1600200" indent="-228600" algn="ctr">
              <a:defRPr kumimoji="1" sz="1600" b="1">
                <a:solidFill>
                  <a:srgbClr val="003399"/>
                </a:solidFill>
                <a:latin typeface="Times New Roman" panose="02020603050405020304" pitchFamily="18" charset="0"/>
                <a:ea typeface="宋体" panose="02010600030101010101" pitchFamily="2" charset="-122"/>
              </a:defRPr>
            </a:lvl4pPr>
            <a:lvl5pPr marL="2057400" indent="-228600" algn="ctr">
              <a:defRPr kumimoji="1" sz="1600" b="1">
                <a:solidFill>
                  <a:srgbClr val="003399"/>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000">
                <a:solidFill>
                  <a:schemeClr val="tx1"/>
                </a:solidFill>
              </a:rPr>
              <a:t>能</a:t>
            </a:r>
          </a:p>
        </p:txBody>
      </p:sp>
      <p:sp>
        <p:nvSpPr>
          <p:cNvPr id="88103" name="Text Box 39">
            <a:extLst>
              <a:ext uri="{FF2B5EF4-FFF2-40B4-BE49-F238E27FC236}">
                <a16:creationId xmlns:a16="http://schemas.microsoft.com/office/drawing/2014/main" id="{C7F9776E-C2AB-43CF-AE73-25BD1F36499A}"/>
              </a:ext>
            </a:extLst>
          </p:cNvPr>
          <p:cNvSpPr txBox="1">
            <a:spLocks noChangeArrowheads="1"/>
          </p:cNvSpPr>
          <p:nvPr/>
        </p:nvSpPr>
        <p:spPr bwMode="auto">
          <a:xfrm>
            <a:off x="7970838" y="3990975"/>
            <a:ext cx="915987"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999999"/>
                  </a:outerShdw>
                </a:effectLst>
              </a14:hiddenEffects>
            </a:ext>
          </a:extLst>
        </p:spPr>
        <p:txBody>
          <a:bodyPr anchor="ctr">
            <a:spAutoFit/>
          </a:bodyPr>
          <a:lstStyle>
            <a:lvl1pPr algn="ctr">
              <a:defRPr kumimoji="1" sz="1600" b="1">
                <a:solidFill>
                  <a:srgbClr val="003399"/>
                </a:solidFill>
                <a:latin typeface="Times New Roman" panose="02020603050405020304" pitchFamily="18" charset="0"/>
                <a:ea typeface="宋体" panose="02010600030101010101" pitchFamily="2" charset="-122"/>
              </a:defRPr>
            </a:lvl1pPr>
            <a:lvl2pPr marL="742950" indent="-285750" algn="ctr">
              <a:defRPr kumimoji="1" sz="1600" b="1">
                <a:solidFill>
                  <a:srgbClr val="003399"/>
                </a:solidFill>
                <a:latin typeface="Times New Roman" panose="02020603050405020304" pitchFamily="18" charset="0"/>
                <a:ea typeface="宋体" panose="02010600030101010101" pitchFamily="2" charset="-122"/>
              </a:defRPr>
            </a:lvl2pPr>
            <a:lvl3pPr marL="1143000" indent="-228600" algn="ctr">
              <a:defRPr kumimoji="1" sz="1600" b="1">
                <a:solidFill>
                  <a:srgbClr val="003399"/>
                </a:solidFill>
                <a:latin typeface="Times New Roman" panose="02020603050405020304" pitchFamily="18" charset="0"/>
                <a:ea typeface="宋体" panose="02010600030101010101" pitchFamily="2" charset="-122"/>
              </a:defRPr>
            </a:lvl3pPr>
            <a:lvl4pPr marL="1600200" indent="-228600" algn="ctr">
              <a:defRPr kumimoji="1" sz="1600" b="1">
                <a:solidFill>
                  <a:srgbClr val="003399"/>
                </a:solidFill>
                <a:latin typeface="Times New Roman" panose="02020603050405020304" pitchFamily="18" charset="0"/>
                <a:ea typeface="宋体" panose="02010600030101010101" pitchFamily="2" charset="-122"/>
              </a:defRPr>
            </a:lvl4pPr>
            <a:lvl5pPr marL="2057400" indent="-228600" algn="ctr">
              <a:defRPr kumimoji="1" sz="1600" b="1">
                <a:solidFill>
                  <a:srgbClr val="003399"/>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000">
                <a:solidFill>
                  <a:schemeClr val="tx1"/>
                </a:solidFill>
              </a:rPr>
              <a:t>不能</a:t>
            </a:r>
          </a:p>
        </p:txBody>
      </p:sp>
      <p:sp>
        <p:nvSpPr>
          <p:cNvPr id="88104" name="Text Box 40">
            <a:extLst>
              <a:ext uri="{FF2B5EF4-FFF2-40B4-BE49-F238E27FC236}">
                <a16:creationId xmlns:a16="http://schemas.microsoft.com/office/drawing/2014/main" id="{A47EDED9-8394-4619-9676-03016CE13137}"/>
              </a:ext>
            </a:extLst>
          </p:cNvPr>
          <p:cNvSpPr txBox="1">
            <a:spLocks noChangeArrowheads="1"/>
          </p:cNvSpPr>
          <p:nvPr/>
        </p:nvSpPr>
        <p:spPr bwMode="auto">
          <a:xfrm>
            <a:off x="7323138" y="2085975"/>
            <a:ext cx="915987"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999999"/>
                  </a:outerShdw>
                </a:effectLst>
              </a14:hiddenEffects>
            </a:ext>
          </a:extLst>
        </p:spPr>
        <p:txBody>
          <a:bodyPr anchor="ctr">
            <a:spAutoFit/>
          </a:bodyPr>
          <a:lstStyle>
            <a:lvl1pPr algn="ctr">
              <a:defRPr kumimoji="1" sz="1600" b="1">
                <a:solidFill>
                  <a:srgbClr val="003399"/>
                </a:solidFill>
                <a:latin typeface="Times New Roman" panose="02020603050405020304" pitchFamily="18" charset="0"/>
                <a:ea typeface="宋体" panose="02010600030101010101" pitchFamily="2" charset="-122"/>
              </a:defRPr>
            </a:lvl1pPr>
            <a:lvl2pPr marL="742950" indent="-285750" algn="ctr">
              <a:defRPr kumimoji="1" sz="1600" b="1">
                <a:solidFill>
                  <a:srgbClr val="003399"/>
                </a:solidFill>
                <a:latin typeface="Times New Roman" panose="02020603050405020304" pitchFamily="18" charset="0"/>
                <a:ea typeface="宋体" panose="02010600030101010101" pitchFamily="2" charset="-122"/>
              </a:defRPr>
            </a:lvl2pPr>
            <a:lvl3pPr marL="1143000" indent="-228600" algn="ctr">
              <a:defRPr kumimoji="1" sz="1600" b="1">
                <a:solidFill>
                  <a:srgbClr val="003399"/>
                </a:solidFill>
                <a:latin typeface="Times New Roman" panose="02020603050405020304" pitchFamily="18" charset="0"/>
                <a:ea typeface="宋体" panose="02010600030101010101" pitchFamily="2" charset="-122"/>
              </a:defRPr>
            </a:lvl3pPr>
            <a:lvl4pPr marL="1600200" indent="-228600" algn="ctr">
              <a:defRPr kumimoji="1" sz="1600" b="1">
                <a:solidFill>
                  <a:srgbClr val="003399"/>
                </a:solidFill>
                <a:latin typeface="Times New Roman" panose="02020603050405020304" pitchFamily="18" charset="0"/>
                <a:ea typeface="宋体" panose="02010600030101010101" pitchFamily="2" charset="-122"/>
              </a:defRPr>
            </a:lvl4pPr>
            <a:lvl5pPr marL="2057400" indent="-228600" algn="ctr">
              <a:defRPr kumimoji="1" sz="1600" b="1">
                <a:solidFill>
                  <a:srgbClr val="003399"/>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000">
                <a:solidFill>
                  <a:schemeClr val="tx1"/>
                </a:solidFill>
              </a:rPr>
              <a:t>不能</a:t>
            </a:r>
          </a:p>
        </p:txBody>
      </p:sp>
      <p:sp>
        <p:nvSpPr>
          <p:cNvPr id="88105" name="AutoShape 41">
            <a:extLst>
              <a:ext uri="{FF2B5EF4-FFF2-40B4-BE49-F238E27FC236}">
                <a16:creationId xmlns:a16="http://schemas.microsoft.com/office/drawing/2014/main" id="{A8FB489B-94E1-4595-AC27-F6247B9A7191}"/>
              </a:ext>
            </a:extLst>
          </p:cNvPr>
          <p:cNvSpPr>
            <a:spLocks noChangeArrowheads="1"/>
          </p:cNvSpPr>
          <p:nvPr/>
        </p:nvSpPr>
        <p:spPr bwMode="auto">
          <a:xfrm>
            <a:off x="860425" y="3290888"/>
            <a:ext cx="1619250" cy="1181100"/>
          </a:xfrm>
          <a:prstGeom prst="wedgeRectCallout">
            <a:avLst>
              <a:gd name="adj1" fmla="val -6764"/>
              <a:gd name="adj2" fmla="val -63843"/>
            </a:avLst>
          </a:prstGeom>
          <a:solidFill>
            <a:srgbClr val="FFFFFF"/>
          </a:solidFill>
          <a:ln w="9525" cap="sq">
            <a:solidFill>
              <a:schemeClr val="hlink"/>
            </a:solidFill>
            <a:miter lim="800000"/>
            <a:headEnd/>
            <a:tailEnd/>
          </a:ln>
          <a:effectLst>
            <a:prstShdw prst="shdw17" dist="17961" dir="2700000">
              <a:schemeClr val="hlink"/>
            </a:prstShdw>
          </a:effectLst>
        </p:spPr>
        <p:txBody>
          <a:bodyPr wrap="none" anchor="ctr"/>
          <a:lstStyle>
            <a:lvl1pPr algn="ctr">
              <a:defRPr kumimoji="1" sz="1600" b="1">
                <a:solidFill>
                  <a:srgbClr val="003399"/>
                </a:solidFill>
                <a:latin typeface="Times New Roman" panose="02020603050405020304" pitchFamily="18" charset="0"/>
                <a:ea typeface="宋体" panose="02010600030101010101" pitchFamily="2" charset="-122"/>
              </a:defRPr>
            </a:lvl1pPr>
            <a:lvl2pPr marL="742950" indent="-285750" algn="ctr">
              <a:defRPr kumimoji="1" sz="1600" b="1">
                <a:solidFill>
                  <a:srgbClr val="003399"/>
                </a:solidFill>
                <a:latin typeface="Times New Roman" panose="02020603050405020304" pitchFamily="18" charset="0"/>
                <a:ea typeface="宋体" panose="02010600030101010101" pitchFamily="2" charset="-122"/>
              </a:defRPr>
            </a:lvl2pPr>
            <a:lvl3pPr marL="1143000" indent="-228600" algn="ctr">
              <a:defRPr kumimoji="1" sz="1600" b="1">
                <a:solidFill>
                  <a:srgbClr val="003399"/>
                </a:solidFill>
                <a:latin typeface="Times New Roman" panose="02020603050405020304" pitchFamily="18" charset="0"/>
                <a:ea typeface="宋体" panose="02010600030101010101" pitchFamily="2" charset="-122"/>
              </a:defRPr>
            </a:lvl3pPr>
            <a:lvl4pPr marL="1600200" indent="-228600" algn="ctr">
              <a:defRPr kumimoji="1" sz="1600" b="1">
                <a:solidFill>
                  <a:srgbClr val="003399"/>
                </a:solidFill>
                <a:latin typeface="Times New Roman" panose="02020603050405020304" pitchFamily="18" charset="0"/>
                <a:ea typeface="宋体" panose="02010600030101010101" pitchFamily="2" charset="-122"/>
              </a:defRPr>
            </a:lvl4pPr>
            <a:lvl5pPr marL="2057400" indent="-228600" algn="ctr">
              <a:defRPr kumimoji="1" sz="1600" b="1">
                <a:solidFill>
                  <a:srgbClr val="003399"/>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9pPr>
          </a:lstStyle>
          <a:p>
            <a:pPr eaLnBrk="1" hangingPunct="1"/>
            <a:r>
              <a:rPr lang="zh-CN" altLang="en-US" sz="2000"/>
              <a:t>列出所有已知</a:t>
            </a:r>
          </a:p>
          <a:p>
            <a:pPr eaLnBrk="1" hangingPunct="1"/>
            <a:r>
              <a:rPr lang="zh-CN" altLang="en-US" sz="2000"/>
              <a:t>的测试用例和</a:t>
            </a:r>
          </a:p>
          <a:p>
            <a:pPr eaLnBrk="1" hangingPunct="1"/>
            <a:r>
              <a:rPr lang="zh-CN" altLang="en-US" sz="2000"/>
              <a:t>程序执行结果</a:t>
            </a:r>
          </a:p>
        </p:txBody>
      </p:sp>
      <p:sp>
        <p:nvSpPr>
          <p:cNvPr id="88106" name="AutoShape 42">
            <a:extLst>
              <a:ext uri="{FF2B5EF4-FFF2-40B4-BE49-F238E27FC236}">
                <a16:creationId xmlns:a16="http://schemas.microsoft.com/office/drawing/2014/main" id="{CA21AD3C-D528-457C-959C-60E99F301C24}"/>
              </a:ext>
            </a:extLst>
          </p:cNvPr>
          <p:cNvSpPr>
            <a:spLocks noChangeArrowheads="1"/>
          </p:cNvSpPr>
          <p:nvPr/>
        </p:nvSpPr>
        <p:spPr bwMode="auto">
          <a:xfrm>
            <a:off x="2574925" y="3267075"/>
            <a:ext cx="1709738" cy="1143000"/>
          </a:xfrm>
          <a:prstGeom prst="wedgeRectCallout">
            <a:avLst>
              <a:gd name="adj1" fmla="val -8588"/>
              <a:gd name="adj2" fmla="val -62639"/>
            </a:avLst>
          </a:prstGeom>
          <a:solidFill>
            <a:srgbClr val="FFFFFF"/>
          </a:solidFill>
          <a:ln w="9525" cap="sq">
            <a:solidFill>
              <a:schemeClr val="hlink"/>
            </a:solidFill>
            <a:miter lim="800000"/>
            <a:headEnd/>
            <a:tailEnd/>
          </a:ln>
          <a:effectLst>
            <a:prstShdw prst="shdw17" dist="17961" dir="2700000">
              <a:schemeClr val="hlink"/>
            </a:prstShdw>
          </a:effectLst>
        </p:spPr>
        <p:txBody>
          <a:bodyPr wrap="none" anchor="ctr"/>
          <a:lstStyle>
            <a:lvl1pPr algn="ctr">
              <a:defRPr kumimoji="1" sz="1600" b="1">
                <a:solidFill>
                  <a:srgbClr val="003399"/>
                </a:solidFill>
                <a:latin typeface="Times New Roman" panose="02020603050405020304" pitchFamily="18" charset="0"/>
                <a:ea typeface="宋体" panose="02010600030101010101" pitchFamily="2" charset="-122"/>
              </a:defRPr>
            </a:lvl1pPr>
            <a:lvl2pPr marL="742950" indent="-285750" algn="ctr">
              <a:defRPr kumimoji="1" sz="1600" b="1">
                <a:solidFill>
                  <a:srgbClr val="003399"/>
                </a:solidFill>
                <a:latin typeface="Times New Roman" panose="02020603050405020304" pitchFamily="18" charset="0"/>
                <a:ea typeface="宋体" panose="02010600030101010101" pitchFamily="2" charset="-122"/>
              </a:defRPr>
            </a:lvl2pPr>
            <a:lvl3pPr marL="1143000" indent="-228600" algn="ctr">
              <a:defRPr kumimoji="1" sz="1600" b="1">
                <a:solidFill>
                  <a:srgbClr val="003399"/>
                </a:solidFill>
                <a:latin typeface="Times New Roman" panose="02020603050405020304" pitchFamily="18" charset="0"/>
                <a:ea typeface="宋体" panose="02010600030101010101" pitchFamily="2" charset="-122"/>
              </a:defRPr>
            </a:lvl3pPr>
            <a:lvl4pPr marL="1600200" indent="-228600" algn="ctr">
              <a:defRPr kumimoji="1" sz="1600" b="1">
                <a:solidFill>
                  <a:srgbClr val="003399"/>
                </a:solidFill>
                <a:latin typeface="Times New Roman" panose="02020603050405020304" pitchFamily="18" charset="0"/>
                <a:ea typeface="宋体" panose="02010600030101010101" pitchFamily="2" charset="-122"/>
              </a:defRPr>
            </a:lvl4pPr>
            <a:lvl5pPr marL="2057400" indent="-228600" algn="ctr">
              <a:defRPr kumimoji="1" sz="1600" b="1">
                <a:solidFill>
                  <a:srgbClr val="003399"/>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9pPr>
          </a:lstStyle>
          <a:p>
            <a:pPr eaLnBrk="1" hangingPunct="1"/>
            <a:r>
              <a:rPr lang="zh-CN" altLang="en-US" sz="2000"/>
              <a:t>常用的构造</a:t>
            </a:r>
          </a:p>
          <a:p>
            <a:pPr eaLnBrk="1" hangingPunct="1"/>
            <a:r>
              <a:rPr lang="zh-CN" altLang="en-US" sz="2000"/>
              <a:t>线索的技术</a:t>
            </a:r>
          </a:p>
          <a:p>
            <a:pPr eaLnBrk="1" hangingPunct="1"/>
            <a:r>
              <a:rPr lang="zh-CN" altLang="en-US" sz="2000"/>
              <a:t>是“分类法”</a:t>
            </a:r>
          </a:p>
        </p:txBody>
      </p:sp>
      <p:sp>
        <p:nvSpPr>
          <p:cNvPr id="88112" name="AutoShape 48">
            <a:extLst>
              <a:ext uri="{FF2B5EF4-FFF2-40B4-BE49-F238E27FC236}">
                <a16:creationId xmlns:a16="http://schemas.microsoft.com/office/drawing/2014/main" id="{C8E1D279-5FD3-42E1-8514-87D2E3E292C7}"/>
              </a:ext>
            </a:extLst>
          </p:cNvPr>
          <p:cNvSpPr>
            <a:spLocks noChangeArrowheads="1"/>
          </p:cNvSpPr>
          <p:nvPr/>
        </p:nvSpPr>
        <p:spPr bwMode="auto">
          <a:xfrm>
            <a:off x="4343400" y="3271838"/>
            <a:ext cx="1695450" cy="1325562"/>
          </a:xfrm>
          <a:prstGeom prst="wedgeRectCallout">
            <a:avLst>
              <a:gd name="adj1" fmla="val 82773"/>
              <a:gd name="adj2" fmla="val -64014"/>
            </a:avLst>
          </a:prstGeom>
          <a:solidFill>
            <a:srgbClr val="FFFFFF"/>
          </a:solidFill>
          <a:ln w="9525" cap="sq">
            <a:solidFill>
              <a:schemeClr val="hlink"/>
            </a:solidFill>
            <a:miter lim="800000"/>
            <a:headEnd/>
            <a:tailEnd/>
          </a:ln>
          <a:effectLst>
            <a:prstShdw prst="shdw17" dist="17961" dir="2700000">
              <a:schemeClr val="hlink"/>
            </a:prstShdw>
          </a:effectLst>
        </p:spPr>
        <p:txBody>
          <a:bodyPr wrap="none" anchor="ctr"/>
          <a:lstStyle>
            <a:lvl1pPr algn="ctr">
              <a:defRPr kumimoji="1" sz="1600" b="1">
                <a:solidFill>
                  <a:srgbClr val="003399"/>
                </a:solidFill>
                <a:latin typeface="Times New Roman" panose="02020603050405020304" pitchFamily="18" charset="0"/>
                <a:ea typeface="宋体" panose="02010600030101010101" pitchFamily="2" charset="-122"/>
              </a:defRPr>
            </a:lvl1pPr>
            <a:lvl2pPr marL="742950" indent="-285750" algn="ctr">
              <a:defRPr kumimoji="1" sz="1600" b="1">
                <a:solidFill>
                  <a:srgbClr val="003399"/>
                </a:solidFill>
                <a:latin typeface="Times New Roman" panose="02020603050405020304" pitchFamily="18" charset="0"/>
                <a:ea typeface="宋体" panose="02010600030101010101" pitchFamily="2" charset="-122"/>
              </a:defRPr>
            </a:lvl2pPr>
            <a:lvl3pPr marL="1143000" indent="-228600" algn="ctr">
              <a:defRPr kumimoji="1" sz="1600" b="1">
                <a:solidFill>
                  <a:srgbClr val="003399"/>
                </a:solidFill>
                <a:latin typeface="Times New Roman" panose="02020603050405020304" pitchFamily="18" charset="0"/>
                <a:ea typeface="宋体" panose="02010600030101010101" pitchFamily="2" charset="-122"/>
              </a:defRPr>
            </a:lvl3pPr>
            <a:lvl4pPr marL="1600200" indent="-228600" algn="ctr">
              <a:defRPr kumimoji="1" sz="1600" b="1">
                <a:solidFill>
                  <a:srgbClr val="003399"/>
                </a:solidFill>
                <a:latin typeface="Times New Roman" panose="02020603050405020304" pitchFamily="18" charset="0"/>
                <a:ea typeface="宋体" panose="02010600030101010101" pitchFamily="2" charset="-122"/>
              </a:defRPr>
            </a:lvl4pPr>
            <a:lvl5pPr marL="2057400" indent="-228600" algn="ctr">
              <a:defRPr kumimoji="1" sz="1600" b="1">
                <a:solidFill>
                  <a:srgbClr val="003399"/>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9pPr>
          </a:lstStyle>
          <a:p>
            <a:pPr eaLnBrk="1" hangingPunct="1"/>
            <a:r>
              <a:rPr lang="zh-CN" altLang="en-US" sz="2000"/>
              <a:t>分析线索之间</a:t>
            </a:r>
          </a:p>
          <a:p>
            <a:pPr eaLnBrk="1" hangingPunct="1"/>
            <a:r>
              <a:rPr lang="zh-CN" altLang="en-US" sz="2000"/>
              <a:t>的关系，找出</a:t>
            </a:r>
          </a:p>
          <a:p>
            <a:pPr eaLnBrk="1" hangingPunct="1"/>
            <a:r>
              <a:rPr lang="zh-CN" altLang="en-US" sz="2000"/>
              <a:t>矛盾，设计出</a:t>
            </a:r>
          </a:p>
          <a:p>
            <a:pPr eaLnBrk="1" hangingPunct="1"/>
            <a:r>
              <a:rPr lang="zh-CN" altLang="en-US" sz="2000"/>
              <a:t>错原因的假设</a:t>
            </a:r>
          </a:p>
        </p:txBody>
      </p:sp>
      <p:sp>
        <p:nvSpPr>
          <p:cNvPr id="88114" name="Text Box 50">
            <a:extLst>
              <a:ext uri="{FF2B5EF4-FFF2-40B4-BE49-F238E27FC236}">
                <a16:creationId xmlns:a16="http://schemas.microsoft.com/office/drawing/2014/main" id="{0A865B99-B2A8-4BE6-83D2-110645806E72}"/>
              </a:ext>
            </a:extLst>
          </p:cNvPr>
          <p:cNvSpPr txBox="1">
            <a:spLocks noChangeArrowheads="1"/>
          </p:cNvSpPr>
          <p:nvPr/>
        </p:nvSpPr>
        <p:spPr bwMode="auto">
          <a:xfrm>
            <a:off x="6557963" y="5868988"/>
            <a:ext cx="2339975"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999999"/>
                  </a:outerShdw>
                </a:effectLst>
              </a14:hiddenEffects>
            </a:ext>
          </a:extLst>
        </p:spPr>
        <p:txBody>
          <a:bodyPr wrap="none" anchor="ctr">
            <a:spAutoFit/>
          </a:bodyPr>
          <a:lstStyle>
            <a:lvl1pPr algn="ctr">
              <a:defRPr kumimoji="1" sz="1600" b="1">
                <a:solidFill>
                  <a:srgbClr val="003399"/>
                </a:solidFill>
                <a:latin typeface="Times New Roman" panose="02020603050405020304" pitchFamily="18" charset="0"/>
                <a:ea typeface="宋体" panose="02010600030101010101" pitchFamily="2" charset="-122"/>
              </a:defRPr>
            </a:lvl1pPr>
            <a:lvl2pPr marL="742950" indent="-285750" algn="ctr">
              <a:defRPr kumimoji="1" sz="1600" b="1">
                <a:solidFill>
                  <a:srgbClr val="003399"/>
                </a:solidFill>
                <a:latin typeface="Times New Roman" panose="02020603050405020304" pitchFamily="18" charset="0"/>
                <a:ea typeface="宋体" panose="02010600030101010101" pitchFamily="2" charset="-122"/>
              </a:defRPr>
            </a:lvl2pPr>
            <a:lvl3pPr marL="1143000" indent="-228600" algn="ctr">
              <a:defRPr kumimoji="1" sz="1600" b="1">
                <a:solidFill>
                  <a:srgbClr val="003399"/>
                </a:solidFill>
                <a:latin typeface="Times New Roman" panose="02020603050405020304" pitchFamily="18" charset="0"/>
                <a:ea typeface="宋体" panose="02010600030101010101" pitchFamily="2" charset="-122"/>
              </a:defRPr>
            </a:lvl3pPr>
            <a:lvl4pPr marL="1600200" indent="-228600" algn="ctr">
              <a:defRPr kumimoji="1" sz="1600" b="1">
                <a:solidFill>
                  <a:srgbClr val="003399"/>
                </a:solidFill>
                <a:latin typeface="Times New Roman" panose="02020603050405020304" pitchFamily="18" charset="0"/>
                <a:ea typeface="宋体" panose="02010600030101010101" pitchFamily="2" charset="-122"/>
              </a:defRPr>
            </a:lvl4pPr>
            <a:lvl5pPr marL="2057400" indent="-228600" algn="ctr">
              <a:defRPr kumimoji="1" sz="1600" b="1">
                <a:solidFill>
                  <a:srgbClr val="003399"/>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9pPr>
          </a:lstStyle>
          <a:p>
            <a:pPr algn="l" eaLnBrk="1" hangingPunct="1">
              <a:spcBef>
                <a:spcPct val="50000"/>
              </a:spcBef>
            </a:pPr>
            <a:r>
              <a:rPr lang="zh-CN" altLang="en-US" sz="2400">
                <a:solidFill>
                  <a:schemeClr val="tx1"/>
                </a:solidFill>
                <a:latin typeface="楷体_GB2312" pitchFamily="49" charset="-122"/>
                <a:ea typeface="楷体_GB2312" pitchFamily="49" charset="-122"/>
              </a:rPr>
              <a:t>归纳排错法步骤</a:t>
            </a:r>
          </a:p>
        </p:txBody>
      </p:sp>
      <p:sp>
        <p:nvSpPr>
          <p:cNvPr id="88115" name="AutoShape 51">
            <a:extLst>
              <a:ext uri="{FF2B5EF4-FFF2-40B4-BE49-F238E27FC236}">
                <a16:creationId xmlns:a16="http://schemas.microsoft.com/office/drawing/2014/main" id="{1D419CF8-B442-4E03-B288-B22FE512A187}"/>
              </a:ext>
            </a:extLst>
          </p:cNvPr>
          <p:cNvSpPr>
            <a:spLocks noChangeArrowheads="1"/>
          </p:cNvSpPr>
          <p:nvPr/>
        </p:nvSpPr>
        <p:spPr bwMode="auto">
          <a:xfrm>
            <a:off x="4200525" y="4787900"/>
            <a:ext cx="2190750" cy="1219200"/>
          </a:xfrm>
          <a:prstGeom prst="wedgeRectCallout">
            <a:avLst>
              <a:gd name="adj1" fmla="val 73694"/>
              <a:gd name="adj2" fmla="val -88671"/>
            </a:avLst>
          </a:prstGeom>
          <a:solidFill>
            <a:srgbClr val="FFFFFF"/>
          </a:solidFill>
          <a:ln w="9525" cap="sq">
            <a:solidFill>
              <a:schemeClr val="hlink"/>
            </a:solidFill>
            <a:miter lim="800000"/>
            <a:headEnd/>
            <a:tailEnd/>
          </a:ln>
          <a:effectLst/>
          <a:extLst>
            <a:ext uri="{AF507438-7753-43E0-B8FC-AC1667EBCBE1}">
              <a14:hiddenEffects xmlns:a14="http://schemas.microsoft.com/office/drawing/2010/main">
                <a:effectLst>
                  <a:outerShdw dist="17961" dir="2700000" algn="ctr" rotWithShape="0">
                    <a:srgbClr val="99001F"/>
                  </a:outerShdw>
                </a:effectLst>
              </a14:hiddenEffects>
            </a:ext>
          </a:extLst>
        </p:spPr>
        <p:txBody>
          <a:bodyPr wrap="none" anchor="ctr"/>
          <a:lstStyle>
            <a:lvl1pPr algn="ctr">
              <a:defRPr kumimoji="1" sz="1600" b="1">
                <a:solidFill>
                  <a:srgbClr val="003399"/>
                </a:solidFill>
                <a:latin typeface="Times New Roman" panose="02020603050405020304" pitchFamily="18" charset="0"/>
                <a:ea typeface="宋体" panose="02010600030101010101" pitchFamily="2" charset="-122"/>
              </a:defRPr>
            </a:lvl1pPr>
            <a:lvl2pPr marL="742950" indent="-285750" algn="ctr">
              <a:defRPr kumimoji="1" sz="1600" b="1">
                <a:solidFill>
                  <a:srgbClr val="003399"/>
                </a:solidFill>
                <a:latin typeface="Times New Roman" panose="02020603050405020304" pitchFamily="18" charset="0"/>
                <a:ea typeface="宋体" panose="02010600030101010101" pitchFamily="2" charset="-122"/>
              </a:defRPr>
            </a:lvl2pPr>
            <a:lvl3pPr marL="1143000" indent="-228600" algn="ctr">
              <a:defRPr kumimoji="1" sz="1600" b="1">
                <a:solidFill>
                  <a:srgbClr val="003399"/>
                </a:solidFill>
                <a:latin typeface="Times New Roman" panose="02020603050405020304" pitchFamily="18" charset="0"/>
                <a:ea typeface="宋体" panose="02010600030101010101" pitchFamily="2" charset="-122"/>
              </a:defRPr>
            </a:lvl3pPr>
            <a:lvl4pPr marL="1600200" indent="-228600" algn="ctr">
              <a:defRPr kumimoji="1" sz="1600" b="1">
                <a:solidFill>
                  <a:srgbClr val="003399"/>
                </a:solidFill>
                <a:latin typeface="Times New Roman" panose="02020603050405020304" pitchFamily="18" charset="0"/>
                <a:ea typeface="宋体" panose="02010600030101010101" pitchFamily="2" charset="-122"/>
              </a:defRPr>
            </a:lvl4pPr>
            <a:lvl5pPr marL="2057400" indent="-228600" algn="ctr">
              <a:defRPr kumimoji="1" sz="1600" b="1">
                <a:solidFill>
                  <a:srgbClr val="003399"/>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9pPr>
          </a:lstStyle>
          <a:p>
            <a:pPr algn="l" eaLnBrk="1" hangingPunct="1"/>
            <a:r>
              <a:rPr lang="zh-CN" altLang="en-US" sz="2000"/>
              <a:t>将假设与原始线索</a:t>
            </a:r>
          </a:p>
          <a:p>
            <a:pPr algn="l" eaLnBrk="1" hangingPunct="1"/>
            <a:r>
              <a:rPr lang="zh-CN" altLang="en-US" sz="2000"/>
              <a:t>或数据进行比较，</a:t>
            </a:r>
          </a:p>
          <a:p>
            <a:pPr algn="l" eaLnBrk="1" hangingPunct="1"/>
            <a:r>
              <a:rPr lang="zh-CN" altLang="en-US" sz="2000"/>
              <a:t>能否解释现象，证</a:t>
            </a:r>
          </a:p>
          <a:p>
            <a:pPr algn="l" eaLnBrk="1" hangingPunct="1"/>
            <a:r>
              <a:rPr lang="zh-CN" altLang="en-US" sz="2000"/>
              <a:t>明假设。</a:t>
            </a:r>
          </a:p>
        </p:txBody>
      </p:sp>
      <p:graphicFrame>
        <p:nvGraphicFramePr>
          <p:cNvPr id="88181" name="Group 117">
            <a:extLst>
              <a:ext uri="{FF2B5EF4-FFF2-40B4-BE49-F238E27FC236}">
                <a16:creationId xmlns:a16="http://schemas.microsoft.com/office/drawing/2014/main" id="{E8D11361-457C-4868-9493-A88EC8132C29}"/>
              </a:ext>
            </a:extLst>
          </p:cNvPr>
          <p:cNvGraphicFramePr>
            <a:graphicFrameLocks noGrp="1"/>
          </p:cNvGraphicFramePr>
          <p:nvPr/>
        </p:nvGraphicFramePr>
        <p:xfrm>
          <a:off x="893763" y="4579938"/>
          <a:ext cx="2519362" cy="1920875"/>
        </p:xfrm>
        <a:graphic>
          <a:graphicData uri="http://schemas.openxmlformats.org/drawingml/2006/table">
            <a:tbl>
              <a:tblPr/>
              <a:tblGrid>
                <a:gridCol w="1036637">
                  <a:extLst>
                    <a:ext uri="{9D8B030D-6E8A-4147-A177-3AD203B41FA5}">
                      <a16:colId xmlns:a16="http://schemas.microsoft.com/office/drawing/2014/main" val="20000"/>
                    </a:ext>
                  </a:extLst>
                </a:gridCol>
                <a:gridCol w="833438">
                  <a:extLst>
                    <a:ext uri="{9D8B030D-6E8A-4147-A177-3AD203B41FA5}">
                      <a16:colId xmlns:a16="http://schemas.microsoft.com/office/drawing/2014/main" val="20001"/>
                    </a:ext>
                  </a:extLst>
                </a:gridCol>
                <a:gridCol w="649287">
                  <a:extLst>
                    <a:ext uri="{9D8B030D-6E8A-4147-A177-3AD203B41FA5}">
                      <a16:colId xmlns:a16="http://schemas.microsoft.com/office/drawing/2014/main" val="20002"/>
                    </a:ext>
                  </a:extLst>
                </a:gridCol>
              </a:tblGrid>
              <a:tr h="384175">
                <a:tc>
                  <a:txBody>
                    <a:bodyPr/>
                    <a:lstStyle>
                      <a:lvl1pPr algn="l">
                        <a:spcBef>
                          <a:spcPct val="20000"/>
                        </a:spcBef>
                        <a:buClr>
                          <a:schemeClr val="accent2"/>
                        </a:buClr>
                        <a:buSzPct val="80000"/>
                        <a:buFont typeface="Wingdings" panose="05000000000000000000" pitchFamily="2" charset="2"/>
                        <a:defRPr kumimoji="1" sz="2400" b="1">
                          <a:solidFill>
                            <a:schemeClr val="tx1"/>
                          </a:solidFill>
                          <a:latin typeface="Times New Roman" panose="02020603050405020304" pitchFamily="18" charset="0"/>
                          <a:ea typeface="楷体_GB2312" pitchFamily="49" charset="-122"/>
                        </a:defRPr>
                      </a:lvl1pPr>
                      <a:lvl2pPr algn="l">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lgn="l">
                        <a:spcBef>
                          <a:spcPct val="20000"/>
                        </a:spcBef>
                        <a:buClr>
                          <a:schemeClr val="accent1"/>
                        </a:buClr>
                        <a:buSzPct val="60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3pPr>
                      <a:lvl4pPr algn="l">
                        <a:spcBef>
                          <a:spcPct val="20000"/>
                        </a:spcBef>
                        <a:buClr>
                          <a:schemeClr val="tx1"/>
                        </a:buClr>
                        <a:defRPr kumimoji="1" sz="2400">
                          <a:solidFill>
                            <a:schemeClr val="tx1"/>
                          </a:solidFill>
                          <a:latin typeface="Times New Roman" panose="02020603050405020304" pitchFamily="18" charset="0"/>
                          <a:ea typeface="宋体" panose="02010600030101010101" pitchFamily="2" charset="-122"/>
                        </a:defRPr>
                      </a:lvl4pPr>
                      <a:lvl5pPr algn="l">
                        <a:spcBef>
                          <a:spcPct val="20000"/>
                        </a:spcBef>
                        <a:buClr>
                          <a:schemeClr val="accent1"/>
                        </a:buClr>
                        <a:defRPr kumimoji="1" sz="2400">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80000"/>
                        </a:lnSpc>
                        <a:spcBef>
                          <a:spcPct val="0"/>
                        </a:spcBef>
                        <a:spcAft>
                          <a:spcPct val="0"/>
                        </a:spcAft>
                        <a:buClr>
                          <a:schemeClr val="accent2"/>
                        </a:buClr>
                        <a:buSzPct val="80000"/>
                        <a:buFont typeface="Wingdings" panose="05000000000000000000" pitchFamily="2" charset="2"/>
                        <a:buNone/>
                        <a:tabLst/>
                      </a:pPr>
                      <a:endParaRPr kumimoji="1" lang="zh-CN" altLang="en-US" sz="24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T="45735" marB="4573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SzPct val="80000"/>
                        <a:buFont typeface="Wingdings" panose="05000000000000000000" pitchFamily="2" charset="2"/>
                        <a:defRPr kumimoji="1" sz="2400" b="1">
                          <a:solidFill>
                            <a:schemeClr val="tx1"/>
                          </a:solidFill>
                          <a:latin typeface="Times New Roman" panose="02020603050405020304" pitchFamily="18" charset="0"/>
                          <a:ea typeface="楷体_GB2312" pitchFamily="49" charset="-122"/>
                        </a:defRPr>
                      </a:lvl1pPr>
                      <a:lvl2pPr algn="l">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lgn="l">
                        <a:spcBef>
                          <a:spcPct val="20000"/>
                        </a:spcBef>
                        <a:buClr>
                          <a:schemeClr val="accent1"/>
                        </a:buClr>
                        <a:buSzPct val="60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3pPr>
                      <a:lvl4pPr algn="l">
                        <a:spcBef>
                          <a:spcPct val="20000"/>
                        </a:spcBef>
                        <a:buClr>
                          <a:schemeClr val="tx1"/>
                        </a:buClr>
                        <a:defRPr kumimoji="1" sz="2400">
                          <a:solidFill>
                            <a:schemeClr val="tx1"/>
                          </a:solidFill>
                          <a:latin typeface="Times New Roman" panose="02020603050405020304" pitchFamily="18" charset="0"/>
                          <a:ea typeface="宋体" panose="02010600030101010101" pitchFamily="2" charset="-122"/>
                        </a:defRPr>
                      </a:lvl4pPr>
                      <a:lvl5pPr algn="l">
                        <a:spcBef>
                          <a:spcPct val="20000"/>
                        </a:spcBef>
                        <a:buClr>
                          <a:schemeClr val="accent1"/>
                        </a:buClr>
                        <a:defRPr kumimoji="1" sz="2400">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80000"/>
                        </a:lnSpc>
                        <a:spcBef>
                          <a:spcPct val="0"/>
                        </a:spcBef>
                        <a:spcAft>
                          <a:spcPct val="0"/>
                        </a:spcAft>
                        <a:buClr>
                          <a:schemeClr val="accent2"/>
                        </a:buClr>
                        <a:buSzPct val="80000"/>
                        <a:buFont typeface="Wingdings" panose="05000000000000000000" pitchFamily="2" charset="2"/>
                        <a:buNone/>
                        <a:tabLst/>
                      </a:pPr>
                      <a:r>
                        <a:rPr kumimoji="1"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yes</a:t>
                      </a:r>
                    </a:p>
                  </a:txBody>
                  <a:tcPr marT="45735" marB="457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SzPct val="80000"/>
                        <a:buFont typeface="Wingdings" panose="05000000000000000000" pitchFamily="2" charset="2"/>
                        <a:defRPr kumimoji="1" sz="2400" b="1">
                          <a:solidFill>
                            <a:schemeClr val="tx1"/>
                          </a:solidFill>
                          <a:latin typeface="Times New Roman" panose="02020603050405020304" pitchFamily="18" charset="0"/>
                          <a:ea typeface="楷体_GB2312" pitchFamily="49" charset="-122"/>
                        </a:defRPr>
                      </a:lvl1pPr>
                      <a:lvl2pPr algn="l">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lgn="l">
                        <a:spcBef>
                          <a:spcPct val="20000"/>
                        </a:spcBef>
                        <a:buClr>
                          <a:schemeClr val="accent1"/>
                        </a:buClr>
                        <a:buSzPct val="60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3pPr>
                      <a:lvl4pPr algn="l">
                        <a:spcBef>
                          <a:spcPct val="20000"/>
                        </a:spcBef>
                        <a:buClr>
                          <a:schemeClr val="tx1"/>
                        </a:buClr>
                        <a:defRPr kumimoji="1" sz="2400">
                          <a:solidFill>
                            <a:schemeClr val="tx1"/>
                          </a:solidFill>
                          <a:latin typeface="Times New Roman" panose="02020603050405020304" pitchFamily="18" charset="0"/>
                          <a:ea typeface="宋体" panose="02010600030101010101" pitchFamily="2" charset="-122"/>
                        </a:defRPr>
                      </a:lvl4pPr>
                      <a:lvl5pPr algn="l">
                        <a:spcBef>
                          <a:spcPct val="20000"/>
                        </a:spcBef>
                        <a:buClr>
                          <a:schemeClr val="accent1"/>
                        </a:buClr>
                        <a:defRPr kumimoji="1" sz="2400">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80000"/>
                        </a:lnSpc>
                        <a:spcBef>
                          <a:spcPct val="0"/>
                        </a:spcBef>
                        <a:spcAft>
                          <a:spcPct val="0"/>
                        </a:spcAft>
                        <a:buClr>
                          <a:schemeClr val="accent2"/>
                        </a:buClr>
                        <a:buSzPct val="80000"/>
                        <a:buFont typeface="Wingdings" panose="05000000000000000000" pitchFamily="2" charset="2"/>
                        <a:buNone/>
                        <a:tabLst/>
                      </a:pPr>
                      <a:r>
                        <a:rPr kumimoji="1"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no</a:t>
                      </a:r>
                    </a:p>
                  </a:txBody>
                  <a:tcPr marT="45735" marB="4573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84175">
                <a:tc>
                  <a:txBody>
                    <a:bodyPr/>
                    <a:lstStyle>
                      <a:lvl1pPr algn="l">
                        <a:spcBef>
                          <a:spcPct val="20000"/>
                        </a:spcBef>
                        <a:buClr>
                          <a:schemeClr val="accent2"/>
                        </a:buClr>
                        <a:buSzPct val="80000"/>
                        <a:buFont typeface="Wingdings" panose="05000000000000000000" pitchFamily="2" charset="2"/>
                        <a:defRPr kumimoji="1" sz="2400" b="1">
                          <a:solidFill>
                            <a:schemeClr val="tx1"/>
                          </a:solidFill>
                          <a:latin typeface="Times New Roman" panose="02020603050405020304" pitchFamily="18" charset="0"/>
                          <a:ea typeface="楷体_GB2312" pitchFamily="49" charset="-122"/>
                        </a:defRPr>
                      </a:lvl1pPr>
                      <a:lvl2pPr algn="l">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lgn="l">
                        <a:spcBef>
                          <a:spcPct val="20000"/>
                        </a:spcBef>
                        <a:buClr>
                          <a:schemeClr val="accent1"/>
                        </a:buClr>
                        <a:buSzPct val="60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3pPr>
                      <a:lvl4pPr algn="l">
                        <a:spcBef>
                          <a:spcPct val="20000"/>
                        </a:spcBef>
                        <a:buClr>
                          <a:schemeClr val="tx1"/>
                        </a:buClr>
                        <a:defRPr kumimoji="1" sz="2400">
                          <a:solidFill>
                            <a:schemeClr val="tx1"/>
                          </a:solidFill>
                          <a:latin typeface="Times New Roman" panose="02020603050405020304" pitchFamily="18" charset="0"/>
                          <a:ea typeface="宋体" panose="02010600030101010101" pitchFamily="2" charset="-122"/>
                        </a:defRPr>
                      </a:lvl4pPr>
                      <a:lvl5pPr algn="l">
                        <a:spcBef>
                          <a:spcPct val="20000"/>
                        </a:spcBef>
                        <a:buClr>
                          <a:schemeClr val="accent1"/>
                        </a:buClr>
                        <a:defRPr kumimoji="1" sz="2400">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80000"/>
                        </a:lnSpc>
                        <a:spcBef>
                          <a:spcPct val="0"/>
                        </a:spcBef>
                        <a:spcAft>
                          <a:spcPct val="0"/>
                        </a:spcAft>
                        <a:buClr>
                          <a:schemeClr val="accent2"/>
                        </a:buClr>
                        <a:buSzPct val="80000"/>
                        <a:buFont typeface="Wingdings" panose="05000000000000000000" pitchFamily="2" charset="2"/>
                        <a:buNone/>
                        <a:tabLst/>
                      </a:pPr>
                      <a:r>
                        <a:rPr kumimoji="1"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What</a:t>
                      </a:r>
                    </a:p>
                  </a:txBody>
                  <a:tcPr marT="45735" marB="4573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SzPct val="80000"/>
                        <a:buFont typeface="Wingdings" panose="05000000000000000000" pitchFamily="2" charset="2"/>
                        <a:defRPr kumimoji="1" sz="2400" b="1">
                          <a:solidFill>
                            <a:schemeClr val="tx1"/>
                          </a:solidFill>
                          <a:latin typeface="Times New Roman" panose="02020603050405020304" pitchFamily="18" charset="0"/>
                          <a:ea typeface="楷体_GB2312" pitchFamily="49" charset="-122"/>
                        </a:defRPr>
                      </a:lvl1pPr>
                      <a:lvl2pPr algn="l">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lgn="l">
                        <a:spcBef>
                          <a:spcPct val="20000"/>
                        </a:spcBef>
                        <a:buClr>
                          <a:schemeClr val="accent1"/>
                        </a:buClr>
                        <a:buSzPct val="60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3pPr>
                      <a:lvl4pPr algn="l">
                        <a:spcBef>
                          <a:spcPct val="20000"/>
                        </a:spcBef>
                        <a:buClr>
                          <a:schemeClr val="tx1"/>
                        </a:buClr>
                        <a:defRPr kumimoji="1" sz="2400">
                          <a:solidFill>
                            <a:schemeClr val="tx1"/>
                          </a:solidFill>
                          <a:latin typeface="Times New Roman" panose="02020603050405020304" pitchFamily="18" charset="0"/>
                          <a:ea typeface="宋体" panose="02010600030101010101" pitchFamily="2" charset="-122"/>
                        </a:defRPr>
                      </a:lvl4pPr>
                      <a:lvl5pPr algn="l">
                        <a:spcBef>
                          <a:spcPct val="20000"/>
                        </a:spcBef>
                        <a:buClr>
                          <a:schemeClr val="accent1"/>
                        </a:buClr>
                        <a:defRPr kumimoji="1" sz="2400">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80000"/>
                        </a:lnSpc>
                        <a:spcBef>
                          <a:spcPct val="0"/>
                        </a:spcBef>
                        <a:spcAft>
                          <a:spcPct val="0"/>
                        </a:spcAft>
                        <a:buClr>
                          <a:schemeClr val="accent2"/>
                        </a:buClr>
                        <a:buSzPct val="80000"/>
                        <a:buFont typeface="Wingdings" panose="05000000000000000000" pitchFamily="2" charset="2"/>
                        <a:buNone/>
                        <a:tabLst/>
                      </a:pPr>
                      <a:endParaRPr kumimoji="1" lang="zh-CN" altLang="en-US" sz="24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T="45735" marB="457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SzPct val="80000"/>
                        <a:buFont typeface="Wingdings" panose="05000000000000000000" pitchFamily="2" charset="2"/>
                        <a:defRPr kumimoji="1" sz="2400" b="1">
                          <a:solidFill>
                            <a:schemeClr val="tx1"/>
                          </a:solidFill>
                          <a:latin typeface="Times New Roman" panose="02020603050405020304" pitchFamily="18" charset="0"/>
                          <a:ea typeface="楷体_GB2312" pitchFamily="49" charset="-122"/>
                        </a:defRPr>
                      </a:lvl1pPr>
                      <a:lvl2pPr algn="l">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lgn="l">
                        <a:spcBef>
                          <a:spcPct val="20000"/>
                        </a:spcBef>
                        <a:buClr>
                          <a:schemeClr val="accent1"/>
                        </a:buClr>
                        <a:buSzPct val="60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3pPr>
                      <a:lvl4pPr algn="l">
                        <a:spcBef>
                          <a:spcPct val="20000"/>
                        </a:spcBef>
                        <a:buClr>
                          <a:schemeClr val="tx1"/>
                        </a:buClr>
                        <a:defRPr kumimoji="1" sz="2400">
                          <a:solidFill>
                            <a:schemeClr val="tx1"/>
                          </a:solidFill>
                          <a:latin typeface="Times New Roman" panose="02020603050405020304" pitchFamily="18" charset="0"/>
                          <a:ea typeface="宋体" panose="02010600030101010101" pitchFamily="2" charset="-122"/>
                        </a:defRPr>
                      </a:lvl4pPr>
                      <a:lvl5pPr algn="l">
                        <a:spcBef>
                          <a:spcPct val="20000"/>
                        </a:spcBef>
                        <a:buClr>
                          <a:schemeClr val="accent1"/>
                        </a:buClr>
                        <a:defRPr kumimoji="1" sz="2400">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80000"/>
                        </a:lnSpc>
                        <a:spcBef>
                          <a:spcPct val="0"/>
                        </a:spcBef>
                        <a:spcAft>
                          <a:spcPct val="0"/>
                        </a:spcAft>
                        <a:buClr>
                          <a:schemeClr val="accent2"/>
                        </a:buClr>
                        <a:buSzPct val="80000"/>
                        <a:buFont typeface="Wingdings" panose="05000000000000000000" pitchFamily="2" charset="2"/>
                        <a:buNone/>
                        <a:tabLst/>
                      </a:pPr>
                      <a:endParaRPr kumimoji="1" lang="zh-CN" altLang="en-US" sz="24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T="45735" marB="4573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84175">
                <a:tc>
                  <a:txBody>
                    <a:bodyPr/>
                    <a:lstStyle>
                      <a:lvl1pPr algn="l">
                        <a:spcBef>
                          <a:spcPct val="20000"/>
                        </a:spcBef>
                        <a:buClr>
                          <a:schemeClr val="accent2"/>
                        </a:buClr>
                        <a:buSzPct val="80000"/>
                        <a:buFont typeface="Wingdings" panose="05000000000000000000" pitchFamily="2" charset="2"/>
                        <a:defRPr kumimoji="1" sz="2400" b="1">
                          <a:solidFill>
                            <a:schemeClr val="tx1"/>
                          </a:solidFill>
                          <a:latin typeface="Times New Roman" panose="02020603050405020304" pitchFamily="18" charset="0"/>
                          <a:ea typeface="楷体_GB2312" pitchFamily="49" charset="-122"/>
                        </a:defRPr>
                      </a:lvl1pPr>
                      <a:lvl2pPr algn="l">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lgn="l">
                        <a:spcBef>
                          <a:spcPct val="20000"/>
                        </a:spcBef>
                        <a:buClr>
                          <a:schemeClr val="accent1"/>
                        </a:buClr>
                        <a:buSzPct val="60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3pPr>
                      <a:lvl4pPr algn="l">
                        <a:spcBef>
                          <a:spcPct val="20000"/>
                        </a:spcBef>
                        <a:buClr>
                          <a:schemeClr val="tx1"/>
                        </a:buClr>
                        <a:defRPr kumimoji="1" sz="2400">
                          <a:solidFill>
                            <a:schemeClr val="tx1"/>
                          </a:solidFill>
                          <a:latin typeface="Times New Roman" panose="02020603050405020304" pitchFamily="18" charset="0"/>
                          <a:ea typeface="宋体" panose="02010600030101010101" pitchFamily="2" charset="-122"/>
                        </a:defRPr>
                      </a:lvl4pPr>
                      <a:lvl5pPr algn="l">
                        <a:spcBef>
                          <a:spcPct val="20000"/>
                        </a:spcBef>
                        <a:buClr>
                          <a:schemeClr val="accent1"/>
                        </a:buClr>
                        <a:defRPr kumimoji="1" sz="2400">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80000"/>
                        </a:lnSpc>
                        <a:spcBef>
                          <a:spcPct val="0"/>
                        </a:spcBef>
                        <a:spcAft>
                          <a:spcPct val="0"/>
                        </a:spcAft>
                        <a:buClr>
                          <a:schemeClr val="accent2"/>
                        </a:buClr>
                        <a:buSzPct val="80000"/>
                        <a:buFont typeface="Wingdings" panose="05000000000000000000" pitchFamily="2" charset="2"/>
                        <a:buNone/>
                        <a:tabLst/>
                      </a:pPr>
                      <a:r>
                        <a:rPr kumimoji="1"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When</a:t>
                      </a:r>
                    </a:p>
                  </a:txBody>
                  <a:tcPr marT="45735" marB="4573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SzPct val="80000"/>
                        <a:buFont typeface="Wingdings" panose="05000000000000000000" pitchFamily="2" charset="2"/>
                        <a:defRPr kumimoji="1" sz="2400" b="1">
                          <a:solidFill>
                            <a:schemeClr val="tx1"/>
                          </a:solidFill>
                          <a:latin typeface="Times New Roman" panose="02020603050405020304" pitchFamily="18" charset="0"/>
                          <a:ea typeface="楷体_GB2312" pitchFamily="49" charset="-122"/>
                        </a:defRPr>
                      </a:lvl1pPr>
                      <a:lvl2pPr algn="l">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lgn="l">
                        <a:spcBef>
                          <a:spcPct val="20000"/>
                        </a:spcBef>
                        <a:buClr>
                          <a:schemeClr val="accent1"/>
                        </a:buClr>
                        <a:buSzPct val="60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3pPr>
                      <a:lvl4pPr algn="l">
                        <a:spcBef>
                          <a:spcPct val="20000"/>
                        </a:spcBef>
                        <a:buClr>
                          <a:schemeClr val="tx1"/>
                        </a:buClr>
                        <a:defRPr kumimoji="1" sz="2400">
                          <a:solidFill>
                            <a:schemeClr val="tx1"/>
                          </a:solidFill>
                          <a:latin typeface="Times New Roman" panose="02020603050405020304" pitchFamily="18" charset="0"/>
                          <a:ea typeface="宋体" panose="02010600030101010101" pitchFamily="2" charset="-122"/>
                        </a:defRPr>
                      </a:lvl4pPr>
                      <a:lvl5pPr algn="l">
                        <a:spcBef>
                          <a:spcPct val="20000"/>
                        </a:spcBef>
                        <a:buClr>
                          <a:schemeClr val="accent1"/>
                        </a:buClr>
                        <a:defRPr kumimoji="1" sz="2400">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80000"/>
                        </a:lnSpc>
                        <a:spcBef>
                          <a:spcPct val="0"/>
                        </a:spcBef>
                        <a:spcAft>
                          <a:spcPct val="0"/>
                        </a:spcAft>
                        <a:buClr>
                          <a:schemeClr val="accent2"/>
                        </a:buClr>
                        <a:buSzPct val="80000"/>
                        <a:buFont typeface="Wingdings" panose="05000000000000000000" pitchFamily="2" charset="2"/>
                        <a:buNone/>
                        <a:tabLst/>
                      </a:pPr>
                      <a:endParaRPr kumimoji="1" lang="zh-CN" altLang="en-US" sz="24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T="45735" marB="457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SzPct val="80000"/>
                        <a:buFont typeface="Wingdings" panose="05000000000000000000" pitchFamily="2" charset="2"/>
                        <a:defRPr kumimoji="1" sz="2400" b="1">
                          <a:solidFill>
                            <a:schemeClr val="tx1"/>
                          </a:solidFill>
                          <a:latin typeface="Times New Roman" panose="02020603050405020304" pitchFamily="18" charset="0"/>
                          <a:ea typeface="楷体_GB2312" pitchFamily="49" charset="-122"/>
                        </a:defRPr>
                      </a:lvl1pPr>
                      <a:lvl2pPr algn="l">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lgn="l">
                        <a:spcBef>
                          <a:spcPct val="20000"/>
                        </a:spcBef>
                        <a:buClr>
                          <a:schemeClr val="accent1"/>
                        </a:buClr>
                        <a:buSzPct val="60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3pPr>
                      <a:lvl4pPr algn="l">
                        <a:spcBef>
                          <a:spcPct val="20000"/>
                        </a:spcBef>
                        <a:buClr>
                          <a:schemeClr val="tx1"/>
                        </a:buClr>
                        <a:defRPr kumimoji="1" sz="2400">
                          <a:solidFill>
                            <a:schemeClr val="tx1"/>
                          </a:solidFill>
                          <a:latin typeface="Times New Roman" panose="02020603050405020304" pitchFamily="18" charset="0"/>
                          <a:ea typeface="宋体" panose="02010600030101010101" pitchFamily="2" charset="-122"/>
                        </a:defRPr>
                      </a:lvl4pPr>
                      <a:lvl5pPr algn="l">
                        <a:spcBef>
                          <a:spcPct val="20000"/>
                        </a:spcBef>
                        <a:buClr>
                          <a:schemeClr val="accent1"/>
                        </a:buClr>
                        <a:defRPr kumimoji="1" sz="2400">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80000"/>
                        </a:lnSpc>
                        <a:spcBef>
                          <a:spcPct val="0"/>
                        </a:spcBef>
                        <a:spcAft>
                          <a:spcPct val="0"/>
                        </a:spcAft>
                        <a:buClr>
                          <a:schemeClr val="accent2"/>
                        </a:buClr>
                        <a:buSzPct val="80000"/>
                        <a:buFont typeface="Wingdings" panose="05000000000000000000" pitchFamily="2" charset="2"/>
                        <a:buNone/>
                        <a:tabLst/>
                      </a:pPr>
                      <a:endParaRPr kumimoji="1" lang="zh-CN" altLang="en-US" sz="24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T="45735" marB="4573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84175">
                <a:tc>
                  <a:txBody>
                    <a:bodyPr/>
                    <a:lstStyle>
                      <a:lvl1pPr algn="l">
                        <a:spcBef>
                          <a:spcPct val="20000"/>
                        </a:spcBef>
                        <a:buClr>
                          <a:schemeClr val="accent2"/>
                        </a:buClr>
                        <a:buSzPct val="80000"/>
                        <a:buFont typeface="Wingdings" panose="05000000000000000000" pitchFamily="2" charset="2"/>
                        <a:defRPr kumimoji="1" sz="2400" b="1">
                          <a:solidFill>
                            <a:schemeClr val="tx1"/>
                          </a:solidFill>
                          <a:latin typeface="Times New Roman" panose="02020603050405020304" pitchFamily="18" charset="0"/>
                          <a:ea typeface="楷体_GB2312" pitchFamily="49" charset="-122"/>
                        </a:defRPr>
                      </a:lvl1pPr>
                      <a:lvl2pPr algn="l">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lgn="l">
                        <a:spcBef>
                          <a:spcPct val="20000"/>
                        </a:spcBef>
                        <a:buClr>
                          <a:schemeClr val="accent1"/>
                        </a:buClr>
                        <a:buSzPct val="60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3pPr>
                      <a:lvl4pPr algn="l">
                        <a:spcBef>
                          <a:spcPct val="20000"/>
                        </a:spcBef>
                        <a:buClr>
                          <a:schemeClr val="tx1"/>
                        </a:buClr>
                        <a:defRPr kumimoji="1" sz="2400">
                          <a:solidFill>
                            <a:schemeClr val="tx1"/>
                          </a:solidFill>
                          <a:latin typeface="Times New Roman" panose="02020603050405020304" pitchFamily="18" charset="0"/>
                          <a:ea typeface="宋体" panose="02010600030101010101" pitchFamily="2" charset="-122"/>
                        </a:defRPr>
                      </a:lvl4pPr>
                      <a:lvl5pPr algn="l">
                        <a:spcBef>
                          <a:spcPct val="20000"/>
                        </a:spcBef>
                        <a:buClr>
                          <a:schemeClr val="accent1"/>
                        </a:buClr>
                        <a:defRPr kumimoji="1" sz="2400">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80000"/>
                        </a:lnSpc>
                        <a:spcBef>
                          <a:spcPct val="0"/>
                        </a:spcBef>
                        <a:spcAft>
                          <a:spcPct val="0"/>
                        </a:spcAft>
                        <a:buClr>
                          <a:schemeClr val="accent2"/>
                        </a:buClr>
                        <a:buSzPct val="80000"/>
                        <a:buFont typeface="Wingdings" panose="05000000000000000000" pitchFamily="2" charset="2"/>
                        <a:buNone/>
                        <a:tabLst/>
                      </a:pPr>
                      <a:r>
                        <a:rPr kumimoji="1"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where</a:t>
                      </a:r>
                    </a:p>
                  </a:txBody>
                  <a:tcPr marT="45735" marB="4573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SzPct val="80000"/>
                        <a:buFont typeface="Wingdings" panose="05000000000000000000" pitchFamily="2" charset="2"/>
                        <a:defRPr kumimoji="1" sz="2400" b="1">
                          <a:solidFill>
                            <a:schemeClr val="tx1"/>
                          </a:solidFill>
                          <a:latin typeface="Times New Roman" panose="02020603050405020304" pitchFamily="18" charset="0"/>
                          <a:ea typeface="楷体_GB2312" pitchFamily="49" charset="-122"/>
                        </a:defRPr>
                      </a:lvl1pPr>
                      <a:lvl2pPr algn="l">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lgn="l">
                        <a:spcBef>
                          <a:spcPct val="20000"/>
                        </a:spcBef>
                        <a:buClr>
                          <a:schemeClr val="accent1"/>
                        </a:buClr>
                        <a:buSzPct val="60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3pPr>
                      <a:lvl4pPr algn="l">
                        <a:spcBef>
                          <a:spcPct val="20000"/>
                        </a:spcBef>
                        <a:buClr>
                          <a:schemeClr val="tx1"/>
                        </a:buClr>
                        <a:defRPr kumimoji="1" sz="2400">
                          <a:solidFill>
                            <a:schemeClr val="tx1"/>
                          </a:solidFill>
                          <a:latin typeface="Times New Roman" panose="02020603050405020304" pitchFamily="18" charset="0"/>
                          <a:ea typeface="宋体" panose="02010600030101010101" pitchFamily="2" charset="-122"/>
                        </a:defRPr>
                      </a:lvl4pPr>
                      <a:lvl5pPr algn="l">
                        <a:spcBef>
                          <a:spcPct val="20000"/>
                        </a:spcBef>
                        <a:buClr>
                          <a:schemeClr val="accent1"/>
                        </a:buClr>
                        <a:defRPr kumimoji="1" sz="2400">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80000"/>
                        </a:lnSpc>
                        <a:spcBef>
                          <a:spcPct val="0"/>
                        </a:spcBef>
                        <a:spcAft>
                          <a:spcPct val="0"/>
                        </a:spcAft>
                        <a:buClr>
                          <a:schemeClr val="accent2"/>
                        </a:buClr>
                        <a:buSzPct val="80000"/>
                        <a:buFont typeface="Wingdings" panose="05000000000000000000" pitchFamily="2" charset="2"/>
                        <a:buNone/>
                        <a:tabLst/>
                      </a:pPr>
                      <a:endParaRPr kumimoji="1" lang="zh-CN" altLang="en-US" sz="24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T="45735" marB="457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SzPct val="80000"/>
                        <a:buFont typeface="Wingdings" panose="05000000000000000000" pitchFamily="2" charset="2"/>
                        <a:defRPr kumimoji="1" sz="2400" b="1">
                          <a:solidFill>
                            <a:schemeClr val="tx1"/>
                          </a:solidFill>
                          <a:latin typeface="Times New Roman" panose="02020603050405020304" pitchFamily="18" charset="0"/>
                          <a:ea typeface="楷体_GB2312" pitchFamily="49" charset="-122"/>
                        </a:defRPr>
                      </a:lvl1pPr>
                      <a:lvl2pPr algn="l">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lgn="l">
                        <a:spcBef>
                          <a:spcPct val="20000"/>
                        </a:spcBef>
                        <a:buClr>
                          <a:schemeClr val="accent1"/>
                        </a:buClr>
                        <a:buSzPct val="60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3pPr>
                      <a:lvl4pPr algn="l">
                        <a:spcBef>
                          <a:spcPct val="20000"/>
                        </a:spcBef>
                        <a:buClr>
                          <a:schemeClr val="tx1"/>
                        </a:buClr>
                        <a:defRPr kumimoji="1" sz="2400">
                          <a:solidFill>
                            <a:schemeClr val="tx1"/>
                          </a:solidFill>
                          <a:latin typeface="Times New Roman" panose="02020603050405020304" pitchFamily="18" charset="0"/>
                          <a:ea typeface="宋体" panose="02010600030101010101" pitchFamily="2" charset="-122"/>
                        </a:defRPr>
                      </a:lvl4pPr>
                      <a:lvl5pPr algn="l">
                        <a:spcBef>
                          <a:spcPct val="20000"/>
                        </a:spcBef>
                        <a:buClr>
                          <a:schemeClr val="accent1"/>
                        </a:buClr>
                        <a:defRPr kumimoji="1" sz="2400">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80000"/>
                        </a:lnSpc>
                        <a:spcBef>
                          <a:spcPct val="0"/>
                        </a:spcBef>
                        <a:spcAft>
                          <a:spcPct val="0"/>
                        </a:spcAft>
                        <a:buClr>
                          <a:schemeClr val="accent2"/>
                        </a:buClr>
                        <a:buSzPct val="80000"/>
                        <a:buFont typeface="Wingdings" panose="05000000000000000000" pitchFamily="2" charset="2"/>
                        <a:buNone/>
                        <a:tabLst/>
                      </a:pPr>
                      <a:endParaRPr kumimoji="1" lang="zh-CN" altLang="en-US" sz="24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T="45735" marB="4573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84175">
                <a:tc>
                  <a:txBody>
                    <a:bodyPr/>
                    <a:lstStyle>
                      <a:lvl1pPr algn="l">
                        <a:spcBef>
                          <a:spcPct val="20000"/>
                        </a:spcBef>
                        <a:buClr>
                          <a:schemeClr val="accent2"/>
                        </a:buClr>
                        <a:buSzPct val="80000"/>
                        <a:buFont typeface="Wingdings" panose="05000000000000000000" pitchFamily="2" charset="2"/>
                        <a:defRPr kumimoji="1" sz="2400" b="1">
                          <a:solidFill>
                            <a:schemeClr val="tx1"/>
                          </a:solidFill>
                          <a:latin typeface="Times New Roman" panose="02020603050405020304" pitchFamily="18" charset="0"/>
                          <a:ea typeface="楷体_GB2312" pitchFamily="49" charset="-122"/>
                        </a:defRPr>
                      </a:lvl1pPr>
                      <a:lvl2pPr algn="l">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lgn="l">
                        <a:spcBef>
                          <a:spcPct val="20000"/>
                        </a:spcBef>
                        <a:buClr>
                          <a:schemeClr val="accent1"/>
                        </a:buClr>
                        <a:buSzPct val="60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3pPr>
                      <a:lvl4pPr algn="l">
                        <a:spcBef>
                          <a:spcPct val="20000"/>
                        </a:spcBef>
                        <a:buClr>
                          <a:schemeClr val="tx1"/>
                        </a:buClr>
                        <a:defRPr kumimoji="1" sz="2400">
                          <a:solidFill>
                            <a:schemeClr val="tx1"/>
                          </a:solidFill>
                          <a:latin typeface="Times New Roman" panose="02020603050405020304" pitchFamily="18" charset="0"/>
                          <a:ea typeface="宋体" panose="02010600030101010101" pitchFamily="2" charset="-122"/>
                        </a:defRPr>
                      </a:lvl4pPr>
                      <a:lvl5pPr algn="l">
                        <a:spcBef>
                          <a:spcPct val="20000"/>
                        </a:spcBef>
                        <a:buClr>
                          <a:schemeClr val="accent1"/>
                        </a:buClr>
                        <a:defRPr kumimoji="1" sz="2400">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80000"/>
                        </a:lnSpc>
                        <a:spcBef>
                          <a:spcPct val="0"/>
                        </a:spcBef>
                        <a:spcAft>
                          <a:spcPct val="0"/>
                        </a:spcAft>
                        <a:buClr>
                          <a:schemeClr val="accent2"/>
                        </a:buClr>
                        <a:buSzPct val="80000"/>
                        <a:buFont typeface="Wingdings" panose="05000000000000000000" pitchFamily="2" charset="2"/>
                        <a:buNone/>
                        <a:tabLst/>
                      </a:pPr>
                      <a:r>
                        <a:rPr kumimoji="1"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How</a:t>
                      </a:r>
                    </a:p>
                  </a:txBody>
                  <a:tcPr marT="45735" marB="4573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SzPct val="80000"/>
                        <a:buFont typeface="Wingdings" panose="05000000000000000000" pitchFamily="2" charset="2"/>
                        <a:defRPr kumimoji="1" sz="2400" b="1">
                          <a:solidFill>
                            <a:schemeClr val="tx1"/>
                          </a:solidFill>
                          <a:latin typeface="Times New Roman" panose="02020603050405020304" pitchFamily="18" charset="0"/>
                          <a:ea typeface="楷体_GB2312" pitchFamily="49" charset="-122"/>
                        </a:defRPr>
                      </a:lvl1pPr>
                      <a:lvl2pPr algn="l">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lgn="l">
                        <a:spcBef>
                          <a:spcPct val="20000"/>
                        </a:spcBef>
                        <a:buClr>
                          <a:schemeClr val="accent1"/>
                        </a:buClr>
                        <a:buSzPct val="60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3pPr>
                      <a:lvl4pPr algn="l">
                        <a:spcBef>
                          <a:spcPct val="20000"/>
                        </a:spcBef>
                        <a:buClr>
                          <a:schemeClr val="tx1"/>
                        </a:buClr>
                        <a:defRPr kumimoji="1" sz="2400">
                          <a:solidFill>
                            <a:schemeClr val="tx1"/>
                          </a:solidFill>
                          <a:latin typeface="Times New Roman" panose="02020603050405020304" pitchFamily="18" charset="0"/>
                          <a:ea typeface="宋体" panose="02010600030101010101" pitchFamily="2" charset="-122"/>
                        </a:defRPr>
                      </a:lvl4pPr>
                      <a:lvl5pPr algn="l">
                        <a:spcBef>
                          <a:spcPct val="20000"/>
                        </a:spcBef>
                        <a:buClr>
                          <a:schemeClr val="accent1"/>
                        </a:buClr>
                        <a:defRPr kumimoji="1" sz="2400">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80000"/>
                        </a:lnSpc>
                        <a:spcBef>
                          <a:spcPct val="0"/>
                        </a:spcBef>
                        <a:spcAft>
                          <a:spcPct val="0"/>
                        </a:spcAft>
                        <a:buClr>
                          <a:schemeClr val="accent2"/>
                        </a:buClr>
                        <a:buSzPct val="80000"/>
                        <a:buFont typeface="Wingdings" panose="05000000000000000000" pitchFamily="2" charset="2"/>
                        <a:buNone/>
                        <a:tabLst/>
                      </a:pPr>
                      <a:endParaRPr kumimoji="1" lang="zh-CN" altLang="en-US" sz="24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T="45735" marB="457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SzPct val="80000"/>
                        <a:buFont typeface="Wingdings" panose="05000000000000000000" pitchFamily="2" charset="2"/>
                        <a:defRPr kumimoji="1" sz="2400" b="1">
                          <a:solidFill>
                            <a:schemeClr val="tx1"/>
                          </a:solidFill>
                          <a:latin typeface="Times New Roman" panose="02020603050405020304" pitchFamily="18" charset="0"/>
                          <a:ea typeface="楷体_GB2312" pitchFamily="49" charset="-122"/>
                        </a:defRPr>
                      </a:lvl1pPr>
                      <a:lvl2pPr algn="l">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lgn="l">
                        <a:spcBef>
                          <a:spcPct val="20000"/>
                        </a:spcBef>
                        <a:buClr>
                          <a:schemeClr val="accent1"/>
                        </a:buClr>
                        <a:buSzPct val="60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3pPr>
                      <a:lvl4pPr algn="l">
                        <a:spcBef>
                          <a:spcPct val="20000"/>
                        </a:spcBef>
                        <a:buClr>
                          <a:schemeClr val="tx1"/>
                        </a:buClr>
                        <a:defRPr kumimoji="1" sz="2400">
                          <a:solidFill>
                            <a:schemeClr val="tx1"/>
                          </a:solidFill>
                          <a:latin typeface="Times New Roman" panose="02020603050405020304" pitchFamily="18" charset="0"/>
                          <a:ea typeface="宋体" panose="02010600030101010101" pitchFamily="2" charset="-122"/>
                        </a:defRPr>
                      </a:lvl4pPr>
                      <a:lvl5pPr algn="l">
                        <a:spcBef>
                          <a:spcPct val="20000"/>
                        </a:spcBef>
                        <a:buClr>
                          <a:schemeClr val="accent1"/>
                        </a:buClr>
                        <a:defRPr kumimoji="1" sz="2400">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80000"/>
                        </a:lnSpc>
                        <a:spcBef>
                          <a:spcPct val="0"/>
                        </a:spcBef>
                        <a:spcAft>
                          <a:spcPct val="0"/>
                        </a:spcAft>
                        <a:buClr>
                          <a:schemeClr val="accent2"/>
                        </a:buClr>
                        <a:buSzPct val="80000"/>
                        <a:buFont typeface="Wingdings" panose="05000000000000000000" pitchFamily="2" charset="2"/>
                        <a:buNone/>
                        <a:tabLst/>
                      </a:pPr>
                      <a:endParaRPr kumimoji="1" lang="zh-CN" altLang="en-US" sz="24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T="45735" marB="4573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54328" name="Oval 119">
            <a:hlinkClick r:id="" action="ppaction://hlinkshowjump?jump=previousslide"/>
            <a:extLst>
              <a:ext uri="{FF2B5EF4-FFF2-40B4-BE49-F238E27FC236}">
                <a16:creationId xmlns:a16="http://schemas.microsoft.com/office/drawing/2014/main" id="{D45A011B-0D4B-4EC3-91A7-63427BDC8939}"/>
              </a:ext>
            </a:extLst>
          </p:cNvPr>
          <p:cNvSpPr>
            <a:spLocks noChangeArrowheads="1"/>
          </p:cNvSpPr>
          <p:nvPr/>
        </p:nvSpPr>
        <p:spPr bwMode="auto">
          <a:xfrm>
            <a:off x="6353175" y="6386513"/>
            <a:ext cx="747713" cy="323850"/>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kumimoji="1" sz="1600" b="1">
                <a:solidFill>
                  <a:srgbClr val="003399"/>
                </a:solidFill>
                <a:latin typeface="Times New Roman" panose="02020603050405020304" pitchFamily="18" charset="0"/>
                <a:ea typeface="宋体" panose="02010600030101010101" pitchFamily="2" charset="-122"/>
              </a:defRPr>
            </a:lvl1pPr>
            <a:lvl2pPr marL="742950" indent="-285750" algn="ctr">
              <a:defRPr kumimoji="1" sz="1600" b="1">
                <a:solidFill>
                  <a:srgbClr val="003399"/>
                </a:solidFill>
                <a:latin typeface="Times New Roman" panose="02020603050405020304" pitchFamily="18" charset="0"/>
                <a:ea typeface="宋体" panose="02010600030101010101" pitchFamily="2" charset="-122"/>
              </a:defRPr>
            </a:lvl2pPr>
            <a:lvl3pPr marL="1143000" indent="-228600" algn="ctr">
              <a:defRPr kumimoji="1" sz="1600" b="1">
                <a:solidFill>
                  <a:srgbClr val="003399"/>
                </a:solidFill>
                <a:latin typeface="Times New Roman" panose="02020603050405020304" pitchFamily="18" charset="0"/>
                <a:ea typeface="宋体" panose="02010600030101010101" pitchFamily="2" charset="-122"/>
              </a:defRPr>
            </a:lvl3pPr>
            <a:lvl4pPr marL="1600200" indent="-228600" algn="ctr">
              <a:defRPr kumimoji="1" sz="1600" b="1">
                <a:solidFill>
                  <a:srgbClr val="003399"/>
                </a:solidFill>
                <a:latin typeface="Times New Roman" panose="02020603050405020304" pitchFamily="18" charset="0"/>
                <a:ea typeface="宋体" panose="02010600030101010101" pitchFamily="2" charset="-122"/>
              </a:defRPr>
            </a:lvl4pPr>
            <a:lvl5pPr marL="2057400" indent="-228600" algn="ctr">
              <a:defRPr kumimoji="1" sz="1600" b="1">
                <a:solidFill>
                  <a:srgbClr val="003399"/>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54329" name="Oval 120">
            <a:hlinkClick r:id="" action="ppaction://hlinkshowjump?jump=nextslide"/>
            <a:extLst>
              <a:ext uri="{FF2B5EF4-FFF2-40B4-BE49-F238E27FC236}">
                <a16:creationId xmlns:a16="http://schemas.microsoft.com/office/drawing/2014/main" id="{B178D1C3-226C-4F78-9E71-3AC8906FBB2E}"/>
              </a:ext>
            </a:extLst>
          </p:cNvPr>
          <p:cNvSpPr>
            <a:spLocks noChangeArrowheads="1"/>
          </p:cNvSpPr>
          <p:nvPr/>
        </p:nvSpPr>
        <p:spPr bwMode="auto">
          <a:xfrm>
            <a:off x="7219950" y="6391275"/>
            <a:ext cx="781050" cy="314325"/>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kumimoji="1" sz="1600" b="1">
                <a:solidFill>
                  <a:srgbClr val="003399"/>
                </a:solidFill>
                <a:latin typeface="Times New Roman" panose="02020603050405020304" pitchFamily="18" charset="0"/>
                <a:ea typeface="宋体" panose="02010600030101010101" pitchFamily="2" charset="-122"/>
              </a:defRPr>
            </a:lvl1pPr>
            <a:lvl2pPr marL="742950" indent="-285750" algn="ctr">
              <a:defRPr kumimoji="1" sz="1600" b="1">
                <a:solidFill>
                  <a:srgbClr val="003399"/>
                </a:solidFill>
                <a:latin typeface="Times New Roman" panose="02020603050405020304" pitchFamily="18" charset="0"/>
                <a:ea typeface="宋体" panose="02010600030101010101" pitchFamily="2" charset="-122"/>
              </a:defRPr>
            </a:lvl2pPr>
            <a:lvl3pPr marL="1143000" indent="-228600" algn="ctr">
              <a:defRPr kumimoji="1" sz="1600" b="1">
                <a:solidFill>
                  <a:srgbClr val="003399"/>
                </a:solidFill>
                <a:latin typeface="Times New Roman" panose="02020603050405020304" pitchFamily="18" charset="0"/>
                <a:ea typeface="宋体" panose="02010600030101010101" pitchFamily="2" charset="-122"/>
              </a:defRPr>
            </a:lvl3pPr>
            <a:lvl4pPr marL="1600200" indent="-228600" algn="ctr">
              <a:defRPr kumimoji="1" sz="1600" b="1">
                <a:solidFill>
                  <a:srgbClr val="003399"/>
                </a:solidFill>
                <a:latin typeface="Times New Roman" panose="02020603050405020304" pitchFamily="18" charset="0"/>
                <a:ea typeface="宋体" panose="02010600030101010101" pitchFamily="2" charset="-122"/>
              </a:defRPr>
            </a:lvl4pPr>
            <a:lvl5pPr marL="2057400" indent="-228600" algn="ctr">
              <a:defRPr kumimoji="1" sz="1600" b="1">
                <a:solidFill>
                  <a:srgbClr val="003399"/>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54330" name="Oval 121">
            <a:hlinkClick r:id="" action="ppaction://hlinkshowjump?jump=firstslide"/>
            <a:extLst>
              <a:ext uri="{FF2B5EF4-FFF2-40B4-BE49-F238E27FC236}">
                <a16:creationId xmlns:a16="http://schemas.microsoft.com/office/drawing/2014/main" id="{8ABD7959-CC0C-4762-BF35-03A8C85DBC24}"/>
              </a:ext>
            </a:extLst>
          </p:cNvPr>
          <p:cNvSpPr>
            <a:spLocks noChangeArrowheads="1"/>
          </p:cNvSpPr>
          <p:nvPr/>
        </p:nvSpPr>
        <p:spPr bwMode="auto">
          <a:xfrm>
            <a:off x="8148638" y="6392863"/>
            <a:ext cx="781050" cy="314325"/>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kumimoji="1" sz="1600" b="1">
                <a:solidFill>
                  <a:srgbClr val="003399"/>
                </a:solidFill>
                <a:latin typeface="Times New Roman" panose="02020603050405020304" pitchFamily="18" charset="0"/>
                <a:ea typeface="宋体" panose="02010600030101010101" pitchFamily="2" charset="-122"/>
              </a:defRPr>
            </a:lvl1pPr>
            <a:lvl2pPr marL="742950" indent="-285750" algn="ctr">
              <a:defRPr kumimoji="1" sz="1600" b="1">
                <a:solidFill>
                  <a:srgbClr val="003399"/>
                </a:solidFill>
                <a:latin typeface="Times New Roman" panose="02020603050405020304" pitchFamily="18" charset="0"/>
                <a:ea typeface="宋体" panose="02010600030101010101" pitchFamily="2" charset="-122"/>
              </a:defRPr>
            </a:lvl2pPr>
            <a:lvl3pPr marL="1143000" indent="-228600" algn="ctr">
              <a:defRPr kumimoji="1" sz="1600" b="1">
                <a:solidFill>
                  <a:srgbClr val="003399"/>
                </a:solidFill>
                <a:latin typeface="Times New Roman" panose="02020603050405020304" pitchFamily="18" charset="0"/>
                <a:ea typeface="宋体" panose="02010600030101010101" pitchFamily="2" charset="-122"/>
              </a:defRPr>
            </a:lvl3pPr>
            <a:lvl4pPr marL="1600200" indent="-228600" algn="ctr">
              <a:defRPr kumimoji="1" sz="1600" b="1">
                <a:solidFill>
                  <a:srgbClr val="003399"/>
                </a:solidFill>
                <a:latin typeface="Times New Roman" panose="02020603050405020304" pitchFamily="18" charset="0"/>
                <a:ea typeface="宋体" panose="02010600030101010101" pitchFamily="2" charset="-122"/>
              </a:defRPr>
            </a:lvl4pPr>
            <a:lvl5pPr marL="2057400" indent="-228600" algn="ctr">
              <a:defRPr kumimoji="1" sz="1600" b="1">
                <a:solidFill>
                  <a:srgbClr val="003399"/>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9pPr>
          </a:lstStyle>
          <a:p>
            <a:pPr eaLnBrk="1" hangingPunct="1"/>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8067">
                                            <p:txEl>
                                              <p:pRg st="0" end="0"/>
                                            </p:txEl>
                                          </p:spTgt>
                                        </p:tgtEl>
                                        <p:attrNameLst>
                                          <p:attrName>style.visibility</p:attrName>
                                        </p:attrNameLst>
                                      </p:cBhvr>
                                      <p:to>
                                        <p:strVal val="visible"/>
                                      </p:to>
                                    </p:set>
                                    <p:animEffect transition="in" filter="wipe(left)">
                                      <p:cBhvr>
                                        <p:cTn id="7" dur="500"/>
                                        <p:tgtEl>
                                          <p:spTgt spid="88067">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88067">
                                            <p:txEl>
                                              <p:pRg st="1" end="1"/>
                                            </p:txEl>
                                          </p:spTgt>
                                        </p:tgtEl>
                                        <p:attrNameLst>
                                          <p:attrName>style.visibility</p:attrName>
                                        </p:attrNameLst>
                                      </p:cBhvr>
                                      <p:to>
                                        <p:strVal val="visible"/>
                                      </p:to>
                                    </p:set>
                                    <p:animEffect transition="in" filter="wipe(left)">
                                      <p:cBhvr>
                                        <p:cTn id="10" dur="500"/>
                                        <p:tgtEl>
                                          <p:spTgt spid="88067">
                                            <p:txEl>
                                              <p:pRg st="1" end="1"/>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88067">
                                            <p:txEl>
                                              <p:pRg st="2" end="2"/>
                                            </p:txEl>
                                          </p:spTgt>
                                        </p:tgtEl>
                                        <p:attrNameLst>
                                          <p:attrName>style.visibility</p:attrName>
                                        </p:attrNameLst>
                                      </p:cBhvr>
                                      <p:to>
                                        <p:strVal val="visible"/>
                                      </p:to>
                                    </p:set>
                                    <p:animEffect transition="in" filter="wipe(left)">
                                      <p:cBhvr>
                                        <p:cTn id="13" dur="500"/>
                                        <p:tgtEl>
                                          <p:spTgt spid="88067">
                                            <p:txEl>
                                              <p:pRg st="2" end="2"/>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88083"/>
                                        </p:tgtEl>
                                        <p:attrNameLst>
                                          <p:attrName>style.visibility</p:attrName>
                                        </p:attrNameLst>
                                      </p:cBhvr>
                                      <p:to>
                                        <p:strVal val="visible"/>
                                      </p:to>
                                    </p:set>
                                    <p:animEffect transition="in" filter="dissolve">
                                      <p:cBhvr>
                                        <p:cTn id="18" dur="500"/>
                                        <p:tgtEl>
                                          <p:spTgt spid="88083"/>
                                        </p:tgtEl>
                                      </p:cBhvr>
                                    </p:animEffect>
                                  </p:childTnLst>
                                </p:cTn>
                              </p:par>
                            </p:childTnLst>
                          </p:cTn>
                        </p:par>
                        <p:par>
                          <p:cTn id="19" fill="hold" nodeType="afterGroup">
                            <p:stCondLst>
                              <p:cond delay="500"/>
                            </p:stCondLst>
                            <p:childTnLst>
                              <p:par>
                                <p:cTn id="20" presetID="22" presetClass="entr" presetSubtype="8" fill="hold" nodeType="afterEffect">
                                  <p:stCondLst>
                                    <p:cond delay="4000"/>
                                  </p:stCondLst>
                                  <p:childTnLst>
                                    <p:set>
                                      <p:cBhvr>
                                        <p:cTn id="21" dur="1" fill="hold">
                                          <p:stCondLst>
                                            <p:cond delay="0"/>
                                          </p:stCondLst>
                                        </p:cTn>
                                        <p:tgtEl>
                                          <p:spTgt spid="88087"/>
                                        </p:tgtEl>
                                        <p:attrNameLst>
                                          <p:attrName>style.visibility</p:attrName>
                                        </p:attrNameLst>
                                      </p:cBhvr>
                                      <p:to>
                                        <p:strVal val="visible"/>
                                      </p:to>
                                    </p:set>
                                    <p:animEffect transition="in" filter="wipe(left)">
                                      <p:cBhvr>
                                        <p:cTn id="22" dur="500"/>
                                        <p:tgtEl>
                                          <p:spTgt spid="88087"/>
                                        </p:tgtEl>
                                      </p:cBhvr>
                                    </p:animEffect>
                                  </p:childTnLst>
                                </p:cTn>
                              </p:par>
                            </p:childTnLst>
                          </p:cTn>
                        </p:par>
                        <p:par>
                          <p:cTn id="23" fill="hold" nodeType="afterGroup">
                            <p:stCondLst>
                              <p:cond delay="5000"/>
                            </p:stCondLst>
                            <p:childTnLst>
                              <p:par>
                                <p:cTn id="24" presetID="9" presetClass="entr" presetSubtype="0" fill="hold" grpId="0" nodeType="afterEffect">
                                  <p:stCondLst>
                                    <p:cond delay="0"/>
                                  </p:stCondLst>
                                  <p:childTnLst>
                                    <p:set>
                                      <p:cBhvr>
                                        <p:cTn id="25" dur="1" fill="hold">
                                          <p:stCondLst>
                                            <p:cond delay="0"/>
                                          </p:stCondLst>
                                        </p:cTn>
                                        <p:tgtEl>
                                          <p:spTgt spid="88084"/>
                                        </p:tgtEl>
                                        <p:attrNameLst>
                                          <p:attrName>style.visibility</p:attrName>
                                        </p:attrNameLst>
                                      </p:cBhvr>
                                      <p:to>
                                        <p:strVal val="visible"/>
                                      </p:to>
                                    </p:set>
                                    <p:animEffect transition="in" filter="dissolve">
                                      <p:cBhvr>
                                        <p:cTn id="26" dur="500"/>
                                        <p:tgtEl>
                                          <p:spTgt spid="88084"/>
                                        </p:tgtEl>
                                      </p:cBhvr>
                                    </p:animEffect>
                                  </p:childTnLst>
                                </p:cTn>
                              </p:par>
                            </p:childTnLst>
                          </p:cTn>
                        </p:par>
                        <p:par>
                          <p:cTn id="27" fill="hold" nodeType="afterGroup">
                            <p:stCondLst>
                              <p:cond delay="5500"/>
                            </p:stCondLst>
                            <p:childTnLst>
                              <p:par>
                                <p:cTn id="28" presetID="22" presetClass="entr" presetSubtype="8" fill="hold" nodeType="afterEffect">
                                  <p:stCondLst>
                                    <p:cond delay="4000"/>
                                  </p:stCondLst>
                                  <p:childTnLst>
                                    <p:set>
                                      <p:cBhvr>
                                        <p:cTn id="29" dur="1" fill="hold">
                                          <p:stCondLst>
                                            <p:cond delay="0"/>
                                          </p:stCondLst>
                                        </p:cTn>
                                        <p:tgtEl>
                                          <p:spTgt spid="88088"/>
                                        </p:tgtEl>
                                        <p:attrNameLst>
                                          <p:attrName>style.visibility</p:attrName>
                                        </p:attrNameLst>
                                      </p:cBhvr>
                                      <p:to>
                                        <p:strVal val="visible"/>
                                      </p:to>
                                    </p:set>
                                    <p:animEffect transition="in" filter="wipe(left)">
                                      <p:cBhvr>
                                        <p:cTn id="30" dur="500"/>
                                        <p:tgtEl>
                                          <p:spTgt spid="88088"/>
                                        </p:tgtEl>
                                      </p:cBhvr>
                                    </p:animEffect>
                                  </p:childTnLst>
                                </p:cTn>
                              </p:par>
                            </p:childTnLst>
                          </p:cTn>
                        </p:par>
                        <p:par>
                          <p:cTn id="31" fill="hold" nodeType="afterGroup">
                            <p:stCondLst>
                              <p:cond delay="10000"/>
                            </p:stCondLst>
                            <p:childTnLst>
                              <p:par>
                                <p:cTn id="32" presetID="9" presetClass="entr" presetSubtype="0" fill="hold" grpId="0" nodeType="afterEffect">
                                  <p:stCondLst>
                                    <p:cond delay="0"/>
                                  </p:stCondLst>
                                  <p:childTnLst>
                                    <p:set>
                                      <p:cBhvr>
                                        <p:cTn id="33" dur="1" fill="hold">
                                          <p:stCondLst>
                                            <p:cond delay="0"/>
                                          </p:stCondLst>
                                        </p:cTn>
                                        <p:tgtEl>
                                          <p:spTgt spid="88085"/>
                                        </p:tgtEl>
                                        <p:attrNameLst>
                                          <p:attrName>style.visibility</p:attrName>
                                        </p:attrNameLst>
                                      </p:cBhvr>
                                      <p:to>
                                        <p:strVal val="visible"/>
                                      </p:to>
                                    </p:set>
                                    <p:animEffect transition="in" filter="dissolve">
                                      <p:cBhvr>
                                        <p:cTn id="34" dur="500"/>
                                        <p:tgtEl>
                                          <p:spTgt spid="88085"/>
                                        </p:tgtEl>
                                      </p:cBhvr>
                                    </p:animEffect>
                                  </p:childTnLst>
                                </p:cTn>
                              </p:par>
                            </p:childTnLst>
                          </p:cTn>
                        </p:par>
                        <p:par>
                          <p:cTn id="35" fill="hold" nodeType="afterGroup">
                            <p:stCondLst>
                              <p:cond delay="10500"/>
                            </p:stCondLst>
                            <p:childTnLst>
                              <p:par>
                                <p:cTn id="36" presetID="22" presetClass="entr" presetSubtype="8" fill="hold" nodeType="afterEffect">
                                  <p:stCondLst>
                                    <p:cond delay="4000"/>
                                  </p:stCondLst>
                                  <p:childTnLst>
                                    <p:set>
                                      <p:cBhvr>
                                        <p:cTn id="37" dur="1" fill="hold">
                                          <p:stCondLst>
                                            <p:cond delay="0"/>
                                          </p:stCondLst>
                                        </p:cTn>
                                        <p:tgtEl>
                                          <p:spTgt spid="88089"/>
                                        </p:tgtEl>
                                        <p:attrNameLst>
                                          <p:attrName>style.visibility</p:attrName>
                                        </p:attrNameLst>
                                      </p:cBhvr>
                                      <p:to>
                                        <p:strVal val="visible"/>
                                      </p:to>
                                    </p:set>
                                    <p:animEffect transition="in" filter="wipe(left)">
                                      <p:cBhvr>
                                        <p:cTn id="38" dur="500"/>
                                        <p:tgtEl>
                                          <p:spTgt spid="88089"/>
                                        </p:tgtEl>
                                      </p:cBhvr>
                                    </p:animEffect>
                                  </p:childTnLst>
                                </p:cTn>
                              </p:par>
                            </p:childTnLst>
                          </p:cTn>
                        </p:par>
                        <p:par>
                          <p:cTn id="39" fill="hold" nodeType="afterGroup">
                            <p:stCondLst>
                              <p:cond delay="15000"/>
                            </p:stCondLst>
                            <p:childTnLst>
                              <p:par>
                                <p:cTn id="40" presetID="9" presetClass="entr" presetSubtype="0" fill="hold" grpId="0" nodeType="afterEffect">
                                  <p:stCondLst>
                                    <p:cond delay="0"/>
                                  </p:stCondLst>
                                  <p:childTnLst>
                                    <p:set>
                                      <p:cBhvr>
                                        <p:cTn id="41" dur="1" fill="hold">
                                          <p:stCondLst>
                                            <p:cond delay="0"/>
                                          </p:stCondLst>
                                        </p:cTn>
                                        <p:tgtEl>
                                          <p:spTgt spid="88086"/>
                                        </p:tgtEl>
                                        <p:attrNameLst>
                                          <p:attrName>style.visibility</p:attrName>
                                        </p:attrNameLst>
                                      </p:cBhvr>
                                      <p:to>
                                        <p:strVal val="visible"/>
                                      </p:to>
                                    </p:set>
                                    <p:animEffect transition="in" filter="dissolve">
                                      <p:cBhvr>
                                        <p:cTn id="42" dur="500"/>
                                        <p:tgtEl>
                                          <p:spTgt spid="88086"/>
                                        </p:tgtEl>
                                      </p:cBhvr>
                                    </p:animEffect>
                                  </p:childTnLst>
                                </p:cTn>
                              </p:par>
                            </p:childTnLst>
                          </p:cTn>
                        </p:par>
                        <p:par>
                          <p:cTn id="43" fill="hold" nodeType="afterGroup">
                            <p:stCondLst>
                              <p:cond delay="15500"/>
                            </p:stCondLst>
                            <p:childTnLst>
                              <p:par>
                                <p:cTn id="44" presetID="1" presetClass="entr" presetSubtype="0" fill="hold" grpId="0" nodeType="afterEffect">
                                  <p:stCondLst>
                                    <p:cond delay="0"/>
                                  </p:stCondLst>
                                  <p:childTnLst>
                                    <p:set>
                                      <p:cBhvr>
                                        <p:cTn id="45" dur="1" fill="hold">
                                          <p:stCondLst>
                                            <p:cond delay="499"/>
                                          </p:stCondLst>
                                        </p:cTn>
                                        <p:tgtEl>
                                          <p:spTgt spid="88104"/>
                                        </p:tgtEl>
                                        <p:attrNameLst>
                                          <p:attrName>style.visibility</p:attrName>
                                        </p:attrNameLst>
                                      </p:cBhvr>
                                      <p:to>
                                        <p:strVal val="visible"/>
                                      </p:to>
                                    </p:set>
                                  </p:childTnLst>
                                </p:cTn>
                              </p:par>
                            </p:childTnLst>
                          </p:cTn>
                        </p:par>
                        <p:par>
                          <p:cTn id="46" fill="hold" nodeType="afterGroup">
                            <p:stCondLst>
                              <p:cond delay="16000"/>
                            </p:stCondLst>
                            <p:childTnLst>
                              <p:par>
                                <p:cTn id="47" presetID="22" presetClass="entr" presetSubtype="4" fill="hold" nodeType="afterEffect">
                                  <p:stCondLst>
                                    <p:cond delay="0"/>
                                  </p:stCondLst>
                                  <p:childTnLst>
                                    <p:set>
                                      <p:cBhvr>
                                        <p:cTn id="48" dur="1" fill="hold">
                                          <p:stCondLst>
                                            <p:cond delay="0"/>
                                          </p:stCondLst>
                                        </p:cTn>
                                        <p:tgtEl>
                                          <p:spTgt spid="88100"/>
                                        </p:tgtEl>
                                        <p:attrNameLst>
                                          <p:attrName>style.visibility</p:attrName>
                                        </p:attrNameLst>
                                      </p:cBhvr>
                                      <p:to>
                                        <p:strVal val="visible"/>
                                      </p:to>
                                    </p:set>
                                    <p:animEffect transition="in" filter="wipe(down)">
                                      <p:cBhvr>
                                        <p:cTn id="49" dur="500"/>
                                        <p:tgtEl>
                                          <p:spTgt spid="88100"/>
                                        </p:tgtEl>
                                      </p:cBhvr>
                                    </p:animEffect>
                                  </p:childTnLst>
                                </p:cTn>
                              </p:par>
                            </p:childTnLst>
                          </p:cTn>
                        </p:par>
                        <p:par>
                          <p:cTn id="50" fill="hold" nodeType="afterGroup">
                            <p:stCondLst>
                              <p:cond delay="16500"/>
                            </p:stCondLst>
                            <p:childTnLst>
                              <p:par>
                                <p:cTn id="51" presetID="22" presetClass="entr" presetSubtype="2" fill="hold" nodeType="afterEffect">
                                  <p:stCondLst>
                                    <p:cond delay="0"/>
                                  </p:stCondLst>
                                  <p:childTnLst>
                                    <p:set>
                                      <p:cBhvr>
                                        <p:cTn id="52" dur="1" fill="hold">
                                          <p:stCondLst>
                                            <p:cond delay="0"/>
                                          </p:stCondLst>
                                        </p:cTn>
                                        <p:tgtEl>
                                          <p:spTgt spid="88099"/>
                                        </p:tgtEl>
                                        <p:attrNameLst>
                                          <p:attrName>style.visibility</p:attrName>
                                        </p:attrNameLst>
                                      </p:cBhvr>
                                      <p:to>
                                        <p:strVal val="visible"/>
                                      </p:to>
                                    </p:set>
                                    <p:animEffect transition="in" filter="wipe(right)">
                                      <p:cBhvr>
                                        <p:cTn id="53" dur="500"/>
                                        <p:tgtEl>
                                          <p:spTgt spid="88099"/>
                                        </p:tgtEl>
                                      </p:cBhvr>
                                    </p:animEffect>
                                  </p:childTnLst>
                                </p:cTn>
                              </p:par>
                            </p:childTnLst>
                          </p:cTn>
                        </p:par>
                        <p:par>
                          <p:cTn id="54" fill="hold" nodeType="afterGroup">
                            <p:stCondLst>
                              <p:cond delay="17000"/>
                            </p:stCondLst>
                            <p:childTnLst>
                              <p:par>
                                <p:cTn id="55" presetID="22" presetClass="entr" presetSubtype="1" fill="hold" nodeType="afterEffect">
                                  <p:stCondLst>
                                    <p:cond delay="0"/>
                                  </p:stCondLst>
                                  <p:childTnLst>
                                    <p:set>
                                      <p:cBhvr>
                                        <p:cTn id="56" dur="1" fill="hold">
                                          <p:stCondLst>
                                            <p:cond delay="0"/>
                                          </p:stCondLst>
                                        </p:cTn>
                                        <p:tgtEl>
                                          <p:spTgt spid="88098"/>
                                        </p:tgtEl>
                                        <p:attrNameLst>
                                          <p:attrName>style.visibility</p:attrName>
                                        </p:attrNameLst>
                                      </p:cBhvr>
                                      <p:to>
                                        <p:strVal val="visible"/>
                                      </p:to>
                                    </p:set>
                                    <p:animEffect transition="in" filter="wipe(up)">
                                      <p:cBhvr>
                                        <p:cTn id="57" dur="500"/>
                                        <p:tgtEl>
                                          <p:spTgt spid="88098"/>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1" presetClass="entr" presetSubtype="0" fill="hold" grpId="0" nodeType="clickEffect">
                                  <p:stCondLst>
                                    <p:cond delay="0"/>
                                  </p:stCondLst>
                                  <p:childTnLst>
                                    <p:set>
                                      <p:cBhvr>
                                        <p:cTn id="61" dur="1" fill="hold">
                                          <p:stCondLst>
                                            <p:cond delay="499"/>
                                          </p:stCondLst>
                                        </p:cTn>
                                        <p:tgtEl>
                                          <p:spTgt spid="88101"/>
                                        </p:tgtEl>
                                        <p:attrNameLst>
                                          <p:attrName>style.visibility</p:attrName>
                                        </p:attrNameLst>
                                      </p:cBhvr>
                                      <p:to>
                                        <p:strVal val="visible"/>
                                      </p:to>
                                    </p:set>
                                  </p:childTnLst>
                                </p:cTn>
                              </p:par>
                            </p:childTnLst>
                          </p:cTn>
                        </p:par>
                        <p:par>
                          <p:cTn id="62" fill="hold" nodeType="afterGroup">
                            <p:stCondLst>
                              <p:cond delay="500"/>
                            </p:stCondLst>
                            <p:childTnLst>
                              <p:par>
                                <p:cTn id="63" presetID="22" presetClass="entr" presetSubtype="1" fill="hold" nodeType="afterEffect">
                                  <p:stCondLst>
                                    <p:cond delay="1000"/>
                                  </p:stCondLst>
                                  <p:childTnLst>
                                    <p:set>
                                      <p:cBhvr>
                                        <p:cTn id="64" dur="1" fill="hold">
                                          <p:stCondLst>
                                            <p:cond delay="0"/>
                                          </p:stCondLst>
                                        </p:cTn>
                                        <p:tgtEl>
                                          <p:spTgt spid="88091"/>
                                        </p:tgtEl>
                                        <p:attrNameLst>
                                          <p:attrName>style.visibility</p:attrName>
                                        </p:attrNameLst>
                                      </p:cBhvr>
                                      <p:to>
                                        <p:strVal val="visible"/>
                                      </p:to>
                                    </p:set>
                                    <p:animEffect transition="in" filter="wipe(up)">
                                      <p:cBhvr>
                                        <p:cTn id="65" dur="500"/>
                                        <p:tgtEl>
                                          <p:spTgt spid="88091"/>
                                        </p:tgtEl>
                                      </p:cBhvr>
                                    </p:animEffect>
                                  </p:childTnLst>
                                </p:cTn>
                              </p:par>
                            </p:childTnLst>
                          </p:cTn>
                        </p:par>
                        <p:par>
                          <p:cTn id="66" fill="hold" nodeType="afterGroup">
                            <p:stCondLst>
                              <p:cond delay="2000"/>
                            </p:stCondLst>
                            <p:childTnLst>
                              <p:par>
                                <p:cTn id="67" presetID="9" presetClass="entr" presetSubtype="0" fill="hold" grpId="0" nodeType="afterEffect">
                                  <p:stCondLst>
                                    <p:cond delay="0"/>
                                  </p:stCondLst>
                                  <p:childTnLst>
                                    <p:set>
                                      <p:cBhvr>
                                        <p:cTn id="68" dur="1" fill="hold">
                                          <p:stCondLst>
                                            <p:cond delay="0"/>
                                          </p:stCondLst>
                                        </p:cTn>
                                        <p:tgtEl>
                                          <p:spTgt spid="88092"/>
                                        </p:tgtEl>
                                        <p:attrNameLst>
                                          <p:attrName>style.visibility</p:attrName>
                                        </p:attrNameLst>
                                      </p:cBhvr>
                                      <p:to>
                                        <p:strVal val="visible"/>
                                      </p:to>
                                    </p:set>
                                    <p:animEffect transition="in" filter="dissolve">
                                      <p:cBhvr>
                                        <p:cTn id="69" dur="500"/>
                                        <p:tgtEl>
                                          <p:spTgt spid="88092"/>
                                        </p:tgtEl>
                                      </p:cBhvr>
                                    </p:animEffect>
                                  </p:childTnLst>
                                </p:cTn>
                              </p:par>
                            </p:childTnLst>
                          </p:cTn>
                        </p:par>
                      </p:childTnLst>
                    </p:cTn>
                  </p:par>
                  <p:par>
                    <p:cTn id="70" fill="hold" nodeType="clickPar">
                      <p:stCondLst>
                        <p:cond delay="indefinite"/>
                      </p:stCondLst>
                      <p:childTnLst>
                        <p:par>
                          <p:cTn id="71" fill="hold" nodeType="withGroup">
                            <p:stCondLst>
                              <p:cond delay="0"/>
                            </p:stCondLst>
                            <p:childTnLst>
                              <p:par>
                                <p:cTn id="72" presetID="1" presetClass="entr" presetSubtype="0" fill="hold" grpId="0" nodeType="clickEffect">
                                  <p:stCondLst>
                                    <p:cond delay="0"/>
                                  </p:stCondLst>
                                  <p:childTnLst>
                                    <p:set>
                                      <p:cBhvr>
                                        <p:cTn id="73" dur="1" fill="hold">
                                          <p:stCondLst>
                                            <p:cond delay="499"/>
                                          </p:stCondLst>
                                        </p:cTn>
                                        <p:tgtEl>
                                          <p:spTgt spid="88102"/>
                                        </p:tgtEl>
                                        <p:attrNameLst>
                                          <p:attrName>style.visibility</p:attrName>
                                        </p:attrNameLst>
                                      </p:cBhvr>
                                      <p:to>
                                        <p:strVal val="visible"/>
                                      </p:to>
                                    </p:set>
                                  </p:childTnLst>
                                </p:cTn>
                              </p:par>
                            </p:childTnLst>
                          </p:cTn>
                        </p:par>
                        <p:par>
                          <p:cTn id="74" fill="hold" nodeType="afterGroup">
                            <p:stCondLst>
                              <p:cond delay="500"/>
                            </p:stCondLst>
                            <p:childTnLst>
                              <p:par>
                                <p:cTn id="75" presetID="22" presetClass="entr" presetSubtype="1" fill="hold" nodeType="afterEffect">
                                  <p:stCondLst>
                                    <p:cond delay="0"/>
                                  </p:stCondLst>
                                  <p:childTnLst>
                                    <p:set>
                                      <p:cBhvr>
                                        <p:cTn id="76" dur="1" fill="hold">
                                          <p:stCondLst>
                                            <p:cond delay="0"/>
                                          </p:stCondLst>
                                        </p:cTn>
                                        <p:tgtEl>
                                          <p:spTgt spid="88093"/>
                                        </p:tgtEl>
                                        <p:attrNameLst>
                                          <p:attrName>style.visibility</p:attrName>
                                        </p:attrNameLst>
                                      </p:cBhvr>
                                      <p:to>
                                        <p:strVal val="visible"/>
                                      </p:to>
                                    </p:set>
                                    <p:animEffect transition="in" filter="wipe(up)">
                                      <p:cBhvr>
                                        <p:cTn id="77" dur="500"/>
                                        <p:tgtEl>
                                          <p:spTgt spid="88093"/>
                                        </p:tgtEl>
                                      </p:cBhvr>
                                    </p:animEffect>
                                  </p:childTnLst>
                                </p:cTn>
                              </p:par>
                            </p:childTnLst>
                          </p:cTn>
                        </p:par>
                        <p:par>
                          <p:cTn id="78" fill="hold" nodeType="afterGroup">
                            <p:stCondLst>
                              <p:cond delay="1000"/>
                            </p:stCondLst>
                            <p:childTnLst>
                              <p:par>
                                <p:cTn id="79" presetID="9" presetClass="entr" presetSubtype="0" fill="hold" grpId="0" nodeType="afterEffect">
                                  <p:stCondLst>
                                    <p:cond delay="0"/>
                                  </p:stCondLst>
                                  <p:childTnLst>
                                    <p:set>
                                      <p:cBhvr>
                                        <p:cTn id="80" dur="1" fill="hold">
                                          <p:stCondLst>
                                            <p:cond delay="0"/>
                                          </p:stCondLst>
                                        </p:cTn>
                                        <p:tgtEl>
                                          <p:spTgt spid="88094"/>
                                        </p:tgtEl>
                                        <p:attrNameLst>
                                          <p:attrName>style.visibility</p:attrName>
                                        </p:attrNameLst>
                                      </p:cBhvr>
                                      <p:to>
                                        <p:strVal val="visible"/>
                                      </p:to>
                                    </p:set>
                                    <p:animEffect transition="in" filter="dissolve">
                                      <p:cBhvr>
                                        <p:cTn id="81" dur="500"/>
                                        <p:tgtEl>
                                          <p:spTgt spid="88094"/>
                                        </p:tgtEl>
                                      </p:cBhvr>
                                    </p:animEffect>
                                  </p:childTnLst>
                                </p:cTn>
                              </p:par>
                            </p:childTnLst>
                          </p:cTn>
                        </p:par>
                        <p:par>
                          <p:cTn id="82" fill="hold" nodeType="afterGroup">
                            <p:stCondLst>
                              <p:cond delay="1500"/>
                            </p:stCondLst>
                            <p:childTnLst>
                              <p:par>
                                <p:cTn id="83" presetID="1" presetClass="entr" presetSubtype="0" fill="hold" grpId="0" nodeType="afterEffect">
                                  <p:stCondLst>
                                    <p:cond delay="2000"/>
                                  </p:stCondLst>
                                  <p:childTnLst>
                                    <p:set>
                                      <p:cBhvr>
                                        <p:cTn id="84" dur="1" fill="hold">
                                          <p:stCondLst>
                                            <p:cond delay="499"/>
                                          </p:stCondLst>
                                        </p:cTn>
                                        <p:tgtEl>
                                          <p:spTgt spid="88103"/>
                                        </p:tgtEl>
                                        <p:attrNameLst>
                                          <p:attrName>style.visibility</p:attrName>
                                        </p:attrNameLst>
                                      </p:cBhvr>
                                      <p:to>
                                        <p:strVal val="visible"/>
                                      </p:to>
                                    </p:set>
                                  </p:childTnLst>
                                </p:cTn>
                              </p:par>
                            </p:childTnLst>
                          </p:cTn>
                        </p:par>
                        <p:par>
                          <p:cTn id="85" fill="hold" nodeType="afterGroup">
                            <p:stCondLst>
                              <p:cond delay="4000"/>
                            </p:stCondLst>
                            <p:childTnLst>
                              <p:par>
                                <p:cTn id="86" presetID="22" presetClass="entr" presetSubtype="8" fill="hold" nodeType="afterEffect">
                                  <p:stCondLst>
                                    <p:cond delay="0"/>
                                  </p:stCondLst>
                                  <p:childTnLst>
                                    <p:set>
                                      <p:cBhvr>
                                        <p:cTn id="87" dur="1" fill="hold">
                                          <p:stCondLst>
                                            <p:cond delay="0"/>
                                          </p:stCondLst>
                                        </p:cTn>
                                        <p:tgtEl>
                                          <p:spTgt spid="88095"/>
                                        </p:tgtEl>
                                        <p:attrNameLst>
                                          <p:attrName>style.visibility</p:attrName>
                                        </p:attrNameLst>
                                      </p:cBhvr>
                                      <p:to>
                                        <p:strVal val="visible"/>
                                      </p:to>
                                    </p:set>
                                    <p:animEffect transition="in" filter="wipe(left)">
                                      <p:cBhvr>
                                        <p:cTn id="88" dur="500"/>
                                        <p:tgtEl>
                                          <p:spTgt spid="88095"/>
                                        </p:tgtEl>
                                      </p:cBhvr>
                                    </p:animEffect>
                                  </p:childTnLst>
                                </p:cTn>
                              </p:par>
                            </p:childTnLst>
                          </p:cTn>
                        </p:par>
                        <p:par>
                          <p:cTn id="89" fill="hold" nodeType="afterGroup">
                            <p:stCondLst>
                              <p:cond delay="4500"/>
                            </p:stCondLst>
                            <p:childTnLst>
                              <p:par>
                                <p:cTn id="90" presetID="22" presetClass="entr" presetSubtype="4" fill="hold" nodeType="afterEffect">
                                  <p:stCondLst>
                                    <p:cond delay="0"/>
                                  </p:stCondLst>
                                  <p:childTnLst>
                                    <p:set>
                                      <p:cBhvr>
                                        <p:cTn id="91" dur="1" fill="hold">
                                          <p:stCondLst>
                                            <p:cond delay="0"/>
                                          </p:stCondLst>
                                        </p:cTn>
                                        <p:tgtEl>
                                          <p:spTgt spid="88096"/>
                                        </p:tgtEl>
                                        <p:attrNameLst>
                                          <p:attrName>style.visibility</p:attrName>
                                        </p:attrNameLst>
                                      </p:cBhvr>
                                      <p:to>
                                        <p:strVal val="visible"/>
                                      </p:to>
                                    </p:set>
                                    <p:animEffect transition="in" filter="wipe(down)">
                                      <p:cBhvr>
                                        <p:cTn id="92" dur="500"/>
                                        <p:tgtEl>
                                          <p:spTgt spid="88096"/>
                                        </p:tgtEl>
                                      </p:cBhvr>
                                    </p:animEffect>
                                  </p:childTnLst>
                                </p:cTn>
                              </p:par>
                            </p:childTnLst>
                          </p:cTn>
                        </p:par>
                        <p:par>
                          <p:cTn id="93" fill="hold" nodeType="afterGroup">
                            <p:stCondLst>
                              <p:cond delay="5000"/>
                            </p:stCondLst>
                            <p:childTnLst>
                              <p:par>
                                <p:cTn id="94" presetID="22" presetClass="entr" presetSubtype="2" fill="hold" nodeType="afterEffect">
                                  <p:stCondLst>
                                    <p:cond delay="0"/>
                                  </p:stCondLst>
                                  <p:childTnLst>
                                    <p:set>
                                      <p:cBhvr>
                                        <p:cTn id="95" dur="1" fill="hold">
                                          <p:stCondLst>
                                            <p:cond delay="0"/>
                                          </p:stCondLst>
                                        </p:cTn>
                                        <p:tgtEl>
                                          <p:spTgt spid="88097"/>
                                        </p:tgtEl>
                                        <p:attrNameLst>
                                          <p:attrName>style.visibility</p:attrName>
                                        </p:attrNameLst>
                                      </p:cBhvr>
                                      <p:to>
                                        <p:strVal val="visible"/>
                                      </p:to>
                                    </p:set>
                                    <p:animEffect transition="in" filter="wipe(right)">
                                      <p:cBhvr>
                                        <p:cTn id="96" dur="500"/>
                                        <p:tgtEl>
                                          <p:spTgt spid="88097"/>
                                        </p:tgtEl>
                                      </p:cBhvr>
                                    </p:animEffect>
                                  </p:childTnLst>
                                </p:cTn>
                              </p:par>
                            </p:childTnLst>
                          </p:cTn>
                        </p:par>
                      </p:childTnLst>
                    </p:cTn>
                  </p:par>
                  <p:par>
                    <p:cTn id="97" fill="hold" nodeType="clickPar">
                      <p:stCondLst>
                        <p:cond delay="indefinite"/>
                      </p:stCondLst>
                      <p:childTnLst>
                        <p:par>
                          <p:cTn id="98" fill="hold" nodeType="withGroup">
                            <p:stCondLst>
                              <p:cond delay="0"/>
                            </p:stCondLst>
                            <p:childTnLst>
                              <p:par>
                                <p:cTn id="99" presetID="9" presetClass="entr" presetSubtype="0" fill="hold" grpId="0" nodeType="clickEffect">
                                  <p:stCondLst>
                                    <p:cond delay="0"/>
                                  </p:stCondLst>
                                  <p:childTnLst>
                                    <p:set>
                                      <p:cBhvr>
                                        <p:cTn id="100" dur="1" fill="hold">
                                          <p:stCondLst>
                                            <p:cond delay="0"/>
                                          </p:stCondLst>
                                        </p:cTn>
                                        <p:tgtEl>
                                          <p:spTgt spid="88105"/>
                                        </p:tgtEl>
                                        <p:attrNameLst>
                                          <p:attrName>style.visibility</p:attrName>
                                        </p:attrNameLst>
                                      </p:cBhvr>
                                      <p:to>
                                        <p:strVal val="visible"/>
                                      </p:to>
                                    </p:set>
                                    <p:animEffect transition="in" filter="dissolve">
                                      <p:cBhvr>
                                        <p:cTn id="101" dur="500"/>
                                        <p:tgtEl>
                                          <p:spTgt spid="88105"/>
                                        </p:tgtEl>
                                      </p:cBhvr>
                                    </p:animEffect>
                                  </p:childTnLst>
                                </p:cTn>
                              </p:par>
                            </p:childTnLst>
                          </p:cTn>
                        </p:par>
                      </p:childTnLst>
                    </p:cTn>
                  </p:par>
                  <p:par>
                    <p:cTn id="102" fill="hold" nodeType="clickPar">
                      <p:stCondLst>
                        <p:cond delay="indefinite"/>
                      </p:stCondLst>
                      <p:childTnLst>
                        <p:par>
                          <p:cTn id="103" fill="hold" nodeType="withGroup">
                            <p:stCondLst>
                              <p:cond delay="0"/>
                            </p:stCondLst>
                            <p:childTnLst>
                              <p:par>
                                <p:cTn id="104" presetID="9" presetClass="entr" presetSubtype="0" fill="hold" grpId="0" nodeType="clickEffect">
                                  <p:stCondLst>
                                    <p:cond delay="0"/>
                                  </p:stCondLst>
                                  <p:childTnLst>
                                    <p:set>
                                      <p:cBhvr>
                                        <p:cTn id="105" dur="1" fill="hold">
                                          <p:stCondLst>
                                            <p:cond delay="0"/>
                                          </p:stCondLst>
                                        </p:cTn>
                                        <p:tgtEl>
                                          <p:spTgt spid="88106"/>
                                        </p:tgtEl>
                                        <p:attrNameLst>
                                          <p:attrName>style.visibility</p:attrName>
                                        </p:attrNameLst>
                                      </p:cBhvr>
                                      <p:to>
                                        <p:strVal val="visible"/>
                                      </p:to>
                                    </p:set>
                                    <p:animEffect transition="in" filter="dissolve">
                                      <p:cBhvr>
                                        <p:cTn id="106" dur="500"/>
                                        <p:tgtEl>
                                          <p:spTgt spid="88106"/>
                                        </p:tgtEl>
                                      </p:cBhvr>
                                    </p:animEffect>
                                  </p:childTnLst>
                                </p:cTn>
                              </p:par>
                            </p:childTnLst>
                          </p:cTn>
                        </p:par>
                      </p:childTnLst>
                    </p:cTn>
                  </p:par>
                  <p:par>
                    <p:cTn id="107" fill="hold" nodeType="clickPar">
                      <p:stCondLst>
                        <p:cond delay="indefinite"/>
                      </p:stCondLst>
                      <p:childTnLst>
                        <p:par>
                          <p:cTn id="108" fill="hold" nodeType="withGroup">
                            <p:stCondLst>
                              <p:cond delay="0"/>
                            </p:stCondLst>
                            <p:childTnLst>
                              <p:par>
                                <p:cTn id="109" presetID="23" presetClass="entr" presetSubtype="16" fill="hold" nodeType="clickEffect">
                                  <p:stCondLst>
                                    <p:cond delay="0"/>
                                  </p:stCondLst>
                                  <p:childTnLst>
                                    <p:set>
                                      <p:cBhvr>
                                        <p:cTn id="110" dur="1" fill="hold">
                                          <p:stCondLst>
                                            <p:cond delay="0"/>
                                          </p:stCondLst>
                                        </p:cTn>
                                        <p:tgtEl>
                                          <p:spTgt spid="88181"/>
                                        </p:tgtEl>
                                        <p:attrNameLst>
                                          <p:attrName>style.visibility</p:attrName>
                                        </p:attrNameLst>
                                      </p:cBhvr>
                                      <p:to>
                                        <p:strVal val="visible"/>
                                      </p:to>
                                    </p:set>
                                    <p:anim calcmode="lin" valueType="num">
                                      <p:cBhvr>
                                        <p:cTn id="111" dur="500" fill="hold"/>
                                        <p:tgtEl>
                                          <p:spTgt spid="88181"/>
                                        </p:tgtEl>
                                        <p:attrNameLst>
                                          <p:attrName>ppt_w</p:attrName>
                                        </p:attrNameLst>
                                      </p:cBhvr>
                                      <p:tavLst>
                                        <p:tav tm="0">
                                          <p:val>
                                            <p:fltVal val="0"/>
                                          </p:val>
                                        </p:tav>
                                        <p:tav tm="100000">
                                          <p:val>
                                            <p:strVal val="#ppt_w"/>
                                          </p:val>
                                        </p:tav>
                                      </p:tavLst>
                                    </p:anim>
                                    <p:anim calcmode="lin" valueType="num">
                                      <p:cBhvr>
                                        <p:cTn id="112" dur="500" fill="hold"/>
                                        <p:tgtEl>
                                          <p:spTgt spid="88181"/>
                                        </p:tgtEl>
                                        <p:attrNameLst>
                                          <p:attrName>ppt_h</p:attrName>
                                        </p:attrNameLst>
                                      </p:cBhvr>
                                      <p:tavLst>
                                        <p:tav tm="0">
                                          <p:val>
                                            <p:fltVal val="0"/>
                                          </p:val>
                                        </p:tav>
                                        <p:tav tm="100000">
                                          <p:val>
                                            <p:strVal val="#ppt_h"/>
                                          </p:val>
                                        </p:tav>
                                      </p:tavLst>
                                    </p:anim>
                                  </p:childTnLst>
                                </p:cTn>
                              </p:par>
                            </p:childTnLst>
                          </p:cTn>
                        </p:par>
                      </p:childTnLst>
                    </p:cTn>
                  </p:par>
                  <p:par>
                    <p:cTn id="113" fill="hold" nodeType="clickPar">
                      <p:stCondLst>
                        <p:cond delay="indefinite"/>
                      </p:stCondLst>
                      <p:childTnLst>
                        <p:par>
                          <p:cTn id="114" fill="hold" nodeType="withGroup">
                            <p:stCondLst>
                              <p:cond delay="0"/>
                            </p:stCondLst>
                            <p:childTnLst>
                              <p:par>
                                <p:cTn id="115" presetID="9" presetClass="entr" presetSubtype="0" fill="hold" grpId="0" nodeType="clickEffect">
                                  <p:stCondLst>
                                    <p:cond delay="0"/>
                                  </p:stCondLst>
                                  <p:childTnLst>
                                    <p:set>
                                      <p:cBhvr>
                                        <p:cTn id="116" dur="1" fill="hold">
                                          <p:stCondLst>
                                            <p:cond delay="0"/>
                                          </p:stCondLst>
                                        </p:cTn>
                                        <p:tgtEl>
                                          <p:spTgt spid="88112"/>
                                        </p:tgtEl>
                                        <p:attrNameLst>
                                          <p:attrName>style.visibility</p:attrName>
                                        </p:attrNameLst>
                                      </p:cBhvr>
                                      <p:to>
                                        <p:strVal val="visible"/>
                                      </p:to>
                                    </p:set>
                                    <p:animEffect transition="in" filter="dissolve">
                                      <p:cBhvr>
                                        <p:cTn id="117" dur="500"/>
                                        <p:tgtEl>
                                          <p:spTgt spid="88112"/>
                                        </p:tgtEl>
                                      </p:cBhvr>
                                    </p:animEffect>
                                  </p:childTnLst>
                                </p:cTn>
                              </p:par>
                            </p:childTnLst>
                          </p:cTn>
                        </p:par>
                      </p:childTnLst>
                    </p:cTn>
                  </p:par>
                  <p:par>
                    <p:cTn id="118" fill="hold" nodeType="clickPar">
                      <p:stCondLst>
                        <p:cond delay="indefinite"/>
                      </p:stCondLst>
                      <p:childTnLst>
                        <p:par>
                          <p:cTn id="119" fill="hold" nodeType="withGroup">
                            <p:stCondLst>
                              <p:cond delay="0"/>
                            </p:stCondLst>
                            <p:childTnLst>
                              <p:par>
                                <p:cTn id="120" presetID="9" presetClass="entr" presetSubtype="0" fill="hold" grpId="0" nodeType="clickEffect">
                                  <p:stCondLst>
                                    <p:cond delay="0"/>
                                  </p:stCondLst>
                                  <p:childTnLst>
                                    <p:set>
                                      <p:cBhvr>
                                        <p:cTn id="121" dur="1" fill="hold">
                                          <p:stCondLst>
                                            <p:cond delay="0"/>
                                          </p:stCondLst>
                                        </p:cTn>
                                        <p:tgtEl>
                                          <p:spTgt spid="88115"/>
                                        </p:tgtEl>
                                        <p:attrNameLst>
                                          <p:attrName>style.visibility</p:attrName>
                                        </p:attrNameLst>
                                      </p:cBhvr>
                                      <p:to>
                                        <p:strVal val="visible"/>
                                      </p:to>
                                    </p:set>
                                    <p:animEffect transition="in" filter="dissolve">
                                      <p:cBhvr>
                                        <p:cTn id="122" dur="500"/>
                                        <p:tgtEl>
                                          <p:spTgt spid="88115"/>
                                        </p:tgtEl>
                                      </p:cBhvr>
                                    </p:animEffect>
                                  </p:childTnLst>
                                </p:cTn>
                              </p:par>
                            </p:childTnLst>
                          </p:cTn>
                        </p:par>
                        <p:par>
                          <p:cTn id="123" fill="hold" nodeType="afterGroup">
                            <p:stCondLst>
                              <p:cond delay="500"/>
                            </p:stCondLst>
                            <p:childTnLst>
                              <p:par>
                                <p:cTn id="124" presetID="1" presetClass="entr" presetSubtype="0" fill="hold" grpId="0" nodeType="afterEffect">
                                  <p:stCondLst>
                                    <p:cond delay="0"/>
                                  </p:stCondLst>
                                  <p:childTnLst>
                                    <p:set>
                                      <p:cBhvr>
                                        <p:cTn id="125" dur="1" fill="hold">
                                          <p:stCondLst>
                                            <p:cond delay="499"/>
                                          </p:stCondLst>
                                        </p:cTn>
                                        <p:tgtEl>
                                          <p:spTgt spid="881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67" grpId="0" build="p" autoUpdateAnimBg="0"/>
      <p:bldP spid="88083" grpId="0" animBg="1" autoUpdateAnimBg="0"/>
      <p:bldP spid="88084" grpId="0" animBg="1" autoUpdateAnimBg="0"/>
      <p:bldP spid="88085" grpId="0" animBg="1" autoUpdateAnimBg="0"/>
      <p:bldP spid="88086" grpId="0" animBg="1" autoUpdateAnimBg="0"/>
      <p:bldP spid="88092" grpId="0" animBg="1" autoUpdateAnimBg="0"/>
      <p:bldP spid="88094" grpId="0" animBg="1" autoUpdateAnimBg="0"/>
      <p:bldP spid="88101" grpId="0" autoUpdateAnimBg="0"/>
      <p:bldP spid="88102" grpId="0" autoUpdateAnimBg="0"/>
      <p:bldP spid="88103" grpId="0" autoUpdateAnimBg="0"/>
      <p:bldP spid="88104" grpId="0" autoUpdateAnimBg="0"/>
      <p:bldP spid="88105" grpId="0" animBg="1" autoUpdateAnimBg="0"/>
      <p:bldP spid="88106" grpId="0" animBg="1" autoUpdateAnimBg="0"/>
      <p:bldP spid="88112" grpId="0" animBg="1" autoUpdateAnimBg="0"/>
      <p:bldP spid="88114" grpId="0" autoUpdateAnimBg="0"/>
      <p:bldP spid="88115" grpId="0" animBg="1" autoUpdateAnimBg="0"/>
    </p:bldLst>
  </p:timing>
</p:sld>
</file>

<file path=ppt/slides/slide52.xml><?xml version="1.0" encoding="utf-8"?>
<p:sld xmlns:a="http://schemas.openxmlformats.org/drawingml/2006/main" xmlns:r="http://schemas.openxmlformats.org/officeDocument/2006/relationships" xmlns:p="http://schemas.openxmlformats.org/presentationml/2006/main" showMasterSp="0" showMasterPhAnim="0">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89090" name="Rectangle 2">
            <a:extLst>
              <a:ext uri="{FF2B5EF4-FFF2-40B4-BE49-F238E27FC236}">
                <a16:creationId xmlns:a16="http://schemas.microsoft.com/office/drawing/2014/main" id="{E2CD5D91-3E3D-4010-AA36-2C3AAE4FAB2A}"/>
              </a:ext>
            </a:extLst>
          </p:cNvPr>
          <p:cNvSpPr>
            <a:spLocks noGrp="1" noChangeArrowheads="1"/>
          </p:cNvSpPr>
          <p:nvPr>
            <p:ph type="title"/>
          </p:nvPr>
        </p:nvSpPr>
        <p:spPr>
          <a:xfrm>
            <a:off x="762000" y="228600"/>
            <a:ext cx="7772400" cy="914400"/>
          </a:xfrm>
          <a:effectLst>
            <a:outerShdw dist="35921" dir="2700000" algn="ctr" rotWithShape="0">
              <a:schemeClr val="bg2"/>
            </a:outerShdw>
          </a:effectLst>
        </p:spPr>
        <p:txBody>
          <a:bodyPr/>
          <a:lstStyle/>
          <a:p>
            <a:pPr algn="l" eaLnBrk="1" hangingPunct="1">
              <a:defRPr/>
            </a:pPr>
            <a:r>
              <a:rPr lang="zh-CN" altLang="en-US" sz="2800">
                <a:solidFill>
                  <a:schemeClr val="folHlink"/>
                </a:solidFill>
                <a:latin typeface="楷体_GB2312" pitchFamily="49" charset="-122"/>
                <a:ea typeface="楷体_GB2312" pitchFamily="49" charset="-122"/>
              </a:rPr>
              <a:t>4、演绎法排错</a:t>
            </a:r>
          </a:p>
        </p:txBody>
      </p:sp>
      <p:sp>
        <p:nvSpPr>
          <p:cNvPr id="89091" name="Rectangle 3">
            <a:extLst>
              <a:ext uri="{FF2B5EF4-FFF2-40B4-BE49-F238E27FC236}">
                <a16:creationId xmlns:a16="http://schemas.microsoft.com/office/drawing/2014/main" id="{EF403C46-0E57-4204-AC80-B2706C900BFD}"/>
              </a:ext>
            </a:extLst>
          </p:cNvPr>
          <p:cNvSpPr>
            <a:spLocks noGrp="1" noChangeArrowheads="1"/>
          </p:cNvSpPr>
          <p:nvPr>
            <p:ph type="body" idx="1"/>
          </p:nvPr>
        </p:nvSpPr>
        <p:spPr>
          <a:xfrm>
            <a:off x="334963" y="1074738"/>
            <a:ext cx="8393112" cy="1155700"/>
          </a:xfrm>
        </p:spPr>
        <p:txBody>
          <a:bodyPr/>
          <a:lstStyle/>
          <a:p>
            <a:pPr marL="190500" lvl="1" indent="0" eaLnBrk="1" hangingPunct="1">
              <a:spcBef>
                <a:spcPct val="5000"/>
              </a:spcBef>
              <a:buClrTx/>
              <a:buSzTx/>
            </a:pPr>
            <a:r>
              <a:rPr lang="zh-CN" altLang="en-US" sz="3200" b="1">
                <a:latin typeface="楷体_GB2312" pitchFamily="49" charset="-122"/>
                <a:ea typeface="楷体_GB2312" pitchFamily="49" charset="-122"/>
              </a:rPr>
              <a:t>    </a:t>
            </a:r>
            <a:r>
              <a:rPr lang="zh-CN" altLang="en-US" b="1">
                <a:latin typeface="楷体_GB2312" pitchFamily="49" charset="-122"/>
                <a:ea typeface="楷体_GB2312" pitchFamily="49" charset="-122"/>
              </a:rPr>
              <a:t>演绎法是一种从一般原理出发，经过排除和精化的过程，推导出结论的方法。</a:t>
            </a:r>
          </a:p>
        </p:txBody>
      </p:sp>
      <p:grpSp>
        <p:nvGrpSpPr>
          <p:cNvPr id="89129" name="Group 41">
            <a:extLst>
              <a:ext uri="{FF2B5EF4-FFF2-40B4-BE49-F238E27FC236}">
                <a16:creationId xmlns:a16="http://schemas.microsoft.com/office/drawing/2014/main" id="{330B8B30-703B-470C-A07F-A252CD9A7EE7}"/>
              </a:ext>
            </a:extLst>
          </p:cNvPr>
          <p:cNvGrpSpPr>
            <a:grpSpLocks/>
          </p:cNvGrpSpPr>
          <p:nvPr/>
        </p:nvGrpSpPr>
        <p:grpSpPr bwMode="auto">
          <a:xfrm>
            <a:off x="1077913" y="2773363"/>
            <a:ext cx="7385050" cy="2193925"/>
            <a:chOff x="679" y="1747"/>
            <a:chExt cx="4652" cy="1382"/>
          </a:xfrm>
        </p:grpSpPr>
        <p:sp>
          <p:nvSpPr>
            <p:cNvPr id="55304" name="Rectangle 19">
              <a:extLst>
                <a:ext uri="{FF2B5EF4-FFF2-40B4-BE49-F238E27FC236}">
                  <a16:creationId xmlns:a16="http://schemas.microsoft.com/office/drawing/2014/main" id="{C16662DA-A893-45FE-AF2D-40E40B517027}"/>
                </a:ext>
              </a:extLst>
            </p:cNvPr>
            <p:cNvSpPr>
              <a:spLocks noChangeArrowheads="1"/>
            </p:cNvSpPr>
            <p:nvPr/>
          </p:nvSpPr>
          <p:spPr bwMode="auto">
            <a:xfrm>
              <a:off x="679" y="1882"/>
              <a:ext cx="729" cy="371"/>
            </a:xfrm>
            <a:prstGeom prst="rect">
              <a:avLst/>
            </a:prstGeom>
            <a:solidFill>
              <a:srgbClr val="FFFFCC"/>
            </a:solidFill>
            <a:ln w="9525" cap="sq">
              <a:solidFill>
                <a:schemeClr val="hlink"/>
              </a:solidFill>
              <a:miter lim="800000"/>
              <a:headEnd/>
              <a:tailEnd/>
            </a:ln>
            <a:effectLst/>
            <a:extLst>
              <a:ext uri="{AF507438-7753-43E0-B8FC-AC1667EBCBE1}">
                <a14:hiddenEffects xmlns:a14="http://schemas.microsoft.com/office/drawing/2010/main">
                  <a:effectLst>
                    <a:outerShdw dist="17961" dir="2700000" algn="ctr" rotWithShape="0">
                      <a:srgbClr val="99001F"/>
                    </a:outerShdw>
                  </a:effectLst>
                </a14:hiddenEffects>
              </a:ext>
            </a:extLst>
          </p:spPr>
          <p:txBody>
            <a:bodyPr wrap="none" anchor="ctr"/>
            <a:lstStyle>
              <a:lvl1pPr algn="ctr">
                <a:defRPr kumimoji="1" sz="1600" b="1">
                  <a:solidFill>
                    <a:srgbClr val="003399"/>
                  </a:solidFill>
                  <a:latin typeface="Times New Roman" panose="02020603050405020304" pitchFamily="18" charset="0"/>
                  <a:ea typeface="宋体" panose="02010600030101010101" pitchFamily="2" charset="-122"/>
                </a:defRPr>
              </a:lvl1pPr>
              <a:lvl2pPr marL="742950" indent="-285750" algn="ctr">
                <a:defRPr kumimoji="1" sz="1600" b="1">
                  <a:solidFill>
                    <a:srgbClr val="003399"/>
                  </a:solidFill>
                  <a:latin typeface="Times New Roman" panose="02020603050405020304" pitchFamily="18" charset="0"/>
                  <a:ea typeface="宋体" panose="02010600030101010101" pitchFamily="2" charset="-122"/>
                </a:defRPr>
              </a:lvl2pPr>
              <a:lvl3pPr marL="1143000" indent="-228600" algn="ctr">
                <a:defRPr kumimoji="1" sz="1600" b="1">
                  <a:solidFill>
                    <a:srgbClr val="003399"/>
                  </a:solidFill>
                  <a:latin typeface="Times New Roman" panose="02020603050405020304" pitchFamily="18" charset="0"/>
                  <a:ea typeface="宋体" panose="02010600030101010101" pitchFamily="2" charset="-122"/>
                </a:defRPr>
              </a:lvl3pPr>
              <a:lvl4pPr marL="1600200" indent="-228600" algn="ctr">
                <a:defRPr kumimoji="1" sz="1600" b="1">
                  <a:solidFill>
                    <a:srgbClr val="003399"/>
                  </a:solidFill>
                  <a:latin typeface="Times New Roman" panose="02020603050405020304" pitchFamily="18" charset="0"/>
                  <a:ea typeface="宋体" panose="02010600030101010101" pitchFamily="2" charset="-122"/>
                </a:defRPr>
              </a:lvl4pPr>
              <a:lvl5pPr marL="2057400" indent="-228600" algn="ctr">
                <a:defRPr kumimoji="1" sz="1600" b="1">
                  <a:solidFill>
                    <a:srgbClr val="003399"/>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9pPr>
            </a:lstStyle>
            <a:p>
              <a:pPr eaLnBrk="1" hangingPunct="1"/>
              <a:r>
                <a:rPr lang="zh-CN" altLang="en-US" sz="2000"/>
                <a:t>列举可能</a:t>
              </a:r>
            </a:p>
            <a:p>
              <a:pPr eaLnBrk="1" hangingPunct="1"/>
              <a:r>
                <a:rPr lang="zh-CN" altLang="en-US" sz="2000"/>
                <a:t>的原因</a:t>
              </a:r>
            </a:p>
          </p:txBody>
        </p:sp>
        <p:sp>
          <p:nvSpPr>
            <p:cNvPr id="55305" name="Rectangle 20">
              <a:extLst>
                <a:ext uri="{FF2B5EF4-FFF2-40B4-BE49-F238E27FC236}">
                  <a16:creationId xmlns:a16="http://schemas.microsoft.com/office/drawing/2014/main" id="{5A44BED3-3484-41AA-85E3-E864D3F43B4C}"/>
                </a:ext>
              </a:extLst>
            </p:cNvPr>
            <p:cNvSpPr>
              <a:spLocks noChangeArrowheads="1"/>
            </p:cNvSpPr>
            <p:nvPr/>
          </p:nvSpPr>
          <p:spPr bwMode="auto">
            <a:xfrm>
              <a:off x="1582" y="1889"/>
              <a:ext cx="729" cy="371"/>
            </a:xfrm>
            <a:prstGeom prst="rect">
              <a:avLst/>
            </a:prstGeom>
            <a:solidFill>
              <a:srgbClr val="FFFFCC"/>
            </a:solidFill>
            <a:ln w="9525" cap="sq">
              <a:solidFill>
                <a:schemeClr val="hlink"/>
              </a:solidFill>
              <a:miter lim="800000"/>
              <a:headEnd/>
              <a:tailEnd/>
            </a:ln>
            <a:effectLst/>
            <a:extLst>
              <a:ext uri="{AF507438-7753-43E0-B8FC-AC1667EBCBE1}">
                <a14:hiddenEffects xmlns:a14="http://schemas.microsoft.com/office/drawing/2010/main">
                  <a:effectLst>
                    <a:outerShdw dist="17961" dir="2700000" algn="ctr" rotWithShape="0">
                      <a:srgbClr val="99001F"/>
                    </a:outerShdw>
                  </a:effectLst>
                </a14:hiddenEffects>
              </a:ext>
            </a:extLst>
          </p:spPr>
          <p:txBody>
            <a:bodyPr wrap="none" anchor="ctr"/>
            <a:lstStyle>
              <a:lvl1pPr algn="ctr">
                <a:defRPr kumimoji="1" sz="1600" b="1">
                  <a:solidFill>
                    <a:srgbClr val="003399"/>
                  </a:solidFill>
                  <a:latin typeface="Times New Roman" panose="02020603050405020304" pitchFamily="18" charset="0"/>
                  <a:ea typeface="宋体" panose="02010600030101010101" pitchFamily="2" charset="-122"/>
                </a:defRPr>
              </a:lvl1pPr>
              <a:lvl2pPr marL="742950" indent="-285750" algn="ctr">
                <a:defRPr kumimoji="1" sz="1600" b="1">
                  <a:solidFill>
                    <a:srgbClr val="003399"/>
                  </a:solidFill>
                  <a:latin typeface="Times New Roman" panose="02020603050405020304" pitchFamily="18" charset="0"/>
                  <a:ea typeface="宋体" panose="02010600030101010101" pitchFamily="2" charset="-122"/>
                </a:defRPr>
              </a:lvl2pPr>
              <a:lvl3pPr marL="1143000" indent="-228600" algn="ctr">
                <a:defRPr kumimoji="1" sz="1600" b="1">
                  <a:solidFill>
                    <a:srgbClr val="003399"/>
                  </a:solidFill>
                  <a:latin typeface="Times New Roman" panose="02020603050405020304" pitchFamily="18" charset="0"/>
                  <a:ea typeface="宋体" panose="02010600030101010101" pitchFamily="2" charset="-122"/>
                </a:defRPr>
              </a:lvl3pPr>
              <a:lvl4pPr marL="1600200" indent="-228600" algn="ctr">
                <a:defRPr kumimoji="1" sz="1600" b="1">
                  <a:solidFill>
                    <a:srgbClr val="003399"/>
                  </a:solidFill>
                  <a:latin typeface="Times New Roman" panose="02020603050405020304" pitchFamily="18" charset="0"/>
                  <a:ea typeface="宋体" panose="02010600030101010101" pitchFamily="2" charset="-122"/>
                </a:defRPr>
              </a:lvl4pPr>
              <a:lvl5pPr marL="2057400" indent="-228600" algn="ctr">
                <a:defRPr kumimoji="1" sz="1600" b="1">
                  <a:solidFill>
                    <a:srgbClr val="003399"/>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9pPr>
            </a:lstStyle>
            <a:p>
              <a:pPr eaLnBrk="1" hangingPunct="1"/>
              <a:r>
                <a:rPr lang="zh-CN" altLang="en-US" sz="2000"/>
                <a:t>排除不适</a:t>
              </a:r>
            </a:p>
            <a:p>
              <a:pPr eaLnBrk="1" hangingPunct="1"/>
              <a:r>
                <a:rPr lang="zh-CN" altLang="en-US" sz="2000"/>
                <a:t>当的原因</a:t>
              </a:r>
            </a:p>
          </p:txBody>
        </p:sp>
        <p:sp>
          <p:nvSpPr>
            <p:cNvPr id="55306" name="Rectangle 21">
              <a:extLst>
                <a:ext uri="{FF2B5EF4-FFF2-40B4-BE49-F238E27FC236}">
                  <a16:creationId xmlns:a16="http://schemas.microsoft.com/office/drawing/2014/main" id="{4F0D4ED5-A866-4452-9DD4-D7DD775DA432}"/>
                </a:ext>
              </a:extLst>
            </p:cNvPr>
            <p:cNvSpPr>
              <a:spLocks noChangeArrowheads="1"/>
            </p:cNvSpPr>
            <p:nvPr/>
          </p:nvSpPr>
          <p:spPr bwMode="auto">
            <a:xfrm>
              <a:off x="2894" y="1881"/>
              <a:ext cx="960" cy="384"/>
            </a:xfrm>
            <a:prstGeom prst="rect">
              <a:avLst/>
            </a:prstGeom>
            <a:solidFill>
              <a:srgbClr val="FFFFCC"/>
            </a:solidFill>
            <a:ln w="9525" cap="sq">
              <a:solidFill>
                <a:schemeClr val="hlink"/>
              </a:solidFill>
              <a:miter lim="800000"/>
              <a:headEnd/>
              <a:tailEnd/>
            </a:ln>
            <a:effectLst/>
            <a:extLst>
              <a:ext uri="{AF507438-7753-43E0-B8FC-AC1667EBCBE1}">
                <a14:hiddenEffects xmlns:a14="http://schemas.microsoft.com/office/drawing/2010/main">
                  <a:effectLst>
                    <a:outerShdw dist="17961" dir="2700000" algn="ctr" rotWithShape="0">
                      <a:srgbClr val="99001F"/>
                    </a:outerShdw>
                  </a:effectLst>
                </a14:hiddenEffects>
              </a:ext>
            </a:extLst>
          </p:spPr>
          <p:txBody>
            <a:bodyPr wrap="none" anchor="ctr"/>
            <a:lstStyle>
              <a:lvl1pPr algn="ctr">
                <a:defRPr kumimoji="1" sz="1600" b="1">
                  <a:solidFill>
                    <a:srgbClr val="003399"/>
                  </a:solidFill>
                  <a:latin typeface="Times New Roman" panose="02020603050405020304" pitchFamily="18" charset="0"/>
                  <a:ea typeface="宋体" panose="02010600030101010101" pitchFamily="2" charset="-122"/>
                </a:defRPr>
              </a:lvl1pPr>
              <a:lvl2pPr marL="742950" indent="-285750" algn="ctr">
                <a:defRPr kumimoji="1" sz="1600" b="1">
                  <a:solidFill>
                    <a:srgbClr val="003399"/>
                  </a:solidFill>
                  <a:latin typeface="Times New Roman" panose="02020603050405020304" pitchFamily="18" charset="0"/>
                  <a:ea typeface="宋体" panose="02010600030101010101" pitchFamily="2" charset="-122"/>
                </a:defRPr>
              </a:lvl2pPr>
              <a:lvl3pPr marL="1143000" indent="-228600" algn="ctr">
                <a:defRPr kumimoji="1" sz="1600" b="1">
                  <a:solidFill>
                    <a:srgbClr val="003399"/>
                  </a:solidFill>
                  <a:latin typeface="Times New Roman" panose="02020603050405020304" pitchFamily="18" charset="0"/>
                  <a:ea typeface="宋体" panose="02010600030101010101" pitchFamily="2" charset="-122"/>
                </a:defRPr>
              </a:lvl3pPr>
              <a:lvl4pPr marL="1600200" indent="-228600" algn="ctr">
                <a:defRPr kumimoji="1" sz="1600" b="1">
                  <a:solidFill>
                    <a:srgbClr val="003399"/>
                  </a:solidFill>
                  <a:latin typeface="Times New Roman" panose="02020603050405020304" pitchFamily="18" charset="0"/>
                  <a:ea typeface="宋体" panose="02010600030101010101" pitchFamily="2" charset="-122"/>
                </a:defRPr>
              </a:lvl4pPr>
              <a:lvl5pPr marL="2057400" indent="-228600" algn="ctr">
                <a:defRPr kumimoji="1" sz="1600" b="1">
                  <a:solidFill>
                    <a:srgbClr val="003399"/>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9pPr>
            </a:lstStyle>
            <a:p>
              <a:pPr eaLnBrk="1" hangingPunct="1"/>
              <a:r>
                <a:rPr lang="zh-CN" altLang="en-US" sz="2000"/>
                <a:t>对保留的假</a:t>
              </a:r>
            </a:p>
            <a:p>
              <a:pPr eaLnBrk="1" hangingPunct="1"/>
              <a:r>
                <a:rPr lang="zh-CN" altLang="en-US" sz="2000"/>
                <a:t>设继续推断</a:t>
              </a:r>
            </a:p>
          </p:txBody>
        </p:sp>
        <p:sp>
          <p:nvSpPr>
            <p:cNvPr id="55307" name="Rectangle 22">
              <a:extLst>
                <a:ext uri="{FF2B5EF4-FFF2-40B4-BE49-F238E27FC236}">
                  <a16:creationId xmlns:a16="http://schemas.microsoft.com/office/drawing/2014/main" id="{954E93EF-4749-497B-AC0F-6A72B0CFA96D}"/>
                </a:ext>
              </a:extLst>
            </p:cNvPr>
            <p:cNvSpPr>
              <a:spLocks noChangeArrowheads="1"/>
            </p:cNvSpPr>
            <p:nvPr/>
          </p:nvSpPr>
          <p:spPr bwMode="auto">
            <a:xfrm>
              <a:off x="4084" y="1908"/>
              <a:ext cx="473" cy="358"/>
            </a:xfrm>
            <a:prstGeom prst="rect">
              <a:avLst/>
            </a:prstGeom>
            <a:solidFill>
              <a:srgbClr val="FFFFCC"/>
            </a:solidFill>
            <a:ln w="9525" cap="sq">
              <a:solidFill>
                <a:schemeClr val="hlink"/>
              </a:solidFill>
              <a:miter lim="800000"/>
              <a:headEnd/>
              <a:tailEnd/>
            </a:ln>
            <a:effectLst/>
            <a:extLst>
              <a:ext uri="{AF507438-7753-43E0-B8FC-AC1667EBCBE1}">
                <a14:hiddenEffects xmlns:a14="http://schemas.microsoft.com/office/drawing/2010/main">
                  <a:effectLst>
                    <a:outerShdw dist="17961" dir="2700000" algn="ctr" rotWithShape="0">
                      <a:srgbClr val="99001F"/>
                    </a:outerShdw>
                  </a:effectLst>
                </a14:hiddenEffects>
              </a:ext>
            </a:extLst>
          </p:spPr>
          <p:txBody>
            <a:bodyPr wrap="none" anchor="ctr"/>
            <a:lstStyle>
              <a:lvl1pPr algn="ctr">
                <a:defRPr kumimoji="1" sz="1600" b="1">
                  <a:solidFill>
                    <a:srgbClr val="003399"/>
                  </a:solidFill>
                  <a:latin typeface="Times New Roman" panose="02020603050405020304" pitchFamily="18" charset="0"/>
                  <a:ea typeface="宋体" panose="02010600030101010101" pitchFamily="2" charset="-122"/>
                </a:defRPr>
              </a:lvl1pPr>
              <a:lvl2pPr marL="742950" indent="-285750" algn="ctr">
                <a:defRPr kumimoji="1" sz="1600" b="1">
                  <a:solidFill>
                    <a:srgbClr val="003399"/>
                  </a:solidFill>
                  <a:latin typeface="Times New Roman" panose="02020603050405020304" pitchFamily="18" charset="0"/>
                  <a:ea typeface="宋体" panose="02010600030101010101" pitchFamily="2" charset="-122"/>
                </a:defRPr>
              </a:lvl2pPr>
              <a:lvl3pPr marL="1143000" indent="-228600" algn="ctr">
                <a:defRPr kumimoji="1" sz="1600" b="1">
                  <a:solidFill>
                    <a:srgbClr val="003399"/>
                  </a:solidFill>
                  <a:latin typeface="Times New Roman" panose="02020603050405020304" pitchFamily="18" charset="0"/>
                  <a:ea typeface="宋体" panose="02010600030101010101" pitchFamily="2" charset="-122"/>
                </a:defRPr>
              </a:lvl3pPr>
              <a:lvl4pPr marL="1600200" indent="-228600" algn="ctr">
                <a:defRPr kumimoji="1" sz="1600" b="1">
                  <a:solidFill>
                    <a:srgbClr val="003399"/>
                  </a:solidFill>
                  <a:latin typeface="Times New Roman" panose="02020603050405020304" pitchFamily="18" charset="0"/>
                  <a:ea typeface="宋体" panose="02010600030101010101" pitchFamily="2" charset="-122"/>
                </a:defRPr>
              </a:lvl4pPr>
              <a:lvl5pPr marL="2057400" indent="-228600" algn="ctr">
                <a:defRPr kumimoji="1" sz="1600" b="1">
                  <a:solidFill>
                    <a:srgbClr val="003399"/>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9pPr>
            </a:lstStyle>
            <a:p>
              <a:pPr eaLnBrk="1" hangingPunct="1"/>
              <a:r>
                <a:rPr lang="zh-CN" altLang="en-US" sz="2000"/>
                <a:t>证明</a:t>
              </a:r>
            </a:p>
            <a:p>
              <a:pPr eaLnBrk="1" hangingPunct="1"/>
              <a:r>
                <a:rPr lang="zh-CN" altLang="en-US" sz="2000"/>
                <a:t>假设</a:t>
              </a:r>
            </a:p>
          </p:txBody>
        </p:sp>
        <p:sp>
          <p:nvSpPr>
            <p:cNvPr id="55308" name="Rectangle 23">
              <a:extLst>
                <a:ext uri="{FF2B5EF4-FFF2-40B4-BE49-F238E27FC236}">
                  <a16:creationId xmlns:a16="http://schemas.microsoft.com/office/drawing/2014/main" id="{BAB612B4-42F8-4035-8FD0-3D2F2EAA3F6A}"/>
                </a:ext>
              </a:extLst>
            </p:cNvPr>
            <p:cNvSpPr>
              <a:spLocks noChangeArrowheads="1"/>
            </p:cNvSpPr>
            <p:nvPr/>
          </p:nvSpPr>
          <p:spPr bwMode="auto">
            <a:xfrm>
              <a:off x="4858" y="1889"/>
              <a:ext cx="473" cy="396"/>
            </a:xfrm>
            <a:prstGeom prst="rect">
              <a:avLst/>
            </a:prstGeom>
            <a:solidFill>
              <a:srgbClr val="FFFFCC"/>
            </a:solidFill>
            <a:ln w="9525" cap="sq">
              <a:solidFill>
                <a:schemeClr val="hlink"/>
              </a:solidFill>
              <a:miter lim="800000"/>
              <a:headEnd/>
              <a:tailEnd/>
            </a:ln>
            <a:effectLst/>
            <a:extLst>
              <a:ext uri="{AF507438-7753-43E0-B8FC-AC1667EBCBE1}">
                <a14:hiddenEffects xmlns:a14="http://schemas.microsoft.com/office/drawing/2010/main">
                  <a:effectLst>
                    <a:outerShdw dist="17961" dir="2700000" algn="ctr" rotWithShape="0">
                      <a:srgbClr val="99001F"/>
                    </a:outerShdw>
                  </a:effectLst>
                </a14:hiddenEffects>
              </a:ext>
            </a:extLst>
          </p:spPr>
          <p:txBody>
            <a:bodyPr wrap="none" anchor="ctr"/>
            <a:lstStyle>
              <a:lvl1pPr algn="ctr">
                <a:defRPr kumimoji="1" sz="1600" b="1">
                  <a:solidFill>
                    <a:srgbClr val="003399"/>
                  </a:solidFill>
                  <a:latin typeface="Times New Roman" panose="02020603050405020304" pitchFamily="18" charset="0"/>
                  <a:ea typeface="宋体" panose="02010600030101010101" pitchFamily="2" charset="-122"/>
                </a:defRPr>
              </a:lvl1pPr>
              <a:lvl2pPr marL="742950" indent="-285750" algn="ctr">
                <a:defRPr kumimoji="1" sz="1600" b="1">
                  <a:solidFill>
                    <a:srgbClr val="003399"/>
                  </a:solidFill>
                  <a:latin typeface="Times New Roman" panose="02020603050405020304" pitchFamily="18" charset="0"/>
                  <a:ea typeface="宋体" panose="02010600030101010101" pitchFamily="2" charset="-122"/>
                </a:defRPr>
              </a:lvl2pPr>
              <a:lvl3pPr marL="1143000" indent="-228600" algn="ctr">
                <a:defRPr kumimoji="1" sz="1600" b="1">
                  <a:solidFill>
                    <a:srgbClr val="003399"/>
                  </a:solidFill>
                  <a:latin typeface="Times New Roman" panose="02020603050405020304" pitchFamily="18" charset="0"/>
                  <a:ea typeface="宋体" panose="02010600030101010101" pitchFamily="2" charset="-122"/>
                </a:defRPr>
              </a:lvl3pPr>
              <a:lvl4pPr marL="1600200" indent="-228600" algn="ctr">
                <a:defRPr kumimoji="1" sz="1600" b="1">
                  <a:solidFill>
                    <a:srgbClr val="003399"/>
                  </a:solidFill>
                  <a:latin typeface="Times New Roman" panose="02020603050405020304" pitchFamily="18" charset="0"/>
                  <a:ea typeface="宋体" panose="02010600030101010101" pitchFamily="2" charset="-122"/>
                </a:defRPr>
              </a:lvl4pPr>
              <a:lvl5pPr marL="2057400" indent="-228600" algn="ctr">
                <a:defRPr kumimoji="1" sz="1600" b="1">
                  <a:solidFill>
                    <a:srgbClr val="003399"/>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9pPr>
            </a:lstStyle>
            <a:p>
              <a:pPr eaLnBrk="1" hangingPunct="1"/>
              <a:r>
                <a:rPr lang="zh-CN" altLang="en-US" sz="2000"/>
                <a:t>纠正</a:t>
              </a:r>
            </a:p>
            <a:p>
              <a:pPr eaLnBrk="1" hangingPunct="1"/>
              <a:r>
                <a:rPr lang="zh-CN" altLang="en-US" sz="2000"/>
                <a:t>错误</a:t>
              </a:r>
            </a:p>
          </p:txBody>
        </p:sp>
        <p:sp>
          <p:nvSpPr>
            <p:cNvPr id="55309" name="Line 24">
              <a:extLst>
                <a:ext uri="{FF2B5EF4-FFF2-40B4-BE49-F238E27FC236}">
                  <a16:creationId xmlns:a16="http://schemas.microsoft.com/office/drawing/2014/main" id="{A6A4CF5D-8534-43C8-9CEC-6AE0E7F1E0A3}"/>
                </a:ext>
              </a:extLst>
            </p:cNvPr>
            <p:cNvSpPr>
              <a:spLocks noChangeShapeType="1"/>
            </p:cNvSpPr>
            <p:nvPr/>
          </p:nvSpPr>
          <p:spPr bwMode="auto">
            <a:xfrm>
              <a:off x="1408" y="2061"/>
              <a:ext cx="192" cy="0"/>
            </a:xfrm>
            <a:prstGeom prst="line">
              <a:avLst/>
            </a:prstGeom>
            <a:noFill/>
            <a:ln w="19050" cap="sq">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rgbClr val="999999"/>
                    </a:outerShdw>
                  </a:effectLst>
                </a14:hiddenEffects>
              </a:ext>
            </a:extLst>
          </p:spPr>
          <p:txBody>
            <a:bodyPr wrap="none" anchor="ctr"/>
            <a:lstStyle/>
            <a:p>
              <a:endParaRPr lang="zh-CN" altLang="en-US"/>
            </a:p>
          </p:txBody>
        </p:sp>
        <p:sp>
          <p:nvSpPr>
            <p:cNvPr id="55310" name="Line 25">
              <a:extLst>
                <a:ext uri="{FF2B5EF4-FFF2-40B4-BE49-F238E27FC236}">
                  <a16:creationId xmlns:a16="http://schemas.microsoft.com/office/drawing/2014/main" id="{5DAAF6CF-DA0E-47A4-8663-18FAD444F608}"/>
                </a:ext>
              </a:extLst>
            </p:cNvPr>
            <p:cNvSpPr>
              <a:spLocks noChangeShapeType="1"/>
            </p:cNvSpPr>
            <p:nvPr/>
          </p:nvSpPr>
          <p:spPr bwMode="auto">
            <a:xfrm>
              <a:off x="2317" y="2074"/>
              <a:ext cx="602" cy="0"/>
            </a:xfrm>
            <a:prstGeom prst="line">
              <a:avLst/>
            </a:prstGeom>
            <a:noFill/>
            <a:ln w="19050" cap="sq">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rgbClr val="999999"/>
                    </a:outerShdw>
                  </a:effectLst>
                </a14:hiddenEffects>
              </a:ext>
            </a:extLst>
          </p:spPr>
          <p:txBody>
            <a:bodyPr wrap="none" anchor="ctr"/>
            <a:lstStyle/>
            <a:p>
              <a:endParaRPr lang="zh-CN" altLang="en-US"/>
            </a:p>
          </p:txBody>
        </p:sp>
        <p:sp>
          <p:nvSpPr>
            <p:cNvPr id="55311" name="Line 26">
              <a:extLst>
                <a:ext uri="{FF2B5EF4-FFF2-40B4-BE49-F238E27FC236}">
                  <a16:creationId xmlns:a16="http://schemas.microsoft.com/office/drawing/2014/main" id="{8C778627-683F-4C63-87DC-CE69E246BAFC}"/>
                </a:ext>
              </a:extLst>
            </p:cNvPr>
            <p:cNvSpPr>
              <a:spLocks noChangeShapeType="1"/>
            </p:cNvSpPr>
            <p:nvPr/>
          </p:nvSpPr>
          <p:spPr bwMode="auto">
            <a:xfrm>
              <a:off x="3853" y="2074"/>
              <a:ext cx="243" cy="0"/>
            </a:xfrm>
            <a:prstGeom prst="line">
              <a:avLst/>
            </a:prstGeom>
            <a:noFill/>
            <a:ln w="19050" cap="sq">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rgbClr val="999999"/>
                    </a:outerShdw>
                  </a:effectLst>
                </a14:hiddenEffects>
              </a:ext>
            </a:extLst>
          </p:spPr>
          <p:txBody>
            <a:bodyPr wrap="none" anchor="ctr"/>
            <a:lstStyle/>
            <a:p>
              <a:endParaRPr lang="zh-CN" altLang="en-US"/>
            </a:p>
          </p:txBody>
        </p:sp>
        <p:sp>
          <p:nvSpPr>
            <p:cNvPr id="55312" name="Line 27">
              <a:extLst>
                <a:ext uri="{FF2B5EF4-FFF2-40B4-BE49-F238E27FC236}">
                  <a16:creationId xmlns:a16="http://schemas.microsoft.com/office/drawing/2014/main" id="{DFC43689-F0CF-492E-9E4C-52A63570CF45}"/>
                </a:ext>
              </a:extLst>
            </p:cNvPr>
            <p:cNvSpPr>
              <a:spLocks noChangeShapeType="1"/>
            </p:cNvSpPr>
            <p:nvPr/>
          </p:nvSpPr>
          <p:spPr bwMode="auto">
            <a:xfrm>
              <a:off x="4544" y="2087"/>
              <a:ext cx="345" cy="0"/>
            </a:xfrm>
            <a:prstGeom prst="line">
              <a:avLst/>
            </a:prstGeom>
            <a:noFill/>
            <a:ln w="19050" cap="sq">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rgbClr val="999999"/>
                    </a:outerShdw>
                  </a:effectLst>
                </a14:hiddenEffects>
              </a:ext>
            </a:extLst>
          </p:spPr>
          <p:txBody>
            <a:bodyPr wrap="none" anchor="ctr"/>
            <a:lstStyle/>
            <a:p>
              <a:endParaRPr lang="zh-CN" altLang="en-US"/>
            </a:p>
          </p:txBody>
        </p:sp>
        <p:sp>
          <p:nvSpPr>
            <p:cNvPr id="55313" name="Rectangle 28">
              <a:extLst>
                <a:ext uri="{FF2B5EF4-FFF2-40B4-BE49-F238E27FC236}">
                  <a16:creationId xmlns:a16="http://schemas.microsoft.com/office/drawing/2014/main" id="{83192A19-E6B4-4378-BD78-CDB1A61E7420}"/>
                </a:ext>
              </a:extLst>
            </p:cNvPr>
            <p:cNvSpPr>
              <a:spLocks noChangeArrowheads="1"/>
            </p:cNvSpPr>
            <p:nvPr/>
          </p:nvSpPr>
          <p:spPr bwMode="auto">
            <a:xfrm>
              <a:off x="1480" y="2745"/>
              <a:ext cx="960" cy="384"/>
            </a:xfrm>
            <a:prstGeom prst="rect">
              <a:avLst/>
            </a:prstGeom>
            <a:solidFill>
              <a:srgbClr val="FFFFCC"/>
            </a:solidFill>
            <a:ln w="9525" cap="sq">
              <a:solidFill>
                <a:schemeClr val="hlink"/>
              </a:solidFill>
              <a:miter lim="800000"/>
              <a:headEnd/>
              <a:tailEnd/>
            </a:ln>
            <a:effectLst/>
            <a:extLst>
              <a:ext uri="{AF507438-7753-43E0-B8FC-AC1667EBCBE1}">
                <a14:hiddenEffects xmlns:a14="http://schemas.microsoft.com/office/drawing/2010/main">
                  <a:effectLst>
                    <a:outerShdw dist="17961" dir="2700000" algn="ctr" rotWithShape="0">
                      <a:srgbClr val="99001F"/>
                    </a:outerShdw>
                  </a:effectLst>
                </a14:hiddenEffects>
              </a:ext>
            </a:extLst>
          </p:spPr>
          <p:txBody>
            <a:bodyPr wrap="none" anchor="ctr"/>
            <a:lstStyle>
              <a:lvl1pPr algn="ctr">
                <a:defRPr kumimoji="1" sz="1600" b="1">
                  <a:solidFill>
                    <a:srgbClr val="003399"/>
                  </a:solidFill>
                  <a:latin typeface="Times New Roman" panose="02020603050405020304" pitchFamily="18" charset="0"/>
                  <a:ea typeface="宋体" panose="02010600030101010101" pitchFamily="2" charset="-122"/>
                </a:defRPr>
              </a:lvl1pPr>
              <a:lvl2pPr marL="742950" indent="-285750" algn="ctr">
                <a:defRPr kumimoji="1" sz="1600" b="1">
                  <a:solidFill>
                    <a:srgbClr val="003399"/>
                  </a:solidFill>
                  <a:latin typeface="Times New Roman" panose="02020603050405020304" pitchFamily="18" charset="0"/>
                  <a:ea typeface="宋体" panose="02010600030101010101" pitchFamily="2" charset="-122"/>
                </a:defRPr>
              </a:lvl2pPr>
              <a:lvl3pPr marL="1143000" indent="-228600" algn="ctr">
                <a:defRPr kumimoji="1" sz="1600" b="1">
                  <a:solidFill>
                    <a:srgbClr val="003399"/>
                  </a:solidFill>
                  <a:latin typeface="Times New Roman" panose="02020603050405020304" pitchFamily="18" charset="0"/>
                  <a:ea typeface="宋体" panose="02010600030101010101" pitchFamily="2" charset="-122"/>
                </a:defRPr>
              </a:lvl3pPr>
              <a:lvl4pPr marL="1600200" indent="-228600" algn="ctr">
                <a:defRPr kumimoji="1" sz="1600" b="1">
                  <a:solidFill>
                    <a:srgbClr val="003399"/>
                  </a:solidFill>
                  <a:latin typeface="Times New Roman" panose="02020603050405020304" pitchFamily="18" charset="0"/>
                  <a:ea typeface="宋体" panose="02010600030101010101" pitchFamily="2" charset="-122"/>
                </a:defRPr>
              </a:lvl4pPr>
              <a:lvl5pPr marL="2057400" indent="-228600" algn="ctr">
                <a:defRPr kumimoji="1" sz="1600" b="1">
                  <a:solidFill>
                    <a:srgbClr val="003399"/>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9pPr>
            </a:lstStyle>
            <a:p>
              <a:pPr eaLnBrk="1" hangingPunct="1"/>
              <a:r>
                <a:rPr lang="zh-CN" altLang="en-US" sz="2000"/>
                <a:t>收集更多</a:t>
              </a:r>
            </a:p>
            <a:p>
              <a:pPr eaLnBrk="1" hangingPunct="1"/>
              <a:r>
                <a:rPr lang="zh-CN" altLang="en-US" sz="2000"/>
                <a:t>的数据</a:t>
              </a:r>
            </a:p>
          </p:txBody>
        </p:sp>
        <p:sp>
          <p:nvSpPr>
            <p:cNvPr id="55314" name="Line 29">
              <a:extLst>
                <a:ext uri="{FF2B5EF4-FFF2-40B4-BE49-F238E27FC236}">
                  <a16:creationId xmlns:a16="http://schemas.microsoft.com/office/drawing/2014/main" id="{45A1F66C-425C-49BB-8802-5F393F8BCCB7}"/>
                </a:ext>
              </a:extLst>
            </p:cNvPr>
            <p:cNvSpPr>
              <a:spLocks noChangeShapeType="1"/>
            </p:cNvSpPr>
            <p:nvPr/>
          </p:nvSpPr>
          <p:spPr bwMode="auto">
            <a:xfrm>
              <a:off x="1946" y="2253"/>
              <a:ext cx="0" cy="499"/>
            </a:xfrm>
            <a:prstGeom prst="line">
              <a:avLst/>
            </a:prstGeom>
            <a:noFill/>
            <a:ln w="19050" cap="sq">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rgbClr val="999999"/>
                    </a:outerShdw>
                  </a:effectLst>
                </a14:hiddenEffects>
              </a:ext>
            </a:extLst>
          </p:spPr>
          <p:txBody>
            <a:bodyPr wrap="none" anchor="ctr"/>
            <a:lstStyle/>
            <a:p>
              <a:endParaRPr lang="zh-CN" altLang="en-US"/>
            </a:p>
          </p:txBody>
        </p:sp>
        <p:sp>
          <p:nvSpPr>
            <p:cNvPr id="55315" name="Line 30">
              <a:extLst>
                <a:ext uri="{FF2B5EF4-FFF2-40B4-BE49-F238E27FC236}">
                  <a16:creationId xmlns:a16="http://schemas.microsoft.com/office/drawing/2014/main" id="{DF0CBA68-28F1-4544-9F32-0EFDF4003F13}"/>
                </a:ext>
              </a:extLst>
            </p:cNvPr>
            <p:cNvSpPr>
              <a:spLocks noChangeShapeType="1"/>
            </p:cNvSpPr>
            <p:nvPr/>
          </p:nvSpPr>
          <p:spPr bwMode="auto">
            <a:xfrm>
              <a:off x="4339" y="2266"/>
              <a:ext cx="0" cy="704"/>
            </a:xfrm>
            <a:prstGeom prst="line">
              <a:avLst/>
            </a:prstGeom>
            <a:noFill/>
            <a:ln w="1905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rgbClr val="999999"/>
                    </a:outerShdw>
                  </a:effectLst>
                </a14:hiddenEffects>
              </a:ext>
            </a:extLst>
          </p:spPr>
          <p:txBody>
            <a:bodyPr wrap="none" anchor="ctr"/>
            <a:lstStyle/>
            <a:p>
              <a:endParaRPr lang="zh-CN" altLang="en-US"/>
            </a:p>
          </p:txBody>
        </p:sp>
        <p:sp>
          <p:nvSpPr>
            <p:cNvPr id="55316" name="Line 31">
              <a:extLst>
                <a:ext uri="{FF2B5EF4-FFF2-40B4-BE49-F238E27FC236}">
                  <a16:creationId xmlns:a16="http://schemas.microsoft.com/office/drawing/2014/main" id="{1731BD66-025E-4563-9D1B-44A8FF627695}"/>
                </a:ext>
              </a:extLst>
            </p:cNvPr>
            <p:cNvSpPr>
              <a:spLocks noChangeShapeType="1"/>
            </p:cNvSpPr>
            <p:nvPr/>
          </p:nvSpPr>
          <p:spPr bwMode="auto">
            <a:xfrm flipH="1" flipV="1">
              <a:off x="2413" y="2942"/>
              <a:ext cx="1927" cy="4"/>
            </a:xfrm>
            <a:prstGeom prst="line">
              <a:avLst/>
            </a:prstGeom>
            <a:noFill/>
            <a:ln w="19050" cap="sq">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rgbClr val="999999"/>
                    </a:outerShdw>
                  </a:effectLst>
                </a14:hiddenEffects>
              </a:ext>
            </a:extLst>
          </p:spPr>
          <p:txBody>
            <a:bodyPr wrap="none" anchor="ctr"/>
            <a:lstStyle/>
            <a:p>
              <a:endParaRPr lang="zh-CN" altLang="en-US"/>
            </a:p>
          </p:txBody>
        </p:sp>
        <p:sp>
          <p:nvSpPr>
            <p:cNvPr id="55317" name="Line 32">
              <a:extLst>
                <a:ext uri="{FF2B5EF4-FFF2-40B4-BE49-F238E27FC236}">
                  <a16:creationId xmlns:a16="http://schemas.microsoft.com/office/drawing/2014/main" id="{A2715D8C-6536-4E81-888D-0B9D0226993E}"/>
                </a:ext>
              </a:extLst>
            </p:cNvPr>
            <p:cNvSpPr>
              <a:spLocks noChangeShapeType="1"/>
            </p:cNvSpPr>
            <p:nvPr/>
          </p:nvSpPr>
          <p:spPr bwMode="auto">
            <a:xfrm flipH="1">
              <a:off x="1024" y="2944"/>
              <a:ext cx="461" cy="0"/>
            </a:xfrm>
            <a:prstGeom prst="line">
              <a:avLst/>
            </a:prstGeom>
            <a:noFill/>
            <a:ln w="1905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rgbClr val="999999"/>
                    </a:outerShdw>
                  </a:effectLst>
                </a14:hiddenEffects>
              </a:ext>
            </a:extLst>
          </p:spPr>
          <p:txBody>
            <a:bodyPr wrap="none" anchor="ctr"/>
            <a:lstStyle/>
            <a:p>
              <a:endParaRPr lang="zh-CN" altLang="en-US"/>
            </a:p>
          </p:txBody>
        </p:sp>
        <p:sp>
          <p:nvSpPr>
            <p:cNvPr id="55318" name="Line 33">
              <a:extLst>
                <a:ext uri="{FF2B5EF4-FFF2-40B4-BE49-F238E27FC236}">
                  <a16:creationId xmlns:a16="http://schemas.microsoft.com/office/drawing/2014/main" id="{DC2C42CB-AE6F-4268-B4B0-6BA41A9E4C85}"/>
                </a:ext>
              </a:extLst>
            </p:cNvPr>
            <p:cNvSpPr>
              <a:spLocks noChangeShapeType="1"/>
            </p:cNvSpPr>
            <p:nvPr/>
          </p:nvSpPr>
          <p:spPr bwMode="auto">
            <a:xfrm flipV="1">
              <a:off x="1024" y="2266"/>
              <a:ext cx="0" cy="678"/>
            </a:xfrm>
            <a:prstGeom prst="line">
              <a:avLst/>
            </a:prstGeom>
            <a:noFill/>
            <a:ln w="19050" cap="sq">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rgbClr val="999999"/>
                    </a:outerShdw>
                  </a:effectLst>
                </a14:hiddenEffects>
              </a:ext>
            </a:extLst>
          </p:spPr>
          <p:txBody>
            <a:bodyPr wrap="none" anchor="ctr"/>
            <a:lstStyle/>
            <a:p>
              <a:endParaRPr lang="zh-CN" altLang="en-US"/>
            </a:p>
          </p:txBody>
        </p:sp>
        <p:sp>
          <p:nvSpPr>
            <p:cNvPr id="55319" name="Text Box 34">
              <a:extLst>
                <a:ext uri="{FF2B5EF4-FFF2-40B4-BE49-F238E27FC236}">
                  <a16:creationId xmlns:a16="http://schemas.microsoft.com/office/drawing/2014/main" id="{A60278FA-05B3-41C9-80F6-1000FB78C989}"/>
                </a:ext>
              </a:extLst>
            </p:cNvPr>
            <p:cNvSpPr txBox="1">
              <a:spLocks noChangeArrowheads="1"/>
            </p:cNvSpPr>
            <p:nvPr/>
          </p:nvSpPr>
          <p:spPr bwMode="auto">
            <a:xfrm>
              <a:off x="2022" y="2368"/>
              <a:ext cx="82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sq">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009999"/>
                    </a:outerShdw>
                  </a:effectLst>
                </a14:hiddenEffects>
              </a:ext>
            </a:extLst>
          </p:spPr>
          <p:txBody>
            <a:bodyPr>
              <a:spAutoFit/>
            </a:bodyPr>
            <a:lstStyle>
              <a:lvl1pPr algn="ctr">
                <a:defRPr kumimoji="1" sz="1600" b="1">
                  <a:solidFill>
                    <a:srgbClr val="003399"/>
                  </a:solidFill>
                  <a:latin typeface="Times New Roman" panose="02020603050405020304" pitchFamily="18" charset="0"/>
                  <a:ea typeface="宋体" panose="02010600030101010101" pitchFamily="2" charset="-122"/>
                </a:defRPr>
              </a:lvl1pPr>
              <a:lvl2pPr marL="742950" indent="-285750" algn="ctr">
                <a:defRPr kumimoji="1" sz="1600" b="1">
                  <a:solidFill>
                    <a:srgbClr val="003399"/>
                  </a:solidFill>
                  <a:latin typeface="Times New Roman" panose="02020603050405020304" pitchFamily="18" charset="0"/>
                  <a:ea typeface="宋体" panose="02010600030101010101" pitchFamily="2" charset="-122"/>
                </a:defRPr>
              </a:lvl2pPr>
              <a:lvl3pPr marL="1143000" indent="-228600" algn="ctr">
                <a:defRPr kumimoji="1" sz="1600" b="1">
                  <a:solidFill>
                    <a:srgbClr val="003399"/>
                  </a:solidFill>
                  <a:latin typeface="Times New Roman" panose="02020603050405020304" pitchFamily="18" charset="0"/>
                  <a:ea typeface="宋体" panose="02010600030101010101" pitchFamily="2" charset="-122"/>
                </a:defRPr>
              </a:lvl3pPr>
              <a:lvl4pPr marL="1600200" indent="-228600" algn="ctr">
                <a:defRPr kumimoji="1" sz="1600" b="1">
                  <a:solidFill>
                    <a:srgbClr val="003399"/>
                  </a:solidFill>
                  <a:latin typeface="Times New Roman" panose="02020603050405020304" pitchFamily="18" charset="0"/>
                  <a:ea typeface="宋体" panose="02010600030101010101" pitchFamily="2" charset="-122"/>
                </a:defRPr>
              </a:lvl4pPr>
              <a:lvl5pPr marL="2057400" indent="-228600" algn="ctr">
                <a:defRPr kumimoji="1" sz="1600" b="1">
                  <a:solidFill>
                    <a:srgbClr val="003399"/>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000">
                  <a:solidFill>
                    <a:schemeClr val="tx1"/>
                  </a:solidFill>
                </a:rPr>
                <a:t>没有剩余</a:t>
              </a:r>
            </a:p>
          </p:txBody>
        </p:sp>
        <p:sp>
          <p:nvSpPr>
            <p:cNvPr id="55320" name="Text Box 35">
              <a:extLst>
                <a:ext uri="{FF2B5EF4-FFF2-40B4-BE49-F238E27FC236}">
                  <a16:creationId xmlns:a16="http://schemas.microsoft.com/office/drawing/2014/main" id="{52111BEB-2393-40B7-B962-4A4BBDDF6906}"/>
                </a:ext>
              </a:extLst>
            </p:cNvPr>
            <p:cNvSpPr txBox="1">
              <a:spLocks noChangeArrowheads="1"/>
            </p:cNvSpPr>
            <p:nvPr/>
          </p:nvSpPr>
          <p:spPr bwMode="auto">
            <a:xfrm>
              <a:off x="4404" y="2509"/>
              <a:ext cx="47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sq">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009999"/>
                    </a:outerShdw>
                  </a:effectLst>
                </a14:hiddenEffects>
              </a:ext>
            </a:extLst>
          </p:spPr>
          <p:txBody>
            <a:bodyPr>
              <a:spAutoFit/>
            </a:bodyPr>
            <a:lstStyle>
              <a:lvl1pPr algn="ctr">
                <a:defRPr kumimoji="1" sz="1600" b="1">
                  <a:solidFill>
                    <a:srgbClr val="003399"/>
                  </a:solidFill>
                  <a:latin typeface="Times New Roman" panose="02020603050405020304" pitchFamily="18" charset="0"/>
                  <a:ea typeface="宋体" panose="02010600030101010101" pitchFamily="2" charset="-122"/>
                </a:defRPr>
              </a:lvl1pPr>
              <a:lvl2pPr marL="742950" indent="-285750" algn="ctr">
                <a:defRPr kumimoji="1" sz="1600" b="1">
                  <a:solidFill>
                    <a:srgbClr val="003399"/>
                  </a:solidFill>
                  <a:latin typeface="Times New Roman" panose="02020603050405020304" pitchFamily="18" charset="0"/>
                  <a:ea typeface="宋体" panose="02010600030101010101" pitchFamily="2" charset="-122"/>
                </a:defRPr>
              </a:lvl2pPr>
              <a:lvl3pPr marL="1143000" indent="-228600" algn="ctr">
                <a:defRPr kumimoji="1" sz="1600" b="1">
                  <a:solidFill>
                    <a:srgbClr val="003399"/>
                  </a:solidFill>
                  <a:latin typeface="Times New Roman" panose="02020603050405020304" pitchFamily="18" charset="0"/>
                  <a:ea typeface="宋体" panose="02010600030101010101" pitchFamily="2" charset="-122"/>
                </a:defRPr>
              </a:lvl3pPr>
              <a:lvl4pPr marL="1600200" indent="-228600" algn="ctr">
                <a:defRPr kumimoji="1" sz="1600" b="1">
                  <a:solidFill>
                    <a:srgbClr val="003399"/>
                  </a:solidFill>
                  <a:latin typeface="Times New Roman" panose="02020603050405020304" pitchFamily="18" charset="0"/>
                  <a:ea typeface="宋体" panose="02010600030101010101" pitchFamily="2" charset="-122"/>
                </a:defRPr>
              </a:lvl4pPr>
              <a:lvl5pPr marL="2057400" indent="-228600" algn="ctr">
                <a:defRPr kumimoji="1" sz="1600" b="1">
                  <a:solidFill>
                    <a:srgbClr val="003399"/>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000">
                  <a:solidFill>
                    <a:schemeClr val="tx1"/>
                  </a:solidFill>
                </a:rPr>
                <a:t>不能</a:t>
              </a:r>
            </a:p>
          </p:txBody>
        </p:sp>
        <p:sp>
          <p:nvSpPr>
            <p:cNvPr id="55321" name="Text Box 37">
              <a:extLst>
                <a:ext uri="{FF2B5EF4-FFF2-40B4-BE49-F238E27FC236}">
                  <a16:creationId xmlns:a16="http://schemas.microsoft.com/office/drawing/2014/main" id="{D61B3C63-88FC-4B0B-BC65-ADC4F7623ABB}"/>
                </a:ext>
              </a:extLst>
            </p:cNvPr>
            <p:cNvSpPr txBox="1">
              <a:spLocks noChangeArrowheads="1"/>
            </p:cNvSpPr>
            <p:nvPr/>
          </p:nvSpPr>
          <p:spPr bwMode="auto">
            <a:xfrm>
              <a:off x="4448" y="1761"/>
              <a:ext cx="47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sq">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009999"/>
                    </a:outerShdw>
                  </a:effectLst>
                </a14:hiddenEffects>
              </a:ext>
            </a:extLst>
          </p:spPr>
          <p:txBody>
            <a:bodyPr>
              <a:spAutoFit/>
            </a:bodyPr>
            <a:lstStyle>
              <a:lvl1pPr algn="ctr">
                <a:defRPr kumimoji="1" sz="1600" b="1">
                  <a:solidFill>
                    <a:srgbClr val="003399"/>
                  </a:solidFill>
                  <a:latin typeface="Times New Roman" panose="02020603050405020304" pitchFamily="18" charset="0"/>
                  <a:ea typeface="宋体" panose="02010600030101010101" pitchFamily="2" charset="-122"/>
                </a:defRPr>
              </a:lvl1pPr>
              <a:lvl2pPr marL="742950" indent="-285750" algn="ctr">
                <a:defRPr kumimoji="1" sz="1600" b="1">
                  <a:solidFill>
                    <a:srgbClr val="003399"/>
                  </a:solidFill>
                  <a:latin typeface="Times New Roman" panose="02020603050405020304" pitchFamily="18" charset="0"/>
                  <a:ea typeface="宋体" panose="02010600030101010101" pitchFamily="2" charset="-122"/>
                </a:defRPr>
              </a:lvl2pPr>
              <a:lvl3pPr marL="1143000" indent="-228600" algn="ctr">
                <a:defRPr kumimoji="1" sz="1600" b="1">
                  <a:solidFill>
                    <a:srgbClr val="003399"/>
                  </a:solidFill>
                  <a:latin typeface="Times New Roman" panose="02020603050405020304" pitchFamily="18" charset="0"/>
                  <a:ea typeface="宋体" panose="02010600030101010101" pitchFamily="2" charset="-122"/>
                </a:defRPr>
              </a:lvl3pPr>
              <a:lvl4pPr marL="1600200" indent="-228600" algn="ctr">
                <a:defRPr kumimoji="1" sz="1600" b="1">
                  <a:solidFill>
                    <a:srgbClr val="003399"/>
                  </a:solidFill>
                  <a:latin typeface="Times New Roman" panose="02020603050405020304" pitchFamily="18" charset="0"/>
                  <a:ea typeface="宋体" panose="02010600030101010101" pitchFamily="2" charset="-122"/>
                </a:defRPr>
              </a:lvl4pPr>
              <a:lvl5pPr marL="2057400" indent="-228600" algn="ctr">
                <a:defRPr kumimoji="1" sz="1600" b="1">
                  <a:solidFill>
                    <a:srgbClr val="003399"/>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000">
                  <a:solidFill>
                    <a:schemeClr val="tx1"/>
                  </a:solidFill>
                </a:rPr>
                <a:t>能</a:t>
              </a:r>
            </a:p>
          </p:txBody>
        </p:sp>
        <p:sp>
          <p:nvSpPr>
            <p:cNvPr id="55322" name="Text Box 38">
              <a:extLst>
                <a:ext uri="{FF2B5EF4-FFF2-40B4-BE49-F238E27FC236}">
                  <a16:creationId xmlns:a16="http://schemas.microsoft.com/office/drawing/2014/main" id="{CA2BA738-9070-40D3-B7B5-FD7BB71D01EF}"/>
                </a:ext>
              </a:extLst>
            </p:cNvPr>
            <p:cNvSpPr txBox="1">
              <a:spLocks noChangeArrowheads="1"/>
            </p:cNvSpPr>
            <p:nvPr/>
          </p:nvSpPr>
          <p:spPr bwMode="auto">
            <a:xfrm>
              <a:off x="2207" y="1747"/>
              <a:ext cx="82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sq">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009999"/>
                    </a:outerShdw>
                  </a:effectLst>
                </a14:hiddenEffects>
              </a:ext>
            </a:extLst>
          </p:spPr>
          <p:txBody>
            <a:bodyPr>
              <a:spAutoFit/>
            </a:bodyPr>
            <a:lstStyle>
              <a:lvl1pPr algn="ctr">
                <a:defRPr kumimoji="1" sz="1600" b="1">
                  <a:solidFill>
                    <a:srgbClr val="003399"/>
                  </a:solidFill>
                  <a:latin typeface="Times New Roman" panose="02020603050405020304" pitchFamily="18" charset="0"/>
                  <a:ea typeface="宋体" panose="02010600030101010101" pitchFamily="2" charset="-122"/>
                </a:defRPr>
              </a:lvl1pPr>
              <a:lvl2pPr marL="742950" indent="-285750" algn="ctr">
                <a:defRPr kumimoji="1" sz="1600" b="1">
                  <a:solidFill>
                    <a:srgbClr val="003399"/>
                  </a:solidFill>
                  <a:latin typeface="Times New Roman" panose="02020603050405020304" pitchFamily="18" charset="0"/>
                  <a:ea typeface="宋体" panose="02010600030101010101" pitchFamily="2" charset="-122"/>
                </a:defRPr>
              </a:lvl2pPr>
              <a:lvl3pPr marL="1143000" indent="-228600" algn="ctr">
                <a:defRPr kumimoji="1" sz="1600" b="1">
                  <a:solidFill>
                    <a:srgbClr val="003399"/>
                  </a:solidFill>
                  <a:latin typeface="Times New Roman" panose="02020603050405020304" pitchFamily="18" charset="0"/>
                  <a:ea typeface="宋体" panose="02010600030101010101" pitchFamily="2" charset="-122"/>
                </a:defRPr>
              </a:lvl3pPr>
              <a:lvl4pPr marL="1600200" indent="-228600" algn="ctr">
                <a:defRPr kumimoji="1" sz="1600" b="1">
                  <a:solidFill>
                    <a:srgbClr val="003399"/>
                  </a:solidFill>
                  <a:latin typeface="Times New Roman" panose="02020603050405020304" pitchFamily="18" charset="0"/>
                  <a:ea typeface="宋体" panose="02010600030101010101" pitchFamily="2" charset="-122"/>
                </a:defRPr>
              </a:lvl4pPr>
              <a:lvl5pPr marL="2057400" indent="-228600" algn="ctr">
                <a:defRPr kumimoji="1" sz="1600" b="1">
                  <a:solidFill>
                    <a:srgbClr val="003399"/>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000">
                  <a:solidFill>
                    <a:schemeClr val="tx1"/>
                  </a:solidFill>
                </a:rPr>
                <a:t>有剩余</a:t>
              </a:r>
            </a:p>
          </p:txBody>
        </p:sp>
      </p:grpSp>
      <p:sp>
        <p:nvSpPr>
          <p:cNvPr id="89127" name="Text Box 39">
            <a:extLst>
              <a:ext uri="{FF2B5EF4-FFF2-40B4-BE49-F238E27FC236}">
                <a16:creationId xmlns:a16="http://schemas.microsoft.com/office/drawing/2014/main" id="{6FB0200D-4143-4B59-A9E6-2107B1657096}"/>
              </a:ext>
            </a:extLst>
          </p:cNvPr>
          <p:cNvSpPr txBox="1">
            <a:spLocks noChangeArrowheads="1"/>
          </p:cNvSpPr>
          <p:nvPr/>
        </p:nvSpPr>
        <p:spPr bwMode="auto">
          <a:xfrm>
            <a:off x="1679575" y="5675313"/>
            <a:ext cx="58435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sq">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009999"/>
                  </a:outerShdw>
                </a:effectLst>
              </a14:hiddenEffects>
            </a:ext>
          </a:extLst>
        </p:spPr>
        <p:txBody>
          <a:bodyPr>
            <a:spAutoFit/>
          </a:bodyPr>
          <a:lstStyle>
            <a:lvl1pPr algn="ctr">
              <a:defRPr kumimoji="1" sz="1600" b="1">
                <a:solidFill>
                  <a:srgbClr val="003399"/>
                </a:solidFill>
                <a:latin typeface="Times New Roman" panose="02020603050405020304" pitchFamily="18" charset="0"/>
                <a:ea typeface="宋体" panose="02010600030101010101" pitchFamily="2" charset="-122"/>
              </a:defRPr>
            </a:lvl1pPr>
            <a:lvl2pPr marL="742950" indent="-285750" algn="ctr">
              <a:defRPr kumimoji="1" sz="1600" b="1">
                <a:solidFill>
                  <a:srgbClr val="003399"/>
                </a:solidFill>
                <a:latin typeface="Times New Roman" panose="02020603050405020304" pitchFamily="18" charset="0"/>
                <a:ea typeface="宋体" panose="02010600030101010101" pitchFamily="2" charset="-122"/>
              </a:defRPr>
            </a:lvl2pPr>
            <a:lvl3pPr marL="1143000" indent="-228600" algn="ctr">
              <a:defRPr kumimoji="1" sz="1600" b="1">
                <a:solidFill>
                  <a:srgbClr val="003399"/>
                </a:solidFill>
                <a:latin typeface="Times New Roman" panose="02020603050405020304" pitchFamily="18" charset="0"/>
                <a:ea typeface="宋体" panose="02010600030101010101" pitchFamily="2" charset="-122"/>
              </a:defRPr>
            </a:lvl3pPr>
            <a:lvl4pPr marL="1600200" indent="-228600" algn="ctr">
              <a:defRPr kumimoji="1" sz="1600" b="1">
                <a:solidFill>
                  <a:srgbClr val="003399"/>
                </a:solidFill>
                <a:latin typeface="Times New Roman" panose="02020603050405020304" pitchFamily="18" charset="0"/>
                <a:ea typeface="宋体" panose="02010600030101010101" pitchFamily="2" charset="-122"/>
              </a:defRPr>
            </a:lvl4pPr>
            <a:lvl5pPr marL="2057400" indent="-228600" algn="ctr">
              <a:defRPr kumimoji="1" sz="1600" b="1">
                <a:solidFill>
                  <a:srgbClr val="003399"/>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9pPr>
          </a:lstStyle>
          <a:p>
            <a:pPr eaLnBrk="1" hangingPunct="1"/>
            <a:r>
              <a:rPr lang="zh-CN" altLang="en-US" sz="2400">
                <a:solidFill>
                  <a:schemeClr val="tx1"/>
                </a:solidFill>
                <a:latin typeface="楷体_GB2312" pitchFamily="49" charset="-122"/>
                <a:ea typeface="楷体_GB2312" pitchFamily="49" charset="-122"/>
              </a:rPr>
              <a:t>演绎法排错的步骤</a:t>
            </a:r>
          </a:p>
        </p:txBody>
      </p:sp>
      <p:sp>
        <p:nvSpPr>
          <p:cNvPr id="55302" name="Oval 42">
            <a:hlinkClick r:id="" action="ppaction://hlinkshowjump?jump=previousslide"/>
            <a:extLst>
              <a:ext uri="{FF2B5EF4-FFF2-40B4-BE49-F238E27FC236}">
                <a16:creationId xmlns:a16="http://schemas.microsoft.com/office/drawing/2014/main" id="{CA654FA0-B183-47FB-8AA1-2E5378A209EF}"/>
              </a:ext>
            </a:extLst>
          </p:cNvPr>
          <p:cNvSpPr>
            <a:spLocks noChangeArrowheads="1"/>
          </p:cNvSpPr>
          <p:nvPr/>
        </p:nvSpPr>
        <p:spPr bwMode="auto">
          <a:xfrm>
            <a:off x="6353175" y="6386513"/>
            <a:ext cx="747713" cy="323850"/>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kumimoji="1" sz="1600" b="1">
                <a:solidFill>
                  <a:srgbClr val="003399"/>
                </a:solidFill>
                <a:latin typeface="Times New Roman" panose="02020603050405020304" pitchFamily="18" charset="0"/>
                <a:ea typeface="宋体" panose="02010600030101010101" pitchFamily="2" charset="-122"/>
              </a:defRPr>
            </a:lvl1pPr>
            <a:lvl2pPr marL="742950" indent="-285750" algn="ctr">
              <a:defRPr kumimoji="1" sz="1600" b="1">
                <a:solidFill>
                  <a:srgbClr val="003399"/>
                </a:solidFill>
                <a:latin typeface="Times New Roman" panose="02020603050405020304" pitchFamily="18" charset="0"/>
                <a:ea typeface="宋体" panose="02010600030101010101" pitchFamily="2" charset="-122"/>
              </a:defRPr>
            </a:lvl2pPr>
            <a:lvl3pPr marL="1143000" indent="-228600" algn="ctr">
              <a:defRPr kumimoji="1" sz="1600" b="1">
                <a:solidFill>
                  <a:srgbClr val="003399"/>
                </a:solidFill>
                <a:latin typeface="Times New Roman" panose="02020603050405020304" pitchFamily="18" charset="0"/>
                <a:ea typeface="宋体" panose="02010600030101010101" pitchFamily="2" charset="-122"/>
              </a:defRPr>
            </a:lvl3pPr>
            <a:lvl4pPr marL="1600200" indent="-228600" algn="ctr">
              <a:defRPr kumimoji="1" sz="1600" b="1">
                <a:solidFill>
                  <a:srgbClr val="003399"/>
                </a:solidFill>
                <a:latin typeface="Times New Roman" panose="02020603050405020304" pitchFamily="18" charset="0"/>
                <a:ea typeface="宋体" panose="02010600030101010101" pitchFamily="2" charset="-122"/>
              </a:defRPr>
            </a:lvl4pPr>
            <a:lvl5pPr marL="2057400" indent="-228600" algn="ctr">
              <a:defRPr kumimoji="1" sz="1600" b="1">
                <a:solidFill>
                  <a:srgbClr val="003399"/>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55303" name="Oval 44">
            <a:hlinkClick r:id="" action="ppaction://hlinkshowjump?jump=firstslide"/>
            <a:extLst>
              <a:ext uri="{FF2B5EF4-FFF2-40B4-BE49-F238E27FC236}">
                <a16:creationId xmlns:a16="http://schemas.microsoft.com/office/drawing/2014/main" id="{6C9BD7C3-27BE-422F-9E73-025C2D086CDA}"/>
              </a:ext>
            </a:extLst>
          </p:cNvPr>
          <p:cNvSpPr>
            <a:spLocks noChangeArrowheads="1"/>
          </p:cNvSpPr>
          <p:nvPr/>
        </p:nvSpPr>
        <p:spPr bwMode="auto">
          <a:xfrm>
            <a:off x="8148638" y="6392863"/>
            <a:ext cx="781050" cy="314325"/>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kumimoji="1" sz="1600" b="1">
                <a:solidFill>
                  <a:srgbClr val="003399"/>
                </a:solidFill>
                <a:latin typeface="Times New Roman" panose="02020603050405020304" pitchFamily="18" charset="0"/>
                <a:ea typeface="宋体" panose="02010600030101010101" pitchFamily="2" charset="-122"/>
              </a:defRPr>
            </a:lvl1pPr>
            <a:lvl2pPr marL="742950" indent="-285750" algn="ctr">
              <a:defRPr kumimoji="1" sz="1600" b="1">
                <a:solidFill>
                  <a:srgbClr val="003399"/>
                </a:solidFill>
                <a:latin typeface="Times New Roman" panose="02020603050405020304" pitchFamily="18" charset="0"/>
                <a:ea typeface="宋体" panose="02010600030101010101" pitchFamily="2" charset="-122"/>
              </a:defRPr>
            </a:lvl2pPr>
            <a:lvl3pPr marL="1143000" indent="-228600" algn="ctr">
              <a:defRPr kumimoji="1" sz="1600" b="1">
                <a:solidFill>
                  <a:srgbClr val="003399"/>
                </a:solidFill>
                <a:latin typeface="Times New Roman" panose="02020603050405020304" pitchFamily="18" charset="0"/>
                <a:ea typeface="宋体" panose="02010600030101010101" pitchFamily="2" charset="-122"/>
              </a:defRPr>
            </a:lvl3pPr>
            <a:lvl4pPr marL="1600200" indent="-228600" algn="ctr">
              <a:defRPr kumimoji="1" sz="1600" b="1">
                <a:solidFill>
                  <a:srgbClr val="003399"/>
                </a:solidFill>
                <a:latin typeface="Times New Roman" panose="02020603050405020304" pitchFamily="18" charset="0"/>
                <a:ea typeface="宋体" panose="02010600030101010101" pitchFamily="2" charset="-122"/>
              </a:defRPr>
            </a:lvl4pPr>
            <a:lvl5pPr marL="2057400" indent="-228600" algn="ctr">
              <a:defRPr kumimoji="1" sz="1600" b="1">
                <a:solidFill>
                  <a:srgbClr val="003399"/>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9pPr>
          </a:lstStyle>
          <a:p>
            <a:pPr eaLnBrk="1" hangingPunct="1"/>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9091">
                                            <p:txEl>
                                              <p:pRg st="0" end="0"/>
                                            </p:txEl>
                                          </p:spTgt>
                                        </p:tgtEl>
                                        <p:attrNameLst>
                                          <p:attrName>style.visibility</p:attrName>
                                        </p:attrNameLst>
                                      </p:cBhvr>
                                      <p:to>
                                        <p:strVal val="visible"/>
                                      </p:to>
                                    </p:set>
                                    <p:animEffect transition="in" filter="wipe(left)">
                                      <p:cBhvr>
                                        <p:cTn id="7" dur="500"/>
                                        <p:tgtEl>
                                          <p:spTgt spid="8909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89129"/>
                                        </p:tgtEl>
                                        <p:attrNameLst>
                                          <p:attrName>style.visibility</p:attrName>
                                        </p:attrNameLst>
                                      </p:cBhvr>
                                      <p:to>
                                        <p:strVal val="visible"/>
                                      </p:to>
                                    </p:set>
                                    <p:animEffect transition="in" filter="wipe(up)">
                                      <p:cBhvr>
                                        <p:cTn id="12" dur="500"/>
                                        <p:tgtEl>
                                          <p:spTgt spid="89129"/>
                                        </p:tgtEl>
                                      </p:cBhvr>
                                    </p:animEffect>
                                  </p:childTnLst>
                                </p:cTn>
                              </p:par>
                            </p:childTnLst>
                          </p:cTn>
                        </p:par>
                        <p:par>
                          <p:cTn id="13" fill="hold" nodeType="afterGroup">
                            <p:stCondLst>
                              <p:cond delay="500"/>
                            </p:stCondLst>
                            <p:childTnLst>
                              <p:par>
                                <p:cTn id="14" presetID="1" presetClass="entr" presetSubtype="0" fill="hold" grpId="0" nodeType="afterEffect">
                                  <p:stCondLst>
                                    <p:cond delay="0"/>
                                  </p:stCondLst>
                                  <p:childTnLst>
                                    <p:set>
                                      <p:cBhvr>
                                        <p:cTn id="15" dur="1" fill="hold">
                                          <p:stCondLst>
                                            <p:cond delay="499"/>
                                          </p:stCondLst>
                                        </p:cTn>
                                        <p:tgtEl>
                                          <p:spTgt spid="891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091" grpId="0" build="p" autoUpdateAnimBg="0" advAuto="0"/>
      <p:bldP spid="89127" grpId="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95097715-16C3-4604-B111-8FFFC45E5E96}"/>
              </a:ext>
            </a:extLst>
          </p:cNvPr>
          <p:cNvSpPr>
            <a:spLocks noGrp="1" noChangeArrowheads="1"/>
          </p:cNvSpPr>
          <p:nvPr>
            <p:ph type="title"/>
          </p:nvPr>
        </p:nvSpPr>
        <p:spPr>
          <a:xfrm>
            <a:off x="633413" y="220663"/>
            <a:ext cx="7772400" cy="704850"/>
          </a:xfrm>
        </p:spPr>
        <p:txBody>
          <a:bodyPr/>
          <a:lstStyle/>
          <a:p>
            <a:pPr algn="l" eaLnBrk="1" hangingPunct="1">
              <a:defRPr/>
            </a:pPr>
            <a:r>
              <a:rPr lang="zh-CN" altLang="en-US" sz="2800">
                <a:latin typeface="楷体_GB2312" pitchFamily="49" charset="-122"/>
                <a:ea typeface="楷体_GB2312" pitchFamily="49" charset="-122"/>
              </a:rPr>
              <a:t>三、软件测试的基本原则</a:t>
            </a:r>
            <a:endParaRPr lang="zh-CN" altLang="en-US" sz="3200" b="0">
              <a:ea typeface="隶书" panose="02010509060101010101" pitchFamily="49" charset="-122"/>
            </a:endParaRPr>
          </a:p>
        </p:txBody>
      </p:sp>
      <p:sp>
        <p:nvSpPr>
          <p:cNvPr id="8195" name="Rectangle 3">
            <a:extLst>
              <a:ext uri="{FF2B5EF4-FFF2-40B4-BE49-F238E27FC236}">
                <a16:creationId xmlns:a16="http://schemas.microsoft.com/office/drawing/2014/main" id="{5B394005-04F0-459C-BB8F-B6987E8AD101}"/>
              </a:ext>
            </a:extLst>
          </p:cNvPr>
          <p:cNvSpPr>
            <a:spLocks noGrp="1" noChangeArrowheads="1"/>
          </p:cNvSpPr>
          <p:nvPr>
            <p:ph type="body" idx="1"/>
          </p:nvPr>
        </p:nvSpPr>
        <p:spPr>
          <a:xfrm>
            <a:off x="838200" y="5181600"/>
            <a:ext cx="7772400" cy="914400"/>
          </a:xfrm>
        </p:spPr>
        <p:txBody>
          <a:bodyPr/>
          <a:lstStyle/>
          <a:p>
            <a:pPr eaLnBrk="1" hangingPunct="1">
              <a:lnSpc>
                <a:spcPct val="125000"/>
              </a:lnSpc>
            </a:pPr>
            <a:r>
              <a:rPr lang="zh-CN" altLang="en-US" dirty="0">
                <a:latin typeface="楷体_GB2312" pitchFamily="49" charset="-122"/>
              </a:rPr>
              <a:t>3、充分注意测试中的群集现象。</a:t>
            </a:r>
            <a:endParaRPr lang="zh-CN" altLang="en-US" b="0" dirty="0">
              <a:solidFill>
                <a:srgbClr val="FFFF66"/>
              </a:solidFill>
              <a:latin typeface="楷体_GB2312" pitchFamily="49" charset="-122"/>
            </a:endParaRPr>
          </a:p>
        </p:txBody>
      </p:sp>
      <p:sp>
        <p:nvSpPr>
          <p:cNvPr id="8196" name="Rectangle 9">
            <a:extLst>
              <a:ext uri="{FF2B5EF4-FFF2-40B4-BE49-F238E27FC236}">
                <a16:creationId xmlns:a16="http://schemas.microsoft.com/office/drawing/2014/main" id="{39BB1BDC-71F4-4817-8773-40AA4DFE4D89}"/>
              </a:ext>
            </a:extLst>
          </p:cNvPr>
          <p:cNvSpPr>
            <a:spLocks noChangeArrowheads="1"/>
          </p:cNvSpPr>
          <p:nvPr/>
        </p:nvSpPr>
        <p:spPr bwMode="auto">
          <a:xfrm>
            <a:off x="838200" y="1295400"/>
            <a:ext cx="8305800" cy="3640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accent2"/>
              </a:buClr>
              <a:buSzPct val="80000"/>
              <a:buFont typeface="Wingdings" panose="05000000000000000000" pitchFamily="2" charset="2"/>
              <a:defRPr kumimoji="1" sz="2800" b="1">
                <a:solidFill>
                  <a:schemeClr val="tx1"/>
                </a:solidFill>
                <a:latin typeface="Times New Roman" panose="02020603050405020304" pitchFamily="18" charset="0"/>
                <a:ea typeface="楷体_GB2312" pitchFamily="49" charset="-122"/>
              </a:defRPr>
            </a:lvl1pPr>
            <a:lvl2pPr marL="742950" indent="-285750">
              <a:spcBef>
                <a:spcPct val="20000"/>
              </a:spcBef>
              <a:buClr>
                <a:schemeClr val="tx1"/>
              </a:buClr>
              <a:buSzPct val="90000"/>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defRPr kumimoji="1" sz="2800">
                <a:solidFill>
                  <a:schemeClr val="tx1"/>
                </a:solidFill>
                <a:latin typeface="Times New Roman" panose="02020603050405020304" pitchFamily="18" charset="0"/>
                <a:ea typeface="宋体" panose="02010600030101010101" pitchFamily="2" charset="-122"/>
              </a:defRPr>
            </a:lvl9pPr>
          </a:lstStyle>
          <a:p>
            <a:pPr eaLnBrk="1" hangingPunct="1">
              <a:spcAft>
                <a:spcPct val="40000"/>
              </a:spcAft>
            </a:pPr>
            <a:r>
              <a:rPr lang="zh-CN" altLang="en-US" dirty="0">
                <a:latin typeface="楷体_GB2312" pitchFamily="49" charset="-122"/>
              </a:rPr>
              <a:t>1、尽量不由程序设计者进行测试。</a:t>
            </a:r>
          </a:p>
          <a:p>
            <a:pPr eaLnBrk="1" hangingPunct="1"/>
            <a:r>
              <a:rPr lang="zh-CN" altLang="en-US" dirty="0">
                <a:latin typeface="楷体_GB2312" pitchFamily="49" charset="-122"/>
              </a:rPr>
              <a:t>2、关键是注重测试用例的选择。</a:t>
            </a:r>
          </a:p>
          <a:p>
            <a:pPr eaLnBrk="1" hangingPunct="1"/>
            <a:r>
              <a:rPr lang="zh-CN" altLang="en-US" dirty="0">
                <a:latin typeface="楷体_GB2312" pitchFamily="49" charset="-122"/>
              </a:rPr>
              <a:t>	输入数据的组成（输入数据、预期的输出结果）</a:t>
            </a:r>
          </a:p>
          <a:p>
            <a:pPr eaLnBrk="1" hangingPunct="1"/>
            <a:r>
              <a:rPr lang="zh-CN" altLang="en-US" dirty="0">
                <a:latin typeface="楷体_GB2312" pitchFamily="49" charset="-122"/>
              </a:rPr>
              <a:t>	既有合理输入数据，也有不合理的输入数据。</a:t>
            </a:r>
          </a:p>
          <a:p>
            <a:pPr eaLnBrk="1" hangingPunct="1"/>
            <a:r>
              <a:rPr lang="zh-CN" altLang="en-US" dirty="0">
                <a:latin typeface="楷体_GB2312" pitchFamily="49" charset="-122"/>
              </a:rPr>
              <a:t>	用例既能检查应完成的任务，也能够检查不应该完成的任务。</a:t>
            </a:r>
          </a:p>
          <a:p>
            <a:pPr eaLnBrk="1" hangingPunct="1"/>
            <a:r>
              <a:rPr lang="zh-CN" altLang="en-US" dirty="0">
                <a:latin typeface="楷体_GB2312" pitchFamily="49" charset="-122"/>
              </a:rPr>
              <a:t>	长期保存测试用例。</a:t>
            </a:r>
            <a:endParaRPr lang="zh-CN" altLang="en-US" b="0" dirty="0">
              <a:solidFill>
                <a:srgbClr val="FFFF66"/>
              </a:solidFill>
              <a:latin typeface="楷体_GB2312" pitchFamily="49" charset="-122"/>
            </a:endParaRPr>
          </a:p>
        </p:txBody>
      </p:sp>
      <p:graphicFrame>
        <p:nvGraphicFramePr>
          <p:cNvPr id="29706" name="Object 10">
            <a:extLst>
              <a:ext uri="{FF2B5EF4-FFF2-40B4-BE49-F238E27FC236}">
                <a16:creationId xmlns:a16="http://schemas.microsoft.com/office/drawing/2014/main" id="{1032DD95-26B3-4246-88D1-A83A36C34069}"/>
              </a:ext>
            </a:extLst>
          </p:cNvPr>
          <p:cNvGraphicFramePr>
            <a:graphicFrameLocks noChangeAspect="1"/>
          </p:cNvGraphicFramePr>
          <p:nvPr/>
        </p:nvGraphicFramePr>
        <p:xfrm>
          <a:off x="990600" y="2743200"/>
          <a:ext cx="141288" cy="141288"/>
        </p:xfrm>
        <a:graphic>
          <a:graphicData uri="http://schemas.openxmlformats.org/presentationml/2006/ole">
            <mc:AlternateContent xmlns:mc="http://schemas.openxmlformats.org/markup-compatibility/2006">
              <mc:Choice xmlns:v="urn:schemas-microsoft-com:vml" Requires="v">
                <p:oleObj spid="_x0000_s8220" name="Clip" r:id="rId4" imgW="142555" imgH="142555" progId="MS_ClipArt_Gallery.2">
                  <p:embed/>
                </p:oleObj>
              </mc:Choice>
              <mc:Fallback>
                <p:oleObj name="Clip" r:id="rId4" imgW="142555" imgH="142555" progId="MS_ClipArt_Gallery.2">
                  <p:embed/>
                  <p:pic>
                    <p:nvPicPr>
                      <p:cNvPr id="0" name="Object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0600" y="2743200"/>
                        <a:ext cx="141288" cy="141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9707" name="Object 11">
            <a:extLst>
              <a:ext uri="{FF2B5EF4-FFF2-40B4-BE49-F238E27FC236}">
                <a16:creationId xmlns:a16="http://schemas.microsoft.com/office/drawing/2014/main" id="{C0E5233C-BA6E-4268-9F6B-D01B5803DB9B}"/>
              </a:ext>
            </a:extLst>
          </p:cNvPr>
          <p:cNvGraphicFramePr>
            <a:graphicFrameLocks noChangeAspect="1"/>
          </p:cNvGraphicFramePr>
          <p:nvPr/>
        </p:nvGraphicFramePr>
        <p:xfrm>
          <a:off x="990600" y="3276600"/>
          <a:ext cx="141288" cy="141288"/>
        </p:xfrm>
        <a:graphic>
          <a:graphicData uri="http://schemas.openxmlformats.org/presentationml/2006/ole">
            <mc:AlternateContent xmlns:mc="http://schemas.openxmlformats.org/markup-compatibility/2006">
              <mc:Choice xmlns:v="urn:schemas-microsoft-com:vml" Requires="v">
                <p:oleObj spid="_x0000_s8221" name="Clip" r:id="rId6" imgW="142555" imgH="142555" progId="MS_ClipArt_Gallery.2">
                  <p:embed/>
                </p:oleObj>
              </mc:Choice>
              <mc:Fallback>
                <p:oleObj name="Clip" r:id="rId6" imgW="142555" imgH="142555" progId="MS_ClipArt_Gallery.2">
                  <p:embed/>
                  <p:pic>
                    <p:nvPicPr>
                      <p:cNvPr id="0" name="Object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0600" y="3276600"/>
                        <a:ext cx="141288" cy="141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9708" name="Object 12">
            <a:extLst>
              <a:ext uri="{FF2B5EF4-FFF2-40B4-BE49-F238E27FC236}">
                <a16:creationId xmlns:a16="http://schemas.microsoft.com/office/drawing/2014/main" id="{E8D31258-27D3-4E32-A414-7C0F537914EA}"/>
              </a:ext>
            </a:extLst>
          </p:cNvPr>
          <p:cNvGraphicFramePr>
            <a:graphicFrameLocks noChangeAspect="1"/>
          </p:cNvGraphicFramePr>
          <p:nvPr/>
        </p:nvGraphicFramePr>
        <p:xfrm>
          <a:off x="990600" y="3733800"/>
          <a:ext cx="141288" cy="141288"/>
        </p:xfrm>
        <a:graphic>
          <a:graphicData uri="http://schemas.openxmlformats.org/presentationml/2006/ole">
            <mc:AlternateContent xmlns:mc="http://schemas.openxmlformats.org/markup-compatibility/2006">
              <mc:Choice xmlns:v="urn:schemas-microsoft-com:vml" Requires="v">
                <p:oleObj spid="_x0000_s8222" name="Clip" r:id="rId7" imgW="142555" imgH="142555" progId="MS_ClipArt_Gallery.2">
                  <p:embed/>
                </p:oleObj>
              </mc:Choice>
              <mc:Fallback>
                <p:oleObj name="Clip" r:id="rId7" imgW="142555" imgH="142555" progId="MS_ClipArt_Gallery.2">
                  <p:embed/>
                  <p:pic>
                    <p:nvPicPr>
                      <p:cNvPr id="0" name="Object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0600" y="3733800"/>
                        <a:ext cx="141288" cy="141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9709" name="Object 13">
            <a:extLst>
              <a:ext uri="{FF2B5EF4-FFF2-40B4-BE49-F238E27FC236}">
                <a16:creationId xmlns:a16="http://schemas.microsoft.com/office/drawing/2014/main" id="{749AFDD2-78AA-4396-B1CB-E0B615E2A85F}"/>
              </a:ext>
            </a:extLst>
          </p:cNvPr>
          <p:cNvGraphicFramePr>
            <a:graphicFrameLocks noChangeAspect="1"/>
          </p:cNvGraphicFramePr>
          <p:nvPr/>
        </p:nvGraphicFramePr>
        <p:xfrm>
          <a:off x="990600" y="4724400"/>
          <a:ext cx="141288" cy="141288"/>
        </p:xfrm>
        <a:graphic>
          <a:graphicData uri="http://schemas.openxmlformats.org/presentationml/2006/ole">
            <mc:AlternateContent xmlns:mc="http://schemas.openxmlformats.org/markup-compatibility/2006">
              <mc:Choice xmlns:v="urn:schemas-microsoft-com:vml" Requires="v">
                <p:oleObj spid="_x0000_s8223" name="Clip" r:id="rId8" imgW="142555" imgH="142555" progId="MS_ClipArt_Gallery.2">
                  <p:embed/>
                </p:oleObj>
              </mc:Choice>
              <mc:Fallback>
                <p:oleObj name="Clip" r:id="rId8" imgW="142555" imgH="142555" progId="MS_ClipArt_Gallery.2">
                  <p:embed/>
                  <p:pic>
                    <p:nvPicPr>
                      <p:cNvPr id="0" name="Object 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0600" y="4724400"/>
                        <a:ext cx="141288" cy="141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201" name="Oval 32">
            <a:hlinkClick r:id="" action="ppaction://hlinkshowjump?jump=previousslide"/>
            <a:extLst>
              <a:ext uri="{FF2B5EF4-FFF2-40B4-BE49-F238E27FC236}">
                <a16:creationId xmlns:a16="http://schemas.microsoft.com/office/drawing/2014/main" id="{EA22573B-7763-4081-ADCE-FE9A3B6A17D6}"/>
              </a:ext>
            </a:extLst>
          </p:cNvPr>
          <p:cNvSpPr>
            <a:spLocks noChangeArrowheads="1"/>
          </p:cNvSpPr>
          <p:nvPr/>
        </p:nvSpPr>
        <p:spPr bwMode="auto">
          <a:xfrm>
            <a:off x="6353175" y="6386513"/>
            <a:ext cx="747713" cy="323850"/>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kumimoji="1" sz="1600" b="1">
                <a:solidFill>
                  <a:srgbClr val="003399"/>
                </a:solidFill>
                <a:latin typeface="Times New Roman" panose="02020603050405020304" pitchFamily="18" charset="0"/>
                <a:ea typeface="宋体" panose="02010600030101010101" pitchFamily="2" charset="-122"/>
              </a:defRPr>
            </a:lvl1pPr>
            <a:lvl2pPr marL="742950" indent="-285750" algn="ctr">
              <a:defRPr kumimoji="1" sz="1600" b="1">
                <a:solidFill>
                  <a:srgbClr val="003399"/>
                </a:solidFill>
                <a:latin typeface="Times New Roman" panose="02020603050405020304" pitchFamily="18" charset="0"/>
                <a:ea typeface="宋体" panose="02010600030101010101" pitchFamily="2" charset="-122"/>
              </a:defRPr>
            </a:lvl2pPr>
            <a:lvl3pPr marL="1143000" indent="-228600" algn="ctr">
              <a:defRPr kumimoji="1" sz="1600" b="1">
                <a:solidFill>
                  <a:srgbClr val="003399"/>
                </a:solidFill>
                <a:latin typeface="Times New Roman" panose="02020603050405020304" pitchFamily="18" charset="0"/>
                <a:ea typeface="宋体" panose="02010600030101010101" pitchFamily="2" charset="-122"/>
              </a:defRPr>
            </a:lvl3pPr>
            <a:lvl4pPr marL="1600200" indent="-228600" algn="ctr">
              <a:defRPr kumimoji="1" sz="1600" b="1">
                <a:solidFill>
                  <a:srgbClr val="003399"/>
                </a:solidFill>
                <a:latin typeface="Times New Roman" panose="02020603050405020304" pitchFamily="18" charset="0"/>
                <a:ea typeface="宋体" panose="02010600030101010101" pitchFamily="2" charset="-122"/>
              </a:defRPr>
            </a:lvl4pPr>
            <a:lvl5pPr marL="2057400" indent="-228600" algn="ctr">
              <a:defRPr kumimoji="1" sz="1600" b="1">
                <a:solidFill>
                  <a:srgbClr val="003399"/>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8202" name="Oval 33">
            <a:hlinkClick r:id="" action="ppaction://hlinkshowjump?jump=nextslide"/>
            <a:extLst>
              <a:ext uri="{FF2B5EF4-FFF2-40B4-BE49-F238E27FC236}">
                <a16:creationId xmlns:a16="http://schemas.microsoft.com/office/drawing/2014/main" id="{FC7D057A-8850-4D64-B216-B4ABD217C5BB}"/>
              </a:ext>
            </a:extLst>
          </p:cNvPr>
          <p:cNvSpPr>
            <a:spLocks noChangeArrowheads="1"/>
          </p:cNvSpPr>
          <p:nvPr/>
        </p:nvSpPr>
        <p:spPr bwMode="auto">
          <a:xfrm>
            <a:off x="7219950" y="6391275"/>
            <a:ext cx="781050" cy="314325"/>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kumimoji="1" sz="1600" b="1">
                <a:solidFill>
                  <a:srgbClr val="003399"/>
                </a:solidFill>
                <a:latin typeface="Times New Roman" panose="02020603050405020304" pitchFamily="18" charset="0"/>
                <a:ea typeface="宋体" panose="02010600030101010101" pitchFamily="2" charset="-122"/>
              </a:defRPr>
            </a:lvl1pPr>
            <a:lvl2pPr marL="742950" indent="-285750" algn="ctr">
              <a:defRPr kumimoji="1" sz="1600" b="1">
                <a:solidFill>
                  <a:srgbClr val="003399"/>
                </a:solidFill>
                <a:latin typeface="Times New Roman" panose="02020603050405020304" pitchFamily="18" charset="0"/>
                <a:ea typeface="宋体" panose="02010600030101010101" pitchFamily="2" charset="-122"/>
              </a:defRPr>
            </a:lvl2pPr>
            <a:lvl3pPr marL="1143000" indent="-228600" algn="ctr">
              <a:defRPr kumimoji="1" sz="1600" b="1">
                <a:solidFill>
                  <a:srgbClr val="003399"/>
                </a:solidFill>
                <a:latin typeface="Times New Roman" panose="02020603050405020304" pitchFamily="18" charset="0"/>
                <a:ea typeface="宋体" panose="02010600030101010101" pitchFamily="2" charset="-122"/>
              </a:defRPr>
            </a:lvl3pPr>
            <a:lvl4pPr marL="1600200" indent="-228600" algn="ctr">
              <a:defRPr kumimoji="1" sz="1600" b="1">
                <a:solidFill>
                  <a:srgbClr val="003399"/>
                </a:solidFill>
                <a:latin typeface="Times New Roman" panose="02020603050405020304" pitchFamily="18" charset="0"/>
                <a:ea typeface="宋体" panose="02010600030101010101" pitchFamily="2" charset="-122"/>
              </a:defRPr>
            </a:lvl4pPr>
            <a:lvl5pPr marL="2057400" indent="-228600" algn="ctr">
              <a:defRPr kumimoji="1" sz="1600" b="1">
                <a:solidFill>
                  <a:srgbClr val="003399"/>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8203" name="Oval 34">
            <a:hlinkClick r:id="" action="ppaction://hlinkshowjump?jump=firstslide"/>
            <a:extLst>
              <a:ext uri="{FF2B5EF4-FFF2-40B4-BE49-F238E27FC236}">
                <a16:creationId xmlns:a16="http://schemas.microsoft.com/office/drawing/2014/main" id="{958420EF-9616-4E22-BB8A-B7B2E726E262}"/>
              </a:ext>
            </a:extLst>
          </p:cNvPr>
          <p:cNvSpPr>
            <a:spLocks noChangeArrowheads="1"/>
          </p:cNvSpPr>
          <p:nvPr/>
        </p:nvSpPr>
        <p:spPr bwMode="auto">
          <a:xfrm>
            <a:off x="8148638" y="6392863"/>
            <a:ext cx="781050" cy="314325"/>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kumimoji="1" sz="1600" b="1">
                <a:solidFill>
                  <a:srgbClr val="003399"/>
                </a:solidFill>
                <a:latin typeface="Times New Roman" panose="02020603050405020304" pitchFamily="18" charset="0"/>
                <a:ea typeface="宋体" panose="02010600030101010101" pitchFamily="2" charset="-122"/>
              </a:defRPr>
            </a:lvl1pPr>
            <a:lvl2pPr marL="742950" indent="-285750" algn="ctr">
              <a:defRPr kumimoji="1" sz="1600" b="1">
                <a:solidFill>
                  <a:srgbClr val="003399"/>
                </a:solidFill>
                <a:latin typeface="Times New Roman" panose="02020603050405020304" pitchFamily="18" charset="0"/>
                <a:ea typeface="宋体" panose="02010600030101010101" pitchFamily="2" charset="-122"/>
              </a:defRPr>
            </a:lvl2pPr>
            <a:lvl3pPr marL="1143000" indent="-228600" algn="ctr">
              <a:defRPr kumimoji="1" sz="1600" b="1">
                <a:solidFill>
                  <a:srgbClr val="003399"/>
                </a:solidFill>
                <a:latin typeface="Times New Roman" panose="02020603050405020304" pitchFamily="18" charset="0"/>
                <a:ea typeface="宋体" panose="02010600030101010101" pitchFamily="2" charset="-122"/>
              </a:defRPr>
            </a:lvl3pPr>
            <a:lvl4pPr marL="1600200" indent="-228600" algn="ctr">
              <a:defRPr kumimoji="1" sz="1600" b="1">
                <a:solidFill>
                  <a:srgbClr val="003399"/>
                </a:solidFill>
                <a:latin typeface="Times New Roman" panose="02020603050405020304" pitchFamily="18" charset="0"/>
                <a:ea typeface="宋体" panose="02010600030101010101" pitchFamily="2" charset="-122"/>
              </a:defRPr>
            </a:lvl4pPr>
            <a:lvl5pPr marL="2057400" indent="-228600" algn="ctr">
              <a:defRPr kumimoji="1" sz="1600" b="1">
                <a:solidFill>
                  <a:srgbClr val="003399"/>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9pPr>
          </a:lstStyle>
          <a:p>
            <a:pPr eaLnBrk="1" hangingPunct="1"/>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afterEffect">
                                  <p:stCondLst>
                                    <p:cond delay="0"/>
                                  </p:stCondLst>
                                  <p:childTnLst>
                                    <p:set>
                                      <p:cBhvr>
                                        <p:cTn id="6" dur="1" fill="hold">
                                          <p:stCondLst>
                                            <p:cond delay="499"/>
                                          </p:stCondLst>
                                        </p:cTn>
                                        <p:tgtEl>
                                          <p:spTgt spid="29706"/>
                                        </p:tgtEl>
                                        <p:attrNameLst>
                                          <p:attrName>style.visibility</p:attrName>
                                        </p:attrNameLst>
                                      </p:cBhvr>
                                      <p:to>
                                        <p:strVal val="visible"/>
                                      </p:to>
                                    </p:set>
                                  </p:childTnLst>
                                </p:cTn>
                              </p:par>
                            </p:childTnLst>
                          </p:cTn>
                        </p:par>
                        <p:par>
                          <p:cTn id="7" fill="hold" nodeType="afterGroup">
                            <p:stCondLst>
                              <p:cond delay="500"/>
                            </p:stCondLst>
                            <p:childTnLst>
                              <p:par>
                                <p:cTn id="8" presetID="1" presetClass="entr" presetSubtype="0" fill="hold" nodeType="afterEffect">
                                  <p:stCondLst>
                                    <p:cond delay="0"/>
                                  </p:stCondLst>
                                  <p:childTnLst>
                                    <p:set>
                                      <p:cBhvr>
                                        <p:cTn id="9" dur="1" fill="hold">
                                          <p:stCondLst>
                                            <p:cond delay="499"/>
                                          </p:stCondLst>
                                        </p:cTn>
                                        <p:tgtEl>
                                          <p:spTgt spid="29707"/>
                                        </p:tgtEl>
                                        <p:attrNameLst>
                                          <p:attrName>style.visibility</p:attrName>
                                        </p:attrNameLst>
                                      </p:cBhvr>
                                      <p:to>
                                        <p:strVal val="visible"/>
                                      </p:to>
                                    </p:set>
                                  </p:childTnLst>
                                </p:cTn>
                              </p:par>
                            </p:childTnLst>
                          </p:cTn>
                        </p:par>
                        <p:par>
                          <p:cTn id="10" fill="hold" nodeType="afterGroup">
                            <p:stCondLst>
                              <p:cond delay="1000"/>
                            </p:stCondLst>
                            <p:childTnLst>
                              <p:par>
                                <p:cTn id="11" presetID="1" presetClass="entr" presetSubtype="0" fill="hold" nodeType="afterEffect">
                                  <p:stCondLst>
                                    <p:cond delay="0"/>
                                  </p:stCondLst>
                                  <p:childTnLst>
                                    <p:set>
                                      <p:cBhvr>
                                        <p:cTn id="12" dur="1" fill="hold">
                                          <p:stCondLst>
                                            <p:cond delay="499"/>
                                          </p:stCondLst>
                                        </p:cTn>
                                        <p:tgtEl>
                                          <p:spTgt spid="29708"/>
                                        </p:tgtEl>
                                        <p:attrNameLst>
                                          <p:attrName>style.visibility</p:attrName>
                                        </p:attrNameLst>
                                      </p:cBhvr>
                                      <p:to>
                                        <p:strVal val="visible"/>
                                      </p:to>
                                    </p:set>
                                  </p:childTnLst>
                                </p:cTn>
                              </p:par>
                            </p:childTnLst>
                          </p:cTn>
                        </p:par>
                        <p:par>
                          <p:cTn id="13" fill="hold" nodeType="afterGroup">
                            <p:stCondLst>
                              <p:cond delay="1500"/>
                            </p:stCondLst>
                            <p:childTnLst>
                              <p:par>
                                <p:cTn id="14" presetID="1" presetClass="entr" presetSubtype="0" fill="hold" nodeType="afterEffect">
                                  <p:stCondLst>
                                    <p:cond delay="0"/>
                                  </p:stCondLst>
                                  <p:childTnLst>
                                    <p:set>
                                      <p:cBhvr>
                                        <p:cTn id="15" dur="1" fill="hold">
                                          <p:stCondLst>
                                            <p:cond delay="499"/>
                                          </p:stCondLst>
                                        </p:cTn>
                                        <p:tgtEl>
                                          <p:spTgt spid="2970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9567AD1A-B5ED-4ACA-B9BE-142F9C1AFA79}"/>
              </a:ext>
            </a:extLst>
          </p:cNvPr>
          <p:cNvSpPr>
            <a:spLocks noGrp="1" noChangeArrowheads="1"/>
          </p:cNvSpPr>
          <p:nvPr>
            <p:ph type="title"/>
          </p:nvPr>
        </p:nvSpPr>
        <p:spPr>
          <a:xfrm>
            <a:off x="762000" y="228600"/>
            <a:ext cx="7772400" cy="701675"/>
          </a:xfrm>
        </p:spPr>
        <p:txBody>
          <a:bodyPr/>
          <a:lstStyle/>
          <a:p>
            <a:pPr algn="l" eaLnBrk="1" hangingPunct="1">
              <a:defRPr/>
            </a:pPr>
            <a:r>
              <a:rPr lang="zh-CN" altLang="en-US" sz="2800">
                <a:ea typeface="楷体_GB2312" pitchFamily="49" charset="-122"/>
              </a:rPr>
              <a:t>四、测试的基本步骤</a:t>
            </a:r>
            <a:endParaRPr lang="zh-CN" altLang="en-US" sz="3200"/>
          </a:p>
        </p:txBody>
      </p:sp>
      <p:sp>
        <p:nvSpPr>
          <p:cNvPr id="34827" name="Rectangle 11">
            <a:extLst>
              <a:ext uri="{FF2B5EF4-FFF2-40B4-BE49-F238E27FC236}">
                <a16:creationId xmlns:a16="http://schemas.microsoft.com/office/drawing/2014/main" id="{09831E0B-4E70-4EA4-BE27-6C51C2B72FB5}"/>
              </a:ext>
            </a:extLst>
          </p:cNvPr>
          <p:cNvSpPr>
            <a:spLocks noChangeArrowheads="1"/>
          </p:cNvSpPr>
          <p:nvPr/>
        </p:nvSpPr>
        <p:spPr bwMode="auto">
          <a:xfrm>
            <a:off x="4568825" y="1252538"/>
            <a:ext cx="2046288" cy="388937"/>
          </a:xfrm>
          <a:prstGeom prst="rect">
            <a:avLst/>
          </a:prstGeom>
          <a:solidFill>
            <a:srgbClr val="FFFFCC"/>
          </a:solidFill>
          <a:ln w="9525">
            <a:solidFill>
              <a:srgbClr val="A5002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kumimoji="1" sz="1600" b="1">
                <a:solidFill>
                  <a:srgbClr val="003399"/>
                </a:solidFill>
                <a:latin typeface="Times New Roman" panose="02020603050405020304" pitchFamily="18" charset="0"/>
                <a:ea typeface="宋体" panose="02010600030101010101" pitchFamily="2" charset="-122"/>
              </a:defRPr>
            </a:lvl1pPr>
            <a:lvl2pPr marL="742950" indent="-285750" algn="ctr">
              <a:defRPr kumimoji="1" sz="1600" b="1">
                <a:solidFill>
                  <a:srgbClr val="003399"/>
                </a:solidFill>
                <a:latin typeface="Times New Roman" panose="02020603050405020304" pitchFamily="18" charset="0"/>
                <a:ea typeface="宋体" panose="02010600030101010101" pitchFamily="2" charset="-122"/>
              </a:defRPr>
            </a:lvl2pPr>
            <a:lvl3pPr marL="1143000" indent="-228600" algn="ctr">
              <a:defRPr kumimoji="1" sz="1600" b="1">
                <a:solidFill>
                  <a:srgbClr val="003399"/>
                </a:solidFill>
                <a:latin typeface="Times New Roman" panose="02020603050405020304" pitchFamily="18" charset="0"/>
                <a:ea typeface="宋体" panose="02010600030101010101" pitchFamily="2" charset="-122"/>
              </a:defRPr>
            </a:lvl3pPr>
            <a:lvl4pPr marL="1600200" indent="-228600" algn="ctr">
              <a:defRPr kumimoji="1" sz="1600" b="1">
                <a:solidFill>
                  <a:srgbClr val="003399"/>
                </a:solidFill>
                <a:latin typeface="Times New Roman" panose="02020603050405020304" pitchFamily="18" charset="0"/>
                <a:ea typeface="宋体" panose="02010600030101010101" pitchFamily="2" charset="-122"/>
              </a:defRPr>
            </a:lvl4pPr>
            <a:lvl5pPr marL="2057400" indent="-228600" algn="ctr">
              <a:defRPr kumimoji="1" sz="1600" b="1">
                <a:solidFill>
                  <a:srgbClr val="003399"/>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9pPr>
          </a:lstStyle>
          <a:p>
            <a:pPr eaLnBrk="1" hangingPunct="1"/>
            <a:r>
              <a:rPr lang="zh-CN" altLang="en-US" sz="2400">
                <a:solidFill>
                  <a:schemeClr val="bg2"/>
                </a:solidFill>
                <a:ea typeface="黑体" panose="02010609060101010101" pitchFamily="49" charset="-122"/>
              </a:rPr>
              <a:t>模块测试</a:t>
            </a:r>
            <a:endParaRPr lang="zh-CN" altLang="en-US" sz="2400">
              <a:solidFill>
                <a:schemeClr val="tx1"/>
              </a:solidFill>
              <a:ea typeface="黑体" panose="02010609060101010101" pitchFamily="49" charset="-122"/>
            </a:endParaRPr>
          </a:p>
        </p:txBody>
      </p:sp>
      <p:sp>
        <p:nvSpPr>
          <p:cNvPr id="34828" name="Line 12">
            <a:extLst>
              <a:ext uri="{FF2B5EF4-FFF2-40B4-BE49-F238E27FC236}">
                <a16:creationId xmlns:a16="http://schemas.microsoft.com/office/drawing/2014/main" id="{866E18E0-9C11-46AF-BB1D-FF3D345B7DC4}"/>
              </a:ext>
            </a:extLst>
          </p:cNvPr>
          <p:cNvSpPr>
            <a:spLocks noChangeShapeType="1"/>
          </p:cNvSpPr>
          <p:nvPr/>
        </p:nvSpPr>
        <p:spPr bwMode="auto">
          <a:xfrm>
            <a:off x="5611813" y="1657350"/>
            <a:ext cx="0" cy="282575"/>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829" name="Rectangle 13">
            <a:extLst>
              <a:ext uri="{FF2B5EF4-FFF2-40B4-BE49-F238E27FC236}">
                <a16:creationId xmlns:a16="http://schemas.microsoft.com/office/drawing/2014/main" id="{22FAF736-8386-4DA0-9B98-12F246D8CBDB}"/>
              </a:ext>
            </a:extLst>
          </p:cNvPr>
          <p:cNvSpPr>
            <a:spLocks noChangeArrowheads="1"/>
          </p:cNvSpPr>
          <p:nvPr/>
        </p:nvSpPr>
        <p:spPr bwMode="auto">
          <a:xfrm>
            <a:off x="4598988" y="1917700"/>
            <a:ext cx="2046287" cy="387350"/>
          </a:xfrm>
          <a:prstGeom prst="rect">
            <a:avLst/>
          </a:prstGeom>
          <a:solidFill>
            <a:srgbClr val="FFFFCC"/>
          </a:solidFill>
          <a:ln w="9525">
            <a:solidFill>
              <a:srgbClr val="A5002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kumimoji="1" sz="1600" b="1">
                <a:solidFill>
                  <a:srgbClr val="003399"/>
                </a:solidFill>
                <a:latin typeface="Times New Roman" panose="02020603050405020304" pitchFamily="18" charset="0"/>
                <a:ea typeface="宋体" panose="02010600030101010101" pitchFamily="2" charset="-122"/>
              </a:defRPr>
            </a:lvl1pPr>
            <a:lvl2pPr marL="742950" indent="-285750" algn="ctr">
              <a:defRPr kumimoji="1" sz="1600" b="1">
                <a:solidFill>
                  <a:srgbClr val="003399"/>
                </a:solidFill>
                <a:latin typeface="Times New Roman" panose="02020603050405020304" pitchFamily="18" charset="0"/>
                <a:ea typeface="宋体" panose="02010600030101010101" pitchFamily="2" charset="-122"/>
              </a:defRPr>
            </a:lvl2pPr>
            <a:lvl3pPr marL="1143000" indent="-228600" algn="ctr">
              <a:defRPr kumimoji="1" sz="1600" b="1">
                <a:solidFill>
                  <a:srgbClr val="003399"/>
                </a:solidFill>
                <a:latin typeface="Times New Roman" panose="02020603050405020304" pitchFamily="18" charset="0"/>
                <a:ea typeface="宋体" panose="02010600030101010101" pitchFamily="2" charset="-122"/>
              </a:defRPr>
            </a:lvl3pPr>
            <a:lvl4pPr marL="1600200" indent="-228600" algn="ctr">
              <a:defRPr kumimoji="1" sz="1600" b="1">
                <a:solidFill>
                  <a:srgbClr val="003399"/>
                </a:solidFill>
                <a:latin typeface="Times New Roman" panose="02020603050405020304" pitchFamily="18" charset="0"/>
                <a:ea typeface="宋体" panose="02010600030101010101" pitchFamily="2" charset="-122"/>
              </a:defRPr>
            </a:lvl4pPr>
            <a:lvl5pPr marL="2057400" indent="-228600" algn="ctr">
              <a:defRPr kumimoji="1" sz="1600" b="1">
                <a:solidFill>
                  <a:srgbClr val="003399"/>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9pPr>
          </a:lstStyle>
          <a:p>
            <a:pPr eaLnBrk="1" hangingPunct="1"/>
            <a:r>
              <a:rPr lang="zh-CN" altLang="en-US" sz="2400">
                <a:solidFill>
                  <a:schemeClr val="bg2"/>
                </a:solidFill>
                <a:ea typeface="黑体" panose="02010609060101010101" pitchFamily="49" charset="-122"/>
              </a:rPr>
              <a:t>整体测试</a:t>
            </a:r>
            <a:endParaRPr lang="zh-CN" altLang="en-US" sz="2400">
              <a:solidFill>
                <a:schemeClr val="tx1"/>
              </a:solidFill>
            </a:endParaRPr>
          </a:p>
        </p:txBody>
      </p:sp>
      <p:sp>
        <p:nvSpPr>
          <p:cNvPr id="34830" name="Rectangle 14">
            <a:extLst>
              <a:ext uri="{FF2B5EF4-FFF2-40B4-BE49-F238E27FC236}">
                <a16:creationId xmlns:a16="http://schemas.microsoft.com/office/drawing/2014/main" id="{8B7D8747-2047-40C1-8A09-21D43DD12158}"/>
              </a:ext>
            </a:extLst>
          </p:cNvPr>
          <p:cNvSpPr>
            <a:spLocks noChangeArrowheads="1"/>
          </p:cNvSpPr>
          <p:nvPr/>
        </p:nvSpPr>
        <p:spPr bwMode="auto">
          <a:xfrm>
            <a:off x="4608513" y="2562225"/>
            <a:ext cx="2046287" cy="388938"/>
          </a:xfrm>
          <a:prstGeom prst="rect">
            <a:avLst/>
          </a:prstGeom>
          <a:solidFill>
            <a:srgbClr val="FFFFCC"/>
          </a:solidFill>
          <a:ln w="9525">
            <a:solidFill>
              <a:srgbClr val="A5002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kumimoji="1" sz="1600" b="1">
                <a:solidFill>
                  <a:srgbClr val="003399"/>
                </a:solidFill>
                <a:latin typeface="Times New Roman" panose="02020603050405020304" pitchFamily="18" charset="0"/>
                <a:ea typeface="宋体" panose="02010600030101010101" pitchFamily="2" charset="-122"/>
              </a:defRPr>
            </a:lvl1pPr>
            <a:lvl2pPr marL="742950" indent="-285750" algn="ctr">
              <a:defRPr kumimoji="1" sz="1600" b="1">
                <a:solidFill>
                  <a:srgbClr val="003399"/>
                </a:solidFill>
                <a:latin typeface="Times New Roman" panose="02020603050405020304" pitchFamily="18" charset="0"/>
                <a:ea typeface="宋体" panose="02010600030101010101" pitchFamily="2" charset="-122"/>
              </a:defRPr>
            </a:lvl2pPr>
            <a:lvl3pPr marL="1143000" indent="-228600" algn="ctr">
              <a:defRPr kumimoji="1" sz="1600" b="1">
                <a:solidFill>
                  <a:srgbClr val="003399"/>
                </a:solidFill>
                <a:latin typeface="Times New Roman" panose="02020603050405020304" pitchFamily="18" charset="0"/>
                <a:ea typeface="宋体" panose="02010600030101010101" pitchFamily="2" charset="-122"/>
              </a:defRPr>
            </a:lvl3pPr>
            <a:lvl4pPr marL="1600200" indent="-228600" algn="ctr">
              <a:defRPr kumimoji="1" sz="1600" b="1">
                <a:solidFill>
                  <a:srgbClr val="003399"/>
                </a:solidFill>
                <a:latin typeface="Times New Roman" panose="02020603050405020304" pitchFamily="18" charset="0"/>
                <a:ea typeface="宋体" panose="02010600030101010101" pitchFamily="2" charset="-122"/>
              </a:defRPr>
            </a:lvl4pPr>
            <a:lvl5pPr marL="2057400" indent="-228600" algn="ctr">
              <a:defRPr kumimoji="1" sz="1600" b="1">
                <a:solidFill>
                  <a:srgbClr val="003399"/>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9pPr>
          </a:lstStyle>
          <a:p>
            <a:pPr eaLnBrk="1" hangingPunct="1"/>
            <a:r>
              <a:rPr lang="zh-CN" altLang="en-US" sz="2400">
                <a:solidFill>
                  <a:schemeClr val="bg2"/>
                </a:solidFill>
                <a:ea typeface="黑体" panose="02010609060101010101" pitchFamily="49" charset="-122"/>
              </a:rPr>
              <a:t>功能测试</a:t>
            </a:r>
            <a:endParaRPr lang="zh-CN" altLang="en-US" sz="2400">
              <a:solidFill>
                <a:schemeClr val="tx1"/>
              </a:solidFill>
              <a:ea typeface="黑体" panose="02010609060101010101" pitchFamily="49" charset="-122"/>
            </a:endParaRPr>
          </a:p>
        </p:txBody>
      </p:sp>
      <p:sp>
        <p:nvSpPr>
          <p:cNvPr id="34831" name="Line 15">
            <a:extLst>
              <a:ext uri="{FF2B5EF4-FFF2-40B4-BE49-F238E27FC236}">
                <a16:creationId xmlns:a16="http://schemas.microsoft.com/office/drawing/2014/main" id="{6B42888D-6957-49B9-B9AA-175197B49766}"/>
              </a:ext>
            </a:extLst>
          </p:cNvPr>
          <p:cNvSpPr>
            <a:spLocks noChangeShapeType="1"/>
          </p:cNvSpPr>
          <p:nvPr/>
        </p:nvSpPr>
        <p:spPr bwMode="auto">
          <a:xfrm>
            <a:off x="5586413" y="2305050"/>
            <a:ext cx="0" cy="282575"/>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834" name="Line 18">
            <a:extLst>
              <a:ext uri="{FF2B5EF4-FFF2-40B4-BE49-F238E27FC236}">
                <a16:creationId xmlns:a16="http://schemas.microsoft.com/office/drawing/2014/main" id="{72177478-BED6-477F-BA72-692C28DFE36A}"/>
              </a:ext>
            </a:extLst>
          </p:cNvPr>
          <p:cNvSpPr>
            <a:spLocks noChangeShapeType="1"/>
          </p:cNvSpPr>
          <p:nvPr/>
        </p:nvSpPr>
        <p:spPr bwMode="auto">
          <a:xfrm>
            <a:off x="3863975" y="1235075"/>
            <a:ext cx="0" cy="4849813"/>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835" name="Text Box 19">
            <a:extLst>
              <a:ext uri="{FF2B5EF4-FFF2-40B4-BE49-F238E27FC236}">
                <a16:creationId xmlns:a16="http://schemas.microsoft.com/office/drawing/2014/main" id="{947C23B5-AE2F-4180-997C-E05D095FF9E7}"/>
              </a:ext>
            </a:extLst>
          </p:cNvPr>
          <p:cNvSpPr txBox="1">
            <a:spLocks noChangeArrowheads="1"/>
          </p:cNvSpPr>
          <p:nvPr/>
        </p:nvSpPr>
        <p:spPr bwMode="auto">
          <a:xfrm>
            <a:off x="1587500" y="5416550"/>
            <a:ext cx="1260475" cy="519113"/>
          </a:xfrm>
          <a:prstGeom prst="rect">
            <a:avLst/>
          </a:prstGeom>
          <a:gradFill rotWithShape="0">
            <a:gsLst>
              <a:gs pos="0">
                <a:srgbClr val="B4B490"/>
              </a:gs>
              <a:gs pos="50000">
                <a:srgbClr val="FFFFCC"/>
              </a:gs>
              <a:gs pos="100000">
                <a:srgbClr val="B4B490"/>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kumimoji="1" sz="1600" b="1">
                <a:solidFill>
                  <a:srgbClr val="003399"/>
                </a:solidFill>
                <a:latin typeface="Times New Roman" panose="02020603050405020304" pitchFamily="18" charset="0"/>
                <a:ea typeface="宋体" panose="02010600030101010101" pitchFamily="2" charset="-122"/>
              </a:defRPr>
            </a:lvl1pPr>
            <a:lvl2pPr marL="742950" indent="-285750" algn="ctr">
              <a:defRPr kumimoji="1" sz="1600" b="1">
                <a:solidFill>
                  <a:srgbClr val="003399"/>
                </a:solidFill>
                <a:latin typeface="Times New Roman" panose="02020603050405020304" pitchFamily="18" charset="0"/>
                <a:ea typeface="宋体" panose="02010600030101010101" pitchFamily="2" charset="-122"/>
              </a:defRPr>
            </a:lvl2pPr>
            <a:lvl3pPr marL="1143000" indent="-228600" algn="ctr">
              <a:defRPr kumimoji="1" sz="1600" b="1">
                <a:solidFill>
                  <a:srgbClr val="003399"/>
                </a:solidFill>
                <a:latin typeface="Times New Roman" panose="02020603050405020304" pitchFamily="18" charset="0"/>
                <a:ea typeface="宋体" panose="02010600030101010101" pitchFamily="2" charset="-122"/>
              </a:defRPr>
            </a:lvl3pPr>
            <a:lvl4pPr marL="1600200" indent="-228600" algn="ctr">
              <a:defRPr kumimoji="1" sz="1600" b="1">
                <a:solidFill>
                  <a:srgbClr val="003399"/>
                </a:solidFill>
                <a:latin typeface="Times New Roman" panose="02020603050405020304" pitchFamily="18" charset="0"/>
                <a:ea typeface="宋体" panose="02010600030101010101" pitchFamily="2" charset="-122"/>
              </a:defRPr>
            </a:lvl4pPr>
            <a:lvl5pPr marL="2057400" indent="-228600" algn="ctr">
              <a:defRPr kumimoji="1" sz="1600" b="1">
                <a:solidFill>
                  <a:srgbClr val="003399"/>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9pPr>
          </a:lstStyle>
          <a:p>
            <a:pPr algn="l" eaLnBrk="1" hangingPunct="1">
              <a:spcBef>
                <a:spcPct val="50000"/>
              </a:spcBef>
            </a:pPr>
            <a:r>
              <a:rPr lang="zh-CN" altLang="en-US" sz="2800">
                <a:solidFill>
                  <a:schemeClr val="bg2"/>
                </a:solidFill>
                <a:ea typeface="楷体_GB2312" pitchFamily="49" charset="-122"/>
              </a:rPr>
              <a:t>预测试</a:t>
            </a:r>
            <a:endParaRPr lang="zh-CN" altLang="en-US" sz="2800">
              <a:solidFill>
                <a:schemeClr val="tx1"/>
              </a:solidFill>
              <a:ea typeface="楷体_GB2312" pitchFamily="49" charset="-122"/>
            </a:endParaRPr>
          </a:p>
        </p:txBody>
      </p:sp>
      <p:sp>
        <p:nvSpPr>
          <p:cNvPr id="34836" name="Rectangle 20">
            <a:extLst>
              <a:ext uri="{FF2B5EF4-FFF2-40B4-BE49-F238E27FC236}">
                <a16:creationId xmlns:a16="http://schemas.microsoft.com/office/drawing/2014/main" id="{AD8A2B6E-4616-49D8-9969-5C2C7E1CB977}"/>
              </a:ext>
            </a:extLst>
          </p:cNvPr>
          <p:cNvSpPr>
            <a:spLocks noChangeArrowheads="1"/>
          </p:cNvSpPr>
          <p:nvPr/>
        </p:nvSpPr>
        <p:spPr bwMode="auto">
          <a:xfrm>
            <a:off x="4529138" y="3168650"/>
            <a:ext cx="2100262" cy="369888"/>
          </a:xfrm>
          <a:prstGeom prst="rect">
            <a:avLst/>
          </a:prstGeom>
          <a:solidFill>
            <a:srgbClr val="FFFFCC"/>
          </a:solidFill>
          <a:ln w="9525">
            <a:solidFill>
              <a:srgbClr val="A5002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kumimoji="1" sz="1600" b="1">
                <a:solidFill>
                  <a:srgbClr val="003399"/>
                </a:solidFill>
                <a:latin typeface="Times New Roman" panose="02020603050405020304" pitchFamily="18" charset="0"/>
                <a:ea typeface="宋体" panose="02010600030101010101" pitchFamily="2" charset="-122"/>
              </a:defRPr>
            </a:lvl1pPr>
            <a:lvl2pPr marL="742950" indent="-285750" algn="ctr">
              <a:defRPr kumimoji="1" sz="1600" b="1">
                <a:solidFill>
                  <a:srgbClr val="003399"/>
                </a:solidFill>
                <a:latin typeface="Times New Roman" panose="02020603050405020304" pitchFamily="18" charset="0"/>
                <a:ea typeface="宋体" panose="02010600030101010101" pitchFamily="2" charset="-122"/>
              </a:defRPr>
            </a:lvl2pPr>
            <a:lvl3pPr marL="1143000" indent="-228600" algn="ctr">
              <a:defRPr kumimoji="1" sz="1600" b="1">
                <a:solidFill>
                  <a:srgbClr val="003399"/>
                </a:solidFill>
                <a:latin typeface="Times New Roman" panose="02020603050405020304" pitchFamily="18" charset="0"/>
                <a:ea typeface="宋体" panose="02010600030101010101" pitchFamily="2" charset="-122"/>
              </a:defRPr>
            </a:lvl3pPr>
            <a:lvl4pPr marL="1600200" indent="-228600" algn="ctr">
              <a:defRPr kumimoji="1" sz="1600" b="1">
                <a:solidFill>
                  <a:srgbClr val="003399"/>
                </a:solidFill>
                <a:latin typeface="Times New Roman" panose="02020603050405020304" pitchFamily="18" charset="0"/>
                <a:ea typeface="宋体" panose="02010600030101010101" pitchFamily="2" charset="-122"/>
              </a:defRPr>
            </a:lvl4pPr>
            <a:lvl5pPr marL="2057400" indent="-228600" algn="ctr">
              <a:defRPr kumimoji="1" sz="1600" b="1">
                <a:solidFill>
                  <a:srgbClr val="003399"/>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9pPr>
          </a:lstStyle>
          <a:p>
            <a:pPr eaLnBrk="1" hangingPunct="1"/>
            <a:r>
              <a:rPr lang="zh-CN" altLang="en-US" sz="2400">
                <a:solidFill>
                  <a:schemeClr val="bg2"/>
                </a:solidFill>
                <a:ea typeface="黑体" panose="02010609060101010101" pitchFamily="49" charset="-122"/>
              </a:rPr>
              <a:t>系统测试</a:t>
            </a:r>
            <a:endParaRPr lang="zh-CN" altLang="en-US" sz="2400">
              <a:solidFill>
                <a:schemeClr val="tx1"/>
              </a:solidFill>
            </a:endParaRPr>
          </a:p>
        </p:txBody>
      </p:sp>
      <p:sp>
        <p:nvSpPr>
          <p:cNvPr id="34837" name="Line 21">
            <a:extLst>
              <a:ext uri="{FF2B5EF4-FFF2-40B4-BE49-F238E27FC236}">
                <a16:creationId xmlns:a16="http://schemas.microsoft.com/office/drawing/2014/main" id="{A17D362F-91EA-483B-94D6-87A2CC0566BA}"/>
              </a:ext>
            </a:extLst>
          </p:cNvPr>
          <p:cNvSpPr>
            <a:spLocks noChangeShapeType="1"/>
          </p:cNvSpPr>
          <p:nvPr/>
        </p:nvSpPr>
        <p:spPr bwMode="auto">
          <a:xfrm>
            <a:off x="5603875" y="3536950"/>
            <a:ext cx="0" cy="282575"/>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838" name="Rectangle 22">
            <a:extLst>
              <a:ext uri="{FF2B5EF4-FFF2-40B4-BE49-F238E27FC236}">
                <a16:creationId xmlns:a16="http://schemas.microsoft.com/office/drawing/2014/main" id="{57E0486D-B15B-4EFB-9D89-CF682D6357AD}"/>
              </a:ext>
            </a:extLst>
          </p:cNvPr>
          <p:cNvSpPr>
            <a:spLocks noChangeArrowheads="1"/>
          </p:cNvSpPr>
          <p:nvPr/>
        </p:nvSpPr>
        <p:spPr bwMode="auto">
          <a:xfrm>
            <a:off x="4556125" y="3814763"/>
            <a:ext cx="2046288" cy="423862"/>
          </a:xfrm>
          <a:prstGeom prst="rect">
            <a:avLst/>
          </a:prstGeom>
          <a:solidFill>
            <a:srgbClr val="FFFFCC"/>
          </a:solidFill>
          <a:ln w="9525">
            <a:solidFill>
              <a:srgbClr val="A5002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kumimoji="1" sz="1600" b="1">
                <a:solidFill>
                  <a:srgbClr val="003399"/>
                </a:solidFill>
                <a:latin typeface="Times New Roman" panose="02020603050405020304" pitchFamily="18" charset="0"/>
                <a:ea typeface="宋体" panose="02010600030101010101" pitchFamily="2" charset="-122"/>
              </a:defRPr>
            </a:lvl1pPr>
            <a:lvl2pPr marL="742950" indent="-285750" algn="ctr">
              <a:defRPr kumimoji="1" sz="1600" b="1">
                <a:solidFill>
                  <a:srgbClr val="003399"/>
                </a:solidFill>
                <a:latin typeface="Times New Roman" panose="02020603050405020304" pitchFamily="18" charset="0"/>
                <a:ea typeface="宋体" panose="02010600030101010101" pitchFamily="2" charset="-122"/>
              </a:defRPr>
            </a:lvl2pPr>
            <a:lvl3pPr marL="1143000" indent="-228600" algn="ctr">
              <a:defRPr kumimoji="1" sz="1600" b="1">
                <a:solidFill>
                  <a:srgbClr val="003399"/>
                </a:solidFill>
                <a:latin typeface="Times New Roman" panose="02020603050405020304" pitchFamily="18" charset="0"/>
                <a:ea typeface="宋体" panose="02010600030101010101" pitchFamily="2" charset="-122"/>
              </a:defRPr>
            </a:lvl3pPr>
            <a:lvl4pPr marL="1600200" indent="-228600" algn="ctr">
              <a:defRPr kumimoji="1" sz="1600" b="1">
                <a:solidFill>
                  <a:srgbClr val="003399"/>
                </a:solidFill>
                <a:latin typeface="Times New Roman" panose="02020603050405020304" pitchFamily="18" charset="0"/>
                <a:ea typeface="宋体" panose="02010600030101010101" pitchFamily="2" charset="-122"/>
              </a:defRPr>
            </a:lvl4pPr>
            <a:lvl5pPr marL="2057400" indent="-228600" algn="ctr">
              <a:defRPr kumimoji="1" sz="1600" b="1">
                <a:solidFill>
                  <a:srgbClr val="003399"/>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9pPr>
          </a:lstStyle>
          <a:p>
            <a:pPr eaLnBrk="1" hangingPunct="1"/>
            <a:r>
              <a:rPr lang="zh-CN" altLang="en-US" sz="2400">
                <a:solidFill>
                  <a:schemeClr val="bg2"/>
                </a:solidFill>
                <a:ea typeface="黑体" panose="02010609060101010101" pitchFamily="49" charset="-122"/>
              </a:rPr>
              <a:t>验收测试</a:t>
            </a:r>
            <a:endParaRPr lang="zh-CN" altLang="en-US" sz="2400">
              <a:solidFill>
                <a:schemeClr val="tx1"/>
              </a:solidFill>
            </a:endParaRPr>
          </a:p>
        </p:txBody>
      </p:sp>
      <p:sp>
        <p:nvSpPr>
          <p:cNvPr id="34839" name="Rectangle 23">
            <a:extLst>
              <a:ext uri="{FF2B5EF4-FFF2-40B4-BE49-F238E27FC236}">
                <a16:creationId xmlns:a16="http://schemas.microsoft.com/office/drawing/2014/main" id="{151BD093-93C3-4CAC-8D9F-1799612C3442}"/>
              </a:ext>
            </a:extLst>
          </p:cNvPr>
          <p:cNvSpPr>
            <a:spLocks noChangeArrowheads="1"/>
          </p:cNvSpPr>
          <p:nvPr/>
        </p:nvSpPr>
        <p:spPr bwMode="auto">
          <a:xfrm>
            <a:off x="4548188" y="4460875"/>
            <a:ext cx="2046287" cy="369888"/>
          </a:xfrm>
          <a:prstGeom prst="rect">
            <a:avLst/>
          </a:prstGeom>
          <a:solidFill>
            <a:srgbClr val="FFFFCC"/>
          </a:solidFill>
          <a:ln w="9525">
            <a:solidFill>
              <a:srgbClr val="A5002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kumimoji="1" sz="1600" b="1">
                <a:solidFill>
                  <a:srgbClr val="003399"/>
                </a:solidFill>
                <a:latin typeface="Times New Roman" panose="02020603050405020304" pitchFamily="18" charset="0"/>
                <a:ea typeface="宋体" panose="02010600030101010101" pitchFamily="2" charset="-122"/>
              </a:defRPr>
            </a:lvl1pPr>
            <a:lvl2pPr marL="742950" indent="-285750" algn="ctr">
              <a:defRPr kumimoji="1" sz="1600" b="1">
                <a:solidFill>
                  <a:srgbClr val="003399"/>
                </a:solidFill>
                <a:latin typeface="Times New Roman" panose="02020603050405020304" pitchFamily="18" charset="0"/>
                <a:ea typeface="宋体" panose="02010600030101010101" pitchFamily="2" charset="-122"/>
              </a:defRPr>
            </a:lvl2pPr>
            <a:lvl3pPr marL="1143000" indent="-228600" algn="ctr">
              <a:defRPr kumimoji="1" sz="1600" b="1">
                <a:solidFill>
                  <a:srgbClr val="003399"/>
                </a:solidFill>
                <a:latin typeface="Times New Roman" panose="02020603050405020304" pitchFamily="18" charset="0"/>
                <a:ea typeface="宋体" panose="02010600030101010101" pitchFamily="2" charset="-122"/>
              </a:defRPr>
            </a:lvl3pPr>
            <a:lvl4pPr marL="1600200" indent="-228600" algn="ctr">
              <a:defRPr kumimoji="1" sz="1600" b="1">
                <a:solidFill>
                  <a:srgbClr val="003399"/>
                </a:solidFill>
                <a:latin typeface="Times New Roman" panose="02020603050405020304" pitchFamily="18" charset="0"/>
                <a:ea typeface="宋体" panose="02010600030101010101" pitchFamily="2" charset="-122"/>
              </a:defRPr>
            </a:lvl4pPr>
            <a:lvl5pPr marL="2057400" indent="-228600" algn="ctr">
              <a:defRPr kumimoji="1" sz="1600" b="1">
                <a:solidFill>
                  <a:srgbClr val="003399"/>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9pPr>
          </a:lstStyle>
          <a:p>
            <a:pPr eaLnBrk="1" hangingPunct="1"/>
            <a:r>
              <a:rPr lang="zh-CN" altLang="en-US" sz="2400">
                <a:solidFill>
                  <a:schemeClr val="bg2"/>
                </a:solidFill>
                <a:ea typeface="黑体" panose="02010609060101010101" pitchFamily="49" charset="-122"/>
              </a:rPr>
              <a:t>安装测试</a:t>
            </a:r>
            <a:endParaRPr lang="zh-CN" altLang="en-US" sz="2400">
              <a:solidFill>
                <a:schemeClr val="tx1"/>
              </a:solidFill>
            </a:endParaRPr>
          </a:p>
        </p:txBody>
      </p:sp>
      <p:sp>
        <p:nvSpPr>
          <p:cNvPr id="34840" name="Line 24">
            <a:extLst>
              <a:ext uri="{FF2B5EF4-FFF2-40B4-BE49-F238E27FC236}">
                <a16:creationId xmlns:a16="http://schemas.microsoft.com/office/drawing/2014/main" id="{5298AC64-E4E7-4AE9-93A4-0FF15033DDB6}"/>
              </a:ext>
            </a:extLst>
          </p:cNvPr>
          <p:cNvSpPr>
            <a:spLocks noChangeShapeType="1"/>
          </p:cNvSpPr>
          <p:nvPr/>
        </p:nvSpPr>
        <p:spPr bwMode="auto">
          <a:xfrm>
            <a:off x="5597525" y="4219575"/>
            <a:ext cx="0" cy="282575"/>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841" name="Line 25">
            <a:extLst>
              <a:ext uri="{FF2B5EF4-FFF2-40B4-BE49-F238E27FC236}">
                <a16:creationId xmlns:a16="http://schemas.microsoft.com/office/drawing/2014/main" id="{80EAAA24-5A2A-4D9F-B3D2-CE480C8822C4}"/>
              </a:ext>
            </a:extLst>
          </p:cNvPr>
          <p:cNvSpPr>
            <a:spLocks noChangeShapeType="1"/>
          </p:cNvSpPr>
          <p:nvPr/>
        </p:nvSpPr>
        <p:spPr bwMode="auto">
          <a:xfrm>
            <a:off x="5591175" y="4830763"/>
            <a:ext cx="0" cy="371475"/>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842" name="Line 26">
            <a:extLst>
              <a:ext uri="{FF2B5EF4-FFF2-40B4-BE49-F238E27FC236}">
                <a16:creationId xmlns:a16="http://schemas.microsoft.com/office/drawing/2014/main" id="{AE218504-FEAC-4DFD-9DEC-A089C2DFD999}"/>
              </a:ext>
            </a:extLst>
          </p:cNvPr>
          <p:cNvSpPr>
            <a:spLocks noChangeShapeType="1"/>
          </p:cNvSpPr>
          <p:nvPr/>
        </p:nvSpPr>
        <p:spPr bwMode="auto">
          <a:xfrm>
            <a:off x="5597525" y="2933700"/>
            <a:ext cx="0" cy="282575"/>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843" name="Rectangle 27">
            <a:extLst>
              <a:ext uri="{FF2B5EF4-FFF2-40B4-BE49-F238E27FC236}">
                <a16:creationId xmlns:a16="http://schemas.microsoft.com/office/drawing/2014/main" id="{85D8B619-00D7-4A00-AB11-53B82B633C56}"/>
              </a:ext>
            </a:extLst>
          </p:cNvPr>
          <p:cNvSpPr>
            <a:spLocks noChangeArrowheads="1"/>
          </p:cNvSpPr>
          <p:nvPr/>
        </p:nvSpPr>
        <p:spPr bwMode="auto">
          <a:xfrm>
            <a:off x="1160463" y="1968500"/>
            <a:ext cx="2098675" cy="369888"/>
          </a:xfrm>
          <a:prstGeom prst="rect">
            <a:avLst/>
          </a:prstGeom>
          <a:solidFill>
            <a:srgbClr val="FFFFCC"/>
          </a:solidFill>
          <a:ln w="9525">
            <a:solidFill>
              <a:srgbClr val="A5002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kumimoji="1" sz="1600" b="1">
                <a:solidFill>
                  <a:srgbClr val="003399"/>
                </a:solidFill>
                <a:latin typeface="Times New Roman" panose="02020603050405020304" pitchFamily="18" charset="0"/>
                <a:ea typeface="宋体" panose="02010600030101010101" pitchFamily="2" charset="-122"/>
              </a:defRPr>
            </a:lvl1pPr>
            <a:lvl2pPr marL="742950" indent="-285750" algn="ctr">
              <a:defRPr kumimoji="1" sz="1600" b="1">
                <a:solidFill>
                  <a:srgbClr val="003399"/>
                </a:solidFill>
                <a:latin typeface="Times New Roman" panose="02020603050405020304" pitchFamily="18" charset="0"/>
                <a:ea typeface="宋体" panose="02010600030101010101" pitchFamily="2" charset="-122"/>
              </a:defRPr>
            </a:lvl2pPr>
            <a:lvl3pPr marL="1143000" indent="-228600" algn="ctr">
              <a:defRPr kumimoji="1" sz="1600" b="1">
                <a:solidFill>
                  <a:srgbClr val="003399"/>
                </a:solidFill>
                <a:latin typeface="Times New Roman" panose="02020603050405020304" pitchFamily="18" charset="0"/>
                <a:ea typeface="宋体" panose="02010600030101010101" pitchFamily="2" charset="-122"/>
              </a:defRPr>
            </a:lvl3pPr>
            <a:lvl4pPr marL="1600200" indent="-228600" algn="ctr">
              <a:defRPr kumimoji="1" sz="1600" b="1">
                <a:solidFill>
                  <a:srgbClr val="003399"/>
                </a:solidFill>
                <a:latin typeface="Times New Roman" panose="02020603050405020304" pitchFamily="18" charset="0"/>
                <a:ea typeface="宋体" panose="02010600030101010101" pitchFamily="2" charset="-122"/>
              </a:defRPr>
            </a:lvl4pPr>
            <a:lvl5pPr marL="2057400" indent="-228600" algn="ctr">
              <a:defRPr kumimoji="1" sz="1600" b="1">
                <a:solidFill>
                  <a:srgbClr val="003399"/>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9pPr>
          </a:lstStyle>
          <a:p>
            <a:pPr eaLnBrk="1" hangingPunct="1"/>
            <a:r>
              <a:rPr lang="zh-CN" altLang="en-US" sz="2400">
                <a:solidFill>
                  <a:schemeClr val="bg2"/>
                </a:solidFill>
                <a:ea typeface="黑体" panose="02010609060101010101" pitchFamily="49" charset="-122"/>
              </a:rPr>
              <a:t>概要设计审查</a:t>
            </a:r>
            <a:endParaRPr lang="zh-CN" altLang="en-US" sz="2400">
              <a:solidFill>
                <a:schemeClr val="tx1"/>
              </a:solidFill>
            </a:endParaRPr>
          </a:p>
        </p:txBody>
      </p:sp>
      <p:sp>
        <p:nvSpPr>
          <p:cNvPr id="34844" name="Line 28">
            <a:extLst>
              <a:ext uri="{FF2B5EF4-FFF2-40B4-BE49-F238E27FC236}">
                <a16:creationId xmlns:a16="http://schemas.microsoft.com/office/drawing/2014/main" id="{0DFA10FD-C00B-4BD7-818F-0D7934DD7BBE}"/>
              </a:ext>
            </a:extLst>
          </p:cNvPr>
          <p:cNvSpPr>
            <a:spLocks noChangeShapeType="1"/>
          </p:cNvSpPr>
          <p:nvPr/>
        </p:nvSpPr>
        <p:spPr bwMode="auto">
          <a:xfrm>
            <a:off x="2182813" y="2338388"/>
            <a:ext cx="0" cy="282575"/>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845" name="Rectangle 29">
            <a:extLst>
              <a:ext uri="{FF2B5EF4-FFF2-40B4-BE49-F238E27FC236}">
                <a16:creationId xmlns:a16="http://schemas.microsoft.com/office/drawing/2014/main" id="{ED782690-A634-41B4-BAE6-3DCA9C2AEFD1}"/>
              </a:ext>
            </a:extLst>
          </p:cNvPr>
          <p:cNvSpPr>
            <a:spLocks noChangeArrowheads="1"/>
          </p:cNvSpPr>
          <p:nvPr/>
        </p:nvSpPr>
        <p:spPr bwMode="auto">
          <a:xfrm>
            <a:off x="1187450" y="2632075"/>
            <a:ext cx="2046288" cy="404813"/>
          </a:xfrm>
          <a:prstGeom prst="rect">
            <a:avLst/>
          </a:prstGeom>
          <a:solidFill>
            <a:srgbClr val="FFFFCC"/>
          </a:solidFill>
          <a:ln w="9525">
            <a:solidFill>
              <a:srgbClr val="A5002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kumimoji="1" sz="1600" b="1">
                <a:solidFill>
                  <a:srgbClr val="003399"/>
                </a:solidFill>
                <a:latin typeface="Times New Roman" panose="02020603050405020304" pitchFamily="18" charset="0"/>
                <a:ea typeface="宋体" panose="02010600030101010101" pitchFamily="2" charset="-122"/>
              </a:defRPr>
            </a:lvl1pPr>
            <a:lvl2pPr marL="742950" indent="-285750" algn="ctr">
              <a:defRPr kumimoji="1" sz="1600" b="1">
                <a:solidFill>
                  <a:srgbClr val="003399"/>
                </a:solidFill>
                <a:latin typeface="Times New Roman" panose="02020603050405020304" pitchFamily="18" charset="0"/>
                <a:ea typeface="宋体" panose="02010600030101010101" pitchFamily="2" charset="-122"/>
              </a:defRPr>
            </a:lvl2pPr>
            <a:lvl3pPr marL="1143000" indent="-228600" algn="ctr">
              <a:defRPr kumimoji="1" sz="1600" b="1">
                <a:solidFill>
                  <a:srgbClr val="003399"/>
                </a:solidFill>
                <a:latin typeface="Times New Roman" panose="02020603050405020304" pitchFamily="18" charset="0"/>
                <a:ea typeface="宋体" panose="02010600030101010101" pitchFamily="2" charset="-122"/>
              </a:defRPr>
            </a:lvl3pPr>
            <a:lvl4pPr marL="1600200" indent="-228600" algn="ctr">
              <a:defRPr kumimoji="1" sz="1600" b="1">
                <a:solidFill>
                  <a:srgbClr val="003399"/>
                </a:solidFill>
                <a:latin typeface="Times New Roman" panose="02020603050405020304" pitchFamily="18" charset="0"/>
                <a:ea typeface="宋体" panose="02010600030101010101" pitchFamily="2" charset="-122"/>
              </a:defRPr>
            </a:lvl4pPr>
            <a:lvl5pPr marL="2057400" indent="-228600" algn="ctr">
              <a:defRPr kumimoji="1" sz="1600" b="1">
                <a:solidFill>
                  <a:srgbClr val="003399"/>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9pPr>
          </a:lstStyle>
          <a:p>
            <a:pPr eaLnBrk="1" hangingPunct="1"/>
            <a:r>
              <a:rPr lang="zh-CN" altLang="en-US" sz="2400">
                <a:solidFill>
                  <a:schemeClr val="bg2"/>
                </a:solidFill>
                <a:ea typeface="黑体" panose="02010609060101010101" pitchFamily="49" charset="-122"/>
              </a:rPr>
              <a:t>详细设计审查</a:t>
            </a:r>
            <a:endParaRPr lang="zh-CN" altLang="en-US" sz="2400">
              <a:solidFill>
                <a:schemeClr val="tx1"/>
              </a:solidFill>
            </a:endParaRPr>
          </a:p>
        </p:txBody>
      </p:sp>
      <p:sp>
        <p:nvSpPr>
          <p:cNvPr id="34846" name="Rectangle 30">
            <a:extLst>
              <a:ext uri="{FF2B5EF4-FFF2-40B4-BE49-F238E27FC236}">
                <a16:creationId xmlns:a16="http://schemas.microsoft.com/office/drawing/2014/main" id="{8F7B1C36-3B99-4F9C-97C5-94933D9E1F45}"/>
              </a:ext>
            </a:extLst>
          </p:cNvPr>
          <p:cNvSpPr>
            <a:spLocks noChangeArrowheads="1"/>
          </p:cNvSpPr>
          <p:nvPr/>
        </p:nvSpPr>
        <p:spPr bwMode="auto">
          <a:xfrm>
            <a:off x="1162050" y="3330575"/>
            <a:ext cx="2046288" cy="369888"/>
          </a:xfrm>
          <a:prstGeom prst="rect">
            <a:avLst/>
          </a:prstGeom>
          <a:solidFill>
            <a:srgbClr val="FFFFCC"/>
          </a:solidFill>
          <a:ln w="9525">
            <a:solidFill>
              <a:srgbClr val="A5002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kumimoji="1" sz="1600" b="1">
                <a:solidFill>
                  <a:srgbClr val="003399"/>
                </a:solidFill>
                <a:latin typeface="Times New Roman" panose="02020603050405020304" pitchFamily="18" charset="0"/>
                <a:ea typeface="宋体" panose="02010600030101010101" pitchFamily="2" charset="-122"/>
              </a:defRPr>
            </a:lvl1pPr>
            <a:lvl2pPr marL="742950" indent="-285750" algn="ctr">
              <a:defRPr kumimoji="1" sz="1600" b="1">
                <a:solidFill>
                  <a:srgbClr val="003399"/>
                </a:solidFill>
                <a:latin typeface="Times New Roman" panose="02020603050405020304" pitchFamily="18" charset="0"/>
                <a:ea typeface="宋体" panose="02010600030101010101" pitchFamily="2" charset="-122"/>
              </a:defRPr>
            </a:lvl2pPr>
            <a:lvl3pPr marL="1143000" indent="-228600" algn="ctr">
              <a:defRPr kumimoji="1" sz="1600" b="1">
                <a:solidFill>
                  <a:srgbClr val="003399"/>
                </a:solidFill>
                <a:latin typeface="Times New Roman" panose="02020603050405020304" pitchFamily="18" charset="0"/>
                <a:ea typeface="宋体" panose="02010600030101010101" pitchFamily="2" charset="-122"/>
              </a:defRPr>
            </a:lvl3pPr>
            <a:lvl4pPr marL="1600200" indent="-228600" algn="ctr">
              <a:defRPr kumimoji="1" sz="1600" b="1">
                <a:solidFill>
                  <a:srgbClr val="003399"/>
                </a:solidFill>
                <a:latin typeface="Times New Roman" panose="02020603050405020304" pitchFamily="18" charset="0"/>
                <a:ea typeface="宋体" panose="02010600030101010101" pitchFamily="2" charset="-122"/>
              </a:defRPr>
            </a:lvl4pPr>
            <a:lvl5pPr marL="2057400" indent="-228600" algn="ctr">
              <a:defRPr kumimoji="1" sz="1600" b="1">
                <a:solidFill>
                  <a:srgbClr val="003399"/>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9pPr>
          </a:lstStyle>
          <a:p>
            <a:pPr eaLnBrk="1" hangingPunct="1"/>
            <a:r>
              <a:rPr lang="zh-CN" altLang="en-US" sz="2400">
                <a:solidFill>
                  <a:schemeClr val="bg2"/>
                </a:solidFill>
                <a:ea typeface="黑体" panose="02010609060101010101" pitchFamily="49" charset="-122"/>
              </a:rPr>
              <a:t>代码审查</a:t>
            </a:r>
            <a:endParaRPr lang="zh-CN" altLang="en-US" sz="2400">
              <a:solidFill>
                <a:schemeClr val="tx1"/>
              </a:solidFill>
            </a:endParaRPr>
          </a:p>
        </p:txBody>
      </p:sp>
      <p:sp>
        <p:nvSpPr>
          <p:cNvPr id="34847" name="Line 31">
            <a:extLst>
              <a:ext uri="{FF2B5EF4-FFF2-40B4-BE49-F238E27FC236}">
                <a16:creationId xmlns:a16="http://schemas.microsoft.com/office/drawing/2014/main" id="{5BC66249-5845-44A9-81E2-035155AF0335}"/>
              </a:ext>
            </a:extLst>
          </p:cNvPr>
          <p:cNvSpPr>
            <a:spLocks noChangeShapeType="1"/>
          </p:cNvSpPr>
          <p:nvPr/>
        </p:nvSpPr>
        <p:spPr bwMode="auto">
          <a:xfrm>
            <a:off x="2193925" y="3055938"/>
            <a:ext cx="0" cy="282575"/>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848" name="Line 32">
            <a:extLst>
              <a:ext uri="{FF2B5EF4-FFF2-40B4-BE49-F238E27FC236}">
                <a16:creationId xmlns:a16="http://schemas.microsoft.com/office/drawing/2014/main" id="{10B95F6D-EDB3-4EC9-9A72-82E6C6B76801}"/>
              </a:ext>
            </a:extLst>
          </p:cNvPr>
          <p:cNvSpPr>
            <a:spLocks noChangeShapeType="1"/>
          </p:cNvSpPr>
          <p:nvPr/>
        </p:nvSpPr>
        <p:spPr bwMode="auto">
          <a:xfrm>
            <a:off x="2179638" y="3730625"/>
            <a:ext cx="0" cy="4064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849" name="Line 33">
            <a:extLst>
              <a:ext uri="{FF2B5EF4-FFF2-40B4-BE49-F238E27FC236}">
                <a16:creationId xmlns:a16="http://schemas.microsoft.com/office/drawing/2014/main" id="{DB3840A7-ECE5-4916-8BCE-EFF34889276E}"/>
              </a:ext>
            </a:extLst>
          </p:cNvPr>
          <p:cNvSpPr>
            <a:spLocks noChangeShapeType="1"/>
          </p:cNvSpPr>
          <p:nvPr/>
        </p:nvSpPr>
        <p:spPr bwMode="auto">
          <a:xfrm>
            <a:off x="2208213" y="1554163"/>
            <a:ext cx="0" cy="4064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850" name="Text Box 34">
            <a:extLst>
              <a:ext uri="{FF2B5EF4-FFF2-40B4-BE49-F238E27FC236}">
                <a16:creationId xmlns:a16="http://schemas.microsoft.com/office/drawing/2014/main" id="{466B872A-27C8-4865-BAA2-7FCBBF1531EA}"/>
              </a:ext>
            </a:extLst>
          </p:cNvPr>
          <p:cNvSpPr txBox="1">
            <a:spLocks noChangeArrowheads="1"/>
          </p:cNvSpPr>
          <p:nvPr/>
        </p:nvSpPr>
        <p:spPr bwMode="auto">
          <a:xfrm>
            <a:off x="5037138" y="5429250"/>
            <a:ext cx="1079500" cy="519113"/>
          </a:xfrm>
          <a:prstGeom prst="rect">
            <a:avLst/>
          </a:prstGeom>
          <a:gradFill rotWithShape="0">
            <a:gsLst>
              <a:gs pos="0">
                <a:srgbClr val="B4B490"/>
              </a:gs>
              <a:gs pos="50000">
                <a:srgbClr val="FFFFCC"/>
              </a:gs>
              <a:gs pos="100000">
                <a:srgbClr val="B4B490"/>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kumimoji="1" sz="1600" b="1">
                <a:solidFill>
                  <a:srgbClr val="003399"/>
                </a:solidFill>
                <a:latin typeface="Times New Roman" panose="02020603050405020304" pitchFamily="18" charset="0"/>
                <a:ea typeface="宋体" panose="02010600030101010101" pitchFamily="2" charset="-122"/>
              </a:defRPr>
            </a:lvl1pPr>
            <a:lvl2pPr marL="742950" indent="-285750" algn="ctr">
              <a:defRPr kumimoji="1" sz="1600" b="1">
                <a:solidFill>
                  <a:srgbClr val="003399"/>
                </a:solidFill>
                <a:latin typeface="Times New Roman" panose="02020603050405020304" pitchFamily="18" charset="0"/>
                <a:ea typeface="宋体" panose="02010600030101010101" pitchFamily="2" charset="-122"/>
              </a:defRPr>
            </a:lvl2pPr>
            <a:lvl3pPr marL="1143000" indent="-228600" algn="ctr">
              <a:defRPr kumimoji="1" sz="1600" b="1">
                <a:solidFill>
                  <a:srgbClr val="003399"/>
                </a:solidFill>
                <a:latin typeface="Times New Roman" panose="02020603050405020304" pitchFamily="18" charset="0"/>
                <a:ea typeface="宋体" panose="02010600030101010101" pitchFamily="2" charset="-122"/>
              </a:defRPr>
            </a:lvl3pPr>
            <a:lvl4pPr marL="1600200" indent="-228600" algn="ctr">
              <a:defRPr kumimoji="1" sz="1600" b="1">
                <a:solidFill>
                  <a:srgbClr val="003399"/>
                </a:solidFill>
                <a:latin typeface="Times New Roman" panose="02020603050405020304" pitchFamily="18" charset="0"/>
                <a:ea typeface="宋体" panose="02010600030101010101" pitchFamily="2" charset="-122"/>
              </a:defRPr>
            </a:lvl4pPr>
            <a:lvl5pPr marL="2057400" indent="-228600" algn="ctr">
              <a:defRPr kumimoji="1" sz="1600" b="1">
                <a:solidFill>
                  <a:srgbClr val="003399"/>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9pPr>
          </a:lstStyle>
          <a:p>
            <a:pPr algn="l" eaLnBrk="1" hangingPunct="1">
              <a:spcBef>
                <a:spcPct val="50000"/>
              </a:spcBef>
            </a:pPr>
            <a:r>
              <a:rPr lang="zh-CN" altLang="en-US" sz="2800">
                <a:solidFill>
                  <a:schemeClr val="bg2"/>
                </a:solidFill>
                <a:ea typeface="楷体_GB2312" pitchFamily="49" charset="-122"/>
              </a:rPr>
              <a:t> 测试 </a:t>
            </a:r>
            <a:endParaRPr lang="zh-CN" altLang="en-US" sz="2800">
              <a:solidFill>
                <a:schemeClr val="tx1"/>
              </a:solidFill>
              <a:ea typeface="楷体_GB2312" pitchFamily="49" charset="-122"/>
            </a:endParaRPr>
          </a:p>
        </p:txBody>
      </p:sp>
      <p:sp>
        <p:nvSpPr>
          <p:cNvPr id="34851" name="Line 35">
            <a:extLst>
              <a:ext uri="{FF2B5EF4-FFF2-40B4-BE49-F238E27FC236}">
                <a16:creationId xmlns:a16="http://schemas.microsoft.com/office/drawing/2014/main" id="{726EFFF5-1FB2-40B5-8395-737E937A03BA}"/>
              </a:ext>
            </a:extLst>
          </p:cNvPr>
          <p:cNvSpPr>
            <a:spLocks noChangeShapeType="1"/>
          </p:cNvSpPr>
          <p:nvPr/>
        </p:nvSpPr>
        <p:spPr bwMode="auto">
          <a:xfrm>
            <a:off x="5608638" y="860425"/>
            <a:ext cx="0" cy="4064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852" name="Text Box 36">
            <a:extLst>
              <a:ext uri="{FF2B5EF4-FFF2-40B4-BE49-F238E27FC236}">
                <a16:creationId xmlns:a16="http://schemas.microsoft.com/office/drawing/2014/main" id="{E8B82BCC-85B1-4B7A-9840-7A3CA5D3DD76}"/>
              </a:ext>
            </a:extLst>
          </p:cNvPr>
          <p:cNvSpPr txBox="1">
            <a:spLocks noChangeArrowheads="1"/>
          </p:cNvSpPr>
          <p:nvPr/>
        </p:nvSpPr>
        <p:spPr bwMode="auto">
          <a:xfrm>
            <a:off x="6738938" y="1270000"/>
            <a:ext cx="152241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kumimoji="1" sz="1600" b="1">
                <a:solidFill>
                  <a:srgbClr val="003399"/>
                </a:solidFill>
                <a:latin typeface="Times New Roman" panose="02020603050405020304" pitchFamily="18" charset="0"/>
                <a:ea typeface="宋体" panose="02010600030101010101" pitchFamily="2" charset="-122"/>
              </a:defRPr>
            </a:lvl1pPr>
            <a:lvl2pPr marL="742950" indent="-285750" algn="ctr">
              <a:defRPr kumimoji="1" sz="1600" b="1">
                <a:solidFill>
                  <a:srgbClr val="003399"/>
                </a:solidFill>
                <a:latin typeface="Times New Roman" panose="02020603050405020304" pitchFamily="18" charset="0"/>
                <a:ea typeface="宋体" panose="02010600030101010101" pitchFamily="2" charset="-122"/>
              </a:defRPr>
            </a:lvl2pPr>
            <a:lvl3pPr marL="1143000" indent="-228600" algn="ctr">
              <a:defRPr kumimoji="1" sz="1600" b="1">
                <a:solidFill>
                  <a:srgbClr val="003399"/>
                </a:solidFill>
                <a:latin typeface="Times New Roman" panose="02020603050405020304" pitchFamily="18" charset="0"/>
                <a:ea typeface="宋体" panose="02010600030101010101" pitchFamily="2" charset="-122"/>
              </a:defRPr>
            </a:lvl3pPr>
            <a:lvl4pPr marL="1600200" indent="-228600" algn="ctr">
              <a:defRPr kumimoji="1" sz="1600" b="1">
                <a:solidFill>
                  <a:srgbClr val="003399"/>
                </a:solidFill>
                <a:latin typeface="Times New Roman" panose="02020603050405020304" pitchFamily="18" charset="0"/>
                <a:ea typeface="宋体" panose="02010600030101010101" pitchFamily="2" charset="-122"/>
              </a:defRPr>
            </a:lvl4pPr>
            <a:lvl5pPr marL="2057400" indent="-228600" algn="ctr">
              <a:defRPr kumimoji="1" sz="1600" b="1">
                <a:solidFill>
                  <a:srgbClr val="003399"/>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9pPr>
          </a:lstStyle>
          <a:p>
            <a:pPr algn="l" eaLnBrk="1" hangingPunct="1">
              <a:spcBef>
                <a:spcPct val="50000"/>
              </a:spcBef>
            </a:pPr>
            <a:r>
              <a:rPr lang="zh-CN" altLang="en-US" sz="2000">
                <a:solidFill>
                  <a:schemeClr val="tx1"/>
                </a:solidFill>
              </a:rPr>
              <a:t>(单元测试）</a:t>
            </a:r>
          </a:p>
        </p:txBody>
      </p:sp>
      <p:sp>
        <p:nvSpPr>
          <p:cNvPr id="34853" name="Text Box 37">
            <a:extLst>
              <a:ext uri="{FF2B5EF4-FFF2-40B4-BE49-F238E27FC236}">
                <a16:creationId xmlns:a16="http://schemas.microsoft.com/office/drawing/2014/main" id="{01464D37-DA21-45A6-88D3-0A2A69308A21}"/>
              </a:ext>
            </a:extLst>
          </p:cNvPr>
          <p:cNvSpPr txBox="1">
            <a:spLocks noChangeArrowheads="1"/>
          </p:cNvSpPr>
          <p:nvPr/>
        </p:nvSpPr>
        <p:spPr bwMode="auto">
          <a:xfrm>
            <a:off x="6596063" y="1914525"/>
            <a:ext cx="17033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kumimoji="1" sz="1600" b="1">
                <a:solidFill>
                  <a:srgbClr val="003399"/>
                </a:solidFill>
                <a:latin typeface="Times New Roman" panose="02020603050405020304" pitchFamily="18" charset="0"/>
                <a:ea typeface="宋体" panose="02010600030101010101" pitchFamily="2" charset="-122"/>
              </a:defRPr>
            </a:lvl1pPr>
            <a:lvl2pPr marL="742950" indent="-285750" algn="ctr">
              <a:defRPr kumimoji="1" sz="1600" b="1">
                <a:solidFill>
                  <a:srgbClr val="003399"/>
                </a:solidFill>
                <a:latin typeface="Times New Roman" panose="02020603050405020304" pitchFamily="18" charset="0"/>
                <a:ea typeface="宋体" panose="02010600030101010101" pitchFamily="2" charset="-122"/>
              </a:defRPr>
            </a:lvl2pPr>
            <a:lvl3pPr marL="1143000" indent="-228600" algn="ctr">
              <a:defRPr kumimoji="1" sz="1600" b="1">
                <a:solidFill>
                  <a:srgbClr val="003399"/>
                </a:solidFill>
                <a:latin typeface="Times New Roman" panose="02020603050405020304" pitchFamily="18" charset="0"/>
                <a:ea typeface="宋体" panose="02010600030101010101" pitchFamily="2" charset="-122"/>
              </a:defRPr>
            </a:lvl3pPr>
            <a:lvl4pPr marL="1600200" indent="-228600" algn="ctr">
              <a:defRPr kumimoji="1" sz="1600" b="1">
                <a:solidFill>
                  <a:srgbClr val="003399"/>
                </a:solidFill>
                <a:latin typeface="Times New Roman" panose="02020603050405020304" pitchFamily="18" charset="0"/>
                <a:ea typeface="宋体" panose="02010600030101010101" pitchFamily="2" charset="-122"/>
              </a:defRPr>
            </a:lvl4pPr>
            <a:lvl5pPr marL="2057400" indent="-228600" algn="ctr">
              <a:defRPr kumimoji="1" sz="1600" b="1">
                <a:solidFill>
                  <a:srgbClr val="003399"/>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9pPr>
          </a:lstStyle>
          <a:p>
            <a:pPr algn="l" eaLnBrk="1" hangingPunct="1"/>
            <a:r>
              <a:rPr lang="zh-CN" altLang="en-US" sz="2000">
                <a:solidFill>
                  <a:schemeClr val="tx1"/>
                </a:solidFill>
              </a:rPr>
              <a:t>（组装测试）</a:t>
            </a:r>
            <a:endParaRPr lang="zh-CN" altLang="en-US" sz="2400">
              <a:solidFill>
                <a:schemeClr val="tx1"/>
              </a:solidFill>
            </a:endParaRPr>
          </a:p>
        </p:txBody>
      </p:sp>
      <p:sp>
        <p:nvSpPr>
          <p:cNvPr id="34854" name="Text Box 38">
            <a:extLst>
              <a:ext uri="{FF2B5EF4-FFF2-40B4-BE49-F238E27FC236}">
                <a16:creationId xmlns:a16="http://schemas.microsoft.com/office/drawing/2014/main" id="{8EC01D1D-1B96-4B86-9482-A0405BF767F7}"/>
              </a:ext>
            </a:extLst>
          </p:cNvPr>
          <p:cNvSpPr txBox="1">
            <a:spLocks noChangeArrowheads="1"/>
          </p:cNvSpPr>
          <p:nvPr/>
        </p:nvSpPr>
        <p:spPr bwMode="auto">
          <a:xfrm>
            <a:off x="6629400" y="2565400"/>
            <a:ext cx="19589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kumimoji="1" sz="1600" b="1">
                <a:solidFill>
                  <a:srgbClr val="003399"/>
                </a:solidFill>
                <a:latin typeface="Times New Roman" panose="02020603050405020304" pitchFamily="18" charset="0"/>
                <a:ea typeface="宋体" panose="02010600030101010101" pitchFamily="2" charset="-122"/>
              </a:defRPr>
            </a:lvl1pPr>
            <a:lvl2pPr marL="742950" indent="-285750" algn="ctr">
              <a:defRPr kumimoji="1" sz="1600" b="1">
                <a:solidFill>
                  <a:srgbClr val="003399"/>
                </a:solidFill>
                <a:latin typeface="Times New Roman" panose="02020603050405020304" pitchFamily="18" charset="0"/>
                <a:ea typeface="宋体" panose="02010600030101010101" pitchFamily="2" charset="-122"/>
              </a:defRPr>
            </a:lvl2pPr>
            <a:lvl3pPr marL="1143000" indent="-228600" algn="ctr">
              <a:defRPr kumimoji="1" sz="1600" b="1">
                <a:solidFill>
                  <a:srgbClr val="003399"/>
                </a:solidFill>
                <a:latin typeface="Times New Roman" panose="02020603050405020304" pitchFamily="18" charset="0"/>
                <a:ea typeface="宋体" panose="02010600030101010101" pitchFamily="2" charset="-122"/>
              </a:defRPr>
            </a:lvl3pPr>
            <a:lvl4pPr marL="1600200" indent="-228600" algn="ctr">
              <a:defRPr kumimoji="1" sz="1600" b="1">
                <a:solidFill>
                  <a:srgbClr val="003399"/>
                </a:solidFill>
                <a:latin typeface="Times New Roman" panose="02020603050405020304" pitchFamily="18" charset="0"/>
                <a:ea typeface="宋体" panose="02010600030101010101" pitchFamily="2" charset="-122"/>
              </a:defRPr>
            </a:lvl4pPr>
            <a:lvl5pPr marL="2057400" indent="-228600" algn="ctr">
              <a:defRPr kumimoji="1" sz="1600" b="1">
                <a:solidFill>
                  <a:srgbClr val="003399"/>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9pPr>
          </a:lstStyle>
          <a:p>
            <a:pPr algn="l" eaLnBrk="1" hangingPunct="1"/>
            <a:r>
              <a:rPr lang="zh-CN" altLang="en-US" sz="2000">
                <a:solidFill>
                  <a:schemeClr val="tx1"/>
                </a:solidFill>
              </a:rPr>
              <a:t>（有效性测试）</a:t>
            </a:r>
          </a:p>
        </p:txBody>
      </p:sp>
      <p:sp>
        <p:nvSpPr>
          <p:cNvPr id="34855" name="Text Box 39">
            <a:extLst>
              <a:ext uri="{FF2B5EF4-FFF2-40B4-BE49-F238E27FC236}">
                <a16:creationId xmlns:a16="http://schemas.microsoft.com/office/drawing/2014/main" id="{7615A65C-CFA6-4852-8E2A-572BFC72095C}"/>
              </a:ext>
            </a:extLst>
          </p:cNvPr>
          <p:cNvSpPr txBox="1">
            <a:spLocks noChangeArrowheads="1"/>
          </p:cNvSpPr>
          <p:nvPr/>
        </p:nvSpPr>
        <p:spPr bwMode="auto">
          <a:xfrm>
            <a:off x="6623050" y="3160713"/>
            <a:ext cx="17033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kumimoji="1" sz="1600" b="1">
                <a:solidFill>
                  <a:srgbClr val="003399"/>
                </a:solidFill>
                <a:latin typeface="Times New Roman" panose="02020603050405020304" pitchFamily="18" charset="0"/>
                <a:ea typeface="宋体" panose="02010600030101010101" pitchFamily="2" charset="-122"/>
              </a:defRPr>
            </a:lvl1pPr>
            <a:lvl2pPr marL="742950" indent="-285750" algn="ctr">
              <a:defRPr kumimoji="1" sz="1600" b="1">
                <a:solidFill>
                  <a:srgbClr val="003399"/>
                </a:solidFill>
                <a:latin typeface="Times New Roman" panose="02020603050405020304" pitchFamily="18" charset="0"/>
                <a:ea typeface="宋体" panose="02010600030101010101" pitchFamily="2" charset="-122"/>
              </a:defRPr>
            </a:lvl2pPr>
            <a:lvl3pPr marL="1143000" indent="-228600" algn="ctr">
              <a:defRPr kumimoji="1" sz="1600" b="1">
                <a:solidFill>
                  <a:srgbClr val="003399"/>
                </a:solidFill>
                <a:latin typeface="Times New Roman" panose="02020603050405020304" pitchFamily="18" charset="0"/>
                <a:ea typeface="宋体" panose="02010600030101010101" pitchFamily="2" charset="-122"/>
              </a:defRPr>
            </a:lvl3pPr>
            <a:lvl4pPr marL="1600200" indent="-228600" algn="ctr">
              <a:defRPr kumimoji="1" sz="1600" b="1">
                <a:solidFill>
                  <a:srgbClr val="003399"/>
                </a:solidFill>
                <a:latin typeface="Times New Roman" panose="02020603050405020304" pitchFamily="18" charset="0"/>
                <a:ea typeface="宋体" panose="02010600030101010101" pitchFamily="2" charset="-122"/>
              </a:defRPr>
            </a:lvl4pPr>
            <a:lvl5pPr marL="2057400" indent="-228600" algn="ctr">
              <a:defRPr kumimoji="1" sz="1600" b="1">
                <a:solidFill>
                  <a:srgbClr val="003399"/>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9pPr>
          </a:lstStyle>
          <a:p>
            <a:pPr algn="l" eaLnBrk="1" hangingPunct="1"/>
            <a:r>
              <a:rPr lang="zh-CN" altLang="en-US" sz="2000">
                <a:solidFill>
                  <a:schemeClr val="tx1"/>
                </a:solidFill>
              </a:rPr>
              <a:t>（确认测试）</a:t>
            </a:r>
          </a:p>
        </p:txBody>
      </p:sp>
      <p:sp>
        <p:nvSpPr>
          <p:cNvPr id="34857" name="Text Box 41">
            <a:extLst>
              <a:ext uri="{FF2B5EF4-FFF2-40B4-BE49-F238E27FC236}">
                <a16:creationId xmlns:a16="http://schemas.microsoft.com/office/drawing/2014/main" id="{19026814-5845-4FD5-82E4-E03440774F64}"/>
              </a:ext>
            </a:extLst>
          </p:cNvPr>
          <p:cNvSpPr txBox="1">
            <a:spLocks noChangeArrowheads="1"/>
          </p:cNvSpPr>
          <p:nvPr/>
        </p:nvSpPr>
        <p:spPr bwMode="auto">
          <a:xfrm>
            <a:off x="4267200" y="2751138"/>
            <a:ext cx="4032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kumimoji="1" sz="1600" b="1">
                <a:solidFill>
                  <a:srgbClr val="003399"/>
                </a:solidFill>
                <a:latin typeface="Times New Roman" panose="02020603050405020304" pitchFamily="18" charset="0"/>
                <a:ea typeface="宋体" panose="02010600030101010101" pitchFamily="2" charset="-122"/>
              </a:defRPr>
            </a:lvl1pPr>
            <a:lvl2pPr marL="742950" indent="-285750" algn="ctr">
              <a:defRPr kumimoji="1" sz="1600" b="1">
                <a:solidFill>
                  <a:srgbClr val="003399"/>
                </a:solidFill>
                <a:latin typeface="Times New Roman" panose="02020603050405020304" pitchFamily="18" charset="0"/>
                <a:ea typeface="宋体" panose="02010600030101010101" pitchFamily="2" charset="-122"/>
              </a:defRPr>
            </a:lvl2pPr>
            <a:lvl3pPr marL="1143000" indent="-228600" algn="ctr">
              <a:defRPr kumimoji="1" sz="1600" b="1">
                <a:solidFill>
                  <a:srgbClr val="003399"/>
                </a:solidFill>
                <a:latin typeface="Times New Roman" panose="02020603050405020304" pitchFamily="18" charset="0"/>
                <a:ea typeface="宋体" panose="02010600030101010101" pitchFamily="2" charset="-122"/>
              </a:defRPr>
            </a:lvl3pPr>
            <a:lvl4pPr marL="1600200" indent="-228600" algn="ctr">
              <a:defRPr kumimoji="1" sz="1600" b="1">
                <a:solidFill>
                  <a:srgbClr val="003399"/>
                </a:solidFill>
                <a:latin typeface="Times New Roman" panose="02020603050405020304" pitchFamily="18" charset="0"/>
                <a:ea typeface="宋体" panose="02010600030101010101" pitchFamily="2" charset="-122"/>
              </a:defRPr>
            </a:lvl4pPr>
            <a:lvl5pPr marL="2057400" indent="-228600" algn="ctr">
              <a:defRPr kumimoji="1" sz="1600" b="1">
                <a:solidFill>
                  <a:srgbClr val="003399"/>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9pPr>
          </a:lstStyle>
          <a:p>
            <a:pPr algn="l" eaLnBrk="1" hangingPunct="1">
              <a:spcBef>
                <a:spcPct val="50000"/>
              </a:spcBef>
            </a:pPr>
            <a:r>
              <a:rPr lang="zh-CN" altLang="en-US" sz="3600" b="0">
                <a:solidFill>
                  <a:schemeClr val="tx1"/>
                </a:solidFill>
              </a:rPr>
              <a:t>{</a:t>
            </a:r>
            <a:endParaRPr lang="zh-CN" altLang="en-US" sz="2400">
              <a:solidFill>
                <a:schemeClr val="tx1"/>
              </a:solidFill>
            </a:endParaRPr>
          </a:p>
        </p:txBody>
      </p:sp>
      <p:sp>
        <p:nvSpPr>
          <p:cNvPr id="34858" name="Text Box 42">
            <a:extLst>
              <a:ext uri="{FF2B5EF4-FFF2-40B4-BE49-F238E27FC236}">
                <a16:creationId xmlns:a16="http://schemas.microsoft.com/office/drawing/2014/main" id="{7AC48687-4718-4BBB-8D68-417B9BD57539}"/>
              </a:ext>
            </a:extLst>
          </p:cNvPr>
          <p:cNvSpPr txBox="1">
            <a:spLocks noChangeArrowheads="1"/>
          </p:cNvSpPr>
          <p:nvPr/>
        </p:nvSpPr>
        <p:spPr bwMode="auto">
          <a:xfrm>
            <a:off x="4262438" y="3910013"/>
            <a:ext cx="4032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kumimoji="1" sz="1600" b="1">
                <a:solidFill>
                  <a:srgbClr val="003399"/>
                </a:solidFill>
                <a:latin typeface="Times New Roman" panose="02020603050405020304" pitchFamily="18" charset="0"/>
                <a:ea typeface="宋体" panose="02010600030101010101" pitchFamily="2" charset="-122"/>
              </a:defRPr>
            </a:lvl1pPr>
            <a:lvl2pPr marL="742950" indent="-285750" algn="ctr">
              <a:defRPr kumimoji="1" sz="1600" b="1">
                <a:solidFill>
                  <a:srgbClr val="003399"/>
                </a:solidFill>
                <a:latin typeface="Times New Roman" panose="02020603050405020304" pitchFamily="18" charset="0"/>
                <a:ea typeface="宋体" panose="02010600030101010101" pitchFamily="2" charset="-122"/>
              </a:defRPr>
            </a:lvl2pPr>
            <a:lvl3pPr marL="1143000" indent="-228600" algn="ctr">
              <a:defRPr kumimoji="1" sz="1600" b="1">
                <a:solidFill>
                  <a:srgbClr val="003399"/>
                </a:solidFill>
                <a:latin typeface="Times New Roman" panose="02020603050405020304" pitchFamily="18" charset="0"/>
                <a:ea typeface="宋体" panose="02010600030101010101" pitchFamily="2" charset="-122"/>
              </a:defRPr>
            </a:lvl3pPr>
            <a:lvl4pPr marL="1600200" indent="-228600" algn="ctr">
              <a:defRPr kumimoji="1" sz="1600" b="1">
                <a:solidFill>
                  <a:srgbClr val="003399"/>
                </a:solidFill>
                <a:latin typeface="Times New Roman" panose="02020603050405020304" pitchFamily="18" charset="0"/>
                <a:ea typeface="宋体" panose="02010600030101010101" pitchFamily="2" charset="-122"/>
              </a:defRPr>
            </a:lvl4pPr>
            <a:lvl5pPr marL="2057400" indent="-228600" algn="ctr">
              <a:defRPr kumimoji="1" sz="1600" b="1">
                <a:solidFill>
                  <a:srgbClr val="003399"/>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9pPr>
          </a:lstStyle>
          <a:p>
            <a:pPr algn="l" eaLnBrk="1" hangingPunct="1">
              <a:spcBef>
                <a:spcPct val="50000"/>
              </a:spcBef>
            </a:pPr>
            <a:r>
              <a:rPr lang="zh-CN" altLang="en-US" sz="3600" b="0">
                <a:solidFill>
                  <a:schemeClr val="tx1"/>
                </a:solidFill>
              </a:rPr>
              <a:t>{</a:t>
            </a:r>
            <a:endParaRPr lang="zh-CN" altLang="en-US" sz="2400">
              <a:solidFill>
                <a:schemeClr val="tx1"/>
              </a:solidFill>
            </a:endParaRPr>
          </a:p>
        </p:txBody>
      </p:sp>
      <p:sp>
        <p:nvSpPr>
          <p:cNvPr id="9248" name="Oval 61">
            <a:hlinkClick r:id="" action="ppaction://hlinkshowjump?jump=previousslide"/>
            <a:extLst>
              <a:ext uri="{FF2B5EF4-FFF2-40B4-BE49-F238E27FC236}">
                <a16:creationId xmlns:a16="http://schemas.microsoft.com/office/drawing/2014/main" id="{1E4068E1-3168-46B7-BC47-2E69AD0A7F96}"/>
              </a:ext>
            </a:extLst>
          </p:cNvPr>
          <p:cNvSpPr>
            <a:spLocks noChangeArrowheads="1"/>
          </p:cNvSpPr>
          <p:nvPr/>
        </p:nvSpPr>
        <p:spPr bwMode="auto">
          <a:xfrm>
            <a:off x="6353175" y="6386513"/>
            <a:ext cx="747713" cy="323850"/>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kumimoji="1" sz="1600" b="1">
                <a:solidFill>
                  <a:srgbClr val="003399"/>
                </a:solidFill>
                <a:latin typeface="Times New Roman" panose="02020603050405020304" pitchFamily="18" charset="0"/>
                <a:ea typeface="宋体" panose="02010600030101010101" pitchFamily="2" charset="-122"/>
              </a:defRPr>
            </a:lvl1pPr>
            <a:lvl2pPr marL="742950" indent="-285750" algn="ctr">
              <a:defRPr kumimoji="1" sz="1600" b="1">
                <a:solidFill>
                  <a:srgbClr val="003399"/>
                </a:solidFill>
                <a:latin typeface="Times New Roman" panose="02020603050405020304" pitchFamily="18" charset="0"/>
                <a:ea typeface="宋体" panose="02010600030101010101" pitchFamily="2" charset="-122"/>
              </a:defRPr>
            </a:lvl2pPr>
            <a:lvl3pPr marL="1143000" indent="-228600" algn="ctr">
              <a:defRPr kumimoji="1" sz="1600" b="1">
                <a:solidFill>
                  <a:srgbClr val="003399"/>
                </a:solidFill>
                <a:latin typeface="Times New Roman" panose="02020603050405020304" pitchFamily="18" charset="0"/>
                <a:ea typeface="宋体" panose="02010600030101010101" pitchFamily="2" charset="-122"/>
              </a:defRPr>
            </a:lvl3pPr>
            <a:lvl4pPr marL="1600200" indent="-228600" algn="ctr">
              <a:defRPr kumimoji="1" sz="1600" b="1">
                <a:solidFill>
                  <a:srgbClr val="003399"/>
                </a:solidFill>
                <a:latin typeface="Times New Roman" panose="02020603050405020304" pitchFamily="18" charset="0"/>
                <a:ea typeface="宋体" panose="02010600030101010101" pitchFamily="2" charset="-122"/>
              </a:defRPr>
            </a:lvl4pPr>
            <a:lvl5pPr marL="2057400" indent="-228600" algn="ctr">
              <a:defRPr kumimoji="1" sz="1600" b="1">
                <a:solidFill>
                  <a:srgbClr val="003399"/>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9249" name="Oval 62">
            <a:hlinkClick r:id="" action="ppaction://hlinkshowjump?jump=nextslide"/>
            <a:extLst>
              <a:ext uri="{FF2B5EF4-FFF2-40B4-BE49-F238E27FC236}">
                <a16:creationId xmlns:a16="http://schemas.microsoft.com/office/drawing/2014/main" id="{B8841A07-27D2-42B6-BA0E-597FCD16782A}"/>
              </a:ext>
            </a:extLst>
          </p:cNvPr>
          <p:cNvSpPr>
            <a:spLocks noChangeArrowheads="1"/>
          </p:cNvSpPr>
          <p:nvPr/>
        </p:nvSpPr>
        <p:spPr bwMode="auto">
          <a:xfrm>
            <a:off x="7219950" y="6391275"/>
            <a:ext cx="781050" cy="314325"/>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kumimoji="1" sz="1600" b="1">
                <a:solidFill>
                  <a:srgbClr val="003399"/>
                </a:solidFill>
                <a:latin typeface="Times New Roman" panose="02020603050405020304" pitchFamily="18" charset="0"/>
                <a:ea typeface="宋体" panose="02010600030101010101" pitchFamily="2" charset="-122"/>
              </a:defRPr>
            </a:lvl1pPr>
            <a:lvl2pPr marL="742950" indent="-285750" algn="ctr">
              <a:defRPr kumimoji="1" sz="1600" b="1">
                <a:solidFill>
                  <a:srgbClr val="003399"/>
                </a:solidFill>
                <a:latin typeface="Times New Roman" panose="02020603050405020304" pitchFamily="18" charset="0"/>
                <a:ea typeface="宋体" panose="02010600030101010101" pitchFamily="2" charset="-122"/>
              </a:defRPr>
            </a:lvl2pPr>
            <a:lvl3pPr marL="1143000" indent="-228600" algn="ctr">
              <a:defRPr kumimoji="1" sz="1600" b="1">
                <a:solidFill>
                  <a:srgbClr val="003399"/>
                </a:solidFill>
                <a:latin typeface="Times New Roman" panose="02020603050405020304" pitchFamily="18" charset="0"/>
                <a:ea typeface="宋体" panose="02010600030101010101" pitchFamily="2" charset="-122"/>
              </a:defRPr>
            </a:lvl3pPr>
            <a:lvl4pPr marL="1600200" indent="-228600" algn="ctr">
              <a:defRPr kumimoji="1" sz="1600" b="1">
                <a:solidFill>
                  <a:srgbClr val="003399"/>
                </a:solidFill>
                <a:latin typeface="Times New Roman" panose="02020603050405020304" pitchFamily="18" charset="0"/>
                <a:ea typeface="宋体" panose="02010600030101010101" pitchFamily="2" charset="-122"/>
              </a:defRPr>
            </a:lvl4pPr>
            <a:lvl5pPr marL="2057400" indent="-228600" algn="ctr">
              <a:defRPr kumimoji="1" sz="1600" b="1">
                <a:solidFill>
                  <a:srgbClr val="003399"/>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9250" name="Oval 63">
            <a:hlinkClick r:id="" action="ppaction://hlinkshowjump?jump=firstslide"/>
            <a:extLst>
              <a:ext uri="{FF2B5EF4-FFF2-40B4-BE49-F238E27FC236}">
                <a16:creationId xmlns:a16="http://schemas.microsoft.com/office/drawing/2014/main" id="{D9E65E80-3A78-4185-B43F-7EAFE61EA6F2}"/>
              </a:ext>
            </a:extLst>
          </p:cNvPr>
          <p:cNvSpPr>
            <a:spLocks noChangeArrowheads="1"/>
          </p:cNvSpPr>
          <p:nvPr/>
        </p:nvSpPr>
        <p:spPr bwMode="auto">
          <a:xfrm>
            <a:off x="8148638" y="6392863"/>
            <a:ext cx="781050" cy="314325"/>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kumimoji="1" sz="1600" b="1">
                <a:solidFill>
                  <a:srgbClr val="003399"/>
                </a:solidFill>
                <a:latin typeface="Times New Roman" panose="02020603050405020304" pitchFamily="18" charset="0"/>
                <a:ea typeface="宋体" panose="02010600030101010101" pitchFamily="2" charset="-122"/>
              </a:defRPr>
            </a:lvl1pPr>
            <a:lvl2pPr marL="742950" indent="-285750" algn="ctr">
              <a:defRPr kumimoji="1" sz="1600" b="1">
                <a:solidFill>
                  <a:srgbClr val="003399"/>
                </a:solidFill>
                <a:latin typeface="Times New Roman" panose="02020603050405020304" pitchFamily="18" charset="0"/>
                <a:ea typeface="宋体" panose="02010600030101010101" pitchFamily="2" charset="-122"/>
              </a:defRPr>
            </a:lvl2pPr>
            <a:lvl3pPr marL="1143000" indent="-228600" algn="ctr">
              <a:defRPr kumimoji="1" sz="1600" b="1">
                <a:solidFill>
                  <a:srgbClr val="003399"/>
                </a:solidFill>
                <a:latin typeface="Times New Roman" panose="02020603050405020304" pitchFamily="18" charset="0"/>
                <a:ea typeface="宋体" panose="02010600030101010101" pitchFamily="2" charset="-122"/>
              </a:defRPr>
            </a:lvl3pPr>
            <a:lvl4pPr marL="1600200" indent="-228600" algn="ctr">
              <a:defRPr kumimoji="1" sz="1600" b="1">
                <a:solidFill>
                  <a:srgbClr val="003399"/>
                </a:solidFill>
                <a:latin typeface="Times New Roman" panose="02020603050405020304" pitchFamily="18" charset="0"/>
                <a:ea typeface="宋体" panose="02010600030101010101" pitchFamily="2" charset="-122"/>
              </a:defRPr>
            </a:lvl4pPr>
            <a:lvl5pPr marL="2057400" indent="-228600" algn="ctr">
              <a:defRPr kumimoji="1" sz="1600" b="1">
                <a:solidFill>
                  <a:srgbClr val="003399"/>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9pPr>
          </a:lstStyle>
          <a:p>
            <a:pPr eaLnBrk="1" hangingPunct="1"/>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4835"/>
                                        </p:tgtEl>
                                        <p:attrNameLst>
                                          <p:attrName>style.visibility</p:attrName>
                                        </p:attrNameLst>
                                      </p:cBhvr>
                                      <p:to>
                                        <p:strVal val="visible"/>
                                      </p:to>
                                    </p:set>
                                    <p:animEffect transition="in" filter="dissolve">
                                      <p:cBhvr>
                                        <p:cTn id="7" dur="500"/>
                                        <p:tgtEl>
                                          <p:spTgt spid="34835"/>
                                        </p:tgtEl>
                                      </p:cBhvr>
                                    </p:animEffect>
                                  </p:childTnLst>
                                </p:cTn>
                              </p:par>
                            </p:childTnLst>
                          </p:cTn>
                        </p:par>
                        <p:par>
                          <p:cTn id="8" fill="hold" nodeType="afterGroup">
                            <p:stCondLst>
                              <p:cond delay="500"/>
                            </p:stCondLst>
                            <p:childTnLst>
                              <p:par>
                                <p:cTn id="9" presetID="22" presetClass="entr" presetSubtype="1" fill="hold" nodeType="afterEffect">
                                  <p:stCondLst>
                                    <p:cond delay="0"/>
                                  </p:stCondLst>
                                  <p:childTnLst>
                                    <p:set>
                                      <p:cBhvr>
                                        <p:cTn id="10" dur="1" fill="hold">
                                          <p:stCondLst>
                                            <p:cond delay="0"/>
                                          </p:stCondLst>
                                        </p:cTn>
                                        <p:tgtEl>
                                          <p:spTgt spid="34849"/>
                                        </p:tgtEl>
                                        <p:attrNameLst>
                                          <p:attrName>style.visibility</p:attrName>
                                        </p:attrNameLst>
                                      </p:cBhvr>
                                      <p:to>
                                        <p:strVal val="visible"/>
                                      </p:to>
                                    </p:set>
                                    <p:animEffect transition="in" filter="wipe(up)">
                                      <p:cBhvr>
                                        <p:cTn id="11" dur="500"/>
                                        <p:tgtEl>
                                          <p:spTgt spid="34849"/>
                                        </p:tgtEl>
                                      </p:cBhvr>
                                    </p:animEffect>
                                  </p:childTnLst>
                                </p:cTn>
                              </p:par>
                            </p:childTnLst>
                          </p:cTn>
                        </p:par>
                        <p:par>
                          <p:cTn id="12" fill="hold" nodeType="afterGroup">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34843"/>
                                        </p:tgtEl>
                                        <p:attrNameLst>
                                          <p:attrName>style.visibility</p:attrName>
                                        </p:attrNameLst>
                                      </p:cBhvr>
                                      <p:to>
                                        <p:strVal val="visible"/>
                                      </p:to>
                                    </p:set>
                                    <p:animEffect transition="in" filter="wipe(up)">
                                      <p:cBhvr>
                                        <p:cTn id="15" dur="500"/>
                                        <p:tgtEl>
                                          <p:spTgt spid="34843"/>
                                        </p:tgtEl>
                                      </p:cBhvr>
                                    </p:animEffect>
                                  </p:childTnLst>
                                </p:cTn>
                              </p:par>
                            </p:childTnLst>
                          </p:cTn>
                        </p:par>
                        <p:par>
                          <p:cTn id="16" fill="hold" nodeType="afterGroup">
                            <p:stCondLst>
                              <p:cond delay="1500"/>
                            </p:stCondLst>
                            <p:childTnLst>
                              <p:par>
                                <p:cTn id="17" presetID="22" presetClass="entr" presetSubtype="1" fill="hold" nodeType="afterEffect">
                                  <p:stCondLst>
                                    <p:cond delay="0"/>
                                  </p:stCondLst>
                                  <p:childTnLst>
                                    <p:set>
                                      <p:cBhvr>
                                        <p:cTn id="18" dur="1" fill="hold">
                                          <p:stCondLst>
                                            <p:cond delay="0"/>
                                          </p:stCondLst>
                                        </p:cTn>
                                        <p:tgtEl>
                                          <p:spTgt spid="34844"/>
                                        </p:tgtEl>
                                        <p:attrNameLst>
                                          <p:attrName>style.visibility</p:attrName>
                                        </p:attrNameLst>
                                      </p:cBhvr>
                                      <p:to>
                                        <p:strVal val="visible"/>
                                      </p:to>
                                    </p:set>
                                    <p:animEffect transition="in" filter="wipe(up)">
                                      <p:cBhvr>
                                        <p:cTn id="19" dur="500"/>
                                        <p:tgtEl>
                                          <p:spTgt spid="34844"/>
                                        </p:tgtEl>
                                      </p:cBhvr>
                                    </p:animEffect>
                                  </p:childTnLst>
                                </p:cTn>
                              </p:par>
                            </p:childTnLst>
                          </p:cTn>
                        </p:par>
                        <p:par>
                          <p:cTn id="20" fill="hold" nodeType="afterGroup">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34845"/>
                                        </p:tgtEl>
                                        <p:attrNameLst>
                                          <p:attrName>style.visibility</p:attrName>
                                        </p:attrNameLst>
                                      </p:cBhvr>
                                      <p:to>
                                        <p:strVal val="visible"/>
                                      </p:to>
                                    </p:set>
                                    <p:animEffect transition="in" filter="wipe(up)">
                                      <p:cBhvr>
                                        <p:cTn id="23" dur="500"/>
                                        <p:tgtEl>
                                          <p:spTgt spid="34845"/>
                                        </p:tgtEl>
                                      </p:cBhvr>
                                    </p:animEffect>
                                  </p:childTnLst>
                                </p:cTn>
                              </p:par>
                            </p:childTnLst>
                          </p:cTn>
                        </p:par>
                        <p:par>
                          <p:cTn id="24" fill="hold" nodeType="afterGroup">
                            <p:stCondLst>
                              <p:cond delay="2500"/>
                            </p:stCondLst>
                            <p:childTnLst>
                              <p:par>
                                <p:cTn id="25" presetID="22" presetClass="entr" presetSubtype="1" fill="hold" nodeType="afterEffect">
                                  <p:stCondLst>
                                    <p:cond delay="0"/>
                                  </p:stCondLst>
                                  <p:childTnLst>
                                    <p:set>
                                      <p:cBhvr>
                                        <p:cTn id="26" dur="1" fill="hold">
                                          <p:stCondLst>
                                            <p:cond delay="0"/>
                                          </p:stCondLst>
                                        </p:cTn>
                                        <p:tgtEl>
                                          <p:spTgt spid="34847"/>
                                        </p:tgtEl>
                                        <p:attrNameLst>
                                          <p:attrName>style.visibility</p:attrName>
                                        </p:attrNameLst>
                                      </p:cBhvr>
                                      <p:to>
                                        <p:strVal val="visible"/>
                                      </p:to>
                                    </p:set>
                                    <p:animEffect transition="in" filter="wipe(up)">
                                      <p:cBhvr>
                                        <p:cTn id="27" dur="500"/>
                                        <p:tgtEl>
                                          <p:spTgt spid="34847"/>
                                        </p:tgtEl>
                                      </p:cBhvr>
                                    </p:animEffect>
                                  </p:childTnLst>
                                </p:cTn>
                              </p:par>
                            </p:childTnLst>
                          </p:cTn>
                        </p:par>
                        <p:par>
                          <p:cTn id="28" fill="hold" nodeType="afterGroup">
                            <p:stCondLst>
                              <p:cond delay="3000"/>
                            </p:stCondLst>
                            <p:childTnLst>
                              <p:par>
                                <p:cTn id="29" presetID="22" presetClass="entr" presetSubtype="1" fill="hold" grpId="0" nodeType="afterEffect">
                                  <p:stCondLst>
                                    <p:cond delay="0"/>
                                  </p:stCondLst>
                                  <p:childTnLst>
                                    <p:set>
                                      <p:cBhvr>
                                        <p:cTn id="30" dur="1" fill="hold">
                                          <p:stCondLst>
                                            <p:cond delay="0"/>
                                          </p:stCondLst>
                                        </p:cTn>
                                        <p:tgtEl>
                                          <p:spTgt spid="34846"/>
                                        </p:tgtEl>
                                        <p:attrNameLst>
                                          <p:attrName>style.visibility</p:attrName>
                                        </p:attrNameLst>
                                      </p:cBhvr>
                                      <p:to>
                                        <p:strVal val="visible"/>
                                      </p:to>
                                    </p:set>
                                    <p:animEffect transition="in" filter="wipe(up)">
                                      <p:cBhvr>
                                        <p:cTn id="31" dur="500"/>
                                        <p:tgtEl>
                                          <p:spTgt spid="34846"/>
                                        </p:tgtEl>
                                      </p:cBhvr>
                                    </p:animEffect>
                                  </p:childTnLst>
                                </p:cTn>
                              </p:par>
                            </p:childTnLst>
                          </p:cTn>
                        </p:par>
                        <p:par>
                          <p:cTn id="32" fill="hold" nodeType="afterGroup">
                            <p:stCondLst>
                              <p:cond delay="3500"/>
                            </p:stCondLst>
                            <p:childTnLst>
                              <p:par>
                                <p:cTn id="33" presetID="22" presetClass="entr" presetSubtype="1" fill="hold" nodeType="afterEffect">
                                  <p:stCondLst>
                                    <p:cond delay="0"/>
                                  </p:stCondLst>
                                  <p:childTnLst>
                                    <p:set>
                                      <p:cBhvr>
                                        <p:cTn id="34" dur="1" fill="hold">
                                          <p:stCondLst>
                                            <p:cond delay="0"/>
                                          </p:stCondLst>
                                        </p:cTn>
                                        <p:tgtEl>
                                          <p:spTgt spid="34848"/>
                                        </p:tgtEl>
                                        <p:attrNameLst>
                                          <p:attrName>style.visibility</p:attrName>
                                        </p:attrNameLst>
                                      </p:cBhvr>
                                      <p:to>
                                        <p:strVal val="visible"/>
                                      </p:to>
                                    </p:set>
                                    <p:animEffect transition="in" filter="wipe(up)">
                                      <p:cBhvr>
                                        <p:cTn id="35" dur="500"/>
                                        <p:tgtEl>
                                          <p:spTgt spid="34848"/>
                                        </p:tgtEl>
                                      </p:cBhvr>
                                    </p:animEffect>
                                  </p:childTnLst>
                                </p:cTn>
                              </p:par>
                            </p:childTnLst>
                          </p:cTn>
                        </p:par>
                        <p:par>
                          <p:cTn id="36" fill="hold" nodeType="afterGroup">
                            <p:stCondLst>
                              <p:cond delay="4000"/>
                            </p:stCondLst>
                            <p:childTnLst>
                              <p:par>
                                <p:cTn id="37" presetID="22" presetClass="entr" presetSubtype="1" fill="hold" nodeType="afterEffect">
                                  <p:stCondLst>
                                    <p:cond delay="0"/>
                                  </p:stCondLst>
                                  <p:childTnLst>
                                    <p:set>
                                      <p:cBhvr>
                                        <p:cTn id="38" dur="1" fill="hold">
                                          <p:stCondLst>
                                            <p:cond delay="0"/>
                                          </p:stCondLst>
                                        </p:cTn>
                                        <p:tgtEl>
                                          <p:spTgt spid="34834"/>
                                        </p:tgtEl>
                                        <p:attrNameLst>
                                          <p:attrName>style.visibility</p:attrName>
                                        </p:attrNameLst>
                                      </p:cBhvr>
                                      <p:to>
                                        <p:strVal val="visible"/>
                                      </p:to>
                                    </p:set>
                                    <p:animEffect transition="in" filter="wipe(up)">
                                      <p:cBhvr>
                                        <p:cTn id="39" dur="500"/>
                                        <p:tgtEl>
                                          <p:spTgt spid="34834"/>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9" presetClass="entr" presetSubtype="0" fill="hold" grpId="0" nodeType="clickEffect">
                                  <p:stCondLst>
                                    <p:cond delay="0"/>
                                  </p:stCondLst>
                                  <p:childTnLst>
                                    <p:set>
                                      <p:cBhvr>
                                        <p:cTn id="43" dur="1" fill="hold">
                                          <p:stCondLst>
                                            <p:cond delay="0"/>
                                          </p:stCondLst>
                                        </p:cTn>
                                        <p:tgtEl>
                                          <p:spTgt spid="34850"/>
                                        </p:tgtEl>
                                        <p:attrNameLst>
                                          <p:attrName>style.visibility</p:attrName>
                                        </p:attrNameLst>
                                      </p:cBhvr>
                                      <p:to>
                                        <p:strVal val="visible"/>
                                      </p:to>
                                    </p:set>
                                    <p:animEffect transition="in" filter="dissolve">
                                      <p:cBhvr>
                                        <p:cTn id="44" dur="500"/>
                                        <p:tgtEl>
                                          <p:spTgt spid="34850"/>
                                        </p:tgtEl>
                                      </p:cBhvr>
                                    </p:animEffect>
                                  </p:childTnLst>
                                  <p:subTnLst>
                                    <p:audio>
                                      <p:cMediaNode>
                                        <p:cTn display="0" masterRel="sameClick">
                                          <p:stCondLst>
                                            <p:cond evt="begin" delay="0">
                                              <p:tn val="42"/>
                                            </p:cond>
                                          </p:stCondLst>
                                          <p:endCondLst>
                                            <p:cond evt="onStopAudio" delay="0">
                                              <p:tgtEl>
                                                <p:sldTgt/>
                                              </p:tgtEl>
                                            </p:cond>
                                          </p:endCondLst>
                                        </p:cTn>
                                        <p:tgtEl>
                                          <p:sndTgt r:embed="rId2" name="GLASS.WAV"/>
                                        </p:tgtEl>
                                      </p:cMediaNode>
                                    </p:audio>
                                  </p:subTnLst>
                                </p:cTn>
                              </p:par>
                            </p:childTnLst>
                          </p:cTn>
                        </p:par>
                        <p:par>
                          <p:cTn id="45" fill="hold" nodeType="afterGroup">
                            <p:stCondLst>
                              <p:cond delay="500"/>
                            </p:stCondLst>
                            <p:childTnLst>
                              <p:par>
                                <p:cTn id="46" presetID="22" presetClass="entr" presetSubtype="1" fill="hold" nodeType="afterEffect">
                                  <p:stCondLst>
                                    <p:cond delay="0"/>
                                  </p:stCondLst>
                                  <p:childTnLst>
                                    <p:set>
                                      <p:cBhvr>
                                        <p:cTn id="47" dur="1" fill="hold">
                                          <p:stCondLst>
                                            <p:cond delay="0"/>
                                          </p:stCondLst>
                                        </p:cTn>
                                        <p:tgtEl>
                                          <p:spTgt spid="34851"/>
                                        </p:tgtEl>
                                        <p:attrNameLst>
                                          <p:attrName>style.visibility</p:attrName>
                                        </p:attrNameLst>
                                      </p:cBhvr>
                                      <p:to>
                                        <p:strVal val="visible"/>
                                      </p:to>
                                    </p:set>
                                    <p:animEffect transition="in" filter="wipe(up)">
                                      <p:cBhvr>
                                        <p:cTn id="48" dur="500"/>
                                        <p:tgtEl>
                                          <p:spTgt spid="34851"/>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22" presetClass="entr" presetSubtype="1" fill="hold" grpId="0" nodeType="clickEffect">
                                  <p:stCondLst>
                                    <p:cond delay="0"/>
                                  </p:stCondLst>
                                  <p:childTnLst>
                                    <p:set>
                                      <p:cBhvr>
                                        <p:cTn id="52" dur="1" fill="hold">
                                          <p:stCondLst>
                                            <p:cond delay="0"/>
                                          </p:stCondLst>
                                        </p:cTn>
                                        <p:tgtEl>
                                          <p:spTgt spid="34827"/>
                                        </p:tgtEl>
                                        <p:attrNameLst>
                                          <p:attrName>style.visibility</p:attrName>
                                        </p:attrNameLst>
                                      </p:cBhvr>
                                      <p:to>
                                        <p:strVal val="visible"/>
                                      </p:to>
                                    </p:set>
                                    <p:animEffect transition="in" filter="wipe(up)">
                                      <p:cBhvr>
                                        <p:cTn id="53" dur="500"/>
                                        <p:tgtEl>
                                          <p:spTgt spid="34827"/>
                                        </p:tgtEl>
                                      </p:cBhvr>
                                    </p:animEffect>
                                  </p:childTnLst>
                                </p:cTn>
                              </p:par>
                            </p:childTnLst>
                          </p:cTn>
                        </p:par>
                        <p:par>
                          <p:cTn id="54" fill="hold" nodeType="afterGroup">
                            <p:stCondLst>
                              <p:cond delay="500"/>
                            </p:stCondLst>
                            <p:childTnLst>
                              <p:par>
                                <p:cTn id="55" presetID="22" presetClass="entr" presetSubtype="1" fill="hold" nodeType="afterEffect">
                                  <p:stCondLst>
                                    <p:cond delay="0"/>
                                  </p:stCondLst>
                                  <p:childTnLst>
                                    <p:set>
                                      <p:cBhvr>
                                        <p:cTn id="56" dur="1" fill="hold">
                                          <p:stCondLst>
                                            <p:cond delay="0"/>
                                          </p:stCondLst>
                                        </p:cTn>
                                        <p:tgtEl>
                                          <p:spTgt spid="34828"/>
                                        </p:tgtEl>
                                        <p:attrNameLst>
                                          <p:attrName>style.visibility</p:attrName>
                                        </p:attrNameLst>
                                      </p:cBhvr>
                                      <p:to>
                                        <p:strVal val="visible"/>
                                      </p:to>
                                    </p:set>
                                    <p:animEffect transition="in" filter="wipe(up)">
                                      <p:cBhvr>
                                        <p:cTn id="57" dur="500"/>
                                        <p:tgtEl>
                                          <p:spTgt spid="34828"/>
                                        </p:tgtEl>
                                      </p:cBhvr>
                                    </p:animEffect>
                                  </p:childTnLst>
                                </p:cTn>
                              </p:par>
                            </p:childTnLst>
                          </p:cTn>
                        </p:par>
                        <p:par>
                          <p:cTn id="58" fill="hold" nodeType="afterGroup">
                            <p:stCondLst>
                              <p:cond delay="1000"/>
                            </p:stCondLst>
                            <p:childTnLst>
                              <p:par>
                                <p:cTn id="59" presetID="22" presetClass="entr" presetSubtype="1" fill="hold" grpId="0" nodeType="afterEffect">
                                  <p:stCondLst>
                                    <p:cond delay="0"/>
                                  </p:stCondLst>
                                  <p:childTnLst>
                                    <p:set>
                                      <p:cBhvr>
                                        <p:cTn id="60" dur="1" fill="hold">
                                          <p:stCondLst>
                                            <p:cond delay="0"/>
                                          </p:stCondLst>
                                        </p:cTn>
                                        <p:tgtEl>
                                          <p:spTgt spid="34829"/>
                                        </p:tgtEl>
                                        <p:attrNameLst>
                                          <p:attrName>style.visibility</p:attrName>
                                        </p:attrNameLst>
                                      </p:cBhvr>
                                      <p:to>
                                        <p:strVal val="visible"/>
                                      </p:to>
                                    </p:set>
                                    <p:animEffect transition="in" filter="wipe(up)">
                                      <p:cBhvr>
                                        <p:cTn id="61" dur="500"/>
                                        <p:tgtEl>
                                          <p:spTgt spid="34829"/>
                                        </p:tgtEl>
                                      </p:cBhvr>
                                    </p:animEffect>
                                  </p:childTnLst>
                                </p:cTn>
                              </p:par>
                            </p:childTnLst>
                          </p:cTn>
                        </p:par>
                        <p:par>
                          <p:cTn id="62" fill="hold" nodeType="afterGroup">
                            <p:stCondLst>
                              <p:cond delay="1500"/>
                            </p:stCondLst>
                            <p:childTnLst>
                              <p:par>
                                <p:cTn id="63" presetID="22" presetClass="entr" presetSubtype="1" fill="hold" nodeType="afterEffect">
                                  <p:stCondLst>
                                    <p:cond delay="0"/>
                                  </p:stCondLst>
                                  <p:childTnLst>
                                    <p:set>
                                      <p:cBhvr>
                                        <p:cTn id="64" dur="1" fill="hold">
                                          <p:stCondLst>
                                            <p:cond delay="0"/>
                                          </p:stCondLst>
                                        </p:cTn>
                                        <p:tgtEl>
                                          <p:spTgt spid="34831"/>
                                        </p:tgtEl>
                                        <p:attrNameLst>
                                          <p:attrName>style.visibility</p:attrName>
                                        </p:attrNameLst>
                                      </p:cBhvr>
                                      <p:to>
                                        <p:strVal val="visible"/>
                                      </p:to>
                                    </p:set>
                                    <p:animEffect transition="in" filter="wipe(up)">
                                      <p:cBhvr>
                                        <p:cTn id="65" dur="500"/>
                                        <p:tgtEl>
                                          <p:spTgt spid="34831"/>
                                        </p:tgtEl>
                                      </p:cBhvr>
                                    </p:animEffect>
                                  </p:childTnLst>
                                </p:cTn>
                              </p:par>
                            </p:childTnLst>
                          </p:cTn>
                        </p:par>
                        <p:par>
                          <p:cTn id="66" fill="hold" nodeType="afterGroup">
                            <p:stCondLst>
                              <p:cond delay="2000"/>
                            </p:stCondLst>
                            <p:childTnLst>
                              <p:par>
                                <p:cTn id="67" presetID="22" presetClass="entr" presetSubtype="1" fill="hold" grpId="0" nodeType="afterEffect">
                                  <p:stCondLst>
                                    <p:cond delay="0"/>
                                  </p:stCondLst>
                                  <p:childTnLst>
                                    <p:set>
                                      <p:cBhvr>
                                        <p:cTn id="68" dur="1" fill="hold">
                                          <p:stCondLst>
                                            <p:cond delay="0"/>
                                          </p:stCondLst>
                                        </p:cTn>
                                        <p:tgtEl>
                                          <p:spTgt spid="34830"/>
                                        </p:tgtEl>
                                        <p:attrNameLst>
                                          <p:attrName>style.visibility</p:attrName>
                                        </p:attrNameLst>
                                      </p:cBhvr>
                                      <p:to>
                                        <p:strVal val="visible"/>
                                      </p:to>
                                    </p:set>
                                    <p:animEffect transition="in" filter="wipe(up)">
                                      <p:cBhvr>
                                        <p:cTn id="69" dur="500"/>
                                        <p:tgtEl>
                                          <p:spTgt spid="34830"/>
                                        </p:tgtEl>
                                      </p:cBhvr>
                                    </p:animEffect>
                                  </p:childTnLst>
                                </p:cTn>
                              </p:par>
                            </p:childTnLst>
                          </p:cTn>
                        </p:par>
                        <p:par>
                          <p:cTn id="70" fill="hold" nodeType="afterGroup">
                            <p:stCondLst>
                              <p:cond delay="2500"/>
                            </p:stCondLst>
                            <p:childTnLst>
                              <p:par>
                                <p:cTn id="71" presetID="22" presetClass="entr" presetSubtype="1" fill="hold" nodeType="afterEffect">
                                  <p:stCondLst>
                                    <p:cond delay="0"/>
                                  </p:stCondLst>
                                  <p:childTnLst>
                                    <p:set>
                                      <p:cBhvr>
                                        <p:cTn id="72" dur="1" fill="hold">
                                          <p:stCondLst>
                                            <p:cond delay="0"/>
                                          </p:stCondLst>
                                        </p:cTn>
                                        <p:tgtEl>
                                          <p:spTgt spid="34842"/>
                                        </p:tgtEl>
                                        <p:attrNameLst>
                                          <p:attrName>style.visibility</p:attrName>
                                        </p:attrNameLst>
                                      </p:cBhvr>
                                      <p:to>
                                        <p:strVal val="visible"/>
                                      </p:to>
                                    </p:set>
                                    <p:animEffect transition="in" filter="wipe(up)">
                                      <p:cBhvr>
                                        <p:cTn id="73" dur="500"/>
                                        <p:tgtEl>
                                          <p:spTgt spid="34842"/>
                                        </p:tgtEl>
                                      </p:cBhvr>
                                    </p:animEffect>
                                  </p:childTnLst>
                                </p:cTn>
                              </p:par>
                            </p:childTnLst>
                          </p:cTn>
                        </p:par>
                      </p:childTnLst>
                    </p:cTn>
                  </p:par>
                  <p:par>
                    <p:cTn id="74" fill="hold" nodeType="clickPar">
                      <p:stCondLst>
                        <p:cond delay="indefinite"/>
                      </p:stCondLst>
                      <p:childTnLst>
                        <p:par>
                          <p:cTn id="75" fill="hold" nodeType="withGroup">
                            <p:stCondLst>
                              <p:cond delay="0"/>
                            </p:stCondLst>
                            <p:childTnLst>
                              <p:par>
                                <p:cTn id="76" presetID="22" presetClass="entr" presetSubtype="1" fill="hold" grpId="0" nodeType="clickEffect">
                                  <p:stCondLst>
                                    <p:cond delay="0"/>
                                  </p:stCondLst>
                                  <p:childTnLst>
                                    <p:set>
                                      <p:cBhvr>
                                        <p:cTn id="77" dur="1" fill="hold">
                                          <p:stCondLst>
                                            <p:cond delay="0"/>
                                          </p:stCondLst>
                                        </p:cTn>
                                        <p:tgtEl>
                                          <p:spTgt spid="34836"/>
                                        </p:tgtEl>
                                        <p:attrNameLst>
                                          <p:attrName>style.visibility</p:attrName>
                                        </p:attrNameLst>
                                      </p:cBhvr>
                                      <p:to>
                                        <p:strVal val="visible"/>
                                      </p:to>
                                    </p:set>
                                    <p:animEffect transition="in" filter="wipe(up)">
                                      <p:cBhvr>
                                        <p:cTn id="78" dur="500"/>
                                        <p:tgtEl>
                                          <p:spTgt spid="34836"/>
                                        </p:tgtEl>
                                      </p:cBhvr>
                                    </p:animEffect>
                                  </p:childTnLst>
                                </p:cTn>
                              </p:par>
                            </p:childTnLst>
                          </p:cTn>
                        </p:par>
                        <p:par>
                          <p:cTn id="79" fill="hold" nodeType="afterGroup">
                            <p:stCondLst>
                              <p:cond delay="500"/>
                            </p:stCondLst>
                            <p:childTnLst>
                              <p:par>
                                <p:cTn id="80" presetID="22" presetClass="entr" presetSubtype="1" fill="hold" nodeType="afterEffect">
                                  <p:stCondLst>
                                    <p:cond delay="0"/>
                                  </p:stCondLst>
                                  <p:childTnLst>
                                    <p:set>
                                      <p:cBhvr>
                                        <p:cTn id="81" dur="1" fill="hold">
                                          <p:stCondLst>
                                            <p:cond delay="0"/>
                                          </p:stCondLst>
                                        </p:cTn>
                                        <p:tgtEl>
                                          <p:spTgt spid="34837"/>
                                        </p:tgtEl>
                                        <p:attrNameLst>
                                          <p:attrName>style.visibility</p:attrName>
                                        </p:attrNameLst>
                                      </p:cBhvr>
                                      <p:to>
                                        <p:strVal val="visible"/>
                                      </p:to>
                                    </p:set>
                                    <p:animEffect transition="in" filter="wipe(up)">
                                      <p:cBhvr>
                                        <p:cTn id="82" dur="500"/>
                                        <p:tgtEl>
                                          <p:spTgt spid="34837"/>
                                        </p:tgtEl>
                                      </p:cBhvr>
                                    </p:animEffect>
                                  </p:childTnLst>
                                </p:cTn>
                              </p:par>
                            </p:childTnLst>
                          </p:cTn>
                        </p:par>
                        <p:par>
                          <p:cTn id="83" fill="hold" nodeType="afterGroup">
                            <p:stCondLst>
                              <p:cond delay="1000"/>
                            </p:stCondLst>
                            <p:childTnLst>
                              <p:par>
                                <p:cTn id="84" presetID="22" presetClass="entr" presetSubtype="1" fill="hold" grpId="0" nodeType="afterEffect">
                                  <p:stCondLst>
                                    <p:cond delay="0"/>
                                  </p:stCondLst>
                                  <p:childTnLst>
                                    <p:set>
                                      <p:cBhvr>
                                        <p:cTn id="85" dur="1" fill="hold">
                                          <p:stCondLst>
                                            <p:cond delay="0"/>
                                          </p:stCondLst>
                                        </p:cTn>
                                        <p:tgtEl>
                                          <p:spTgt spid="34838"/>
                                        </p:tgtEl>
                                        <p:attrNameLst>
                                          <p:attrName>style.visibility</p:attrName>
                                        </p:attrNameLst>
                                      </p:cBhvr>
                                      <p:to>
                                        <p:strVal val="visible"/>
                                      </p:to>
                                    </p:set>
                                    <p:animEffect transition="in" filter="wipe(up)">
                                      <p:cBhvr>
                                        <p:cTn id="86" dur="500"/>
                                        <p:tgtEl>
                                          <p:spTgt spid="34838"/>
                                        </p:tgtEl>
                                      </p:cBhvr>
                                    </p:animEffect>
                                  </p:childTnLst>
                                </p:cTn>
                              </p:par>
                            </p:childTnLst>
                          </p:cTn>
                        </p:par>
                        <p:par>
                          <p:cTn id="87" fill="hold" nodeType="afterGroup">
                            <p:stCondLst>
                              <p:cond delay="1500"/>
                            </p:stCondLst>
                            <p:childTnLst>
                              <p:par>
                                <p:cTn id="88" presetID="22" presetClass="entr" presetSubtype="1" fill="hold" nodeType="afterEffect">
                                  <p:stCondLst>
                                    <p:cond delay="0"/>
                                  </p:stCondLst>
                                  <p:childTnLst>
                                    <p:set>
                                      <p:cBhvr>
                                        <p:cTn id="89" dur="1" fill="hold">
                                          <p:stCondLst>
                                            <p:cond delay="0"/>
                                          </p:stCondLst>
                                        </p:cTn>
                                        <p:tgtEl>
                                          <p:spTgt spid="34840"/>
                                        </p:tgtEl>
                                        <p:attrNameLst>
                                          <p:attrName>style.visibility</p:attrName>
                                        </p:attrNameLst>
                                      </p:cBhvr>
                                      <p:to>
                                        <p:strVal val="visible"/>
                                      </p:to>
                                    </p:set>
                                    <p:animEffect transition="in" filter="wipe(up)">
                                      <p:cBhvr>
                                        <p:cTn id="90" dur="500"/>
                                        <p:tgtEl>
                                          <p:spTgt spid="34840"/>
                                        </p:tgtEl>
                                      </p:cBhvr>
                                    </p:animEffect>
                                  </p:childTnLst>
                                </p:cTn>
                              </p:par>
                            </p:childTnLst>
                          </p:cTn>
                        </p:par>
                        <p:par>
                          <p:cTn id="91" fill="hold" nodeType="afterGroup">
                            <p:stCondLst>
                              <p:cond delay="2000"/>
                            </p:stCondLst>
                            <p:childTnLst>
                              <p:par>
                                <p:cTn id="92" presetID="22" presetClass="entr" presetSubtype="1" fill="hold" grpId="0" nodeType="afterEffect">
                                  <p:stCondLst>
                                    <p:cond delay="0"/>
                                  </p:stCondLst>
                                  <p:childTnLst>
                                    <p:set>
                                      <p:cBhvr>
                                        <p:cTn id="93" dur="1" fill="hold">
                                          <p:stCondLst>
                                            <p:cond delay="0"/>
                                          </p:stCondLst>
                                        </p:cTn>
                                        <p:tgtEl>
                                          <p:spTgt spid="34839"/>
                                        </p:tgtEl>
                                        <p:attrNameLst>
                                          <p:attrName>style.visibility</p:attrName>
                                        </p:attrNameLst>
                                      </p:cBhvr>
                                      <p:to>
                                        <p:strVal val="visible"/>
                                      </p:to>
                                    </p:set>
                                    <p:animEffect transition="in" filter="wipe(up)">
                                      <p:cBhvr>
                                        <p:cTn id="94" dur="500"/>
                                        <p:tgtEl>
                                          <p:spTgt spid="34839"/>
                                        </p:tgtEl>
                                      </p:cBhvr>
                                    </p:animEffect>
                                  </p:childTnLst>
                                </p:cTn>
                              </p:par>
                            </p:childTnLst>
                          </p:cTn>
                        </p:par>
                        <p:par>
                          <p:cTn id="95" fill="hold" nodeType="afterGroup">
                            <p:stCondLst>
                              <p:cond delay="2500"/>
                            </p:stCondLst>
                            <p:childTnLst>
                              <p:par>
                                <p:cTn id="96" presetID="22" presetClass="entr" presetSubtype="1" fill="hold" nodeType="afterEffect">
                                  <p:stCondLst>
                                    <p:cond delay="0"/>
                                  </p:stCondLst>
                                  <p:childTnLst>
                                    <p:set>
                                      <p:cBhvr>
                                        <p:cTn id="97" dur="1" fill="hold">
                                          <p:stCondLst>
                                            <p:cond delay="0"/>
                                          </p:stCondLst>
                                        </p:cTn>
                                        <p:tgtEl>
                                          <p:spTgt spid="34841"/>
                                        </p:tgtEl>
                                        <p:attrNameLst>
                                          <p:attrName>style.visibility</p:attrName>
                                        </p:attrNameLst>
                                      </p:cBhvr>
                                      <p:to>
                                        <p:strVal val="visible"/>
                                      </p:to>
                                    </p:set>
                                    <p:animEffect transition="in" filter="wipe(up)">
                                      <p:cBhvr>
                                        <p:cTn id="98" dur="500"/>
                                        <p:tgtEl>
                                          <p:spTgt spid="34841"/>
                                        </p:tgtEl>
                                      </p:cBhvr>
                                    </p:animEffect>
                                  </p:childTnLst>
                                </p:cTn>
                              </p:par>
                            </p:childTnLst>
                          </p:cTn>
                        </p:par>
                      </p:childTnLst>
                    </p:cTn>
                  </p:par>
                  <p:par>
                    <p:cTn id="99" fill="hold" nodeType="clickPar">
                      <p:stCondLst>
                        <p:cond delay="indefinite"/>
                      </p:stCondLst>
                      <p:childTnLst>
                        <p:par>
                          <p:cTn id="100" fill="hold" nodeType="withGroup">
                            <p:stCondLst>
                              <p:cond delay="0"/>
                            </p:stCondLst>
                            <p:childTnLst>
                              <p:par>
                                <p:cTn id="101" presetID="2" presetClass="entr" presetSubtype="2" fill="hold" grpId="0" nodeType="clickEffect">
                                  <p:stCondLst>
                                    <p:cond delay="0"/>
                                  </p:stCondLst>
                                  <p:childTnLst>
                                    <p:set>
                                      <p:cBhvr>
                                        <p:cTn id="102" dur="1" fill="hold">
                                          <p:stCondLst>
                                            <p:cond delay="0"/>
                                          </p:stCondLst>
                                        </p:cTn>
                                        <p:tgtEl>
                                          <p:spTgt spid="34852"/>
                                        </p:tgtEl>
                                        <p:attrNameLst>
                                          <p:attrName>style.visibility</p:attrName>
                                        </p:attrNameLst>
                                      </p:cBhvr>
                                      <p:to>
                                        <p:strVal val="visible"/>
                                      </p:to>
                                    </p:set>
                                    <p:anim calcmode="lin" valueType="num">
                                      <p:cBhvr additive="base">
                                        <p:cTn id="103" dur="500" fill="hold"/>
                                        <p:tgtEl>
                                          <p:spTgt spid="34852"/>
                                        </p:tgtEl>
                                        <p:attrNameLst>
                                          <p:attrName>ppt_x</p:attrName>
                                        </p:attrNameLst>
                                      </p:cBhvr>
                                      <p:tavLst>
                                        <p:tav tm="0">
                                          <p:val>
                                            <p:strVal val="1+#ppt_w/2"/>
                                          </p:val>
                                        </p:tav>
                                        <p:tav tm="100000">
                                          <p:val>
                                            <p:strVal val="#ppt_x"/>
                                          </p:val>
                                        </p:tav>
                                      </p:tavLst>
                                    </p:anim>
                                    <p:anim calcmode="lin" valueType="num">
                                      <p:cBhvr additive="base">
                                        <p:cTn id="104" dur="500" fill="hold"/>
                                        <p:tgtEl>
                                          <p:spTgt spid="34852"/>
                                        </p:tgtEl>
                                        <p:attrNameLst>
                                          <p:attrName>ppt_y</p:attrName>
                                        </p:attrNameLst>
                                      </p:cBhvr>
                                      <p:tavLst>
                                        <p:tav tm="0">
                                          <p:val>
                                            <p:strVal val="#ppt_y"/>
                                          </p:val>
                                        </p:tav>
                                        <p:tav tm="100000">
                                          <p:val>
                                            <p:strVal val="#ppt_y"/>
                                          </p:val>
                                        </p:tav>
                                      </p:tavLst>
                                    </p:anim>
                                  </p:childTnLst>
                                </p:cTn>
                              </p:par>
                            </p:childTnLst>
                          </p:cTn>
                        </p:par>
                      </p:childTnLst>
                    </p:cTn>
                  </p:par>
                  <p:par>
                    <p:cTn id="105" fill="hold" nodeType="clickPar">
                      <p:stCondLst>
                        <p:cond delay="indefinite"/>
                      </p:stCondLst>
                      <p:childTnLst>
                        <p:par>
                          <p:cTn id="106" fill="hold" nodeType="withGroup">
                            <p:stCondLst>
                              <p:cond delay="0"/>
                            </p:stCondLst>
                            <p:childTnLst>
                              <p:par>
                                <p:cTn id="107" presetID="2" presetClass="entr" presetSubtype="2" fill="hold" grpId="0" nodeType="clickEffect">
                                  <p:stCondLst>
                                    <p:cond delay="0"/>
                                  </p:stCondLst>
                                  <p:childTnLst>
                                    <p:set>
                                      <p:cBhvr>
                                        <p:cTn id="108" dur="1" fill="hold">
                                          <p:stCondLst>
                                            <p:cond delay="0"/>
                                          </p:stCondLst>
                                        </p:cTn>
                                        <p:tgtEl>
                                          <p:spTgt spid="34853"/>
                                        </p:tgtEl>
                                        <p:attrNameLst>
                                          <p:attrName>style.visibility</p:attrName>
                                        </p:attrNameLst>
                                      </p:cBhvr>
                                      <p:to>
                                        <p:strVal val="visible"/>
                                      </p:to>
                                    </p:set>
                                    <p:anim calcmode="lin" valueType="num">
                                      <p:cBhvr additive="base">
                                        <p:cTn id="109" dur="500" fill="hold"/>
                                        <p:tgtEl>
                                          <p:spTgt spid="34853"/>
                                        </p:tgtEl>
                                        <p:attrNameLst>
                                          <p:attrName>ppt_x</p:attrName>
                                        </p:attrNameLst>
                                      </p:cBhvr>
                                      <p:tavLst>
                                        <p:tav tm="0">
                                          <p:val>
                                            <p:strVal val="1+#ppt_w/2"/>
                                          </p:val>
                                        </p:tav>
                                        <p:tav tm="100000">
                                          <p:val>
                                            <p:strVal val="#ppt_x"/>
                                          </p:val>
                                        </p:tav>
                                      </p:tavLst>
                                    </p:anim>
                                    <p:anim calcmode="lin" valueType="num">
                                      <p:cBhvr additive="base">
                                        <p:cTn id="110" dur="500" fill="hold"/>
                                        <p:tgtEl>
                                          <p:spTgt spid="34853"/>
                                        </p:tgtEl>
                                        <p:attrNameLst>
                                          <p:attrName>ppt_y</p:attrName>
                                        </p:attrNameLst>
                                      </p:cBhvr>
                                      <p:tavLst>
                                        <p:tav tm="0">
                                          <p:val>
                                            <p:strVal val="#ppt_y"/>
                                          </p:val>
                                        </p:tav>
                                        <p:tav tm="100000">
                                          <p:val>
                                            <p:strVal val="#ppt_y"/>
                                          </p:val>
                                        </p:tav>
                                      </p:tavLst>
                                    </p:anim>
                                  </p:childTnLst>
                                </p:cTn>
                              </p:par>
                            </p:childTnLst>
                          </p:cTn>
                        </p:par>
                      </p:childTnLst>
                    </p:cTn>
                  </p:par>
                  <p:par>
                    <p:cTn id="111" fill="hold" nodeType="clickPar">
                      <p:stCondLst>
                        <p:cond delay="indefinite"/>
                      </p:stCondLst>
                      <p:childTnLst>
                        <p:par>
                          <p:cTn id="112" fill="hold" nodeType="withGroup">
                            <p:stCondLst>
                              <p:cond delay="0"/>
                            </p:stCondLst>
                            <p:childTnLst>
                              <p:par>
                                <p:cTn id="113" presetID="2" presetClass="entr" presetSubtype="2" fill="hold" grpId="0" nodeType="clickEffect">
                                  <p:stCondLst>
                                    <p:cond delay="0"/>
                                  </p:stCondLst>
                                  <p:childTnLst>
                                    <p:set>
                                      <p:cBhvr>
                                        <p:cTn id="114" dur="1" fill="hold">
                                          <p:stCondLst>
                                            <p:cond delay="0"/>
                                          </p:stCondLst>
                                        </p:cTn>
                                        <p:tgtEl>
                                          <p:spTgt spid="34854"/>
                                        </p:tgtEl>
                                        <p:attrNameLst>
                                          <p:attrName>style.visibility</p:attrName>
                                        </p:attrNameLst>
                                      </p:cBhvr>
                                      <p:to>
                                        <p:strVal val="visible"/>
                                      </p:to>
                                    </p:set>
                                    <p:anim calcmode="lin" valueType="num">
                                      <p:cBhvr additive="base">
                                        <p:cTn id="115" dur="500" fill="hold"/>
                                        <p:tgtEl>
                                          <p:spTgt spid="34854"/>
                                        </p:tgtEl>
                                        <p:attrNameLst>
                                          <p:attrName>ppt_x</p:attrName>
                                        </p:attrNameLst>
                                      </p:cBhvr>
                                      <p:tavLst>
                                        <p:tav tm="0">
                                          <p:val>
                                            <p:strVal val="1+#ppt_w/2"/>
                                          </p:val>
                                        </p:tav>
                                        <p:tav tm="100000">
                                          <p:val>
                                            <p:strVal val="#ppt_x"/>
                                          </p:val>
                                        </p:tav>
                                      </p:tavLst>
                                    </p:anim>
                                    <p:anim calcmode="lin" valueType="num">
                                      <p:cBhvr additive="base">
                                        <p:cTn id="116" dur="500" fill="hold"/>
                                        <p:tgtEl>
                                          <p:spTgt spid="34854"/>
                                        </p:tgtEl>
                                        <p:attrNameLst>
                                          <p:attrName>ppt_y</p:attrName>
                                        </p:attrNameLst>
                                      </p:cBhvr>
                                      <p:tavLst>
                                        <p:tav tm="0">
                                          <p:val>
                                            <p:strVal val="#ppt_y"/>
                                          </p:val>
                                        </p:tav>
                                        <p:tav tm="100000">
                                          <p:val>
                                            <p:strVal val="#ppt_y"/>
                                          </p:val>
                                        </p:tav>
                                      </p:tavLst>
                                    </p:anim>
                                  </p:childTnLst>
                                </p:cTn>
                              </p:par>
                            </p:childTnLst>
                          </p:cTn>
                        </p:par>
                      </p:childTnLst>
                    </p:cTn>
                  </p:par>
                  <p:par>
                    <p:cTn id="117" fill="hold" nodeType="clickPar">
                      <p:stCondLst>
                        <p:cond delay="indefinite"/>
                      </p:stCondLst>
                      <p:childTnLst>
                        <p:par>
                          <p:cTn id="118" fill="hold" nodeType="withGroup">
                            <p:stCondLst>
                              <p:cond delay="0"/>
                            </p:stCondLst>
                            <p:childTnLst>
                              <p:par>
                                <p:cTn id="119" presetID="2" presetClass="entr" presetSubtype="2" fill="hold" grpId="0" nodeType="clickEffect">
                                  <p:stCondLst>
                                    <p:cond delay="0"/>
                                  </p:stCondLst>
                                  <p:childTnLst>
                                    <p:set>
                                      <p:cBhvr>
                                        <p:cTn id="120" dur="1" fill="hold">
                                          <p:stCondLst>
                                            <p:cond delay="0"/>
                                          </p:stCondLst>
                                        </p:cTn>
                                        <p:tgtEl>
                                          <p:spTgt spid="34855"/>
                                        </p:tgtEl>
                                        <p:attrNameLst>
                                          <p:attrName>style.visibility</p:attrName>
                                        </p:attrNameLst>
                                      </p:cBhvr>
                                      <p:to>
                                        <p:strVal val="visible"/>
                                      </p:to>
                                    </p:set>
                                    <p:anim calcmode="lin" valueType="num">
                                      <p:cBhvr additive="base">
                                        <p:cTn id="121" dur="500" fill="hold"/>
                                        <p:tgtEl>
                                          <p:spTgt spid="34855"/>
                                        </p:tgtEl>
                                        <p:attrNameLst>
                                          <p:attrName>ppt_x</p:attrName>
                                        </p:attrNameLst>
                                      </p:cBhvr>
                                      <p:tavLst>
                                        <p:tav tm="0">
                                          <p:val>
                                            <p:strVal val="1+#ppt_w/2"/>
                                          </p:val>
                                        </p:tav>
                                        <p:tav tm="100000">
                                          <p:val>
                                            <p:strVal val="#ppt_x"/>
                                          </p:val>
                                        </p:tav>
                                      </p:tavLst>
                                    </p:anim>
                                    <p:anim calcmode="lin" valueType="num">
                                      <p:cBhvr additive="base">
                                        <p:cTn id="122" dur="500" fill="hold"/>
                                        <p:tgtEl>
                                          <p:spTgt spid="34855"/>
                                        </p:tgtEl>
                                        <p:attrNameLst>
                                          <p:attrName>ppt_y</p:attrName>
                                        </p:attrNameLst>
                                      </p:cBhvr>
                                      <p:tavLst>
                                        <p:tav tm="0">
                                          <p:val>
                                            <p:strVal val="#ppt_y"/>
                                          </p:val>
                                        </p:tav>
                                        <p:tav tm="100000">
                                          <p:val>
                                            <p:strVal val="#ppt_y"/>
                                          </p:val>
                                        </p:tav>
                                      </p:tavLst>
                                    </p:anim>
                                  </p:childTnLst>
                                </p:cTn>
                              </p:par>
                            </p:childTnLst>
                          </p:cTn>
                        </p:par>
                      </p:childTnLst>
                    </p:cTn>
                  </p:par>
                  <p:par>
                    <p:cTn id="123" fill="hold" nodeType="clickPar">
                      <p:stCondLst>
                        <p:cond delay="indefinite"/>
                      </p:stCondLst>
                      <p:childTnLst>
                        <p:par>
                          <p:cTn id="124" fill="hold" nodeType="withGroup">
                            <p:stCondLst>
                              <p:cond delay="0"/>
                            </p:stCondLst>
                            <p:childTnLst>
                              <p:par>
                                <p:cTn id="125" presetID="22" presetClass="entr" presetSubtype="1" fill="hold" grpId="0" nodeType="clickEffect">
                                  <p:stCondLst>
                                    <p:cond delay="0"/>
                                  </p:stCondLst>
                                  <p:childTnLst>
                                    <p:set>
                                      <p:cBhvr>
                                        <p:cTn id="126" dur="1" fill="hold">
                                          <p:stCondLst>
                                            <p:cond delay="0"/>
                                          </p:stCondLst>
                                        </p:cTn>
                                        <p:tgtEl>
                                          <p:spTgt spid="34857"/>
                                        </p:tgtEl>
                                        <p:attrNameLst>
                                          <p:attrName>style.visibility</p:attrName>
                                        </p:attrNameLst>
                                      </p:cBhvr>
                                      <p:to>
                                        <p:strVal val="visible"/>
                                      </p:to>
                                    </p:set>
                                    <p:animEffect transition="in" filter="wipe(up)">
                                      <p:cBhvr>
                                        <p:cTn id="127" dur="500"/>
                                        <p:tgtEl>
                                          <p:spTgt spid="34857"/>
                                        </p:tgtEl>
                                      </p:cBhvr>
                                    </p:animEffect>
                                  </p:childTnLst>
                                </p:cTn>
                              </p:par>
                            </p:childTnLst>
                          </p:cTn>
                        </p:par>
                      </p:childTnLst>
                    </p:cTn>
                  </p:par>
                  <p:par>
                    <p:cTn id="128" fill="hold" nodeType="clickPar">
                      <p:stCondLst>
                        <p:cond delay="indefinite"/>
                      </p:stCondLst>
                      <p:childTnLst>
                        <p:par>
                          <p:cTn id="129" fill="hold" nodeType="withGroup">
                            <p:stCondLst>
                              <p:cond delay="0"/>
                            </p:stCondLst>
                            <p:childTnLst>
                              <p:par>
                                <p:cTn id="130" presetID="22" presetClass="entr" presetSubtype="1" fill="hold" grpId="0" nodeType="clickEffect">
                                  <p:stCondLst>
                                    <p:cond delay="0"/>
                                  </p:stCondLst>
                                  <p:childTnLst>
                                    <p:set>
                                      <p:cBhvr>
                                        <p:cTn id="131" dur="1" fill="hold">
                                          <p:stCondLst>
                                            <p:cond delay="0"/>
                                          </p:stCondLst>
                                        </p:cTn>
                                        <p:tgtEl>
                                          <p:spTgt spid="34858"/>
                                        </p:tgtEl>
                                        <p:attrNameLst>
                                          <p:attrName>style.visibility</p:attrName>
                                        </p:attrNameLst>
                                      </p:cBhvr>
                                      <p:to>
                                        <p:strVal val="visible"/>
                                      </p:to>
                                    </p:set>
                                    <p:animEffect transition="in" filter="wipe(up)">
                                      <p:cBhvr>
                                        <p:cTn id="132" dur="500"/>
                                        <p:tgtEl>
                                          <p:spTgt spid="348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27" grpId="0" animBg="1" autoUpdateAnimBg="0"/>
      <p:bldP spid="34829" grpId="0" animBg="1" autoUpdateAnimBg="0"/>
      <p:bldP spid="34830" grpId="0" animBg="1" autoUpdateAnimBg="0"/>
      <p:bldP spid="34835" grpId="0" animBg="1" autoUpdateAnimBg="0"/>
      <p:bldP spid="34836" grpId="0" animBg="1" autoUpdateAnimBg="0"/>
      <p:bldP spid="34838" grpId="0" animBg="1" autoUpdateAnimBg="0"/>
      <p:bldP spid="34839" grpId="0" animBg="1" autoUpdateAnimBg="0"/>
      <p:bldP spid="34843" grpId="0" animBg="1" autoUpdateAnimBg="0"/>
      <p:bldP spid="34845" grpId="0" animBg="1" autoUpdateAnimBg="0"/>
      <p:bldP spid="34846" grpId="0" animBg="1" autoUpdateAnimBg="0"/>
      <p:bldP spid="34850" grpId="0" animBg="1" autoUpdateAnimBg="0"/>
      <p:bldP spid="34852" grpId="0" autoUpdateAnimBg="0"/>
      <p:bldP spid="34853" grpId="0" autoUpdateAnimBg="0"/>
      <p:bldP spid="34854" grpId="0" autoUpdateAnimBg="0"/>
      <p:bldP spid="34855" grpId="0" autoUpdateAnimBg="0"/>
      <p:bldP spid="34857" grpId="0" autoUpdateAnimBg="0"/>
      <p:bldP spid="34858"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B24234C4-4246-4D10-A159-7D55CDA7ED5C}"/>
              </a:ext>
            </a:extLst>
          </p:cNvPr>
          <p:cNvSpPr>
            <a:spLocks noGrp="1" noChangeArrowheads="1"/>
          </p:cNvSpPr>
          <p:nvPr>
            <p:ph type="title"/>
          </p:nvPr>
        </p:nvSpPr>
        <p:spPr>
          <a:xfrm>
            <a:off x="685800" y="304800"/>
            <a:ext cx="7772400" cy="701675"/>
          </a:xfrm>
        </p:spPr>
        <p:txBody>
          <a:bodyPr/>
          <a:lstStyle/>
          <a:p>
            <a:pPr algn="l" eaLnBrk="1" hangingPunct="1">
              <a:defRPr/>
            </a:pPr>
            <a:r>
              <a:rPr lang="en-US" altLang="zh-CN" sz="2800" dirty="0">
                <a:latin typeface="华文新魏" panose="02010800040101010101" pitchFamily="2" charset="-122"/>
                <a:ea typeface="华文新魏" panose="02010800040101010101" pitchFamily="2" charset="-122"/>
              </a:rPr>
              <a:t>5.2 </a:t>
            </a:r>
            <a:r>
              <a:rPr lang="zh-CN" altLang="en-US" sz="2800" dirty="0">
                <a:latin typeface="华文新魏" panose="02010800040101010101" pitchFamily="2" charset="-122"/>
                <a:ea typeface="华文新魏" panose="02010800040101010101" pitchFamily="2" charset="-122"/>
              </a:rPr>
              <a:t>软件测试方法</a:t>
            </a:r>
            <a:endParaRPr lang="zh-CN" altLang="zh-CN" sz="2800" dirty="0">
              <a:latin typeface="华文新魏" panose="02010800040101010101" pitchFamily="2" charset="-122"/>
              <a:ea typeface="华文新魏" panose="02010800040101010101" pitchFamily="2" charset="-122"/>
            </a:endParaRPr>
          </a:p>
        </p:txBody>
      </p:sp>
      <p:sp>
        <p:nvSpPr>
          <p:cNvPr id="10243" name="Rectangle 3">
            <a:extLst>
              <a:ext uri="{FF2B5EF4-FFF2-40B4-BE49-F238E27FC236}">
                <a16:creationId xmlns:a16="http://schemas.microsoft.com/office/drawing/2014/main" id="{3E6F5841-B379-4CD3-9844-9511B685A06A}"/>
              </a:ext>
            </a:extLst>
          </p:cNvPr>
          <p:cNvSpPr>
            <a:spLocks noGrp="1" noChangeArrowheads="1"/>
          </p:cNvSpPr>
          <p:nvPr>
            <p:ph type="body" idx="1"/>
          </p:nvPr>
        </p:nvSpPr>
        <p:spPr>
          <a:xfrm>
            <a:off x="685800" y="914400"/>
            <a:ext cx="7772400" cy="587375"/>
          </a:xfrm>
        </p:spPr>
        <p:txBody>
          <a:bodyPr/>
          <a:lstStyle/>
          <a:p>
            <a:pPr eaLnBrk="1" hangingPunct="1"/>
            <a:r>
              <a:rPr lang="zh-CN" altLang="en-US" dirty="0"/>
              <a:t>软件测试方法分为两类：静态分析、动态测试</a:t>
            </a:r>
          </a:p>
        </p:txBody>
      </p:sp>
      <p:sp>
        <p:nvSpPr>
          <p:cNvPr id="10244" name="Rectangle 9">
            <a:extLst>
              <a:ext uri="{FF2B5EF4-FFF2-40B4-BE49-F238E27FC236}">
                <a16:creationId xmlns:a16="http://schemas.microsoft.com/office/drawing/2014/main" id="{BB49BD90-1DD6-444F-8FED-D04043D508A7}"/>
              </a:ext>
            </a:extLst>
          </p:cNvPr>
          <p:cNvSpPr>
            <a:spLocks noChangeArrowheads="1"/>
          </p:cNvSpPr>
          <p:nvPr/>
        </p:nvSpPr>
        <p:spPr bwMode="auto">
          <a:xfrm>
            <a:off x="762000" y="1447800"/>
            <a:ext cx="7972425" cy="220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accent2"/>
              </a:buClr>
              <a:buSzPct val="80000"/>
              <a:buFont typeface="Wingdings" panose="05000000000000000000" pitchFamily="2" charset="2"/>
              <a:defRPr kumimoji="1" sz="2800" b="1">
                <a:solidFill>
                  <a:schemeClr val="tx1"/>
                </a:solidFill>
                <a:latin typeface="Times New Roman" panose="02020603050405020304" pitchFamily="18" charset="0"/>
                <a:ea typeface="楷体_GB2312" pitchFamily="49" charset="-122"/>
              </a:defRPr>
            </a:lvl1pPr>
            <a:lvl2pPr marL="742950" indent="-285750">
              <a:spcBef>
                <a:spcPct val="20000"/>
              </a:spcBef>
              <a:buClr>
                <a:schemeClr val="tx1"/>
              </a:buClr>
              <a:buSzPct val="90000"/>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defRPr kumimoji="1" sz="28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dirty="0">
                <a:solidFill>
                  <a:schemeClr val="folHlink"/>
                </a:solidFill>
              </a:rPr>
              <a:t>一、静态分析方法</a:t>
            </a:r>
          </a:p>
          <a:p>
            <a:pPr algn="just" eaLnBrk="1" hangingPunct="1">
              <a:lnSpc>
                <a:spcPct val="125000"/>
              </a:lnSpc>
              <a:spcBef>
                <a:spcPct val="0"/>
              </a:spcBef>
              <a:buClrTx/>
              <a:buSzTx/>
              <a:buFontTx/>
              <a:buNone/>
            </a:pPr>
            <a:r>
              <a:rPr lang="zh-CN" altLang="en-US" dirty="0">
                <a:solidFill>
                  <a:srgbClr val="FFFF66"/>
                </a:solidFill>
                <a:latin typeface="楷体_GB2312" pitchFamily="49" charset="-122"/>
              </a:rPr>
              <a:t>指以人工的、非形式化的方法对程序进行分析和测试。</a:t>
            </a:r>
            <a:endParaRPr lang="zh-CN" altLang="en-US" dirty="0"/>
          </a:p>
          <a:p>
            <a:pPr eaLnBrk="1" hangingPunct="1"/>
            <a:r>
              <a:rPr lang="zh-CN" altLang="en-US" dirty="0"/>
              <a:t>	桌前检查		代码会审		步行检查</a:t>
            </a:r>
          </a:p>
        </p:txBody>
      </p:sp>
      <p:graphicFrame>
        <p:nvGraphicFramePr>
          <p:cNvPr id="38922" name="Object 10">
            <a:extLst>
              <a:ext uri="{FF2B5EF4-FFF2-40B4-BE49-F238E27FC236}">
                <a16:creationId xmlns:a16="http://schemas.microsoft.com/office/drawing/2014/main" id="{FA4232E5-3529-499A-9FE6-DE659FC00F20}"/>
              </a:ext>
            </a:extLst>
          </p:cNvPr>
          <p:cNvGraphicFramePr>
            <a:graphicFrameLocks noChangeAspect="1"/>
          </p:cNvGraphicFramePr>
          <p:nvPr/>
        </p:nvGraphicFramePr>
        <p:xfrm>
          <a:off x="838200" y="3217863"/>
          <a:ext cx="179388" cy="179387"/>
        </p:xfrm>
        <a:graphic>
          <a:graphicData uri="http://schemas.openxmlformats.org/presentationml/2006/ole">
            <mc:AlternateContent xmlns:mc="http://schemas.openxmlformats.org/markup-compatibility/2006">
              <mc:Choice xmlns:v="urn:schemas-microsoft-com:vml" Requires="v">
                <p:oleObj spid="_x0000_s10266" name="Clip" r:id="rId4" imgW="142555" imgH="142555" progId="MS_ClipArt_Gallery.2">
                  <p:embed/>
                </p:oleObj>
              </mc:Choice>
              <mc:Fallback>
                <p:oleObj name="Clip" r:id="rId4" imgW="142555" imgH="142555" progId="MS_ClipArt_Gallery.2">
                  <p:embed/>
                  <p:pic>
                    <p:nvPicPr>
                      <p:cNvPr id="0" name="Object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8200" y="3217863"/>
                        <a:ext cx="179388" cy="1793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8923" name="Object 11">
            <a:extLst>
              <a:ext uri="{FF2B5EF4-FFF2-40B4-BE49-F238E27FC236}">
                <a16:creationId xmlns:a16="http://schemas.microsoft.com/office/drawing/2014/main" id="{34FDE09E-77A5-4B32-91BA-E713180F532F}"/>
              </a:ext>
            </a:extLst>
          </p:cNvPr>
          <p:cNvGraphicFramePr>
            <a:graphicFrameLocks noChangeAspect="1"/>
          </p:cNvGraphicFramePr>
          <p:nvPr/>
        </p:nvGraphicFramePr>
        <p:xfrm>
          <a:off x="3241675" y="3235325"/>
          <a:ext cx="196850" cy="196850"/>
        </p:xfrm>
        <a:graphic>
          <a:graphicData uri="http://schemas.openxmlformats.org/presentationml/2006/ole">
            <mc:AlternateContent xmlns:mc="http://schemas.openxmlformats.org/markup-compatibility/2006">
              <mc:Choice xmlns:v="urn:schemas-microsoft-com:vml" Requires="v">
                <p:oleObj spid="_x0000_s10267" name="Clip" r:id="rId6" imgW="142555" imgH="142555" progId="MS_ClipArt_Gallery.2">
                  <p:embed/>
                </p:oleObj>
              </mc:Choice>
              <mc:Fallback>
                <p:oleObj name="Clip" r:id="rId6" imgW="142555" imgH="142555" progId="MS_ClipArt_Gallery.2">
                  <p:embed/>
                  <p:pic>
                    <p:nvPicPr>
                      <p:cNvPr id="0" name="Object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41675" y="3235325"/>
                        <a:ext cx="196850" cy="196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8924" name="Object 12">
            <a:extLst>
              <a:ext uri="{FF2B5EF4-FFF2-40B4-BE49-F238E27FC236}">
                <a16:creationId xmlns:a16="http://schemas.microsoft.com/office/drawing/2014/main" id="{6C7CD5AD-B2DC-4763-8958-A50FB7909A08}"/>
              </a:ext>
            </a:extLst>
          </p:cNvPr>
          <p:cNvGraphicFramePr>
            <a:graphicFrameLocks noChangeAspect="1"/>
          </p:cNvGraphicFramePr>
          <p:nvPr/>
        </p:nvGraphicFramePr>
        <p:xfrm>
          <a:off x="6056313" y="3217863"/>
          <a:ext cx="177800" cy="177800"/>
        </p:xfrm>
        <a:graphic>
          <a:graphicData uri="http://schemas.openxmlformats.org/presentationml/2006/ole">
            <mc:AlternateContent xmlns:mc="http://schemas.openxmlformats.org/markup-compatibility/2006">
              <mc:Choice xmlns:v="urn:schemas-microsoft-com:vml" Requires="v">
                <p:oleObj spid="_x0000_s10268" name="Clip" r:id="rId7" imgW="142555" imgH="142555" progId="MS_ClipArt_Gallery.2">
                  <p:embed/>
                </p:oleObj>
              </mc:Choice>
              <mc:Fallback>
                <p:oleObj name="Clip" r:id="rId7" imgW="142555" imgH="142555" progId="MS_ClipArt_Gallery.2">
                  <p:embed/>
                  <p:pic>
                    <p:nvPicPr>
                      <p:cNvPr id="0" name="Object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56313" y="3217863"/>
                        <a:ext cx="177800" cy="177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248" name="Rectangle 13">
            <a:extLst>
              <a:ext uri="{FF2B5EF4-FFF2-40B4-BE49-F238E27FC236}">
                <a16:creationId xmlns:a16="http://schemas.microsoft.com/office/drawing/2014/main" id="{A00F7893-3096-462D-A76F-C220D2D60413}"/>
              </a:ext>
            </a:extLst>
          </p:cNvPr>
          <p:cNvSpPr>
            <a:spLocks noChangeArrowheads="1"/>
          </p:cNvSpPr>
          <p:nvPr/>
        </p:nvSpPr>
        <p:spPr bwMode="auto">
          <a:xfrm>
            <a:off x="914400" y="3733800"/>
            <a:ext cx="7772400" cy="282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accent2"/>
              </a:buClr>
              <a:buSzPct val="80000"/>
              <a:buFont typeface="Wingdings" panose="05000000000000000000" pitchFamily="2" charset="2"/>
              <a:defRPr kumimoji="1" sz="2800" b="1">
                <a:solidFill>
                  <a:schemeClr val="tx1"/>
                </a:solidFill>
                <a:latin typeface="Times New Roman" panose="02020603050405020304" pitchFamily="18" charset="0"/>
                <a:ea typeface="楷体_GB2312" pitchFamily="49" charset="-122"/>
              </a:defRPr>
            </a:lvl1pPr>
            <a:lvl2pPr marL="742950" indent="-285750">
              <a:spcBef>
                <a:spcPct val="20000"/>
              </a:spcBef>
              <a:buClr>
                <a:schemeClr val="tx1"/>
              </a:buClr>
              <a:buSzPct val="90000"/>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defRPr kumimoji="1" sz="2800">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pPr>
            <a:r>
              <a:rPr lang="zh-CN" altLang="en-US"/>
              <a:t>步行检查时，还常使用以下分析方法：</a:t>
            </a:r>
          </a:p>
          <a:p>
            <a:pPr eaLnBrk="1" hangingPunct="1">
              <a:lnSpc>
                <a:spcPct val="90000"/>
              </a:lnSpc>
              <a:spcBef>
                <a:spcPct val="40000"/>
              </a:spcBef>
            </a:pPr>
            <a:r>
              <a:rPr lang="zh-CN" altLang="en-US">
                <a:solidFill>
                  <a:srgbClr val="FFCCFF"/>
                </a:solidFill>
              </a:rPr>
              <a:t>①</a:t>
            </a:r>
            <a:r>
              <a:rPr lang="zh-CN" altLang="en-US">
                <a:solidFill>
                  <a:schemeClr val="folHlink"/>
                </a:solidFill>
              </a:rPr>
              <a:t> </a:t>
            </a:r>
            <a:r>
              <a:rPr lang="zh-CN" altLang="en-US"/>
              <a:t>调用图</a:t>
            </a:r>
          </a:p>
          <a:p>
            <a:pPr eaLnBrk="1" hangingPunct="1">
              <a:lnSpc>
                <a:spcPct val="90000"/>
              </a:lnSpc>
            </a:pPr>
            <a:r>
              <a:rPr lang="zh-CN" altLang="en-US"/>
              <a:t>	从语义的角度考察程序的控制路线。</a:t>
            </a:r>
          </a:p>
          <a:p>
            <a:pPr eaLnBrk="1" hangingPunct="1">
              <a:lnSpc>
                <a:spcPct val="90000"/>
              </a:lnSpc>
              <a:spcBef>
                <a:spcPct val="40000"/>
              </a:spcBef>
            </a:pPr>
            <a:r>
              <a:rPr lang="zh-CN" altLang="en-US">
                <a:solidFill>
                  <a:srgbClr val="FFCCFF"/>
                </a:solidFill>
              </a:rPr>
              <a:t>②</a:t>
            </a:r>
            <a:r>
              <a:rPr lang="zh-CN" altLang="en-US"/>
              <a:t> 数据流分析图</a:t>
            </a:r>
          </a:p>
          <a:p>
            <a:pPr eaLnBrk="1" hangingPunct="1">
              <a:lnSpc>
                <a:spcPct val="90000"/>
              </a:lnSpc>
            </a:pPr>
            <a:r>
              <a:rPr lang="zh-CN" altLang="en-US"/>
              <a:t>	检查分析变量的定义和引用情况。</a:t>
            </a:r>
          </a:p>
        </p:txBody>
      </p:sp>
      <p:sp>
        <p:nvSpPr>
          <p:cNvPr id="10249" name="AutoShape 15">
            <a:hlinkClick r:id="" action="ppaction://hlinkshowjump?jump=nextslide" highlightClick="1"/>
            <a:extLst>
              <a:ext uri="{FF2B5EF4-FFF2-40B4-BE49-F238E27FC236}">
                <a16:creationId xmlns:a16="http://schemas.microsoft.com/office/drawing/2014/main" id="{3C33EDDE-5553-472A-A9FB-4D1F991CF373}"/>
              </a:ext>
            </a:extLst>
          </p:cNvPr>
          <p:cNvSpPr>
            <a:spLocks noChangeArrowheads="1"/>
          </p:cNvSpPr>
          <p:nvPr/>
        </p:nvSpPr>
        <p:spPr bwMode="auto">
          <a:xfrm>
            <a:off x="846138" y="3509963"/>
            <a:ext cx="1711325" cy="493712"/>
          </a:xfrm>
          <a:prstGeom prst="actionButtonBlank">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kumimoji="1" sz="1600" b="1">
                <a:solidFill>
                  <a:srgbClr val="003399"/>
                </a:solidFill>
                <a:latin typeface="Times New Roman" panose="02020603050405020304" pitchFamily="18" charset="0"/>
                <a:ea typeface="宋体" panose="02010600030101010101" pitchFamily="2" charset="-122"/>
              </a:defRPr>
            </a:lvl1pPr>
            <a:lvl2pPr marL="742950" indent="-285750" algn="ctr">
              <a:defRPr kumimoji="1" sz="1600" b="1">
                <a:solidFill>
                  <a:srgbClr val="003399"/>
                </a:solidFill>
                <a:latin typeface="Times New Roman" panose="02020603050405020304" pitchFamily="18" charset="0"/>
                <a:ea typeface="宋体" panose="02010600030101010101" pitchFamily="2" charset="-122"/>
              </a:defRPr>
            </a:lvl2pPr>
            <a:lvl3pPr marL="1143000" indent="-228600" algn="ctr">
              <a:defRPr kumimoji="1" sz="1600" b="1">
                <a:solidFill>
                  <a:srgbClr val="003399"/>
                </a:solidFill>
                <a:latin typeface="Times New Roman" panose="02020603050405020304" pitchFamily="18" charset="0"/>
                <a:ea typeface="宋体" panose="02010600030101010101" pitchFamily="2" charset="-122"/>
              </a:defRPr>
            </a:lvl3pPr>
            <a:lvl4pPr marL="1600200" indent="-228600" algn="ctr">
              <a:defRPr kumimoji="1" sz="1600" b="1">
                <a:solidFill>
                  <a:srgbClr val="003399"/>
                </a:solidFill>
                <a:latin typeface="Times New Roman" panose="02020603050405020304" pitchFamily="18" charset="0"/>
                <a:ea typeface="宋体" panose="02010600030101010101" pitchFamily="2" charset="-122"/>
              </a:defRPr>
            </a:lvl4pPr>
            <a:lvl5pPr marL="2057400" indent="-228600" algn="ctr">
              <a:defRPr kumimoji="1" sz="1600" b="1">
                <a:solidFill>
                  <a:srgbClr val="003399"/>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250" name="AutoShape 18">
            <a:hlinkClick r:id="rId8" action="ppaction://hlinksldjump" highlightClick="1"/>
            <a:extLst>
              <a:ext uri="{FF2B5EF4-FFF2-40B4-BE49-F238E27FC236}">
                <a16:creationId xmlns:a16="http://schemas.microsoft.com/office/drawing/2014/main" id="{06759544-D1E1-47E8-88C7-7BF8FD89D2B0}"/>
              </a:ext>
            </a:extLst>
          </p:cNvPr>
          <p:cNvSpPr>
            <a:spLocks noChangeArrowheads="1"/>
          </p:cNvSpPr>
          <p:nvPr/>
        </p:nvSpPr>
        <p:spPr bwMode="auto">
          <a:xfrm>
            <a:off x="865188" y="4621213"/>
            <a:ext cx="2786062" cy="528637"/>
          </a:xfrm>
          <a:prstGeom prst="actionButtonBlank">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kumimoji="1" sz="1600" b="1">
                <a:solidFill>
                  <a:srgbClr val="003399"/>
                </a:solidFill>
                <a:latin typeface="Times New Roman" panose="02020603050405020304" pitchFamily="18" charset="0"/>
                <a:ea typeface="宋体" panose="02010600030101010101" pitchFamily="2" charset="-122"/>
              </a:defRPr>
            </a:lvl1pPr>
            <a:lvl2pPr marL="742950" indent="-285750" algn="ctr">
              <a:defRPr kumimoji="1" sz="1600" b="1">
                <a:solidFill>
                  <a:srgbClr val="003399"/>
                </a:solidFill>
                <a:latin typeface="Times New Roman" panose="02020603050405020304" pitchFamily="18" charset="0"/>
                <a:ea typeface="宋体" panose="02010600030101010101" pitchFamily="2" charset="-122"/>
              </a:defRPr>
            </a:lvl2pPr>
            <a:lvl3pPr marL="1143000" indent="-228600" algn="ctr">
              <a:defRPr kumimoji="1" sz="1600" b="1">
                <a:solidFill>
                  <a:srgbClr val="003399"/>
                </a:solidFill>
                <a:latin typeface="Times New Roman" panose="02020603050405020304" pitchFamily="18" charset="0"/>
                <a:ea typeface="宋体" panose="02010600030101010101" pitchFamily="2" charset="-122"/>
              </a:defRPr>
            </a:lvl3pPr>
            <a:lvl4pPr marL="1600200" indent="-228600" algn="ctr">
              <a:defRPr kumimoji="1" sz="1600" b="1">
                <a:solidFill>
                  <a:srgbClr val="003399"/>
                </a:solidFill>
                <a:latin typeface="Times New Roman" panose="02020603050405020304" pitchFamily="18" charset="0"/>
                <a:ea typeface="宋体" panose="02010600030101010101" pitchFamily="2" charset="-122"/>
              </a:defRPr>
            </a:lvl4pPr>
            <a:lvl5pPr marL="2057400" indent="-228600" algn="ctr">
              <a:defRPr kumimoji="1" sz="1600" b="1">
                <a:solidFill>
                  <a:srgbClr val="003399"/>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251" name="Oval 37">
            <a:hlinkClick r:id="" action="ppaction://hlinkshowjump?jump=previousslide"/>
            <a:extLst>
              <a:ext uri="{FF2B5EF4-FFF2-40B4-BE49-F238E27FC236}">
                <a16:creationId xmlns:a16="http://schemas.microsoft.com/office/drawing/2014/main" id="{650B9E80-C0FF-4393-8525-B49C8FAAB891}"/>
              </a:ext>
            </a:extLst>
          </p:cNvPr>
          <p:cNvSpPr>
            <a:spLocks noChangeArrowheads="1"/>
          </p:cNvSpPr>
          <p:nvPr/>
        </p:nvSpPr>
        <p:spPr bwMode="auto">
          <a:xfrm>
            <a:off x="6353175" y="6386513"/>
            <a:ext cx="747713" cy="323850"/>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kumimoji="1" sz="1600" b="1">
                <a:solidFill>
                  <a:srgbClr val="003399"/>
                </a:solidFill>
                <a:latin typeface="Times New Roman" panose="02020603050405020304" pitchFamily="18" charset="0"/>
                <a:ea typeface="宋体" panose="02010600030101010101" pitchFamily="2" charset="-122"/>
              </a:defRPr>
            </a:lvl1pPr>
            <a:lvl2pPr marL="742950" indent="-285750" algn="ctr">
              <a:defRPr kumimoji="1" sz="1600" b="1">
                <a:solidFill>
                  <a:srgbClr val="003399"/>
                </a:solidFill>
                <a:latin typeface="Times New Roman" panose="02020603050405020304" pitchFamily="18" charset="0"/>
                <a:ea typeface="宋体" panose="02010600030101010101" pitchFamily="2" charset="-122"/>
              </a:defRPr>
            </a:lvl2pPr>
            <a:lvl3pPr marL="1143000" indent="-228600" algn="ctr">
              <a:defRPr kumimoji="1" sz="1600" b="1">
                <a:solidFill>
                  <a:srgbClr val="003399"/>
                </a:solidFill>
                <a:latin typeface="Times New Roman" panose="02020603050405020304" pitchFamily="18" charset="0"/>
                <a:ea typeface="宋体" panose="02010600030101010101" pitchFamily="2" charset="-122"/>
              </a:defRPr>
            </a:lvl3pPr>
            <a:lvl4pPr marL="1600200" indent="-228600" algn="ctr">
              <a:defRPr kumimoji="1" sz="1600" b="1">
                <a:solidFill>
                  <a:srgbClr val="003399"/>
                </a:solidFill>
                <a:latin typeface="Times New Roman" panose="02020603050405020304" pitchFamily="18" charset="0"/>
                <a:ea typeface="宋体" panose="02010600030101010101" pitchFamily="2" charset="-122"/>
              </a:defRPr>
            </a:lvl4pPr>
            <a:lvl5pPr marL="2057400" indent="-228600" algn="ctr">
              <a:defRPr kumimoji="1" sz="1600" b="1">
                <a:solidFill>
                  <a:srgbClr val="003399"/>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252" name="Oval 38">
            <a:hlinkClick r:id="" action="ppaction://hlinkshowjump?jump=nextslide"/>
            <a:extLst>
              <a:ext uri="{FF2B5EF4-FFF2-40B4-BE49-F238E27FC236}">
                <a16:creationId xmlns:a16="http://schemas.microsoft.com/office/drawing/2014/main" id="{13AF4633-A471-4732-955A-C6AD5ED4F217}"/>
              </a:ext>
            </a:extLst>
          </p:cNvPr>
          <p:cNvSpPr>
            <a:spLocks noChangeArrowheads="1"/>
          </p:cNvSpPr>
          <p:nvPr/>
        </p:nvSpPr>
        <p:spPr bwMode="auto">
          <a:xfrm>
            <a:off x="7219950" y="6391275"/>
            <a:ext cx="781050" cy="314325"/>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kumimoji="1" sz="1600" b="1">
                <a:solidFill>
                  <a:srgbClr val="003399"/>
                </a:solidFill>
                <a:latin typeface="Times New Roman" panose="02020603050405020304" pitchFamily="18" charset="0"/>
                <a:ea typeface="宋体" panose="02010600030101010101" pitchFamily="2" charset="-122"/>
              </a:defRPr>
            </a:lvl1pPr>
            <a:lvl2pPr marL="742950" indent="-285750" algn="ctr">
              <a:defRPr kumimoji="1" sz="1600" b="1">
                <a:solidFill>
                  <a:srgbClr val="003399"/>
                </a:solidFill>
                <a:latin typeface="Times New Roman" panose="02020603050405020304" pitchFamily="18" charset="0"/>
                <a:ea typeface="宋体" panose="02010600030101010101" pitchFamily="2" charset="-122"/>
              </a:defRPr>
            </a:lvl2pPr>
            <a:lvl3pPr marL="1143000" indent="-228600" algn="ctr">
              <a:defRPr kumimoji="1" sz="1600" b="1">
                <a:solidFill>
                  <a:srgbClr val="003399"/>
                </a:solidFill>
                <a:latin typeface="Times New Roman" panose="02020603050405020304" pitchFamily="18" charset="0"/>
                <a:ea typeface="宋体" panose="02010600030101010101" pitchFamily="2" charset="-122"/>
              </a:defRPr>
            </a:lvl3pPr>
            <a:lvl4pPr marL="1600200" indent="-228600" algn="ctr">
              <a:defRPr kumimoji="1" sz="1600" b="1">
                <a:solidFill>
                  <a:srgbClr val="003399"/>
                </a:solidFill>
                <a:latin typeface="Times New Roman" panose="02020603050405020304" pitchFamily="18" charset="0"/>
                <a:ea typeface="宋体" panose="02010600030101010101" pitchFamily="2" charset="-122"/>
              </a:defRPr>
            </a:lvl4pPr>
            <a:lvl5pPr marL="2057400" indent="-228600" algn="ctr">
              <a:defRPr kumimoji="1" sz="1600" b="1">
                <a:solidFill>
                  <a:srgbClr val="003399"/>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253" name="Oval 39">
            <a:hlinkClick r:id="" action="ppaction://hlinkshowjump?jump=firstslide"/>
            <a:extLst>
              <a:ext uri="{FF2B5EF4-FFF2-40B4-BE49-F238E27FC236}">
                <a16:creationId xmlns:a16="http://schemas.microsoft.com/office/drawing/2014/main" id="{6E472984-4B62-44CC-B674-32F3FACCBF71}"/>
              </a:ext>
            </a:extLst>
          </p:cNvPr>
          <p:cNvSpPr>
            <a:spLocks noChangeArrowheads="1"/>
          </p:cNvSpPr>
          <p:nvPr/>
        </p:nvSpPr>
        <p:spPr bwMode="auto">
          <a:xfrm>
            <a:off x="8148638" y="6392863"/>
            <a:ext cx="781050" cy="314325"/>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kumimoji="1" sz="1600" b="1">
                <a:solidFill>
                  <a:srgbClr val="003399"/>
                </a:solidFill>
                <a:latin typeface="Times New Roman" panose="02020603050405020304" pitchFamily="18" charset="0"/>
                <a:ea typeface="宋体" panose="02010600030101010101" pitchFamily="2" charset="-122"/>
              </a:defRPr>
            </a:lvl1pPr>
            <a:lvl2pPr marL="742950" indent="-285750" algn="ctr">
              <a:defRPr kumimoji="1" sz="1600" b="1">
                <a:solidFill>
                  <a:srgbClr val="003399"/>
                </a:solidFill>
                <a:latin typeface="Times New Roman" panose="02020603050405020304" pitchFamily="18" charset="0"/>
                <a:ea typeface="宋体" panose="02010600030101010101" pitchFamily="2" charset="-122"/>
              </a:defRPr>
            </a:lvl2pPr>
            <a:lvl3pPr marL="1143000" indent="-228600" algn="ctr">
              <a:defRPr kumimoji="1" sz="1600" b="1">
                <a:solidFill>
                  <a:srgbClr val="003399"/>
                </a:solidFill>
                <a:latin typeface="Times New Roman" panose="02020603050405020304" pitchFamily="18" charset="0"/>
                <a:ea typeface="宋体" panose="02010600030101010101" pitchFamily="2" charset="-122"/>
              </a:defRPr>
            </a:lvl3pPr>
            <a:lvl4pPr marL="1600200" indent="-228600" algn="ctr">
              <a:defRPr kumimoji="1" sz="1600" b="1">
                <a:solidFill>
                  <a:srgbClr val="003399"/>
                </a:solidFill>
                <a:latin typeface="Times New Roman" panose="02020603050405020304" pitchFamily="18" charset="0"/>
                <a:ea typeface="宋体" panose="02010600030101010101" pitchFamily="2" charset="-122"/>
              </a:defRPr>
            </a:lvl4pPr>
            <a:lvl5pPr marL="2057400" indent="-228600" algn="ctr">
              <a:defRPr kumimoji="1" sz="1600" b="1">
                <a:solidFill>
                  <a:srgbClr val="003399"/>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9pPr>
          </a:lstStyle>
          <a:p>
            <a:pPr eaLnBrk="1" hangingPunct="1"/>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afterEffect">
                                  <p:stCondLst>
                                    <p:cond delay="0"/>
                                  </p:stCondLst>
                                  <p:childTnLst>
                                    <p:set>
                                      <p:cBhvr>
                                        <p:cTn id="6" dur="1" fill="hold">
                                          <p:stCondLst>
                                            <p:cond delay="499"/>
                                          </p:stCondLst>
                                        </p:cTn>
                                        <p:tgtEl>
                                          <p:spTgt spid="38922"/>
                                        </p:tgtEl>
                                        <p:attrNameLst>
                                          <p:attrName>style.visibility</p:attrName>
                                        </p:attrNameLst>
                                      </p:cBhvr>
                                      <p:to>
                                        <p:strVal val="visible"/>
                                      </p:to>
                                    </p:set>
                                  </p:childTnLst>
                                </p:cTn>
                              </p:par>
                            </p:childTnLst>
                          </p:cTn>
                        </p:par>
                        <p:par>
                          <p:cTn id="7" fill="hold" nodeType="afterGroup">
                            <p:stCondLst>
                              <p:cond delay="500"/>
                            </p:stCondLst>
                            <p:childTnLst>
                              <p:par>
                                <p:cTn id="8" presetID="1" presetClass="entr" presetSubtype="0" fill="hold" nodeType="afterEffect">
                                  <p:stCondLst>
                                    <p:cond delay="0"/>
                                  </p:stCondLst>
                                  <p:childTnLst>
                                    <p:set>
                                      <p:cBhvr>
                                        <p:cTn id="9" dur="1" fill="hold">
                                          <p:stCondLst>
                                            <p:cond delay="499"/>
                                          </p:stCondLst>
                                        </p:cTn>
                                        <p:tgtEl>
                                          <p:spTgt spid="38923"/>
                                        </p:tgtEl>
                                        <p:attrNameLst>
                                          <p:attrName>style.visibility</p:attrName>
                                        </p:attrNameLst>
                                      </p:cBhvr>
                                      <p:to>
                                        <p:strVal val="visible"/>
                                      </p:to>
                                    </p:set>
                                  </p:childTnLst>
                                </p:cTn>
                              </p:par>
                            </p:childTnLst>
                          </p:cTn>
                        </p:par>
                        <p:par>
                          <p:cTn id="10" fill="hold" nodeType="afterGroup">
                            <p:stCondLst>
                              <p:cond delay="1000"/>
                            </p:stCondLst>
                            <p:childTnLst>
                              <p:par>
                                <p:cTn id="11" presetID="1" presetClass="entr" presetSubtype="0" fill="hold" nodeType="afterEffect">
                                  <p:stCondLst>
                                    <p:cond delay="0"/>
                                  </p:stCondLst>
                                  <p:childTnLst>
                                    <p:set>
                                      <p:cBhvr>
                                        <p:cTn id="12" dur="1" fill="hold">
                                          <p:stCondLst>
                                            <p:cond delay="499"/>
                                          </p:stCondLst>
                                        </p:cTn>
                                        <p:tgtEl>
                                          <p:spTgt spid="389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showMasterSp="0" showMasterPhAnim="0">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139C4C1C-FCD2-41FC-B81D-DFBA8160E8BF}"/>
              </a:ext>
            </a:extLst>
          </p:cNvPr>
          <p:cNvSpPr>
            <a:spLocks noGrp="1" noChangeArrowheads="1"/>
          </p:cNvSpPr>
          <p:nvPr>
            <p:ph type="title"/>
          </p:nvPr>
        </p:nvSpPr>
        <p:spPr>
          <a:xfrm>
            <a:off x="762000" y="228600"/>
            <a:ext cx="7772400" cy="701675"/>
          </a:xfrm>
        </p:spPr>
        <p:txBody>
          <a:bodyPr/>
          <a:lstStyle/>
          <a:p>
            <a:pPr algn="l" eaLnBrk="1" hangingPunct="1">
              <a:defRPr/>
            </a:pPr>
            <a:r>
              <a:rPr lang="zh-CN" altLang="en-US" sz="2800">
                <a:solidFill>
                  <a:schemeClr val="tx1"/>
                </a:solidFill>
                <a:latin typeface="楷体_GB2312" pitchFamily="49" charset="-122"/>
                <a:ea typeface="楷体_GB2312" pitchFamily="49" charset="-122"/>
              </a:rPr>
              <a:t>① 调用图</a:t>
            </a:r>
            <a:endParaRPr lang="zh-CN" altLang="en-US"/>
          </a:p>
        </p:txBody>
      </p:sp>
      <p:sp>
        <p:nvSpPr>
          <p:cNvPr id="39939" name="Rectangle 3">
            <a:extLst>
              <a:ext uri="{FF2B5EF4-FFF2-40B4-BE49-F238E27FC236}">
                <a16:creationId xmlns:a16="http://schemas.microsoft.com/office/drawing/2014/main" id="{B12D33E9-1D30-4EA8-A3B3-6A049BCA9F1A}"/>
              </a:ext>
            </a:extLst>
          </p:cNvPr>
          <p:cNvSpPr>
            <a:spLocks noGrp="1" noChangeArrowheads="1"/>
          </p:cNvSpPr>
          <p:nvPr>
            <p:ph type="body" idx="1"/>
          </p:nvPr>
        </p:nvSpPr>
        <p:spPr>
          <a:xfrm>
            <a:off x="4897438" y="1558925"/>
            <a:ext cx="3475037" cy="1628775"/>
          </a:xfrm>
        </p:spPr>
        <p:txBody>
          <a:bodyPr/>
          <a:lstStyle/>
          <a:p>
            <a:pPr eaLnBrk="1" hangingPunct="1"/>
            <a:r>
              <a:rPr lang="zh-CN" altLang="en-US" sz="3200"/>
              <a:t>	</a:t>
            </a:r>
            <a:r>
              <a:rPr lang="zh-CN" altLang="en-US"/>
              <a:t>无论</a:t>
            </a:r>
            <a:r>
              <a:rPr lang="en-US" altLang="zh-CN"/>
              <a:t>Y </a:t>
            </a:r>
            <a:r>
              <a:rPr lang="zh-CN" altLang="en-US"/>
              <a:t>为何值，都不能够调用子程序</a:t>
            </a:r>
            <a:r>
              <a:rPr lang="zh-CN" altLang="en-US" sz="3200"/>
              <a:t>。		</a:t>
            </a:r>
          </a:p>
        </p:txBody>
      </p:sp>
      <p:sp>
        <p:nvSpPr>
          <p:cNvPr id="11268" name="AutoShape 10">
            <a:extLst>
              <a:ext uri="{FF2B5EF4-FFF2-40B4-BE49-F238E27FC236}">
                <a16:creationId xmlns:a16="http://schemas.microsoft.com/office/drawing/2014/main" id="{EA912BC1-BE55-4458-9611-8BA032E54B5E}"/>
              </a:ext>
            </a:extLst>
          </p:cNvPr>
          <p:cNvSpPr>
            <a:spLocks noChangeArrowheads="1"/>
          </p:cNvSpPr>
          <p:nvPr/>
        </p:nvSpPr>
        <p:spPr bwMode="auto">
          <a:xfrm>
            <a:off x="2133600" y="1376363"/>
            <a:ext cx="1711325" cy="422275"/>
          </a:xfrm>
          <a:prstGeom prst="roundRect">
            <a:avLst>
              <a:gd name="adj" fmla="val 16667"/>
            </a:avLst>
          </a:prstGeom>
          <a:solidFill>
            <a:srgbClr val="FFFFCC"/>
          </a:solidFill>
          <a:ln w="9525">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kumimoji="1" sz="1600" b="1">
                <a:solidFill>
                  <a:srgbClr val="003399"/>
                </a:solidFill>
                <a:latin typeface="Times New Roman" panose="02020603050405020304" pitchFamily="18" charset="0"/>
                <a:ea typeface="宋体" panose="02010600030101010101" pitchFamily="2" charset="-122"/>
              </a:defRPr>
            </a:lvl1pPr>
            <a:lvl2pPr marL="742950" indent="-285750" algn="ctr">
              <a:defRPr kumimoji="1" sz="1600" b="1">
                <a:solidFill>
                  <a:srgbClr val="003399"/>
                </a:solidFill>
                <a:latin typeface="Times New Roman" panose="02020603050405020304" pitchFamily="18" charset="0"/>
                <a:ea typeface="宋体" panose="02010600030101010101" pitchFamily="2" charset="-122"/>
              </a:defRPr>
            </a:lvl2pPr>
            <a:lvl3pPr marL="1143000" indent="-228600" algn="ctr">
              <a:defRPr kumimoji="1" sz="1600" b="1">
                <a:solidFill>
                  <a:srgbClr val="003399"/>
                </a:solidFill>
                <a:latin typeface="Times New Roman" panose="02020603050405020304" pitchFamily="18" charset="0"/>
                <a:ea typeface="宋体" panose="02010600030101010101" pitchFamily="2" charset="-122"/>
              </a:defRPr>
            </a:lvl3pPr>
            <a:lvl4pPr marL="1600200" indent="-228600" algn="ctr">
              <a:defRPr kumimoji="1" sz="1600" b="1">
                <a:solidFill>
                  <a:srgbClr val="003399"/>
                </a:solidFill>
                <a:latin typeface="Times New Roman" panose="02020603050405020304" pitchFamily="18" charset="0"/>
                <a:ea typeface="宋体" panose="02010600030101010101" pitchFamily="2" charset="-122"/>
              </a:defRPr>
            </a:lvl4pPr>
            <a:lvl5pPr marL="2057400" indent="-228600" algn="ctr">
              <a:defRPr kumimoji="1" sz="1600" b="1">
                <a:solidFill>
                  <a:srgbClr val="003399"/>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9pPr>
          </a:lstStyle>
          <a:p>
            <a:pPr eaLnBrk="1" hangingPunct="1"/>
            <a:r>
              <a:rPr lang="en-US" altLang="zh-CN" sz="2400">
                <a:solidFill>
                  <a:schemeClr val="bg2"/>
                </a:solidFill>
              </a:rPr>
              <a:t>READY</a:t>
            </a:r>
          </a:p>
        </p:txBody>
      </p:sp>
      <p:sp>
        <p:nvSpPr>
          <p:cNvPr id="11269" name="Line 11">
            <a:extLst>
              <a:ext uri="{FF2B5EF4-FFF2-40B4-BE49-F238E27FC236}">
                <a16:creationId xmlns:a16="http://schemas.microsoft.com/office/drawing/2014/main" id="{8998072A-9827-42B4-949F-69792AB89A2C}"/>
              </a:ext>
            </a:extLst>
          </p:cNvPr>
          <p:cNvSpPr>
            <a:spLocks noChangeShapeType="1"/>
          </p:cNvSpPr>
          <p:nvPr/>
        </p:nvSpPr>
        <p:spPr bwMode="auto">
          <a:xfrm>
            <a:off x="2963863" y="1817688"/>
            <a:ext cx="0" cy="280987"/>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70" name="AutoShape 12">
            <a:extLst>
              <a:ext uri="{FF2B5EF4-FFF2-40B4-BE49-F238E27FC236}">
                <a16:creationId xmlns:a16="http://schemas.microsoft.com/office/drawing/2014/main" id="{52CB5DD3-A01D-4EB4-83D1-BD21629800F8}"/>
              </a:ext>
            </a:extLst>
          </p:cNvPr>
          <p:cNvSpPr>
            <a:spLocks noChangeArrowheads="1"/>
          </p:cNvSpPr>
          <p:nvPr/>
        </p:nvSpPr>
        <p:spPr bwMode="auto">
          <a:xfrm>
            <a:off x="2222500" y="2081213"/>
            <a:ext cx="1482725" cy="633412"/>
          </a:xfrm>
          <a:prstGeom prst="diamond">
            <a:avLst/>
          </a:prstGeom>
          <a:solidFill>
            <a:srgbClr val="FFFFCC"/>
          </a:solidFill>
          <a:ln w="952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kumimoji="1" sz="1600" b="1">
                <a:solidFill>
                  <a:srgbClr val="003399"/>
                </a:solidFill>
                <a:latin typeface="Times New Roman" panose="02020603050405020304" pitchFamily="18" charset="0"/>
                <a:ea typeface="宋体" panose="02010600030101010101" pitchFamily="2" charset="-122"/>
              </a:defRPr>
            </a:lvl1pPr>
            <a:lvl2pPr marL="742950" indent="-285750" algn="ctr">
              <a:defRPr kumimoji="1" sz="1600" b="1">
                <a:solidFill>
                  <a:srgbClr val="003399"/>
                </a:solidFill>
                <a:latin typeface="Times New Roman" panose="02020603050405020304" pitchFamily="18" charset="0"/>
                <a:ea typeface="宋体" panose="02010600030101010101" pitchFamily="2" charset="-122"/>
              </a:defRPr>
            </a:lvl2pPr>
            <a:lvl3pPr marL="1143000" indent="-228600" algn="ctr">
              <a:defRPr kumimoji="1" sz="1600" b="1">
                <a:solidFill>
                  <a:srgbClr val="003399"/>
                </a:solidFill>
                <a:latin typeface="Times New Roman" panose="02020603050405020304" pitchFamily="18" charset="0"/>
                <a:ea typeface="宋体" panose="02010600030101010101" pitchFamily="2" charset="-122"/>
              </a:defRPr>
            </a:lvl3pPr>
            <a:lvl4pPr marL="1600200" indent="-228600" algn="ctr">
              <a:defRPr kumimoji="1" sz="1600" b="1">
                <a:solidFill>
                  <a:srgbClr val="003399"/>
                </a:solidFill>
                <a:latin typeface="Times New Roman" panose="02020603050405020304" pitchFamily="18" charset="0"/>
                <a:ea typeface="宋体" panose="02010600030101010101" pitchFamily="2" charset="-122"/>
              </a:defRPr>
            </a:lvl4pPr>
            <a:lvl5pPr marL="2057400" indent="-228600" algn="ctr">
              <a:defRPr kumimoji="1" sz="1600" b="1">
                <a:solidFill>
                  <a:srgbClr val="003399"/>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9pPr>
          </a:lstStyle>
          <a:p>
            <a:pPr eaLnBrk="1" hangingPunct="1"/>
            <a:r>
              <a:rPr lang="en-US" altLang="zh-CN" sz="2400">
                <a:solidFill>
                  <a:schemeClr val="bg2"/>
                </a:solidFill>
              </a:rPr>
              <a:t>Y&gt;0</a:t>
            </a:r>
            <a:endParaRPr lang="en-US" altLang="zh-CN" sz="2400">
              <a:solidFill>
                <a:schemeClr val="tx1"/>
              </a:solidFill>
            </a:endParaRPr>
          </a:p>
        </p:txBody>
      </p:sp>
      <p:sp>
        <p:nvSpPr>
          <p:cNvPr id="11271" name="Line 13">
            <a:extLst>
              <a:ext uri="{FF2B5EF4-FFF2-40B4-BE49-F238E27FC236}">
                <a16:creationId xmlns:a16="http://schemas.microsoft.com/office/drawing/2014/main" id="{3C827053-938A-49AF-8E31-9EF1B27C5F9A}"/>
              </a:ext>
            </a:extLst>
          </p:cNvPr>
          <p:cNvSpPr>
            <a:spLocks noChangeShapeType="1"/>
          </p:cNvSpPr>
          <p:nvPr/>
        </p:nvSpPr>
        <p:spPr bwMode="auto">
          <a:xfrm>
            <a:off x="3722688" y="2416175"/>
            <a:ext cx="704850"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72" name="Text Box 14">
            <a:extLst>
              <a:ext uri="{FF2B5EF4-FFF2-40B4-BE49-F238E27FC236}">
                <a16:creationId xmlns:a16="http://schemas.microsoft.com/office/drawing/2014/main" id="{9D86A7B2-04F9-4A1E-AEBD-5CC794CBC027}"/>
              </a:ext>
            </a:extLst>
          </p:cNvPr>
          <p:cNvSpPr txBox="1">
            <a:spLocks noChangeArrowheads="1"/>
          </p:cNvSpPr>
          <p:nvPr/>
        </p:nvSpPr>
        <p:spPr bwMode="auto">
          <a:xfrm>
            <a:off x="3686175" y="1984375"/>
            <a:ext cx="3683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kumimoji="1" sz="1600" b="1">
                <a:solidFill>
                  <a:srgbClr val="003399"/>
                </a:solidFill>
                <a:latin typeface="Times New Roman" panose="02020603050405020304" pitchFamily="18" charset="0"/>
                <a:ea typeface="宋体" panose="02010600030101010101" pitchFamily="2" charset="-122"/>
              </a:defRPr>
            </a:lvl1pPr>
            <a:lvl2pPr marL="742950" indent="-285750" algn="ctr">
              <a:defRPr kumimoji="1" sz="1600" b="1">
                <a:solidFill>
                  <a:srgbClr val="003399"/>
                </a:solidFill>
                <a:latin typeface="Times New Roman" panose="02020603050405020304" pitchFamily="18" charset="0"/>
                <a:ea typeface="宋体" panose="02010600030101010101" pitchFamily="2" charset="-122"/>
              </a:defRPr>
            </a:lvl2pPr>
            <a:lvl3pPr marL="1143000" indent="-228600" algn="ctr">
              <a:defRPr kumimoji="1" sz="1600" b="1">
                <a:solidFill>
                  <a:srgbClr val="003399"/>
                </a:solidFill>
                <a:latin typeface="Times New Roman" panose="02020603050405020304" pitchFamily="18" charset="0"/>
                <a:ea typeface="宋体" panose="02010600030101010101" pitchFamily="2" charset="-122"/>
              </a:defRPr>
            </a:lvl3pPr>
            <a:lvl4pPr marL="1600200" indent="-228600" algn="ctr">
              <a:defRPr kumimoji="1" sz="1600" b="1">
                <a:solidFill>
                  <a:srgbClr val="003399"/>
                </a:solidFill>
                <a:latin typeface="Times New Roman" panose="02020603050405020304" pitchFamily="18" charset="0"/>
                <a:ea typeface="宋体" panose="02010600030101010101" pitchFamily="2" charset="-122"/>
              </a:defRPr>
            </a:lvl4pPr>
            <a:lvl5pPr marL="2057400" indent="-228600" algn="ctr">
              <a:defRPr kumimoji="1" sz="1600" b="1">
                <a:solidFill>
                  <a:srgbClr val="003399"/>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9pPr>
          </a:lstStyle>
          <a:p>
            <a:pPr algn="l" eaLnBrk="1" hangingPunct="1">
              <a:spcBef>
                <a:spcPct val="50000"/>
              </a:spcBef>
            </a:pPr>
            <a:r>
              <a:rPr lang="en-US" altLang="zh-CN" sz="2000">
                <a:solidFill>
                  <a:schemeClr val="tx1"/>
                </a:solidFill>
              </a:rPr>
              <a:t>N</a:t>
            </a:r>
            <a:endParaRPr lang="en-US" altLang="zh-CN" sz="2400">
              <a:solidFill>
                <a:schemeClr val="tx1"/>
              </a:solidFill>
            </a:endParaRPr>
          </a:p>
        </p:txBody>
      </p:sp>
      <p:sp>
        <p:nvSpPr>
          <p:cNvPr id="11273" name="Line 15">
            <a:extLst>
              <a:ext uri="{FF2B5EF4-FFF2-40B4-BE49-F238E27FC236}">
                <a16:creationId xmlns:a16="http://schemas.microsoft.com/office/drawing/2014/main" id="{512566E2-2105-45EB-BB2C-09CCE17A0E30}"/>
              </a:ext>
            </a:extLst>
          </p:cNvPr>
          <p:cNvSpPr>
            <a:spLocks noChangeShapeType="1"/>
          </p:cNvSpPr>
          <p:nvPr/>
        </p:nvSpPr>
        <p:spPr bwMode="auto">
          <a:xfrm>
            <a:off x="2946400" y="2733675"/>
            <a:ext cx="0" cy="371475"/>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74" name="Rectangle 16">
            <a:extLst>
              <a:ext uri="{FF2B5EF4-FFF2-40B4-BE49-F238E27FC236}">
                <a16:creationId xmlns:a16="http://schemas.microsoft.com/office/drawing/2014/main" id="{26F24824-FE3E-44AB-8BDC-15D38876AD45}"/>
              </a:ext>
            </a:extLst>
          </p:cNvPr>
          <p:cNvSpPr>
            <a:spLocks noChangeArrowheads="1"/>
          </p:cNvSpPr>
          <p:nvPr/>
        </p:nvSpPr>
        <p:spPr bwMode="auto">
          <a:xfrm>
            <a:off x="2241550" y="3070225"/>
            <a:ext cx="1393825" cy="458788"/>
          </a:xfrm>
          <a:prstGeom prst="rect">
            <a:avLst/>
          </a:prstGeom>
          <a:solidFill>
            <a:srgbClr val="FFFFCC"/>
          </a:solidFill>
          <a:ln w="952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kumimoji="1" sz="1600" b="1">
                <a:solidFill>
                  <a:srgbClr val="003399"/>
                </a:solidFill>
                <a:latin typeface="Times New Roman" panose="02020603050405020304" pitchFamily="18" charset="0"/>
                <a:ea typeface="宋体" panose="02010600030101010101" pitchFamily="2" charset="-122"/>
              </a:defRPr>
            </a:lvl1pPr>
            <a:lvl2pPr marL="742950" indent="-285750" algn="ctr">
              <a:defRPr kumimoji="1" sz="1600" b="1">
                <a:solidFill>
                  <a:srgbClr val="003399"/>
                </a:solidFill>
                <a:latin typeface="Times New Roman" panose="02020603050405020304" pitchFamily="18" charset="0"/>
                <a:ea typeface="宋体" panose="02010600030101010101" pitchFamily="2" charset="-122"/>
              </a:defRPr>
            </a:lvl2pPr>
            <a:lvl3pPr marL="1143000" indent="-228600" algn="ctr">
              <a:defRPr kumimoji="1" sz="1600" b="1">
                <a:solidFill>
                  <a:srgbClr val="003399"/>
                </a:solidFill>
                <a:latin typeface="Times New Roman" panose="02020603050405020304" pitchFamily="18" charset="0"/>
                <a:ea typeface="宋体" panose="02010600030101010101" pitchFamily="2" charset="-122"/>
              </a:defRPr>
            </a:lvl3pPr>
            <a:lvl4pPr marL="1600200" indent="-228600" algn="ctr">
              <a:defRPr kumimoji="1" sz="1600" b="1">
                <a:solidFill>
                  <a:srgbClr val="003399"/>
                </a:solidFill>
                <a:latin typeface="Times New Roman" panose="02020603050405020304" pitchFamily="18" charset="0"/>
                <a:ea typeface="宋体" panose="02010600030101010101" pitchFamily="2" charset="-122"/>
              </a:defRPr>
            </a:lvl4pPr>
            <a:lvl5pPr marL="2057400" indent="-228600" algn="ctr">
              <a:defRPr kumimoji="1" sz="1600" b="1">
                <a:solidFill>
                  <a:srgbClr val="003399"/>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9pPr>
          </a:lstStyle>
          <a:p>
            <a:pPr eaLnBrk="1" hangingPunct="1"/>
            <a:r>
              <a:rPr lang="en-US" altLang="zh-CN" sz="2400">
                <a:solidFill>
                  <a:schemeClr val="bg2"/>
                </a:solidFill>
              </a:rPr>
              <a:t>X:=Y</a:t>
            </a:r>
          </a:p>
        </p:txBody>
      </p:sp>
      <p:sp>
        <p:nvSpPr>
          <p:cNvPr id="11275" name="Line 19">
            <a:extLst>
              <a:ext uri="{FF2B5EF4-FFF2-40B4-BE49-F238E27FC236}">
                <a16:creationId xmlns:a16="http://schemas.microsoft.com/office/drawing/2014/main" id="{F3952AB4-437C-4B52-B088-834A6C2BF2E6}"/>
              </a:ext>
            </a:extLst>
          </p:cNvPr>
          <p:cNvSpPr>
            <a:spLocks noChangeShapeType="1"/>
          </p:cNvSpPr>
          <p:nvPr/>
        </p:nvSpPr>
        <p:spPr bwMode="auto">
          <a:xfrm>
            <a:off x="2928938" y="3544888"/>
            <a:ext cx="0" cy="282575"/>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76" name="AutoShape 20">
            <a:extLst>
              <a:ext uri="{FF2B5EF4-FFF2-40B4-BE49-F238E27FC236}">
                <a16:creationId xmlns:a16="http://schemas.microsoft.com/office/drawing/2014/main" id="{1688AC41-05DA-49F6-BDDF-F0A0788C1060}"/>
              </a:ext>
            </a:extLst>
          </p:cNvPr>
          <p:cNvSpPr>
            <a:spLocks noChangeArrowheads="1"/>
          </p:cNvSpPr>
          <p:nvPr/>
        </p:nvSpPr>
        <p:spPr bwMode="auto">
          <a:xfrm>
            <a:off x="2133600" y="3827463"/>
            <a:ext cx="1535113" cy="582612"/>
          </a:xfrm>
          <a:prstGeom prst="diamond">
            <a:avLst/>
          </a:prstGeom>
          <a:solidFill>
            <a:srgbClr val="FFFFCC"/>
          </a:solidFill>
          <a:ln w="952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kumimoji="1" sz="1600" b="1">
                <a:solidFill>
                  <a:srgbClr val="003399"/>
                </a:solidFill>
                <a:latin typeface="Times New Roman" panose="02020603050405020304" pitchFamily="18" charset="0"/>
                <a:ea typeface="宋体" panose="02010600030101010101" pitchFamily="2" charset="-122"/>
              </a:defRPr>
            </a:lvl1pPr>
            <a:lvl2pPr marL="742950" indent="-285750" algn="ctr">
              <a:defRPr kumimoji="1" sz="1600" b="1">
                <a:solidFill>
                  <a:srgbClr val="003399"/>
                </a:solidFill>
                <a:latin typeface="Times New Roman" panose="02020603050405020304" pitchFamily="18" charset="0"/>
                <a:ea typeface="宋体" panose="02010600030101010101" pitchFamily="2" charset="-122"/>
              </a:defRPr>
            </a:lvl2pPr>
            <a:lvl3pPr marL="1143000" indent="-228600" algn="ctr">
              <a:defRPr kumimoji="1" sz="1600" b="1">
                <a:solidFill>
                  <a:srgbClr val="003399"/>
                </a:solidFill>
                <a:latin typeface="Times New Roman" panose="02020603050405020304" pitchFamily="18" charset="0"/>
                <a:ea typeface="宋体" panose="02010600030101010101" pitchFamily="2" charset="-122"/>
              </a:defRPr>
            </a:lvl3pPr>
            <a:lvl4pPr marL="1600200" indent="-228600" algn="ctr">
              <a:defRPr kumimoji="1" sz="1600" b="1">
                <a:solidFill>
                  <a:srgbClr val="003399"/>
                </a:solidFill>
                <a:latin typeface="Times New Roman" panose="02020603050405020304" pitchFamily="18" charset="0"/>
                <a:ea typeface="宋体" panose="02010600030101010101" pitchFamily="2" charset="-122"/>
              </a:defRPr>
            </a:lvl4pPr>
            <a:lvl5pPr marL="2057400" indent="-228600" algn="ctr">
              <a:defRPr kumimoji="1" sz="1600" b="1">
                <a:solidFill>
                  <a:srgbClr val="003399"/>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9pPr>
          </a:lstStyle>
          <a:p>
            <a:pPr eaLnBrk="1" hangingPunct="1"/>
            <a:r>
              <a:rPr lang="en-US" altLang="zh-CN" sz="2400">
                <a:solidFill>
                  <a:schemeClr val="bg2"/>
                </a:solidFill>
              </a:rPr>
              <a:t>X&lt;0</a:t>
            </a:r>
          </a:p>
        </p:txBody>
      </p:sp>
      <p:sp>
        <p:nvSpPr>
          <p:cNvPr id="11277" name="Line 21">
            <a:extLst>
              <a:ext uri="{FF2B5EF4-FFF2-40B4-BE49-F238E27FC236}">
                <a16:creationId xmlns:a16="http://schemas.microsoft.com/office/drawing/2014/main" id="{87E231E1-E217-4103-ABD5-3D788B11C2CA}"/>
              </a:ext>
            </a:extLst>
          </p:cNvPr>
          <p:cNvSpPr>
            <a:spLocks noChangeShapeType="1"/>
          </p:cNvSpPr>
          <p:nvPr/>
        </p:nvSpPr>
        <p:spPr bwMode="auto">
          <a:xfrm>
            <a:off x="2892425" y="4445000"/>
            <a:ext cx="0" cy="300038"/>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78" name="Text Box 22">
            <a:extLst>
              <a:ext uri="{FF2B5EF4-FFF2-40B4-BE49-F238E27FC236}">
                <a16:creationId xmlns:a16="http://schemas.microsoft.com/office/drawing/2014/main" id="{542D141E-69AE-47B0-8879-44FFE0BF78EE}"/>
              </a:ext>
            </a:extLst>
          </p:cNvPr>
          <p:cNvSpPr txBox="1">
            <a:spLocks noChangeArrowheads="1"/>
          </p:cNvSpPr>
          <p:nvPr/>
        </p:nvSpPr>
        <p:spPr bwMode="auto">
          <a:xfrm>
            <a:off x="2311400" y="2628900"/>
            <a:ext cx="3683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kumimoji="1" sz="1600" b="1">
                <a:solidFill>
                  <a:srgbClr val="003399"/>
                </a:solidFill>
                <a:latin typeface="Times New Roman" panose="02020603050405020304" pitchFamily="18" charset="0"/>
                <a:ea typeface="宋体" panose="02010600030101010101" pitchFamily="2" charset="-122"/>
              </a:defRPr>
            </a:lvl1pPr>
            <a:lvl2pPr marL="742950" indent="-285750" algn="ctr">
              <a:defRPr kumimoji="1" sz="1600" b="1">
                <a:solidFill>
                  <a:srgbClr val="003399"/>
                </a:solidFill>
                <a:latin typeface="Times New Roman" panose="02020603050405020304" pitchFamily="18" charset="0"/>
                <a:ea typeface="宋体" panose="02010600030101010101" pitchFamily="2" charset="-122"/>
              </a:defRPr>
            </a:lvl2pPr>
            <a:lvl3pPr marL="1143000" indent="-228600" algn="ctr">
              <a:defRPr kumimoji="1" sz="1600" b="1">
                <a:solidFill>
                  <a:srgbClr val="003399"/>
                </a:solidFill>
                <a:latin typeface="Times New Roman" panose="02020603050405020304" pitchFamily="18" charset="0"/>
                <a:ea typeface="宋体" panose="02010600030101010101" pitchFamily="2" charset="-122"/>
              </a:defRPr>
            </a:lvl3pPr>
            <a:lvl4pPr marL="1600200" indent="-228600" algn="ctr">
              <a:defRPr kumimoji="1" sz="1600" b="1">
                <a:solidFill>
                  <a:srgbClr val="003399"/>
                </a:solidFill>
                <a:latin typeface="Times New Roman" panose="02020603050405020304" pitchFamily="18" charset="0"/>
                <a:ea typeface="宋体" panose="02010600030101010101" pitchFamily="2" charset="-122"/>
              </a:defRPr>
            </a:lvl4pPr>
            <a:lvl5pPr marL="2057400" indent="-228600" algn="ctr">
              <a:defRPr kumimoji="1" sz="1600" b="1">
                <a:solidFill>
                  <a:srgbClr val="003399"/>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9pPr>
          </a:lstStyle>
          <a:p>
            <a:pPr algn="l" eaLnBrk="1" hangingPunct="1">
              <a:spcBef>
                <a:spcPct val="50000"/>
              </a:spcBef>
            </a:pPr>
            <a:r>
              <a:rPr lang="en-US" altLang="zh-CN" sz="2000">
                <a:solidFill>
                  <a:schemeClr val="tx1"/>
                </a:solidFill>
              </a:rPr>
              <a:t>Y</a:t>
            </a:r>
            <a:endParaRPr lang="en-US" altLang="zh-CN" sz="2400">
              <a:solidFill>
                <a:schemeClr val="tx1"/>
              </a:solidFill>
            </a:endParaRPr>
          </a:p>
        </p:txBody>
      </p:sp>
      <p:sp>
        <p:nvSpPr>
          <p:cNvPr id="11279" name="Text Box 23">
            <a:extLst>
              <a:ext uri="{FF2B5EF4-FFF2-40B4-BE49-F238E27FC236}">
                <a16:creationId xmlns:a16="http://schemas.microsoft.com/office/drawing/2014/main" id="{8241FB23-0644-459C-BC5A-92E07031189C}"/>
              </a:ext>
            </a:extLst>
          </p:cNvPr>
          <p:cNvSpPr txBox="1">
            <a:spLocks noChangeArrowheads="1"/>
          </p:cNvSpPr>
          <p:nvPr/>
        </p:nvSpPr>
        <p:spPr bwMode="auto">
          <a:xfrm>
            <a:off x="3117850" y="4348163"/>
            <a:ext cx="3683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kumimoji="1" sz="1600" b="1">
                <a:solidFill>
                  <a:srgbClr val="003399"/>
                </a:solidFill>
                <a:latin typeface="Times New Roman" panose="02020603050405020304" pitchFamily="18" charset="0"/>
                <a:ea typeface="宋体" panose="02010600030101010101" pitchFamily="2" charset="-122"/>
              </a:defRPr>
            </a:lvl1pPr>
            <a:lvl2pPr marL="742950" indent="-285750" algn="ctr">
              <a:defRPr kumimoji="1" sz="1600" b="1">
                <a:solidFill>
                  <a:srgbClr val="003399"/>
                </a:solidFill>
                <a:latin typeface="Times New Roman" panose="02020603050405020304" pitchFamily="18" charset="0"/>
                <a:ea typeface="宋体" panose="02010600030101010101" pitchFamily="2" charset="-122"/>
              </a:defRPr>
            </a:lvl2pPr>
            <a:lvl3pPr marL="1143000" indent="-228600" algn="ctr">
              <a:defRPr kumimoji="1" sz="1600" b="1">
                <a:solidFill>
                  <a:srgbClr val="003399"/>
                </a:solidFill>
                <a:latin typeface="Times New Roman" panose="02020603050405020304" pitchFamily="18" charset="0"/>
                <a:ea typeface="宋体" panose="02010600030101010101" pitchFamily="2" charset="-122"/>
              </a:defRPr>
            </a:lvl3pPr>
            <a:lvl4pPr marL="1600200" indent="-228600" algn="ctr">
              <a:defRPr kumimoji="1" sz="1600" b="1">
                <a:solidFill>
                  <a:srgbClr val="003399"/>
                </a:solidFill>
                <a:latin typeface="Times New Roman" panose="02020603050405020304" pitchFamily="18" charset="0"/>
                <a:ea typeface="宋体" panose="02010600030101010101" pitchFamily="2" charset="-122"/>
              </a:defRPr>
            </a:lvl4pPr>
            <a:lvl5pPr marL="2057400" indent="-228600" algn="ctr">
              <a:defRPr kumimoji="1" sz="1600" b="1">
                <a:solidFill>
                  <a:srgbClr val="003399"/>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9pPr>
          </a:lstStyle>
          <a:p>
            <a:pPr algn="l" eaLnBrk="1" hangingPunct="1"/>
            <a:r>
              <a:rPr lang="en-US" altLang="zh-CN" sz="2000">
                <a:solidFill>
                  <a:schemeClr val="tx1"/>
                </a:solidFill>
              </a:rPr>
              <a:t>N</a:t>
            </a:r>
            <a:endParaRPr lang="en-US" altLang="zh-CN" sz="2400">
              <a:solidFill>
                <a:schemeClr val="tx1"/>
              </a:solidFill>
            </a:endParaRPr>
          </a:p>
        </p:txBody>
      </p:sp>
      <p:sp>
        <p:nvSpPr>
          <p:cNvPr id="11280" name="Line 24">
            <a:extLst>
              <a:ext uri="{FF2B5EF4-FFF2-40B4-BE49-F238E27FC236}">
                <a16:creationId xmlns:a16="http://schemas.microsoft.com/office/drawing/2014/main" id="{2E597982-31D1-49F0-A7C2-8D6CD2FB9184}"/>
              </a:ext>
            </a:extLst>
          </p:cNvPr>
          <p:cNvSpPr>
            <a:spLocks noChangeShapeType="1"/>
          </p:cNvSpPr>
          <p:nvPr/>
        </p:nvSpPr>
        <p:spPr bwMode="auto">
          <a:xfrm flipH="1">
            <a:off x="1763713" y="4110038"/>
            <a:ext cx="4064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81" name="Line 25">
            <a:extLst>
              <a:ext uri="{FF2B5EF4-FFF2-40B4-BE49-F238E27FC236}">
                <a16:creationId xmlns:a16="http://schemas.microsoft.com/office/drawing/2014/main" id="{2BDD4F49-7F5D-4F8C-B315-EB476B39F8E7}"/>
              </a:ext>
            </a:extLst>
          </p:cNvPr>
          <p:cNvSpPr>
            <a:spLocks noChangeShapeType="1"/>
          </p:cNvSpPr>
          <p:nvPr/>
        </p:nvSpPr>
        <p:spPr bwMode="auto">
          <a:xfrm>
            <a:off x="1763713" y="4110038"/>
            <a:ext cx="0" cy="722312"/>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82" name="Text Box 26">
            <a:extLst>
              <a:ext uri="{FF2B5EF4-FFF2-40B4-BE49-F238E27FC236}">
                <a16:creationId xmlns:a16="http://schemas.microsoft.com/office/drawing/2014/main" id="{3495FDD9-440C-432C-A95A-E702421B3BBF}"/>
              </a:ext>
            </a:extLst>
          </p:cNvPr>
          <p:cNvSpPr txBox="1">
            <a:spLocks noChangeArrowheads="1"/>
          </p:cNvSpPr>
          <p:nvPr/>
        </p:nvSpPr>
        <p:spPr bwMode="auto">
          <a:xfrm>
            <a:off x="1865313" y="3624263"/>
            <a:ext cx="3683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kumimoji="1" sz="1600" b="1">
                <a:solidFill>
                  <a:srgbClr val="003399"/>
                </a:solidFill>
                <a:latin typeface="Times New Roman" panose="02020603050405020304" pitchFamily="18" charset="0"/>
                <a:ea typeface="宋体" panose="02010600030101010101" pitchFamily="2" charset="-122"/>
              </a:defRPr>
            </a:lvl1pPr>
            <a:lvl2pPr marL="742950" indent="-285750" algn="ctr">
              <a:defRPr kumimoji="1" sz="1600" b="1">
                <a:solidFill>
                  <a:srgbClr val="003399"/>
                </a:solidFill>
                <a:latin typeface="Times New Roman" panose="02020603050405020304" pitchFamily="18" charset="0"/>
                <a:ea typeface="宋体" panose="02010600030101010101" pitchFamily="2" charset="-122"/>
              </a:defRPr>
            </a:lvl2pPr>
            <a:lvl3pPr marL="1143000" indent="-228600" algn="ctr">
              <a:defRPr kumimoji="1" sz="1600" b="1">
                <a:solidFill>
                  <a:srgbClr val="003399"/>
                </a:solidFill>
                <a:latin typeface="Times New Roman" panose="02020603050405020304" pitchFamily="18" charset="0"/>
                <a:ea typeface="宋体" panose="02010600030101010101" pitchFamily="2" charset="-122"/>
              </a:defRPr>
            </a:lvl3pPr>
            <a:lvl4pPr marL="1600200" indent="-228600" algn="ctr">
              <a:defRPr kumimoji="1" sz="1600" b="1">
                <a:solidFill>
                  <a:srgbClr val="003399"/>
                </a:solidFill>
                <a:latin typeface="Times New Roman" panose="02020603050405020304" pitchFamily="18" charset="0"/>
                <a:ea typeface="宋体" panose="02010600030101010101" pitchFamily="2" charset="-122"/>
              </a:defRPr>
            </a:lvl4pPr>
            <a:lvl5pPr marL="2057400" indent="-228600" algn="ctr">
              <a:defRPr kumimoji="1" sz="1600" b="1">
                <a:solidFill>
                  <a:srgbClr val="003399"/>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9pPr>
          </a:lstStyle>
          <a:p>
            <a:pPr algn="l" eaLnBrk="1" hangingPunct="1"/>
            <a:r>
              <a:rPr lang="en-US" altLang="zh-CN" sz="2000">
                <a:solidFill>
                  <a:schemeClr val="tx1"/>
                </a:solidFill>
              </a:rPr>
              <a:t>Y</a:t>
            </a:r>
            <a:endParaRPr lang="en-US" altLang="zh-CN" sz="2400">
              <a:solidFill>
                <a:schemeClr val="tx1"/>
              </a:solidFill>
            </a:endParaRPr>
          </a:p>
        </p:txBody>
      </p:sp>
      <p:sp>
        <p:nvSpPr>
          <p:cNvPr id="11283" name="Rectangle 27">
            <a:extLst>
              <a:ext uri="{FF2B5EF4-FFF2-40B4-BE49-F238E27FC236}">
                <a16:creationId xmlns:a16="http://schemas.microsoft.com/office/drawing/2014/main" id="{63284AAF-CE65-47E7-BE57-1B8FE4676F72}"/>
              </a:ext>
            </a:extLst>
          </p:cNvPr>
          <p:cNvSpPr>
            <a:spLocks noChangeArrowheads="1"/>
          </p:cNvSpPr>
          <p:nvPr/>
        </p:nvSpPr>
        <p:spPr bwMode="auto">
          <a:xfrm>
            <a:off x="971550" y="4833938"/>
            <a:ext cx="1620838" cy="495300"/>
          </a:xfrm>
          <a:prstGeom prst="rect">
            <a:avLst/>
          </a:prstGeom>
          <a:solidFill>
            <a:srgbClr val="FFFFCC"/>
          </a:solidFill>
          <a:ln w="952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kumimoji="1" sz="1600" b="1">
                <a:solidFill>
                  <a:srgbClr val="003399"/>
                </a:solidFill>
                <a:latin typeface="Times New Roman" panose="02020603050405020304" pitchFamily="18" charset="0"/>
                <a:ea typeface="宋体" panose="02010600030101010101" pitchFamily="2" charset="-122"/>
              </a:defRPr>
            </a:lvl1pPr>
            <a:lvl2pPr marL="742950" indent="-285750" algn="ctr">
              <a:defRPr kumimoji="1" sz="1600" b="1">
                <a:solidFill>
                  <a:srgbClr val="003399"/>
                </a:solidFill>
                <a:latin typeface="Times New Roman" panose="02020603050405020304" pitchFamily="18" charset="0"/>
                <a:ea typeface="宋体" panose="02010600030101010101" pitchFamily="2" charset="-122"/>
              </a:defRPr>
            </a:lvl2pPr>
            <a:lvl3pPr marL="1143000" indent="-228600" algn="ctr">
              <a:defRPr kumimoji="1" sz="1600" b="1">
                <a:solidFill>
                  <a:srgbClr val="003399"/>
                </a:solidFill>
                <a:latin typeface="Times New Roman" panose="02020603050405020304" pitchFamily="18" charset="0"/>
                <a:ea typeface="宋体" panose="02010600030101010101" pitchFamily="2" charset="-122"/>
              </a:defRPr>
            </a:lvl3pPr>
            <a:lvl4pPr marL="1600200" indent="-228600" algn="ctr">
              <a:defRPr kumimoji="1" sz="1600" b="1">
                <a:solidFill>
                  <a:srgbClr val="003399"/>
                </a:solidFill>
                <a:latin typeface="Times New Roman" panose="02020603050405020304" pitchFamily="18" charset="0"/>
                <a:ea typeface="宋体" panose="02010600030101010101" pitchFamily="2" charset="-122"/>
              </a:defRPr>
            </a:lvl4pPr>
            <a:lvl5pPr marL="2057400" indent="-228600" algn="ctr">
              <a:defRPr kumimoji="1" sz="1600" b="1">
                <a:solidFill>
                  <a:srgbClr val="003399"/>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9pPr>
          </a:lstStyle>
          <a:p>
            <a:pPr eaLnBrk="1" hangingPunct="1"/>
            <a:r>
              <a:rPr lang="zh-CN" altLang="en-US" sz="2000">
                <a:solidFill>
                  <a:schemeClr val="bg2"/>
                </a:solidFill>
              </a:rPr>
              <a:t>调用子程序</a:t>
            </a:r>
          </a:p>
        </p:txBody>
      </p:sp>
      <p:sp>
        <p:nvSpPr>
          <p:cNvPr id="11284" name="Line 28">
            <a:extLst>
              <a:ext uri="{FF2B5EF4-FFF2-40B4-BE49-F238E27FC236}">
                <a16:creationId xmlns:a16="http://schemas.microsoft.com/office/drawing/2014/main" id="{7401212D-CEBE-4C3C-8F54-2F188295B843}"/>
              </a:ext>
            </a:extLst>
          </p:cNvPr>
          <p:cNvSpPr>
            <a:spLocks noChangeShapeType="1"/>
          </p:cNvSpPr>
          <p:nvPr/>
        </p:nvSpPr>
        <p:spPr bwMode="auto">
          <a:xfrm>
            <a:off x="1763713" y="5380038"/>
            <a:ext cx="0" cy="2286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85" name="Text Box 29">
            <a:extLst>
              <a:ext uri="{FF2B5EF4-FFF2-40B4-BE49-F238E27FC236}">
                <a16:creationId xmlns:a16="http://schemas.microsoft.com/office/drawing/2014/main" id="{7E36819F-763F-45AE-9AB0-24DC33CBB7FE}"/>
              </a:ext>
            </a:extLst>
          </p:cNvPr>
          <p:cNvSpPr txBox="1">
            <a:spLocks noChangeArrowheads="1"/>
          </p:cNvSpPr>
          <p:nvPr/>
        </p:nvSpPr>
        <p:spPr bwMode="auto">
          <a:xfrm>
            <a:off x="1425575" y="1384300"/>
            <a:ext cx="4048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spAutoFit/>
          </a:bodyPr>
          <a:lstStyle>
            <a:lvl1pPr algn="ctr">
              <a:defRPr kumimoji="1" sz="1600" b="1">
                <a:solidFill>
                  <a:srgbClr val="003399"/>
                </a:solidFill>
                <a:latin typeface="Times New Roman" panose="02020603050405020304" pitchFamily="18" charset="0"/>
                <a:ea typeface="宋体" panose="02010600030101010101" pitchFamily="2" charset="-122"/>
              </a:defRPr>
            </a:lvl1pPr>
            <a:lvl2pPr marL="742950" indent="-285750" algn="ctr">
              <a:defRPr kumimoji="1" sz="1600" b="1">
                <a:solidFill>
                  <a:srgbClr val="003399"/>
                </a:solidFill>
                <a:latin typeface="Times New Roman" panose="02020603050405020304" pitchFamily="18" charset="0"/>
                <a:ea typeface="宋体" panose="02010600030101010101" pitchFamily="2" charset="-122"/>
              </a:defRPr>
            </a:lvl2pPr>
            <a:lvl3pPr marL="1143000" indent="-228600" algn="ctr">
              <a:defRPr kumimoji="1" sz="1600" b="1">
                <a:solidFill>
                  <a:srgbClr val="003399"/>
                </a:solidFill>
                <a:latin typeface="Times New Roman" panose="02020603050405020304" pitchFamily="18" charset="0"/>
                <a:ea typeface="宋体" panose="02010600030101010101" pitchFamily="2" charset="-122"/>
              </a:defRPr>
            </a:lvl3pPr>
            <a:lvl4pPr marL="1600200" indent="-228600" algn="ctr">
              <a:defRPr kumimoji="1" sz="1600" b="1">
                <a:solidFill>
                  <a:srgbClr val="003399"/>
                </a:solidFill>
                <a:latin typeface="Times New Roman" panose="02020603050405020304" pitchFamily="18" charset="0"/>
                <a:ea typeface="宋体" panose="02010600030101010101" pitchFamily="2" charset="-122"/>
              </a:defRPr>
            </a:lvl4pPr>
            <a:lvl5pPr marL="2057400" indent="-228600" algn="ctr">
              <a:defRPr kumimoji="1" sz="1600" b="1">
                <a:solidFill>
                  <a:srgbClr val="003399"/>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9pPr>
          </a:lstStyle>
          <a:p>
            <a:pPr algn="l" eaLnBrk="1" hangingPunct="1">
              <a:spcBef>
                <a:spcPct val="50000"/>
              </a:spcBef>
            </a:pPr>
            <a:r>
              <a:rPr lang="en-US" altLang="zh-CN" sz="2400">
                <a:solidFill>
                  <a:schemeClr val="folHlink"/>
                </a:solidFill>
              </a:rPr>
              <a:t>A</a:t>
            </a:r>
          </a:p>
        </p:txBody>
      </p:sp>
      <p:sp>
        <p:nvSpPr>
          <p:cNvPr id="11286" name="Text Box 30">
            <a:extLst>
              <a:ext uri="{FF2B5EF4-FFF2-40B4-BE49-F238E27FC236}">
                <a16:creationId xmlns:a16="http://schemas.microsoft.com/office/drawing/2014/main" id="{0F0F5D0D-F202-4468-BD83-D8B0287DFF13}"/>
              </a:ext>
            </a:extLst>
          </p:cNvPr>
          <p:cNvSpPr txBox="1">
            <a:spLocks noChangeArrowheads="1"/>
          </p:cNvSpPr>
          <p:nvPr/>
        </p:nvSpPr>
        <p:spPr bwMode="auto">
          <a:xfrm>
            <a:off x="1408113" y="2265363"/>
            <a:ext cx="387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kumimoji="1" sz="1600" b="1">
                <a:solidFill>
                  <a:srgbClr val="003399"/>
                </a:solidFill>
                <a:latin typeface="Times New Roman" panose="02020603050405020304" pitchFamily="18" charset="0"/>
                <a:ea typeface="宋体" panose="02010600030101010101" pitchFamily="2" charset="-122"/>
              </a:defRPr>
            </a:lvl1pPr>
            <a:lvl2pPr marL="742950" indent="-285750" algn="ctr">
              <a:defRPr kumimoji="1" sz="1600" b="1">
                <a:solidFill>
                  <a:srgbClr val="003399"/>
                </a:solidFill>
                <a:latin typeface="Times New Roman" panose="02020603050405020304" pitchFamily="18" charset="0"/>
                <a:ea typeface="宋体" panose="02010600030101010101" pitchFamily="2" charset="-122"/>
              </a:defRPr>
            </a:lvl2pPr>
            <a:lvl3pPr marL="1143000" indent="-228600" algn="ctr">
              <a:defRPr kumimoji="1" sz="1600" b="1">
                <a:solidFill>
                  <a:srgbClr val="003399"/>
                </a:solidFill>
                <a:latin typeface="Times New Roman" panose="02020603050405020304" pitchFamily="18" charset="0"/>
                <a:ea typeface="宋体" panose="02010600030101010101" pitchFamily="2" charset="-122"/>
              </a:defRPr>
            </a:lvl3pPr>
            <a:lvl4pPr marL="1600200" indent="-228600" algn="ctr">
              <a:defRPr kumimoji="1" sz="1600" b="1">
                <a:solidFill>
                  <a:srgbClr val="003399"/>
                </a:solidFill>
                <a:latin typeface="Times New Roman" panose="02020603050405020304" pitchFamily="18" charset="0"/>
                <a:ea typeface="宋体" panose="02010600030101010101" pitchFamily="2" charset="-122"/>
              </a:defRPr>
            </a:lvl4pPr>
            <a:lvl5pPr marL="2057400" indent="-228600" algn="ctr">
              <a:defRPr kumimoji="1" sz="1600" b="1">
                <a:solidFill>
                  <a:srgbClr val="003399"/>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9pPr>
          </a:lstStyle>
          <a:p>
            <a:pPr algn="l" eaLnBrk="1" hangingPunct="1">
              <a:spcBef>
                <a:spcPct val="50000"/>
              </a:spcBef>
            </a:pPr>
            <a:r>
              <a:rPr lang="en-US" altLang="zh-CN" sz="2400">
                <a:solidFill>
                  <a:schemeClr val="folHlink"/>
                </a:solidFill>
              </a:rPr>
              <a:t>B</a:t>
            </a:r>
          </a:p>
        </p:txBody>
      </p:sp>
      <p:sp>
        <p:nvSpPr>
          <p:cNvPr id="11287" name="Text Box 31">
            <a:extLst>
              <a:ext uri="{FF2B5EF4-FFF2-40B4-BE49-F238E27FC236}">
                <a16:creationId xmlns:a16="http://schemas.microsoft.com/office/drawing/2014/main" id="{C16EEF47-7EF6-4193-AFEB-ECC859B4890D}"/>
              </a:ext>
            </a:extLst>
          </p:cNvPr>
          <p:cNvSpPr txBox="1">
            <a:spLocks noChangeArrowheads="1"/>
          </p:cNvSpPr>
          <p:nvPr/>
        </p:nvSpPr>
        <p:spPr bwMode="auto">
          <a:xfrm>
            <a:off x="1406525" y="3011488"/>
            <a:ext cx="4048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kumimoji="1" sz="1600" b="1">
                <a:solidFill>
                  <a:srgbClr val="003399"/>
                </a:solidFill>
                <a:latin typeface="Times New Roman" panose="02020603050405020304" pitchFamily="18" charset="0"/>
                <a:ea typeface="宋体" panose="02010600030101010101" pitchFamily="2" charset="-122"/>
              </a:defRPr>
            </a:lvl1pPr>
            <a:lvl2pPr marL="742950" indent="-285750" algn="ctr">
              <a:defRPr kumimoji="1" sz="1600" b="1">
                <a:solidFill>
                  <a:srgbClr val="003399"/>
                </a:solidFill>
                <a:latin typeface="Times New Roman" panose="02020603050405020304" pitchFamily="18" charset="0"/>
                <a:ea typeface="宋体" panose="02010600030101010101" pitchFamily="2" charset="-122"/>
              </a:defRPr>
            </a:lvl2pPr>
            <a:lvl3pPr marL="1143000" indent="-228600" algn="ctr">
              <a:defRPr kumimoji="1" sz="1600" b="1">
                <a:solidFill>
                  <a:srgbClr val="003399"/>
                </a:solidFill>
                <a:latin typeface="Times New Roman" panose="02020603050405020304" pitchFamily="18" charset="0"/>
                <a:ea typeface="宋体" panose="02010600030101010101" pitchFamily="2" charset="-122"/>
              </a:defRPr>
            </a:lvl3pPr>
            <a:lvl4pPr marL="1600200" indent="-228600" algn="ctr">
              <a:defRPr kumimoji="1" sz="1600" b="1">
                <a:solidFill>
                  <a:srgbClr val="003399"/>
                </a:solidFill>
                <a:latin typeface="Times New Roman" panose="02020603050405020304" pitchFamily="18" charset="0"/>
                <a:ea typeface="宋体" panose="02010600030101010101" pitchFamily="2" charset="-122"/>
              </a:defRPr>
            </a:lvl4pPr>
            <a:lvl5pPr marL="2057400" indent="-228600" algn="ctr">
              <a:defRPr kumimoji="1" sz="1600" b="1">
                <a:solidFill>
                  <a:srgbClr val="003399"/>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9pPr>
          </a:lstStyle>
          <a:p>
            <a:pPr algn="l" eaLnBrk="1" hangingPunct="1"/>
            <a:r>
              <a:rPr lang="en-US" altLang="zh-CN" sz="2400">
                <a:solidFill>
                  <a:schemeClr val="folHlink"/>
                </a:solidFill>
              </a:rPr>
              <a:t>C</a:t>
            </a:r>
          </a:p>
        </p:txBody>
      </p:sp>
      <p:sp>
        <p:nvSpPr>
          <p:cNvPr id="11288" name="Text Box 33">
            <a:extLst>
              <a:ext uri="{FF2B5EF4-FFF2-40B4-BE49-F238E27FC236}">
                <a16:creationId xmlns:a16="http://schemas.microsoft.com/office/drawing/2014/main" id="{AFECB865-6557-4FA6-98C3-060EE1FD3E1F}"/>
              </a:ext>
            </a:extLst>
          </p:cNvPr>
          <p:cNvSpPr txBox="1">
            <a:spLocks noChangeArrowheads="1"/>
          </p:cNvSpPr>
          <p:nvPr/>
        </p:nvSpPr>
        <p:spPr bwMode="auto">
          <a:xfrm>
            <a:off x="3806825" y="3840163"/>
            <a:ext cx="4048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kumimoji="1" sz="1600" b="1">
                <a:solidFill>
                  <a:srgbClr val="003399"/>
                </a:solidFill>
                <a:latin typeface="Times New Roman" panose="02020603050405020304" pitchFamily="18" charset="0"/>
                <a:ea typeface="宋体" panose="02010600030101010101" pitchFamily="2" charset="-122"/>
              </a:defRPr>
            </a:lvl1pPr>
            <a:lvl2pPr marL="742950" indent="-285750" algn="ctr">
              <a:defRPr kumimoji="1" sz="1600" b="1">
                <a:solidFill>
                  <a:srgbClr val="003399"/>
                </a:solidFill>
                <a:latin typeface="Times New Roman" panose="02020603050405020304" pitchFamily="18" charset="0"/>
                <a:ea typeface="宋体" panose="02010600030101010101" pitchFamily="2" charset="-122"/>
              </a:defRPr>
            </a:lvl2pPr>
            <a:lvl3pPr marL="1143000" indent="-228600" algn="ctr">
              <a:defRPr kumimoji="1" sz="1600" b="1">
                <a:solidFill>
                  <a:srgbClr val="003399"/>
                </a:solidFill>
                <a:latin typeface="Times New Roman" panose="02020603050405020304" pitchFamily="18" charset="0"/>
                <a:ea typeface="宋体" panose="02010600030101010101" pitchFamily="2" charset="-122"/>
              </a:defRPr>
            </a:lvl3pPr>
            <a:lvl4pPr marL="1600200" indent="-228600" algn="ctr">
              <a:defRPr kumimoji="1" sz="1600" b="1">
                <a:solidFill>
                  <a:srgbClr val="003399"/>
                </a:solidFill>
                <a:latin typeface="Times New Roman" panose="02020603050405020304" pitchFamily="18" charset="0"/>
                <a:ea typeface="宋体" panose="02010600030101010101" pitchFamily="2" charset="-122"/>
              </a:defRPr>
            </a:lvl4pPr>
            <a:lvl5pPr marL="2057400" indent="-228600" algn="ctr">
              <a:defRPr kumimoji="1" sz="1600" b="1">
                <a:solidFill>
                  <a:srgbClr val="003399"/>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9pPr>
          </a:lstStyle>
          <a:p>
            <a:pPr algn="l" eaLnBrk="1" hangingPunct="1"/>
            <a:r>
              <a:rPr lang="en-US" altLang="zh-CN" sz="2400">
                <a:solidFill>
                  <a:schemeClr val="folHlink"/>
                </a:solidFill>
              </a:rPr>
              <a:t>D</a:t>
            </a:r>
          </a:p>
        </p:txBody>
      </p:sp>
      <p:sp>
        <p:nvSpPr>
          <p:cNvPr id="11289" name="Text Box 34">
            <a:extLst>
              <a:ext uri="{FF2B5EF4-FFF2-40B4-BE49-F238E27FC236}">
                <a16:creationId xmlns:a16="http://schemas.microsoft.com/office/drawing/2014/main" id="{CAB74B5D-9B71-4BB5-9539-53F4170685AD}"/>
              </a:ext>
            </a:extLst>
          </p:cNvPr>
          <p:cNvSpPr txBox="1">
            <a:spLocks noChangeArrowheads="1"/>
          </p:cNvSpPr>
          <p:nvPr/>
        </p:nvSpPr>
        <p:spPr bwMode="auto">
          <a:xfrm>
            <a:off x="1320800" y="4294188"/>
            <a:ext cx="387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kumimoji="1" sz="1600" b="1">
                <a:solidFill>
                  <a:srgbClr val="003399"/>
                </a:solidFill>
                <a:latin typeface="Times New Roman" panose="02020603050405020304" pitchFamily="18" charset="0"/>
                <a:ea typeface="宋体" panose="02010600030101010101" pitchFamily="2" charset="-122"/>
              </a:defRPr>
            </a:lvl1pPr>
            <a:lvl2pPr marL="742950" indent="-285750" algn="ctr">
              <a:defRPr kumimoji="1" sz="1600" b="1">
                <a:solidFill>
                  <a:srgbClr val="003399"/>
                </a:solidFill>
                <a:latin typeface="Times New Roman" panose="02020603050405020304" pitchFamily="18" charset="0"/>
                <a:ea typeface="宋体" panose="02010600030101010101" pitchFamily="2" charset="-122"/>
              </a:defRPr>
            </a:lvl2pPr>
            <a:lvl3pPr marL="1143000" indent="-228600" algn="ctr">
              <a:defRPr kumimoji="1" sz="1600" b="1">
                <a:solidFill>
                  <a:srgbClr val="003399"/>
                </a:solidFill>
                <a:latin typeface="Times New Roman" panose="02020603050405020304" pitchFamily="18" charset="0"/>
                <a:ea typeface="宋体" panose="02010600030101010101" pitchFamily="2" charset="-122"/>
              </a:defRPr>
            </a:lvl3pPr>
            <a:lvl4pPr marL="1600200" indent="-228600" algn="ctr">
              <a:defRPr kumimoji="1" sz="1600" b="1">
                <a:solidFill>
                  <a:srgbClr val="003399"/>
                </a:solidFill>
                <a:latin typeface="Times New Roman" panose="02020603050405020304" pitchFamily="18" charset="0"/>
                <a:ea typeface="宋体" panose="02010600030101010101" pitchFamily="2" charset="-122"/>
              </a:defRPr>
            </a:lvl4pPr>
            <a:lvl5pPr marL="2057400" indent="-228600" algn="ctr">
              <a:defRPr kumimoji="1" sz="1600" b="1">
                <a:solidFill>
                  <a:srgbClr val="003399"/>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9pPr>
          </a:lstStyle>
          <a:p>
            <a:pPr algn="l" eaLnBrk="1" hangingPunct="1">
              <a:spcBef>
                <a:spcPct val="50000"/>
              </a:spcBef>
            </a:pPr>
            <a:r>
              <a:rPr lang="en-US" altLang="zh-CN" sz="2400">
                <a:solidFill>
                  <a:schemeClr val="folHlink"/>
                </a:solidFill>
              </a:rPr>
              <a:t>E</a:t>
            </a:r>
          </a:p>
        </p:txBody>
      </p:sp>
      <p:sp>
        <p:nvSpPr>
          <p:cNvPr id="39995" name="Text Box 59">
            <a:extLst>
              <a:ext uri="{FF2B5EF4-FFF2-40B4-BE49-F238E27FC236}">
                <a16:creationId xmlns:a16="http://schemas.microsoft.com/office/drawing/2014/main" id="{D58F5736-37A8-41FA-80ED-2F75B1886CA1}"/>
              </a:ext>
            </a:extLst>
          </p:cNvPr>
          <p:cNvSpPr txBox="1">
            <a:spLocks noChangeArrowheads="1"/>
          </p:cNvSpPr>
          <p:nvPr/>
        </p:nvSpPr>
        <p:spPr bwMode="auto">
          <a:xfrm>
            <a:off x="5283200" y="3413125"/>
            <a:ext cx="3128963" cy="1611313"/>
          </a:xfrm>
          <a:prstGeom prst="rect">
            <a:avLst/>
          </a:prstGeom>
          <a:noFill/>
          <a:ln>
            <a:noFill/>
          </a:ln>
          <a:effectLst>
            <a:prstShdw prst="shdw17" dist="17961" dir="2700000">
              <a:schemeClr val="tx1">
                <a:gamma/>
                <a:shade val="60000"/>
                <a:invGamma/>
              </a:schemeClr>
            </a:prstShdw>
          </a:effectLst>
          <a:extLst>
            <a:ext uri="{909E8E84-426E-40DD-AFC4-6F175D3DCCD1}">
              <a14:hiddenFill xmlns:a14="http://schemas.microsoft.com/office/drawing/2010/main">
                <a:gradFill rotWithShape="0">
                  <a:gsLst>
                    <a:gs pos="0">
                      <a:schemeClr val="tx1"/>
                    </a:gs>
                    <a:gs pos="100000">
                      <a:schemeClr val="tx1">
                        <a:gamma/>
                        <a:shade val="72941"/>
                        <a:invGamma/>
                      </a:schemeClr>
                    </a:gs>
                  </a:gsLst>
                  <a:lin ang="5400000" scaled="1"/>
                </a:gradFill>
              </a14:hiddenFill>
            </a:ext>
            <a:ext uri="{91240B29-F687-4F45-9708-019B960494DF}">
              <a14:hiddenLine xmlns:a14="http://schemas.microsoft.com/office/drawing/2010/main" w="9525" cap="sq">
                <a:solidFill>
                  <a:schemeClr val="tx1"/>
                </a:solidFill>
                <a:miter lim="800000"/>
                <a:headEnd/>
                <a:tailEnd/>
              </a14:hiddenLine>
            </a:ext>
          </a:extLst>
        </p:spPr>
        <p:txBody>
          <a:bodyPr>
            <a:spAutoFit/>
          </a:bodyPr>
          <a:lstStyle/>
          <a:p>
            <a:pPr eaLnBrk="1" hangingPunct="1">
              <a:lnSpc>
                <a:spcPct val="90000"/>
              </a:lnSpc>
              <a:spcBef>
                <a:spcPct val="20000"/>
              </a:spcBef>
              <a:buClr>
                <a:schemeClr val="accent2"/>
              </a:buClr>
              <a:buSzPct val="80000"/>
              <a:buFont typeface="Wingdings" panose="05000000000000000000" pitchFamily="2" charset="2"/>
              <a:buNone/>
              <a:defRPr/>
            </a:pPr>
            <a:r>
              <a:rPr lang="zh-CN" altLang="en-US" sz="2800">
                <a:solidFill>
                  <a:schemeClr val="tx1"/>
                </a:solidFill>
                <a:ea typeface="楷体_GB2312" pitchFamily="49" charset="-122"/>
              </a:rPr>
              <a:t>即执行</a:t>
            </a:r>
            <a:r>
              <a:rPr lang="en-US" altLang="zh-CN" sz="2800">
                <a:solidFill>
                  <a:schemeClr val="tx1"/>
                </a:solidFill>
                <a:ea typeface="楷体_GB2312" pitchFamily="49" charset="-122"/>
              </a:rPr>
              <a:t>ABC</a:t>
            </a:r>
            <a:r>
              <a:rPr lang="zh-CN" altLang="en-US" sz="2800">
                <a:solidFill>
                  <a:schemeClr val="tx1"/>
                </a:solidFill>
                <a:ea typeface="楷体_GB2312" pitchFamily="49" charset="-122"/>
              </a:rPr>
              <a:t>后，是不可能执行路径</a:t>
            </a:r>
            <a:r>
              <a:rPr lang="en-US" altLang="zh-CN" sz="2800">
                <a:solidFill>
                  <a:schemeClr val="tx1"/>
                </a:solidFill>
                <a:ea typeface="楷体_GB2312" pitchFamily="49" charset="-122"/>
              </a:rPr>
              <a:t>CDE</a:t>
            </a:r>
            <a:r>
              <a:rPr lang="zh-CN" altLang="en-US" sz="2800">
                <a:solidFill>
                  <a:schemeClr val="tx1"/>
                </a:solidFill>
                <a:ea typeface="楷体_GB2312" pitchFamily="49" charset="-122"/>
              </a:rPr>
              <a:t>的。</a:t>
            </a:r>
          </a:p>
          <a:p>
            <a:pPr algn="ctr" eaLnBrk="1" hangingPunct="1">
              <a:spcBef>
                <a:spcPct val="50000"/>
              </a:spcBef>
              <a:defRPr/>
            </a:pPr>
            <a:endParaRPr lang="zh-CN" altLang="en-US"/>
          </a:p>
        </p:txBody>
      </p:sp>
      <p:sp>
        <p:nvSpPr>
          <p:cNvPr id="11291" name="Oval 60">
            <a:hlinkClick r:id="" action="ppaction://hlinkshowjump?jump=previousslide"/>
            <a:extLst>
              <a:ext uri="{FF2B5EF4-FFF2-40B4-BE49-F238E27FC236}">
                <a16:creationId xmlns:a16="http://schemas.microsoft.com/office/drawing/2014/main" id="{9991742A-A8A8-498E-8E6A-0F45E2389F4F}"/>
              </a:ext>
            </a:extLst>
          </p:cNvPr>
          <p:cNvSpPr>
            <a:spLocks noChangeArrowheads="1"/>
          </p:cNvSpPr>
          <p:nvPr/>
        </p:nvSpPr>
        <p:spPr bwMode="auto">
          <a:xfrm>
            <a:off x="6353175" y="6386513"/>
            <a:ext cx="747713" cy="323850"/>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kumimoji="1" sz="1600" b="1">
                <a:solidFill>
                  <a:srgbClr val="003399"/>
                </a:solidFill>
                <a:latin typeface="Times New Roman" panose="02020603050405020304" pitchFamily="18" charset="0"/>
                <a:ea typeface="宋体" panose="02010600030101010101" pitchFamily="2" charset="-122"/>
              </a:defRPr>
            </a:lvl1pPr>
            <a:lvl2pPr marL="742950" indent="-285750" algn="ctr">
              <a:defRPr kumimoji="1" sz="1600" b="1">
                <a:solidFill>
                  <a:srgbClr val="003399"/>
                </a:solidFill>
                <a:latin typeface="Times New Roman" panose="02020603050405020304" pitchFamily="18" charset="0"/>
                <a:ea typeface="宋体" panose="02010600030101010101" pitchFamily="2" charset="-122"/>
              </a:defRPr>
            </a:lvl2pPr>
            <a:lvl3pPr marL="1143000" indent="-228600" algn="ctr">
              <a:defRPr kumimoji="1" sz="1600" b="1">
                <a:solidFill>
                  <a:srgbClr val="003399"/>
                </a:solidFill>
                <a:latin typeface="Times New Roman" panose="02020603050405020304" pitchFamily="18" charset="0"/>
                <a:ea typeface="宋体" panose="02010600030101010101" pitchFamily="2" charset="-122"/>
              </a:defRPr>
            </a:lvl3pPr>
            <a:lvl4pPr marL="1600200" indent="-228600" algn="ctr">
              <a:defRPr kumimoji="1" sz="1600" b="1">
                <a:solidFill>
                  <a:srgbClr val="003399"/>
                </a:solidFill>
                <a:latin typeface="Times New Roman" panose="02020603050405020304" pitchFamily="18" charset="0"/>
                <a:ea typeface="宋体" panose="02010600030101010101" pitchFamily="2" charset="-122"/>
              </a:defRPr>
            </a:lvl4pPr>
            <a:lvl5pPr marL="2057400" indent="-228600" algn="ctr">
              <a:defRPr kumimoji="1" sz="1600" b="1">
                <a:solidFill>
                  <a:srgbClr val="003399"/>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1292" name="Oval 61">
            <a:hlinkClick r:id="" action="ppaction://hlinkshowjump?jump=nextslide"/>
            <a:extLst>
              <a:ext uri="{FF2B5EF4-FFF2-40B4-BE49-F238E27FC236}">
                <a16:creationId xmlns:a16="http://schemas.microsoft.com/office/drawing/2014/main" id="{627EA7EC-0785-47E8-BCED-1D376AEB17E5}"/>
              </a:ext>
            </a:extLst>
          </p:cNvPr>
          <p:cNvSpPr>
            <a:spLocks noChangeArrowheads="1"/>
          </p:cNvSpPr>
          <p:nvPr/>
        </p:nvSpPr>
        <p:spPr bwMode="auto">
          <a:xfrm>
            <a:off x="7219950" y="6391275"/>
            <a:ext cx="781050" cy="314325"/>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kumimoji="1" sz="1600" b="1">
                <a:solidFill>
                  <a:srgbClr val="003399"/>
                </a:solidFill>
                <a:latin typeface="Times New Roman" panose="02020603050405020304" pitchFamily="18" charset="0"/>
                <a:ea typeface="宋体" panose="02010600030101010101" pitchFamily="2" charset="-122"/>
              </a:defRPr>
            </a:lvl1pPr>
            <a:lvl2pPr marL="742950" indent="-285750" algn="ctr">
              <a:defRPr kumimoji="1" sz="1600" b="1">
                <a:solidFill>
                  <a:srgbClr val="003399"/>
                </a:solidFill>
                <a:latin typeface="Times New Roman" panose="02020603050405020304" pitchFamily="18" charset="0"/>
                <a:ea typeface="宋体" panose="02010600030101010101" pitchFamily="2" charset="-122"/>
              </a:defRPr>
            </a:lvl2pPr>
            <a:lvl3pPr marL="1143000" indent="-228600" algn="ctr">
              <a:defRPr kumimoji="1" sz="1600" b="1">
                <a:solidFill>
                  <a:srgbClr val="003399"/>
                </a:solidFill>
                <a:latin typeface="Times New Roman" panose="02020603050405020304" pitchFamily="18" charset="0"/>
                <a:ea typeface="宋体" panose="02010600030101010101" pitchFamily="2" charset="-122"/>
              </a:defRPr>
            </a:lvl3pPr>
            <a:lvl4pPr marL="1600200" indent="-228600" algn="ctr">
              <a:defRPr kumimoji="1" sz="1600" b="1">
                <a:solidFill>
                  <a:srgbClr val="003399"/>
                </a:solidFill>
                <a:latin typeface="Times New Roman" panose="02020603050405020304" pitchFamily="18" charset="0"/>
                <a:ea typeface="宋体" panose="02010600030101010101" pitchFamily="2" charset="-122"/>
              </a:defRPr>
            </a:lvl4pPr>
            <a:lvl5pPr marL="2057400" indent="-228600" algn="ctr">
              <a:defRPr kumimoji="1" sz="1600" b="1">
                <a:solidFill>
                  <a:srgbClr val="003399"/>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1293" name="Oval 62">
            <a:hlinkClick r:id="" action="ppaction://hlinkshowjump?jump=firstslide"/>
            <a:extLst>
              <a:ext uri="{FF2B5EF4-FFF2-40B4-BE49-F238E27FC236}">
                <a16:creationId xmlns:a16="http://schemas.microsoft.com/office/drawing/2014/main" id="{B0F1CFC0-ACBB-4FB4-B4D8-B35F5E064766}"/>
              </a:ext>
            </a:extLst>
          </p:cNvPr>
          <p:cNvSpPr>
            <a:spLocks noChangeArrowheads="1"/>
          </p:cNvSpPr>
          <p:nvPr/>
        </p:nvSpPr>
        <p:spPr bwMode="auto">
          <a:xfrm>
            <a:off x="8148638" y="6392863"/>
            <a:ext cx="781050" cy="314325"/>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kumimoji="1" sz="1600" b="1">
                <a:solidFill>
                  <a:srgbClr val="003399"/>
                </a:solidFill>
                <a:latin typeface="Times New Roman" panose="02020603050405020304" pitchFamily="18" charset="0"/>
                <a:ea typeface="宋体" panose="02010600030101010101" pitchFamily="2" charset="-122"/>
              </a:defRPr>
            </a:lvl1pPr>
            <a:lvl2pPr marL="742950" indent="-285750" algn="ctr">
              <a:defRPr kumimoji="1" sz="1600" b="1">
                <a:solidFill>
                  <a:srgbClr val="003399"/>
                </a:solidFill>
                <a:latin typeface="Times New Roman" panose="02020603050405020304" pitchFamily="18" charset="0"/>
                <a:ea typeface="宋体" panose="02010600030101010101" pitchFamily="2" charset="-122"/>
              </a:defRPr>
            </a:lvl2pPr>
            <a:lvl3pPr marL="1143000" indent="-228600" algn="ctr">
              <a:defRPr kumimoji="1" sz="1600" b="1">
                <a:solidFill>
                  <a:srgbClr val="003399"/>
                </a:solidFill>
                <a:latin typeface="Times New Roman" panose="02020603050405020304" pitchFamily="18" charset="0"/>
                <a:ea typeface="宋体" panose="02010600030101010101" pitchFamily="2" charset="-122"/>
              </a:defRPr>
            </a:lvl3pPr>
            <a:lvl4pPr marL="1600200" indent="-228600" algn="ctr">
              <a:defRPr kumimoji="1" sz="1600" b="1">
                <a:solidFill>
                  <a:srgbClr val="003399"/>
                </a:solidFill>
                <a:latin typeface="Times New Roman" panose="02020603050405020304" pitchFamily="18" charset="0"/>
                <a:ea typeface="宋体" panose="02010600030101010101" pitchFamily="2" charset="-122"/>
              </a:defRPr>
            </a:lvl4pPr>
            <a:lvl5pPr marL="2057400" indent="-228600" algn="ctr">
              <a:defRPr kumimoji="1" sz="1600" b="1">
                <a:solidFill>
                  <a:srgbClr val="003399"/>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1600" b="1">
                <a:solidFill>
                  <a:srgbClr val="003399"/>
                </a:solidFill>
                <a:latin typeface="Times New Roman" panose="02020603050405020304" pitchFamily="18" charset="0"/>
                <a:ea typeface="宋体" panose="02010600030101010101" pitchFamily="2" charset="-122"/>
              </a:defRPr>
            </a:lvl9pPr>
          </a:lstStyle>
          <a:p>
            <a:pPr eaLnBrk="1" hangingPunct="1"/>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39939">
                                            <p:txEl>
                                              <p:pRg st="0" end="0"/>
                                            </p:txEl>
                                          </p:spTgt>
                                        </p:tgtEl>
                                        <p:attrNameLst>
                                          <p:attrName>style.visibility</p:attrName>
                                        </p:attrNameLst>
                                      </p:cBhvr>
                                      <p:to>
                                        <p:strVal val="visible"/>
                                      </p:to>
                                    </p:set>
                                    <p:anim calcmode="lin" valueType="num">
                                      <p:cBhvr additive="base">
                                        <p:cTn id="7" dur="500" fill="hold"/>
                                        <p:tgtEl>
                                          <p:spTgt spid="39939">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3993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39995"/>
                                        </p:tgtEl>
                                        <p:attrNameLst>
                                          <p:attrName>style.visibility</p:attrName>
                                        </p:attrNameLst>
                                      </p:cBhvr>
                                      <p:to>
                                        <p:strVal val="visible"/>
                                      </p:to>
                                    </p:set>
                                    <p:anim calcmode="lin" valueType="num">
                                      <p:cBhvr additive="base">
                                        <p:cTn id="13" dur="500" fill="hold"/>
                                        <p:tgtEl>
                                          <p:spTgt spid="39995"/>
                                        </p:tgtEl>
                                        <p:attrNameLst>
                                          <p:attrName>ppt_x</p:attrName>
                                        </p:attrNameLst>
                                      </p:cBhvr>
                                      <p:tavLst>
                                        <p:tav tm="0">
                                          <p:val>
                                            <p:strVal val="1+#ppt_w/2"/>
                                          </p:val>
                                        </p:tav>
                                        <p:tav tm="100000">
                                          <p:val>
                                            <p:strVal val="#ppt_x"/>
                                          </p:val>
                                        </p:tav>
                                      </p:tavLst>
                                    </p:anim>
                                    <p:anim calcmode="lin" valueType="num">
                                      <p:cBhvr additive="base">
                                        <p:cTn id="14" dur="500" fill="hold"/>
                                        <p:tgtEl>
                                          <p:spTgt spid="3999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9" grpId="0" build="p" autoUpdateAnimBg="0"/>
      <p:bldP spid="39995" grpId="0" autoUpdateAnimBg="0"/>
    </p:bldLst>
  </p:timing>
</p:sld>
</file>

<file path=ppt/theme/theme1.xml><?xml version="1.0" encoding="utf-8"?>
<a:theme xmlns:a="http://schemas.openxmlformats.org/drawingml/2006/main" name="演示文稿1">
  <a:themeElements>
    <a:clrScheme name="演示文稿1 1">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FF0033"/>
      </a:hlink>
      <a:folHlink>
        <a:srgbClr val="FFFF00"/>
      </a:folHlink>
    </a:clrScheme>
    <a:fontScheme name="演示文稿1">
      <a:majorFont>
        <a:latin typeface="Arial"/>
        <a:ea typeface="幼圆"/>
        <a:cs typeface=""/>
      </a:majorFont>
      <a:minorFont>
        <a:latin typeface="Times New Roman"/>
        <a:ea typeface="楷体_GB2312"/>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sq"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17961" dir="2700000" algn="ctr" rotWithShape="0">
                  <a:schemeClr val="tx1">
                    <a:gamma/>
                    <a:shade val="60000"/>
                    <a:invGamma/>
                  </a:schemeClr>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1" lang="en-US" sz="1600" b="1" i="0" u="none" strike="noStrike" cap="none" normalizeH="0" baseline="0" smtClean="0">
            <a:ln>
              <a:noFill/>
            </a:ln>
            <a:solidFill>
              <a:srgbClr val="003399"/>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sq"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17961" dir="2700000" algn="ctr" rotWithShape="0">
                  <a:schemeClr val="tx1">
                    <a:gamma/>
                    <a:shade val="60000"/>
                    <a:invGamma/>
                  </a:schemeClr>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1" lang="en-US" sz="1600" b="1" i="0" u="none" strike="noStrike" cap="none" normalizeH="0" baseline="0" smtClean="0">
            <a:ln>
              <a:noFill/>
            </a:ln>
            <a:solidFill>
              <a:srgbClr val="003399"/>
            </a:solidFill>
            <a:effectLst/>
            <a:latin typeface="Times New Roman" panose="02020603050405020304" pitchFamily="18" charset="0"/>
            <a:ea typeface="宋体" panose="02010600030101010101" pitchFamily="2" charset="-122"/>
          </a:defRPr>
        </a:defPPr>
      </a:lstStyle>
    </a:lnDef>
  </a:objectDefaults>
  <a:extraClrSchemeLst>
    <a:extraClrScheme>
      <a:clrScheme name="演示文稿1 1">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FF0033"/>
        </a:hlink>
        <a:folHlink>
          <a:srgbClr val="FFFF00"/>
        </a:folHlink>
      </a:clrScheme>
      <a:clrMap bg1="dk2" tx1="lt1" bg2="dk1" tx2="lt2" accent1="accent1" accent2="accent2" accent3="accent3" accent4="accent4" accent5="accent5" accent6="accent6" hlink="hlink" folHlink="folHlink"/>
    </a:extraClrScheme>
    <a:extraClrScheme>
      <a:clrScheme name="演示文稿1 2">
        <a:dk1>
          <a:srgbClr val="000000"/>
        </a:dk1>
        <a:lt1>
          <a:srgbClr val="FFFFFF"/>
        </a:lt1>
        <a:dk2>
          <a:srgbClr val="000000"/>
        </a:dk2>
        <a:lt2>
          <a:srgbClr val="CCECFF"/>
        </a:lt2>
        <a:accent1>
          <a:srgbClr val="6699FF"/>
        </a:accent1>
        <a:accent2>
          <a:srgbClr val="66CCFF"/>
        </a:accent2>
        <a:accent3>
          <a:srgbClr val="FFFFFF"/>
        </a:accent3>
        <a:accent4>
          <a:srgbClr val="000000"/>
        </a:accent4>
        <a:accent5>
          <a:srgbClr val="B8CAFF"/>
        </a:accent5>
        <a:accent6>
          <a:srgbClr val="5CB9E7"/>
        </a:accent6>
        <a:hlink>
          <a:srgbClr val="CC99FF"/>
        </a:hlink>
        <a:folHlink>
          <a:srgbClr val="00CCCC"/>
        </a:folHlink>
      </a:clrScheme>
      <a:clrMap bg1="lt1" tx1="dk1" bg2="lt2" tx2="dk2" accent1="accent1" accent2="accent2" accent3="accent3" accent4="accent4" accent5="accent5" accent6="accent6" hlink="hlink" folHlink="folHlink"/>
    </a:extraClrScheme>
    <a:extraClrScheme>
      <a:clrScheme name="演示文稿1 3">
        <a:dk1>
          <a:srgbClr val="000000"/>
        </a:dk1>
        <a:lt1>
          <a:srgbClr val="FFFFFF"/>
        </a:lt1>
        <a:dk2>
          <a:srgbClr val="000000"/>
        </a:dk2>
        <a:lt2>
          <a:srgbClr val="FFFFFF"/>
        </a:lt2>
        <a:accent1>
          <a:srgbClr val="CBCBCB"/>
        </a:accent1>
        <a:accent2>
          <a:srgbClr val="EAEAEA"/>
        </a:accent2>
        <a:accent3>
          <a:srgbClr val="FFFFFF"/>
        </a:accent3>
        <a:accent4>
          <a:srgbClr val="000000"/>
        </a:accent4>
        <a:accent5>
          <a:srgbClr val="E2E2E2"/>
        </a:accent5>
        <a:accent6>
          <a:srgbClr val="D4D4D4"/>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演示文稿1 4">
        <a:dk1>
          <a:srgbClr val="000000"/>
        </a:dk1>
        <a:lt1>
          <a:srgbClr val="FFFFFF"/>
        </a:lt1>
        <a:dk2>
          <a:srgbClr val="008080"/>
        </a:dk2>
        <a:lt2>
          <a:srgbClr val="FFCC66"/>
        </a:lt2>
        <a:accent1>
          <a:srgbClr val="0099CC"/>
        </a:accent1>
        <a:accent2>
          <a:srgbClr val="009999"/>
        </a:accent2>
        <a:accent3>
          <a:srgbClr val="AAC0C0"/>
        </a:accent3>
        <a:accent4>
          <a:srgbClr val="DADADA"/>
        </a:accent4>
        <a:accent5>
          <a:srgbClr val="AACAE2"/>
        </a:accent5>
        <a:accent6>
          <a:srgbClr val="008A8A"/>
        </a:accent6>
        <a:hlink>
          <a:srgbClr val="6600CC"/>
        </a:hlink>
        <a:folHlink>
          <a:srgbClr val="FFFF00"/>
        </a:folHlink>
      </a:clrScheme>
      <a:clrMap bg1="dk2" tx1="lt1" bg2="dk1" tx2="lt2" accent1="accent1" accent2="accent2" accent3="accent3" accent4="accent4" accent5="accent5" accent6="accent6" hlink="hlink" folHlink="folHlink"/>
    </a:extraClrScheme>
    <a:extraClrScheme>
      <a:clrScheme name="演示文稿1 5">
        <a:dk1>
          <a:srgbClr val="000000"/>
        </a:dk1>
        <a:lt1>
          <a:srgbClr val="FFFFFF"/>
        </a:lt1>
        <a:dk2>
          <a:srgbClr val="993300"/>
        </a:dk2>
        <a:lt2>
          <a:srgbClr val="FFCC66"/>
        </a:lt2>
        <a:accent1>
          <a:srgbClr val="FF6633"/>
        </a:accent1>
        <a:accent2>
          <a:srgbClr val="CC6600"/>
        </a:accent2>
        <a:accent3>
          <a:srgbClr val="CAADAA"/>
        </a:accent3>
        <a:accent4>
          <a:srgbClr val="DADADA"/>
        </a:accent4>
        <a:accent5>
          <a:srgbClr val="FFB8AD"/>
        </a:accent5>
        <a:accent6>
          <a:srgbClr val="B95C00"/>
        </a:accent6>
        <a:hlink>
          <a:srgbClr val="CC0000"/>
        </a:hlink>
        <a:folHlink>
          <a:srgbClr val="FFFF0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A:\演示文~1.POT</Template>
  <TotalTime>4344</TotalTime>
  <Words>5136</Words>
  <Application>Microsoft Office PowerPoint</Application>
  <PresentationFormat>全屏显示(4:3)</PresentationFormat>
  <Paragraphs>891</Paragraphs>
  <Slides>52</Slides>
  <Notes>0</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1</vt:i4>
      </vt:variant>
      <vt:variant>
        <vt:lpstr>幻灯片标题</vt:lpstr>
      </vt:variant>
      <vt:variant>
        <vt:i4>52</vt:i4>
      </vt:variant>
    </vt:vector>
  </HeadingPairs>
  <TitlesOfParts>
    <vt:vector size="63" baseType="lpstr">
      <vt:lpstr>方正舒体</vt:lpstr>
      <vt:lpstr>黑体</vt:lpstr>
      <vt:lpstr>华文新魏</vt:lpstr>
      <vt:lpstr>楷体_GB2312</vt:lpstr>
      <vt:lpstr>隶书</vt:lpstr>
      <vt:lpstr>宋体</vt:lpstr>
      <vt:lpstr>Arial</vt:lpstr>
      <vt:lpstr>Times New Roman</vt:lpstr>
      <vt:lpstr>Wingdings</vt:lpstr>
      <vt:lpstr>演示文稿1</vt:lpstr>
      <vt:lpstr>Clip</vt:lpstr>
      <vt:lpstr>PowerPoint 演示文稿</vt:lpstr>
      <vt:lpstr>PowerPoint 演示文稿</vt:lpstr>
      <vt:lpstr>5.1软件测试的基本概念</vt:lpstr>
      <vt:lpstr>二、软件测试的特点</vt:lpstr>
      <vt:lpstr>二、软件测试的特点 — 结论</vt:lpstr>
      <vt:lpstr>三、软件测试的基本原则</vt:lpstr>
      <vt:lpstr>四、测试的基本步骤</vt:lpstr>
      <vt:lpstr>5.2 软件测试方法</vt:lpstr>
      <vt:lpstr>① 调用图</vt:lpstr>
      <vt:lpstr>② 数据流分析图</vt:lpstr>
      <vt:lpstr>二、动态测试方法（1）</vt:lpstr>
      <vt:lpstr>白盒法 </vt:lpstr>
      <vt:lpstr>PowerPoint 演示文稿</vt:lpstr>
      <vt:lpstr>白盒法步骤：</vt:lpstr>
      <vt:lpstr>白盒法举例</vt:lpstr>
      <vt:lpstr>1、语句覆盖</vt:lpstr>
      <vt:lpstr>2、判定覆盖</vt:lpstr>
      <vt:lpstr>3、条件覆盖</vt:lpstr>
      <vt:lpstr>4、判定/条件覆盖</vt:lpstr>
      <vt:lpstr>5、条件组合覆盖</vt:lpstr>
      <vt:lpstr>二、动态测试方法（2）</vt:lpstr>
      <vt:lpstr>1. 等价分类法</vt:lpstr>
      <vt:lpstr>等价分类法步骤</vt:lpstr>
      <vt:lpstr>2. 边值分析法</vt:lpstr>
      <vt:lpstr>边值分析法举例</vt:lpstr>
      <vt:lpstr>黑盒法应用实例</vt:lpstr>
      <vt:lpstr>3.错误推测法</vt:lpstr>
      <vt:lpstr>4.因果图法（cause effcet graphicei）</vt:lpstr>
      <vt:lpstr>4.因果图法（cause effcet graphicei）</vt:lpstr>
      <vt:lpstr>⑵ 因果图法的步骤 </vt:lpstr>
      <vt:lpstr>⑶ 因果图法应用举例</vt:lpstr>
      <vt:lpstr>2.画出因果图</vt:lpstr>
      <vt:lpstr>3.将因果图转换为判断表</vt:lpstr>
      <vt:lpstr>5.3 软件测试的步骤</vt:lpstr>
      <vt:lpstr>一、模块测试（Module Testing）</vt:lpstr>
      <vt:lpstr>2.模块测试步骤</vt:lpstr>
      <vt:lpstr>二、组装测试（Integration Testing）</vt:lpstr>
      <vt:lpstr>2.渐增式组装测试</vt:lpstr>
      <vt:lpstr>自顶而下增值</vt:lpstr>
      <vt:lpstr>自底而上增值</vt:lpstr>
      <vt:lpstr>深度优先与宽度优先</vt:lpstr>
      <vt:lpstr>确定集成过程的原则</vt:lpstr>
      <vt:lpstr>3.混合增值</vt:lpstr>
      <vt:lpstr>三、确认测试(validation testing)</vt:lpstr>
      <vt:lpstr>2.确认测试步骤</vt:lpstr>
      <vt:lpstr>（3）测试和测试</vt:lpstr>
      <vt:lpstr>四、系统测试（system testing ）</vt:lpstr>
      <vt:lpstr>综合测试策略</vt:lpstr>
      <vt:lpstr>5.4软件纠错技术</vt:lpstr>
      <vt:lpstr>二、纠错的技术</vt:lpstr>
      <vt:lpstr>3、归纳法</vt:lpstr>
      <vt:lpstr>4、演绎法排错</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§6.1软件测试的基本概念</dc:title>
  <dc:creator>xujiayi</dc:creator>
  <cp:lastModifiedBy>李 润泽</cp:lastModifiedBy>
  <cp:revision>122</cp:revision>
  <cp:lastPrinted>1601-01-01T00:00:00Z</cp:lastPrinted>
  <dcterms:created xsi:type="dcterms:W3CDTF">2001-01-01T08:22:36Z</dcterms:created>
  <dcterms:modified xsi:type="dcterms:W3CDTF">2021-10-27T14:11:00Z</dcterms:modified>
</cp:coreProperties>
</file>