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74" r:id="rId15"/>
    <p:sldId id="294" r:id="rId16"/>
    <p:sldId id="259" r:id="rId17"/>
    <p:sldId id="277" r:id="rId18"/>
    <p:sldId id="278" r:id="rId19"/>
    <p:sldId id="279" r:id="rId20"/>
    <p:sldId id="280" r:id="rId21"/>
    <p:sldId id="290" r:id="rId22"/>
    <p:sldId id="281" r:id="rId23"/>
    <p:sldId id="286" r:id="rId24"/>
    <p:sldId id="291" r:id="rId25"/>
    <p:sldId id="292" r:id="rId26"/>
    <p:sldId id="287" r:id="rId27"/>
    <p:sldId id="289" r:id="rId28"/>
    <p:sldId id="288" r:id="rId29"/>
    <p:sldId id="297" r:id="rId30"/>
    <p:sldId id="298" r:id="rId31"/>
    <p:sldId id="299" r:id="rId32"/>
    <p:sldId id="300" r:id="rId33"/>
    <p:sldId id="301" r:id="rId34"/>
    <p:sldId id="260" r:id="rId35"/>
    <p:sldId id="262" r:id="rId36"/>
    <p:sldId id="283" r:id="rId37"/>
    <p:sldId id="284" r:id="rId38"/>
    <p:sldId id="285" r:id="rId39"/>
    <p:sldId id="261" r:id="rId40"/>
    <p:sldId id="295" r:id="rId41"/>
    <p:sldId id="296" r:id="rId42"/>
    <p:sldId id="26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26:19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13070 10769 0,'27'0'141,"-27"26"-125,0 0-16,0 1 0,0-1 15,0 1 1,0-1-16,0 1 0,26-1 16,-26 1-16,0-1 0,0 1 15,0-1-15,0 1 16,0-1-16,0 0 0,27 1 15,-27-1 1,0 1 0,26-1-1,-26 1-15,0-1 16,0 1-16,0-1 0,0 1 16,0-1-16,0 0 15,0 1 1,0-1-1,0 1-15,0-1 16,0 1 0,0-1-16,0 1 0,0-1 15,0 27 1,0-26-16,0-1 16,0 0-16,0 1 15,0-1-15,0 1 16,0-1-16,0 1 0,0-1 15,0 1 1,0-1 0,0 1-16,0-1 0,0 0 15,0 1-15,0-1 16,0 1-16,0-1 16,0 1-16,0-1 0,0 1 15,0-1-15,0 1 16,0-1-1,-26 1-15,26-1 16,0 0-16,0 1 16,0-1-16,0 1 15,0-1-15,0 1 16,0-1-16,0 1 0,0-1 16,0 1-16,0-1 0,0 27 15,0-27-15,-27 1 16,27 26-16,0 0 15,0-27-15,-26-26 16,26 27-16,0-1 0,0 1 16,0-1-16,0 0 15,0 1-15,0-1 16,0 1-16,-27-1 16,27 1-1,0-1 1,0 1-16,0-1 15,0 27 1,0-27 0,0 1-16,0-1 15,0 1-15,0-1 16,27 1 171,-1-27-171,1 0 15,-1 0-31,1 26 0,-1-26 16,27 0 0,-26 0-16,25 0 15,1 0-15,-26 0 0,52 0 0,-52 0 16,26 0-16,26 0 0,0 0 15,1 0-15,-1 0 0,-26 0 0,0 0 16,26 0-16,-26 0 0,27 0 0,-54 0 16,27 0-16,0 0 0,-27 0 0,1 0 15,-1 0-15,1 0 16,-1 0 78,1 0-94,26 0 0,-27 0 15,27 0-15,0 0 0,-27 0 0,27 0 16,27 0-16,-54 0 0,27 0 0,26 0 16,-52 0-16,52 0 0,-26 0 0,-26 0 15,25 0-15,-25 0 0,-1 0 0,1 0 16,-1 0-16,1 0 0,-1-26 15,1 26-15,-1 0 0,1 0 16,-1 0 0,1 0-1,-1 0-15,0 0 0,1 0 16,26 0-16,-27 0 0,1 0 16,-1 0-16,1 0 0,-1 0 0,1 0 15,-1-27-15,0 27 0,1 0 0,-1 0 16,1 0-16,-1 0 0,1 0 0,26 0 15,-27 0-15,1 0 0,26 0 16,-27 0-16,0 0 16,1 0-16,26 0 0,-27 0 15,1 0-15,-1 0 0,1 0 0,-1 0 16,1 0-16,25 0 0,-25 0 16,-1 0-16,1 0 0,-1 0 15,1-26-15,-1 26 0,1 0 16,-1 0-16,1 0 15,-1 0-15,1 0 0,25 0 16,-25 0-16,-1 0 16,1 0-16,-1 0 0,1 0 31</inkml:trace>
  <inkml:trace contextRef="#ctx0" brushRef="#br0" timeOffset="3427.91">13097 10689 0,'26'0'0,"1"0"0,-1 27 0,1-27 16,-1 26-16,27-26 0,0 0 0,-27 0 15,1 0-15,52 27 0,-52-27 0,-1 26 16,1-26-16,26 0 0,-27 0 0,1 0 16,-1 0-16,27 26 0,-27-26 15,1 27-15,-1-27 0,27 0 16,-26 0-16,-1 0 0,1 0 15,25 0-15,-25 0 0,-1 0 0,1 0 16,-1 0-16,1 0 0,-1 0 0,1 0 16,-1 0-16,1 0 0,-1 0 15,1 0-15,-1 0 0,0 0 16,1 26-16,-1-26 16,1 0-16,26 0 0,0 27 15,-27-27-15,1 0 0,52 0 0,-26 0 16,-27 0-16,27 0 0,-26 0 0,52 0 15,-52 0-15,25 0 0,1 0 0,0 0 16,0 0-16,0 0 0,0 0 0,-27 0 16,27 0-16,-26 0 0,26 0 15,-27 0-15,1 0 0,26 0 0,-27 0 16,-26-27-16,53 27 0,-27 0 0,1 0 16,-1 0-16,1 0 0,-27-26 15,26 26 16,1 0-15,-1 0-16,27 0 0,-26 0 16,25 0-16,-25 0 0,26 0 0,0 0 15,-27 0-15,1 0 0,26 0 0,0 0 16,-27 0-16,0 0 0,1 0 0,-1 0 16,1 0-16,-1 0 62,1 0-62,-1 0 16,1 0-16,-1 0 0,27 0 15,0 0-15,-27 0 0,1 0 0,26 0 16,-27 0-16,1 0 0,26 0 0,-27 0 16,1 0-16,-1 0 0,0 0 0,1 0 15,-1 0 16,1 0 157,-1-27-172,1 27-1,-1-26 157,1 26-172,-27-26 16,0 52 156,26 0-172,1 27 15,-27-26-15,0 26 16,0-27-16,0 1 0,0-1 15,0 1-15,0-1 0,26 1 16,-26-1-16,0 0 16,0 1-16,0-1 15,0 1 1,0-1-16,0 1 16,0-1-16,0 1 15,0-1 1,0 1-16,0-1 15,0 0-15,0 1 0,0-1 16,0 1 0,0-1-1,0 1-15,0-1 16,0 1 0,0-1-16,0 1 0,0-1 15,0 1-15,0-1 16,0 0-16,0 1 0,0-1 15,0 1-15,0-1 16,0 1 0,0-1-16,0 1 0,0-1 15,0 27 1,0-27-16,0 1 16,0 26-16,0-27 15,0 1 1,0-1-16,0 1 15,0-1-15,0 1 16,0-1-16,-26-26 16,26 27-16,0-1 0,0 0 15,0 1-15,0-1 0,0 1 16,0-1-16,0 1 0,0-1 16,0 1-16,0-1 15,-27 1-15,27-1 16,0 0-16,0 1 15,-26-1 1,26 27 0,0-26-16,0-1 15,-27 1 1,27-1 0,-26 1-1,26-1-15,0 1 16,-27-27-16,27 26 15,0 0-15,0 1 0,0-1 16,0 27-16,0-26 16,0-1-16,0 1 15,0-1 1,0 1 0,-26-1-1,26 0-15,0 1 141,26-27 124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1:00:03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13864 3493 0,'0'26'109,"0"27"-109,-26-27 16,-1 1-16,27-1 0,0 1 16,-26 26-16,-1-53 0,27 26 15,0 1-15,-26-1 0,26 0 0,0 1 16,-53-1-16,53 27 0,-26-26 15,26-1-15,0 1 16,-27-1-16,1 27 16,-1-26-16,1-1 0,-1 0 15,27 1 1,-26-27-16,26 26 0,0 1 156,0-1-140,26-26-1,-26 27 1,27-27-16,-1 0 16,1 0-16,26 0 0,-27 0 15,27 0-15,-27 0 0,1 0 0,26 0 16,-27 0-16,1 0 0,26 0 0,-1 0 16,-25 0-16,-1 0 0,27-27 0,0 27 15,-26 0-15,-1 0 0,27-26 0,0 26 16,-53-27-16,26 27 0,1 0 15,-1 0-15</inkml:trace>
  <inkml:trace contextRef="#ctx0" brushRef="#br0" timeOffset="1289.56">13864 3545 0,'27'-26'31,"26"26"0,-27 26-15,0-26-1,-26 27-15,27-27 0,-27 26 16,26 1-16,1-27 16,-27 26-16,26-26 0,-26 53 15,27-26-15,-1-27 16,-26 26-16,27 1 31,-27-1-15,0 0-16,26-26 15,-26 27-15,0-1 16,27 1 0,-27-1-16,26 1 15,-26-1 1,0 1-1,0-1 1,27 1 0,-27-1 15,0 1-15,26-27-1,-26 26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1-06-09T02:29:19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22013 8996 0,'0'26'125,"0"1"-109,0 26-16,0-27 31,27-26 16,-27 53-32,0-26-15,0 25 16,26-25-16,-26-1 16,0 54-1,0-1 1,0-52-16,0 25 16,0 1-1,0 0 16,0-26-15,0 26 0,0 0-1,0 0 1,0 26 0,-26-26-1,26-27 1,0 27-1,-27 27 1,27-28 0,0 1-1,0-26 1,0 26 0,0-27-1,0 1 1,0-1 15,0 1-15,0 26-1,0-27 1,0 0 125,27-26-110,-1 27-16,1-27 1,-1 26 0,80-26-1,-53 27-15,53-27 16,-27 0 0,-26 0-1,0 0 16,0 0-15,0 0 0,0 0-1,-27 0 1,27 0 0,26 0-1,-52 0 1,-1 0 15,1 0 0,-1 0-15,1 26 0,26-26-1,-27 27 1,1-27-1,-1 0 32,1 0 16,-1 0-48,0 0-15,1 0 16,-1 0 62,1 0-78,-1-53 16,27 0-16,-26 26 15,-27 1-15,53-27 16,-53 27 0,0-1-16,0 1 15,0-1 79,0 1-78,0-1-16,0 1 15,0-1 1,0 1 0,0-1-1,0 1 1,0 0-1,0-1 1,0 1 0,0-1-1,0 1 1,0-54 0,0 54-1,0-27 1,26 27-1,-26-1 17,0 1-17,0-1 1,0 1-16,0-27 16,0 26-1,0 1 1,26-27-1,-26 26 1,0 1 0,0 0 46,0-1-62,0 1 16,0-1-1,0-26 1,0-26 0,0 26-1,0 27 1,0-1 140,-26 1-156,0 26 78,26-27-78,-27 1 16,1 26 0,26-27-1,-27 27 1,1 0-1,26-26 17,-27 26 30,1 0-46,26-27-16,-27 27 15,1 0 17,26-26 30,-27 26-46,1 0 15,0 0-31,-1 0 16,-26 0-16,0 0 15,27 0 1,-1 0-16,1 0 16,-80 0 77,80 0-77,-54 0-16,27 0 16,-53 0-1,80 0 1,-27 0 93,-26 0-109,26 0 16,26 0-16,-26 0 15,27 0-15,-1 0 32,1 0 77,0 0-78,-1 0-15,1 0 156,-27-27-32,26 27-124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1-06-09T06:15:2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23151 10636 0,'27'0'31,"52"27"-15,-26-1 0,0 27-1,0-26-15,52 52 16,28-26-1,-1 0 1,-79-27 0,26 27-1,1-53 1,52 53 0,80 26-1,-27-52 1,0 26-1,53 0 1,-105-53 15,25 0-15,-25 0 0,-81 0-1,-78 0 204</inkml:trace>
  <inkml:trace contextRef="#ctx0" brushRef="#br0" timeOffset="1599.56">25030 11113 0,'26'0'15,"1"0"16,25 52-15,-25-52 0,52 27 15,-26-1-15,-26-26 30,-27 27-14,26-27-1,1 26-15,-1-26-1,0 0 126,1 27-141,26-1 15,-27-26-15,-26 27 32,-26-27 218,-27 26-235,26 1-15,-25-1 16,-1-26-16,53 26 16,-27 1-1,1-27 95,-1 0-95,1 0-15,26 26 16,-27 1-16,27-1 15,-26 1-15,-1-27 32</inkml:trace>
  <inkml:trace contextRef="#ctx0" brushRef="#br0" timeOffset="3076.84">26141 10478 0,'26'52'63,"-26"1"-63,0-26 15,0 26-15,0-27 16,0 1 0,0 78-1,0 28 1,0-107-1,0 1 1,0-1 0,0 1 31,0 26-47,0 79 31,0-26-16,0-53 1,27 26 0,-1-53 15,1 1-15,-1-1-1,1 1-15,-1 26 16,1-27-1,-1 1 1,0-1 0,1-26-1,-27 27 63,26-80 16,54-106-94,-54 106 16,1 26-16,-1 1 15,-26 0 1,0-1-16</inkml:trace>
  <inkml:trace contextRef="#ctx0" brushRef="#br0" timeOffset="4363.96">25770 10927 0,'27'0'31,"-1"0"-15,27 0-16,-26 0 15,26 0 1,0 27 0,-1-27 15,-25 0-15,-1 0-16,27 26 15,0-26 1,-26 0-1,52 0 1,-52 0 0,-1 0 124,0 0-46,1 0-78,52-26-16,54-27 15,-54 53 1,-53 0-16,1-27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1:19:2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24289 8493 0,'0'27'31,"0"-1"-31,0 1 15,0-1-15,0 0 16,0 1-16,0-1 0,0 27 16,0-26-16,0 26 15,0-27-15,0 1 0,0-1 16,-27 0-16,27 1 0,0-1 16,0 27-16,0-26 0,0-1 15,-26 1-15,-1-27 0,27 26 16,0 1-16,0-1 15,0 1 1,0-1-16,0 0 16,0 1-1,0 26-15,0-27 16,0 1-16,0-1 16,0 1-16,0-1 15,0 1-15,0-1 0,0 0 16,0 1-16,0-1 0,0 1 15,0-1-15,0 1 16,0-1-16,0 1 0,0-1 16,0 1-16,0-1 0,0 1 15,27-1 1,-27 0-16,0 1 16,0-1-1,26-26 141,1 0-156,-1 0 0,54 0 16,-54-26-16,1 26 0,52 0 16,-26 0-16,-27 0 0,27 0 0,0 0 15,0 0-15,0 0 0,0 0 0,0 0 16,-27 0-16,27 0 0,0 0 0,-26-27 16,25 27-16,1 0 0,-26 0 15,26 0-15,0 0 0,-27 0 16,1 0-16,25 0 0,1-26 0,-26 26 15,-1 0-15,27 0 0,-26 0 0,-1 0 16,1 0-16,26 0 0,-27 0 0,27 0 16,-27 0-16,27 0 0,-26 0 0,-1 0 15,27 0-15,-26 0 0,-1 0 0,0 0 16,1 0-16,-1 0 0,1 0 16,-1 0-16,27 0 15,-26 0-15,-1-26 16,1 26-16,-1 0 0,1 0 15,-1 0-15,0 0 0,1 0 16,-1 0-16,1 0 0,-1 0 16,1 0-16,-1 0 125,1 0-110,-1 0 1,1 0 0,-1 0-16,0 0 15,1 0 1,-1 0 46,27-27-46,-26 27 0,-1 0 15,1 0-16,-1 0 17,1 0 155,-1 0-171,27 0-16,-53 27 15,26-27-15</inkml:trace>
  <inkml:trace contextRef="#ctx0" brushRef="#br0" timeOffset="2003.3">24421 8467 0,'27'0'94,"-1"0"-94,0 0 0,1 0 16,-1 0-16,27 0 0,0 0 0,27 0 15,-28 0-15,1 0 0,0 0 0,27 0 16,-1 0-16,-26 0 0,26 0 0,1 0 15,-27 0-15,52 0 0,-52 0 0,0 0 16,27 0-16,-27 0 0,0 0 0,-27 0 16,27 0-16,0 0 0,0 0 0,-27 0 15,1 0-15,-1 0 0,1 0 0,-1 0 16,0 0-16,1 0 16,-1 0-16,1 0 15,-1 0-15,27 0 0,0 0 16,-26 0-16,26 0 15,-27 0-15,27 0 0,-27 0 16,1 0-16,-1 0 0,27 0 0,0 0 16,-26 0-16,-1 0 15,27 0-15,-27 0 16,1 0-16,-1 0 0,1 0 16,-1 0-16,27 0 15,-26 0-15,-1 0 16,1 0-1,-1 0 251,-26 26-266,0 1 0,0 26 16,-26-27-16,26 0 0,0 1 0,-27-1 15,27 1-15,0 26 16,-26 0-16,26-27 0,0 1 0,0 25 16,0-25-1,0-1-15,0 1 0,0-1 16,0 1-16,0-1 15,0 1 1,0-1-16,0 1 16,0-1-1,0 1-15,0-1 0,0 0 16,0 27-16,0-26 16,0-1-16,0 1 15,0-1-15,0 1 0,0-1 16,0 1-1,0-1-15,0 0 16,0 27-16,0-26 16,0-1-16,0 1 15,0-1-15,0 1 16,0-1 0,0 1-16,0-1 15,0 1-15,26 25 16,-26-25 15</inkml:trace>
  <inkml:trace contextRef="#ctx0" brushRef="#br0" timeOffset="15035.1">4895 13944 0,'26'0'62,"1"0"-62,-1 0 0,27 0 0,0 0 16,-27-27-16,1 27 0,26 0 0,0 0 16,0 0-16,0 0 0,0 0 15,-1 0-15,1 0 0,27-26 0,-1 26 16,0 0-16,-26 0 0,0 0 15,27 0-15,-1-27 0,-26 27 0,26 0 16,1 0-16,-1 0 0,0-26 0,1 26 16,-27 0-16,26 0 0,-26 0 0,26 0 15,-26 0-15,27 0 0,-54 0 0,1 0 16,-1 0-16,53 0 0,-52 0 16,-1 0-16,27-27 0,0 27 15,-26-26-15,-1 26 0,27 0 0,0-27 16,-27 27-16,1-26 0,52 26 0,1 0 15,-1 0-15,-53-27 0,27 27 0,0-26 16,0 26-16,27-26 0,-27 26 0,26 0 16,-26 0-16,-27 0 0,27-27 15,0 1-15,0 26 0,-27 0 16,27 0-16,-26 0 0,-1 0 16,1 0-16,-1-27 15,1 27-15</inkml:trace>
  <inkml:trace contextRef="#ctx0" brushRef="#br0" timeOffset="16308.43">8070 13361 0,'26'0'47,"1"0"-47,-1 0 15,1 27 1,-1-27-16,1 0 15,-1 0-15,0 0 0,27 26 16,-26-26-16,26 0 0,0 27 16,-27-27-16,-26 26 0,53-26 15,-26 0-15,-1 0 16,0 27-16,1-27 125,-27 26 31,0 1-156,0-1 16,-27 1-16,1-1 0,26 1 0,-53-1 15,27 27-15,-1-53 0,27 26 0,-26-26 16,-1 53-16,1-53 0,26 27 0,-27-27 16,27 26-16,-26-26 0,-1 27 0,1-1 15</inkml:trace>
  <inkml:trace contextRef="#ctx0" brushRef="#br0" timeOffset="18352.16">4842 14023 0,'0'-27'15,"53"27"1,0 0-16,26 27 0,0 26 0,-26-27 15,27-26-15,-1 27 0,27 26 0,-53-53 16,26 53-16,-26 0 0,27-53 0,-1 26 16,0 27-16,-26-27 15,0 1-15,-26-27 0,-1 26 0,1-26 16,-27 27-16,52-1 0,-25-26 16,26 27-1,-27-27-15,-26 26 16,27 1-16,-1-27 0,1 26 15,-1-26-15,1 0 0,-1 26 16,0 1-16,1-27 0,-1 0 0,27 53 16,-26-53-16,26 0 0,-27 26 0,1 1 15,26-27-15,-27 26 0,27 1 0,-27-27 16,1 26-16,26 1 0,-27-27 0,1 26 16,26 1-16,-27-1 0,0-26 0,27 26 15,-26 1-15,-1-1 0,27 1 0,0-1 16,-26 1-16,-1-27 15,1 53-15,25-53 0,-25 26 16,-1-26-16,1 27 0,26-1 0,-27 0 16,27 1-16,0-1 0,-27 1 0,27-27 15,0 53-15,-26-53 0,26 26 16,-27 1-16,1-27 0,26 26 16,-27-26-16,27 27 0,-27-1 15,27 1-15,-26-27 0,-27 26 16,26-26-16,1 0 15,-27-26 282,0-1-297,0 1 0,0-1 16,0 1-16,0-1 0,0 1 16,0-27-16,0 26 15,0-26 1,0 1-16,0 25 0,0 1 15,0-1 17</inkml:trace>
  <inkml:trace contextRef="#ctx0" brushRef="#br0" timeOffset="19501.12">7726 15769 0,'0'-26'16,"26"-1"-1,1 27 32,-27-26-31,53 26-16,-27-27 16,1 27-16,-1 0 15,-26-26-15,27 26 16,-1 0-1,0 0 1,1 0-16,-1 0 16,1 0-1,-1 0 63,1 0-78,-1 0 16,1 0 15,-1 0-15,1 0-16,-1 0 78</inkml:trace>
  <inkml:trace contextRef="#ctx0" brushRef="#br0" timeOffset="22584.05">4895 13944 0,'-27'-27'78,"27"1"-63,0-1-15,0 1 0,0-1 0,0 1 16,0-1-16,0 1 0,0-1 0,0 1 16,0 0-16,0-27 0,0 26 0,0 1 15,0-27-15,0 26 0,0 1 0,0-1 16,0-26-16,0 27 0,0 0 0,0-27 16,0 26-16,0 1 0,0-1 0,0 1 15,0-1-15,0 1 0,27-1 0,-27 1 16,0 0-16,0-1 0,0 1 15,0-1-15,0 1 16,0-1-16,0 1 0,0-1 16,0 1-1,0-1-15,0 1 0,0-1 16,0 1-16,26 0 0,-26-1 16,0 1-16,0-1 0,0 1 15,0-1-15,0 1 0,0-1 0,0 1 16,0-1-16,27 27 0,-27-26 0,0 0 15,0-1-15,0 1 0,0-27 0,0 26 16,0 1-16,0-1 0,0 1 16,0-1-16,0 1 0,0-1 0,0 1 15,0 0-15,0-1 0,0 1 16,0-1-16,0 1 0,0-1 0,0 1 16,0-1-16,0 1 15,0-1-15,0 1 0,0 0 16,0-1-16,0 1 0,0-1 15,0 1 1,0-1-16,0 1 0,0-1 16,0 1-16,0-1 31,0 1-31,0-1 16,0 1-1,0 0-15,0-1 0,0 1 188,0-1-188,0 1 0,0-1 15,0 1 1,0-1-16,0 1 16,0-1-1,0 1 1,0 0 93,0-1-109,0 1 16,-27 26-16,27-27 187,0 1-187,0-1 0,0 1 16,0-27 0,0 26-16,-26 27 15,26-26-15,0-1 0,0 1 16,0 0-16,26 26 484,1 0-484,-1 26 16,-26 0-16,27-26 0,-27 27 0,26-27 15,1 26-15,-1 1 16,-26-1-16,26 1 16,-26-1-1,27-26-15,-1 27 16,-26-1-16,27-26 16,-27 27-1,53-1-15,-53 1 0,26-27 16,-26 26-16,27-26 0,-27 26 15,26-26-15,1 0 0,-27 27 16,26-1-16,1-26 16</inkml:trace>
  <inkml:trace contextRef="#ctx0" brushRef="#br0" timeOffset="23830.1">4895 10927 0,'-27'0'156,"1"27"-156,-27-1 0,0 1 16,27-27-16,-1 53 16,1-53-16,-27 53 0,26-27 15,1 0-15,-27 1 0,26-1 0,1 1 16,0-1-16,26 1 16,-27-27-16,1 26 0,-1 1 0,27-1 15,-53 1-15,53-1 0,-26-26 0,-1 26 16,1-26-16,-1 27 31</inkml:trace>
  <inkml:trace contextRef="#ctx0" brushRef="#br0" timeOffset="25337.14">4842 13256 0,'26'-27'16,"1"27"-16,-1 0 15,1 0-15,-1 0 16,1 0 0,-1 0-1,27-26 1,-27-1-16,1 27 15,-1 0-15,1 0 0,26 0 0,-27 0 16,1 0-16,26 0 0,-27 0 0,1 0 16,-1 0-16,0 0 0,1 0 15,-1 0-15,1 0 16,-1 0 0,-26 27 171,0-1-187,0 27 16,0-26-16,0-1 0,0 0 15,0 1-15,0-1 0,0 1 16,0 26-16,0-27 16,0 1-16,0-1 0,0 1 0,0-1 15,0 1-15,0-1 0,0 0 16,0 1-1,0-1 1,0 1 0</inkml:trace>
  <inkml:trace contextRef="#ctx0" brushRef="#br0" timeOffset="27610.98">4895 13256 0,'26'0'78,"1"0"-62,-1 0-1,1 26 1,-1-26-16,1 0 0,-1 27 16,0-27-1,1 26-15,-1-26 0,-26 26 0,27-26 16,-1 0-16,1 27 16,-1-27-1,1 26 1,-1-26-16,1 0 15,-27 27 1,26-27-16,1 0 313,-27 26-298,0 1 1,0 26-16,0-27 15,0 1-15,0-1 16,0 1-16,0-1 0,0 0 16,0 1-16,0-1 0,0 1 15,0 26 1,0-27 0,0 1-1,0-1 16,0 1-31,0-1 16,0 0 0,0 1 15,0-1-31,0 1 31</inkml:trace>
  <inkml:trace contextRef="#ctx0" brushRef="#br0" timeOffset="30977.31">8969 13335 0,'0'0'0,"27"0"16,-27 26-1,0 1-15,26-1 0,-26 1 16,0-1-16,27 1 16,-27-1-16,26 27 15,-26-26-15,27-1 32,-27 1-17,0-1 48,26 0-63,-26 1 15,27-27-15,-27 26 63,26-26 15,-26-26-78,0-1 16,0-25-16,0 25 15,27 1-15,-27-1 0,0 1 0,26-1 16,-26 1-16,26-1 0,-26 1 0,0-1 15,27-26-15,-1 53 0,-26-52 16,27 25-16,-27 1 16,26-1-16,1 1 15,-27-1-15,0 1 16,26-1 15</inkml:trace>
  <inkml:trace contextRef="#ctx0" brushRef="#br0" timeOffset="32032.1">9472 13785 0,'27'-27'46,"-27"1"-30,0-1-16,0 1 78,0 52 78,0 1-156,0-1 16,0 1-16,0-1 16,0 1-16,0-1 0,0 1 15,0-1-15,0 1 16,0-1 0</inkml:trace>
  <inkml:trace contextRef="#ctx0" brushRef="#br0" timeOffset="36611.42">8625 15293 0,'27'0'46,"-1"0"-30,1 0-16,-1 0 16,-26 26-16,27 1 15,-1-27-15,1 0 32,-27 26-17,26-26-15,-26 27 16,27-27-1,-27 26-15,26 1 282,0-1-282,1 1 15,-1-1 1,-26 1-16,0-1 0,27-26 109,-1 26-109,-26 1 32,27-54 124,-27 1-141,0 0 1,26-1-16,-26 1 16,0-1-16,27 1 0,-27-1 15,0 1-15,26 26 0,-26-27 0,0 1 16,0-1-16,27 27 0,-27-26 16,0-1-16,0 1 15,26 26-15,-26-26 0,0-1 16,27 1-1,-1 26 157</inkml:trace>
  <inkml:trace contextRef="#ctx0" brushRef="#br0" timeOffset="38127.11">9313 15690 0,'0'-27'0,"0"1"0,0-1 15,0 1 1,0 0 0,0-1-1,0 1 1,0-1 15,0 1 0,27-1-31,-27 1 0,26 26 157,1 0-142,-1 0 1,1 26-1,-27 1 1,26-1 0,-26 1-1,27-27-15,-27 26 16,0 1-16,0-1 16,0 0 15,0 1-31,0-1 15,0 1-15,0-1 16,-27-26 0,27 27-16,0-1 0,-26-26 15,26 27-15,-27-1 16,1 27 0,-1-27-1,1 1-15,26-1 16,-27-26-1,27 27 157,27-27-172,26 0 16,26 0 0,-52 0-16,-1 0 0,0 0 15,1 0-15,-1 0 16,1 0-16,-1 0 15,1 0-15,-1-27 32</inkml:trace>
  <inkml:trace contextRef="#ctx0" brushRef="#br0" timeOffset="41458.78">3704 10134 0,'0'-27'0,"27"27"16,-1 27 0,1-1-1,-1-26 1,0 53-16,1-27 16,-27 1-16,26-1 15,-26 1-15,0-1 0,27 1 16,-27-1-16,0 1 0,0-1 15,26 1-15,-26-1 0,27 0 0,-27 1 16,0-1-16,26 1 0,-26-1 0,27 1 16,-27 26-16,26-27 15,-26 1-15,0-1 16,27 0-16,-1-26 125,1 0-125,-27-26 16,26 26-16,-26-26 0,26-27 0,27 26 15,-53 1-15,0-1 0,27 1 0,-1-27 16,1 26-16,-1 1 0,-26 0 0,27-1 15,-27 1-15,26-27 16,1 26-16,-27 1 0</inkml:trace>
  <inkml:trace contextRef="#ctx0" brushRef="#br0" timeOffset="43205.71">4471 10821 0,'0'-26'125,"0"-27"-94,0 27-31,0-1 31,0 54 157,0-1-173,0 1 1,0-1-16,0 0 15,0 1 376,0-1-297,0 1-79,0-1 1,0 1-16,0-1 16,0 1-1,0-1 1</inkml:trace>
  <inkml:trace contextRef="#ctx0" brushRef="#br0" timeOffset="44044.45">4683 10425 0,'27'0'78,"-1"0"-78,1 0 15,-1 0-15,-26 26 16,26 1-16,27-1 0,-26 0 16,26 27-1,-27-26-15,1 26 16,-27-27-16,26-26 16,1 27-16,-27-1 15</inkml:trace>
  <inkml:trace contextRef="#ctx0" brushRef="#br0" timeOffset="44966.37">5080 10530 0,'-26'0'94,"-1"0"-79,1 0-15,-1 27 16,1-27 0,-1 26-1,1 1 16,-1-1 1,1 1-1,-1-27 47,27 26-78,-26-26 16,26 27-1,-26-1-15,-1 1 32</inkml:trace>
  <inkml:trace contextRef="#ctx0" brushRef="#br0" timeOffset="46825.09">5212 10266 0,'53'0'47,"-26"26"-32,-1 1 16,-26-1-31,0 1 0,27-1 16,-1-26-16,-26 27 0,0-1 16,0 1-16,27-27 0,-27 26 0,0 0 15,26 1-15,-26-1 0,26 1 16,-26-1-16,0 1 0,0-1 31,27-26-31,-27 27 16,0-1 46,26-26 48,1 0-95,-1-26-15,1-27 16,-27 26-16,26 1 16,1-1-16,-27 1 0,26-1 0,-26 1 15,27 0-15,-27-1 0,0 1 16,0-1-16,26 27 0,-26-26 15,0-1-15,0 1 47,26 26-15,-26-27 202,27 27-234,-27-26 62,0 52 126,0 1-172</inkml:trace>
  <inkml:trace contextRef="#ctx0" brushRef="#br0" timeOffset="48789.1">5741 10795 0,'0'26'31,"27"-26"32,-27-26-48,0 0 1,0-1 0,0 1-16,0-1 31,0 1-31,26-1 62,1 27 48,-1 0-63,1 0-32,-1 27 32,1-27-16,-27 26-15,0 1-16,0-1 31,0 1-15,0-1-16,0 0 15,0 1 1,0-1 0,-27-26-16,27 53 15,-26 0 1,26-26 0,-27-27-16,1 26 15,26 1 1,0-1-16,-27-26 0,27 27 15,-26-27 1,26 26 62,-53 0-62,27-26-1,52 0 157,0 0-156,1 0-16,-1 0 0,1 0 16,-1 0-16,-26-26 15,27 26 1,-1 0-1,1-26 1,-1-1 0,1 27-16,-1 0 31,1 0-31,-27-26 16,26 26-1,0 0 63,27 0 266,-26 0-344,26 0 0,26 0 0,-26 0 16,0 0-16,53 0 0,-27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29:3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22992 9948 0,'0'27'578,"0"-1"-562,0 1-16,0 26 15,27-27-15,-27 1 16,0-1-16,0 0 0,0 27 16,0-26-16,0-1 15,0 1 1,0-1 0,0 1-16,0-1 15,0 1 1,0-1 15,0 1-31,0-1 16,0 0 15,0 27-15,0-26-1,0 26 1,0-27-16,0 1 15,0-1 1,0 1-16,-27-1 16,27 0-1,0 1-15,0-1 16,0 1 0,0-1-1,0 1-15,0-1 16,0 1-1,0-1 1,0 1 0,0-1-16,0 1 15,0-1 1,0 0 0,0 1-1,0-1 1,0 1 156,27-27-157,26 0-15,0 0 16,26 0-16,0 0 0,1 0 0,-1 26 16,27-26-16,0 0 0,-27 0 0,27 0 15,26 0-15,-26 0 0,0 0 0,0 0 16,0 0-16,-53 0 0,52 0 15,-25 0-15,-1 0 0,-26 0 0,26 0 16,-26 0-16,0 0 0,-26 0 0,26 0 16,-27 0-16,1 0 0,-1 0 0,0 0 15,1 0-15,-1 0 0,1 0 0,-1 0 16,1 0-16,-1 0 0,27 0 16,-26 0-16,-1 0 15,0 0-15,1 0 0,26 0 0,-27 0 16,1 0-16,-1 0 0,1 0 15,-1 0-15,1 0 0,26 0 0,-27 27 16,27-27-16,0 0 16,-27 0-16,1 0 0,-1 0 0,54 0 15,-54 0-15,0 0 0,27 0 0,0 0 16,-26 0-16,26 0 0,-27 0 0,27 0 16,-26 0-16,-1 0 0,0 0 0,27 0 15,-26 0-15,-1 0 0,27 0 0,-26 0 16,26 0-16,-27 0 0,0 0 15,1 26-15,26-26 0,-27 0 16,1 0-16,-1 0 0,27 0 0,-26 0 16,-1 0-16,27 0 0,0 0 0,-27 0 15,27 0-15,0 0 0,-26 0 0,52 0 16,-53 0-16,27 0 0,-26 0 0,26 0 16,0 0-16,0 0 0,0 0 15,-27 0-15,0 0 0,1 0 0,-1 0 16,1 0-16,-1 0 0,1 0 0,-1 0 15,1 0-15,-1 0 16,1 0-16,25 0 0,-25 0 16,52 0-1,-52 0-15,-1 0 0,1 0 0,26 0 16,-27 0-16,1 0 16,-1 0-16,0 0 0,1 0 15,-1 0 1,1 0-1,-1 0-15,1 0 16,-1 0-16,1 0 16,-1 0-16,1 0 15,-1 0 220,0 0-220,1 0-15,-1 0 16,1 0 15,-1 0 0,1-26 79</inkml:trace>
  <inkml:trace contextRef="#ctx0" brushRef="#br0" timeOffset="4021.71">7752 11218 0,'27'0'47,"-1"27"-31,1-27-16,-1 0 0,1 26 15,-1 1 1,1-27-16,-1 0 0,0 0 16,1 26-1,-1-26 1,1 0-16,-1 0 15,1 0-15,-1 0 16,27 0-16,-26 0 0,-1 0 16,0 0-16,1 0 0,-1 0 0,1 0 15,26 0-15,-27 0 0,1 0 0,-1 0 16,27 0-16,26 0 0,-26 0 16,-26 0-16,26 0 0,-27 0 0,1 0 15,26 0-15,-27 0 0,27 0 16,-27 0-16,1 0 0,-1 0 15,1 0-15,-1 0 16,-26 27-16,27-27 0,-1 0 16,1 0-16,-1 0 15,1 0-15,-1 0 16,0 0-16,1 0 16,-1 0-16,1 0 0,-1 0 15,-26 26 235,0 1-250,0-1 0,0 0 16,0 1-16,0-1 15,0 1-15,0-1 16,0 1-16,0-1 0,0 1 16,0-1-16,0 27 0,0-26 15,0-1-15,0 27 0,0-27 16,0 1-16,0-1 0,0 1 16,0-1-16,0 1 0,0-1 0,0 27 15,27-53-15,-27 26 0,0 1 16,0-1-16,0 1 0,0-1 15,0 1 1,0-1-16,0 1 16,0-1-16,0 27 0,0-26 15,0 25 1,0-25-16,0-1 16,0 27-16,0-26 15,0-1-15,0 1 16,0-1-16,0 1 0,0 25 15,0-25-15,0-1 0,0 1 16,0-1-16,0 1 16,-27-27 171,1 0-171,-1 0-16,1 0 15,-1 0-15,1 0 16,0 0-16,-1 0 16,1-27-16,-1 27 0,-26-26 15,27 26-15,-1 0 0,1 0 0,-1-27 16,1 27-16,-1 0 0,1 0 16,0 0-16,-1 0 0,-26-26 15,27 26-15,-1 0 16,1 0-16,-1 0 15,27-27-15,-26 27 0,-1 0 16,1 0-16,0 0 0,-1 0 16,1 0-16,-1 0 0,27-26 15,-26 26-15,-1 0 0,1 0 16,-1 0-16,1 0 0,-1 0 16,1 0-16,-1-26 78,1 26-78,0 0 0,-1 0 15,-26 0-15,27 0 0,-1 0 16,1 0-16,-27 0 0,26 0 0,1 0 16,0 0-16,-27 0 0,26 0 15,1 0-15,-27 0 0,26 0 16,1 0-16,-1 0 15,1 0-15,-1 0 0,1 0 32,0 0 46,-1 0-78,1 0 0,-27 26 15,26-26-15,1 0 0,-1 0 16,1 26-16,-1-26 0,1 0 0,0 27 16,-1-27-16,-26 0 0,27 0 15,-1 0-15,1 0 16,-1 0-16,1 0 172,-1 0-141,1 0-15,-1 0-16,1 0 15,0-27-15,-1 27 0,1 0 16,-1 0-16,-26-26 0,0 0 16,0 26-16,27 0 0,-27-27 0,27 1 15,-1 26-15,1 0 0,-1 0 16,27-27-16,-26 27 0,-1 0 15,1 0 95,-1 0-95,-26 0-15,27 0 0,0 0 16,-27 27-16,0-27 0,26 0 16,1 0-16,-1 0 0,1 0 0,-1 26 15,1-26-15,0 0 16,-1 0-16,1 0 141,-1 0-126,1 0-15,-1 0 0,-26 27 0,27-1 16,-27-26-16,26 0 15,1 0-15,-27 0 0,27 0 16,-1 0-16,1 0 0,-1 26 16</inkml:trace>
  <inkml:trace contextRef="#ctx0" brushRef="#br0" timeOffset="28141.43">24580 7091 0,'-27'-27'31,"1"80"-15,-1-26 0,27-1-16,-52 27 0,-1-26 15,53-1-15,-27 27 0,1-27 0,-27 27 16,0 27-16,26-54 15,27 1-15,-53 52 0,27-53 0,26 1 16,-26-1-16,26 1 0,-27 26 0,-26 0 16,27 0-16,-1-27 0,27 27 15,-26-53-15,-1 53 0,27-27 0,-26 1 16,26-1-16,-27 1 0,1-27 16,26 26-16,0 1 0,0-1 15,-26-26-15,26 27 0,0-1 16,-27 0-16,27 1 15,-26-1-15,26 1 0,0-1 16,0 1-16,-27-1 0,27 27 16,-26-26-16,-1-1 0,27 1 15,0-1-15,-26 0 0,26 1 0,0-1 16,-27 1-16,1 26 0,26-27 16,0 1-16,-27-1 0,1 1 15,-1 25-15,27-25 16,-26-1-16,0 27 0,26-26 0,-27-1 15,27 1-15,-26-1 0,-1-26 16,27 27-16,-26-1 0,26 1 16,-27-1-16,1 0 0,26 1 15,0-1-15,-27-26 16,80 0 203,-26 0-219,52 0 15,-26 0-15,0 0 0,26 0 0,-26 0 16,27 0-16,-27 0 0,52 0 0,-52 0 16,27 0-16,-1 0 0,0 0 0,1 0 15,-1 0-15,1 0 0,-1 0 0,27 0 16,-27 0-16,0 0 0,-26 0 15,27 0-15,-27 0 0,0-26 0,0 26 16,-1 0-16,1 0 0,0 0 0,-26 0 16,-1-27-16,27 27 0,0 0 0,-27 0 15,1 0-15,-1 0 0,1 0 0,-1 0 16,27-26-16,-26 26 0,-1 0 0,1 0 16,26 0-16,-27 0 15,0 0-15,1 0 0,-1 0 0,27-26 16,0 26-16,-26 0 0,26 0 15,-27 0-15,27 0 0,0-27 0,0 27 16,0-26-16,0 26 0,0 0 0,-1-27 16,1 27-16,0-26 0,0 26 0,27-27 15,-28 27-15,1 0 0,0 0 16,0 0-16,-26-26 0,26 26 0,0 0 16,-27 0-16,0 0 0,1 0 0,-1 0 15,27 0-15,-26 0 0,-1 0 0,27 0 16,0 0-16,-27 0 0,27 0 0,-26 0 15,26-27-15,0 27 0,-27 0 16,1 0-16,26 0 0,26 0 0,-26 0 16,0 0-16,0 0 0,0 0 0,-1 0 15,-25 0-15,52 0 0,1 0 0,-1 0 16,-26 0-16,0 0 0,0 0 0,26 0 16,-26 0-16,26 0 0,1 0 0,-27 0 15,26 0-15,-26 0 0,26 0 0,1 0 16,26 0-16,-53 0 0,26 0 0,-26 0 15,26 0-15,-26 0 0,0 0 16,0 0-16,26 0 0,-26 0 0,0 0 0,27 0 16,-28 0-16,1 0 0,-26 0 0,26 0 15,0 0-15,-27 0 0,1 0 16,-1 0-16,1 0 0,-1 0 0,0 0 16,1 0-16,-1 0 0,1 0 0,-1 0 15,1 0-15,-1 0 0,1 0 16,-1 0-16,1 0 0,-1 0 15,0 0-15,1 0 0,-1 0 0,1 0 16,-1 0-16,1 0 0,-1 0 0,27 0 16,-26 0-16,26 0 0,-53 27 15,26-27-15</inkml:trace>
  <inkml:trace contextRef="#ctx0" brushRef="#br0" timeOffset="32239.33">29025 3995 0,'0'27'78,"0"-1"-78,0 1 0,0-1 16,0 27-16,0-27 15,0 1-15,0-1 0,0 1 16,0-1-16,0 1 0,0-1 16,0 27-16,0-26 15,0-1-15,0 0 0,0 1 0,0 26 16,0-27-16,0 1 15,0-1-15,-27 27 0,27-26 16,0-1-16,0 1 0,0-1 0,-26-26 16,26 53-16,0-27 15,0 1-15,0-1 16,0 1-16,0-1 0,0 1 16,0 26-16,0-27 0,0 0 15,0 1-15,-27-1 0,27 1 16,0-1-16,0 1 15,0-1-15,0 1 16,0-1-16,0 1 16,0-1-16,0 1 15,0-1-15,0 0 16,-26-26-16,26 27 0,0-1 0,0 1 16,0-1-16,0 27 0,0-26 15,0 26-15,0-1 16,0-25-16,0 26 0,0-27 15,0 27-15,0-26 0,0 26 16,0-27-16,0 1 16,0-1-16,0 27 0,0-27 15,0 1-15,0-1 0,0 1 0,0-1 16,0 27-16,0-26 0,0-1 16,0 0-16,0 27 0,0-26 15,0-1-15,-26 1 16,26-1-16,0 1 0,0-1 15,0 1-15,0-1 0,0 1 0,0-1 16,0 0-16,0 27 0,0-26 16,0 26-16,0-27 15,0 27-15,0-26 0,0-1 16,0 0-16,0 1 0,0-1 0,0 1 16,0-1-16,0 1 0,0-1 0,0 1 15,-27-1-15,27 1 0,0-1 0,0 1 16,0-1-16,0 0 0,0 1 0,0-1 15,0 1-15,0-1 16,0 1-16,0-1 16,0 1-16,0-1 15,0 1-15,0-1 16,0 0 0,0 1-16,0-1 31</inkml:trace>
  <inkml:trace contextRef="#ctx0" brushRef="#br0" timeOffset="34105.3">28945 8255 0,'0'26'187,"0"1"-171,0-1-1,0 1-15,0-1 0,0 1 16,0-1-16,-26 1 0,26-1 16,0 1-1</inkml:trace>
  <inkml:trace contextRef="#ctx0" brushRef="#br0" timeOffset="34967.37">28945 9260 0,'0'27'94,"0"-1"-94,0 1 15,0-1 1,0 1-1,0-1 1</inkml:trace>
  <inkml:trace contextRef="#ctx0" brushRef="#br0" timeOffset="36483.18">28998 9843 0,'0'26'94,"0"0"-79,0 1-15,0-1 16,0 1-16,0-1 0,0 1 15,0-1-15,0 1 0,0-1 16,0 1 0,0-1-1,0 0 1,0 1 0,0-1 15,0 1-16,0-1-15,0 1 16,0-1-16,0 1 16,0-1-16,0 1 15,0-1 1,0 1 0,0-1-16,0 0 0,0 1 15,0-1-15,0 1 16,0-1-16,0 1 15,0-1-15,0 1 16,0-1-16,0 1 16,0-1-16,0 0 15,0 1-15,0 26 0,0-27 16,0 27-16,0-26 16,0-1-16,0 1 0,0-1 0,0 1 15,0-1-15,-26 0 0,26 1 16,0-1-16,0 1 0,0 26 0,0-27 15,0 27-15,0-26 16,-27-1-16,27 27 0,0 26 0,0-52 16,0-1-16,-26 27 0,26-26 15,0 26-15,0-27 0,0 0 16,0 1-16,0-1 0,0 27 16,0-26-16,0-1 15,0 1-15,0-1 0,0 1 16,0-1-16,0 27 0,0-27 15,0 1-15</inkml:trace>
  <inkml:trace contextRef="#ctx0" brushRef="#br0" timeOffset="38758.98">28972 7488 0,'26'0'94,"1"0"-94,-1 0 0,1 0 15,-1 0 1,27 0 0,-26 26-16,-1-26 0,0 0 15,1 0-15,-1 0 16,1 0-16,-1 0 16,1 0-1,-1 0 1,1 0-1,-1 0-15,1 0 16,-1 0 31,1 0-31,-1 0-16,0 0 0,1 0 203,-27 27-203,0-1 15,0 1-15,0-1 16,0 0-16,0 1 0,0-1 16,0 1-16,26-1 0,-26 1 15,0-1-15,0 1 0,0-1 0,27 1 16,-27-1-16,0 1 15,0-1-15,0 0 16,0 1 0,0-1 15,0 1-15,0-1 30</inkml:trace>
  <inkml:trace contextRef="#ctx0" brushRef="#br0" timeOffset="40457.65">28893 4419 0,'0'-27'141,"26"27"-125,0 27-16,1-27 15,-1 26-15,-26 0 16,27-26-16,-1 0 0,1 27 15,-1-1 1,1 27 31,-27 0-31,26-53-16,1 27 15,-1-1 1,-26 1-1,0-1-15,26-26 0,1 27 16</inkml:trace>
  <inkml:trace contextRef="#ctx0" brushRef="#br0" timeOffset="41835.36">29236 4471 0,'-26'0'63,"0"0"-48,-1 0 16,1 0-15,-1 0 15,1 0 1,-1 0-17,1 27 1,-1-1-16,1 1 15,-1-1-15,1 1 16,0-27-16,-1 26 16,1-26-16,26 27 0,-27-27 15,1 0-15,26 26 0</inkml:trace>
  <inkml:trace contextRef="#ctx0" brushRef="#br0" timeOffset="43045.75">30189 3572 0,'0'26'32,"0"1"-17,0-1-15,0 1 0,0-1 16,0 1-16,0-1 15,0 1-15,0-1 0,0 0 16,0 1-16,0-1 16,0 1-16,0-1 0,0 1 15,0-1-15,0 1 16,0-1-16,-26 1 16,26-1-16,0 1 0,0-1 15,0 0-15,0 1 0,0-1 16,0 1-16,0-1 15,-27 1-15,27-1 16,-26 1 0,26-1-16,0 1 0,0-1 15,0 0-15,0 1 16,-27-1-16,27 1 16,0-1-1,0 1 126,-26-27-126,-1 0 1</inkml:trace>
  <inkml:trace contextRef="#ctx0" brushRef="#br0" timeOffset="44535.11">30189 3651 0,'26'0'15,"1"0"32,-1 0-16,1 0-15,-1 0-16,27 0 47,-26 27-31,-1-1 15,1 1-16,-1-27 1,-26 26-16,26-26 16,-26 27-1,27-27 1,-27 26 0,0 0 15,26 1-31,-26-1 15,27 1-15,-27-1 32,26 1-32,-26-1 31,0 1-31,27-1 16,-27 1 15,0-1 0,0 1-15,0-1-1,0 0 1,0 1 15,-27-1-15,1-26 31,-1 0-47,1 0 15,-1 0 1,1 0-16,0 0 0,-1 0 0,-26 0 16,27 0-16,-1 0 15,1 0-15,-1 0 16,1 27-16,-1-27 0,1 0 15,0 0 1</inkml:trace>
  <inkml:trace contextRef="#ctx0" brushRef="#br0" timeOffset="46121.1">29633 4710 0,'27'0'15,"-1"0"1,1 0 15,26 0-15,-27 0 15,1 0-15,-1 0-1,0 0-15,27-27 0,-26 27 16,26-26-16,-27 26 15,27 0-15,-26 0 0,-1 0 79,1 0-48,-1 0-16,0 0-15,1 0 16,-1 0-16,1 0 16,-1 0-1,1 0-15,-1 0 16,1 0-16,-1 0 16,1 0-16,-1 0 15,0 0 423</inkml:trace>
  <inkml:trace contextRef="#ctx0" brushRef="#br0" timeOffset="100019.25">30004 10795 0,'-27'0'125,"1"0"-125,-27 53 16,26-27-16,-25-26 0,25 27 15,-26 26-15,27-27 16,-27 1-16,0 26 0,26-53 0,1 26 15,26 1-15,-53-1 0,53 0 16,-53 1-16,53-1 0,-26 1 0,-1-1 16,27 27-16,-26-53 0,26 27 0,-27-1 15,1 1-15,-1-1 0,1 0 16,-1 1-16,1-1 16,52-26 202,1 0-202,-1 27-16,1-27 16,-1 0-16,1 0 0,-1 0 15,27 0-15,-26 0 0,-1 0 16,27 0-16,-27 0 0,27 0 0,-26 0 15,26 0-15,0 0 0,-27 0 0,1 0 16,25 0-16,1 0 0,-26 0 16,-1 0-16,1 0 0,-1 0 15,1 0-15,-1 0 32,1 0-17,-1 0 1,27 26 31,-27-26-47,1 0 15,-1 0-15,1 0 0,26 0 16,0 0-16,-27 0 0,1 0 16</inkml:trace>
  <inkml:trace contextRef="#ctx0" brushRef="#br0" timeOffset="102252.28">30030 10821 0,'27'27'31,"-1"-1"1,1-26-32,-27 27 15,26-1-15,1 1 16,-1-1-1,0-26 1,-26 53 0,27-26-1,-1-1 1,1-26-16,-27 27 16,26-1-16,1 0 31,-1 1 31,1-1-46,-1 1-16,-26-1 16,27 1-1,-27-1 1,26 1-16,-26-1 15,26-26 1,1 27-16,-1-1 313,-26 0-298,27-26-15,-27 27 16,26-27-1,1 26 173,-54-26 78,1 0-251,-1 0 1,-26 0-1,27 0 1,0 0 31,-1 0-16,1 0-15</inkml:trace>
  <inkml:trace contextRef="#ctx0" brushRef="#br0" timeOffset="113319.34">25268 5741 0,'0'27'187,"0"-1"-171,0 1-16,0-1 0,0 1 16,0-1-1,0 1-15,0-1 0,26 1 16,-26-1-16,0 27 16,27-27-16,-27 1 15,0-1 1,0 1-16,0-1 15,0 1 1,0-1 0,0 1-16,0-1 15,0 1 1,0-1-16,0 0 16,0 1-16,0-1 15,0 1-15,0-1 0,0 1 16,0-1-16,0 1 15,0-1-15,0 1 16,0-1-16,0 27 16,0-27-1,0 1 1,0-1-16,0 1 16,0-1-16,26 27 15,-26-26 1,0-1-16,0 1 0,0-1 15,0 0-15,0 1 0,0-1 16,0 1-16,0-1 0,0 1 16,0-1-16,0 1 0,0-1 0,0 1 15,0-1-15,0 1 16,0-1-16,0 0 16,0 1-16,0-1 15,0 1-15,0-1 0,0 1 16,0-1-1,0 1-15,0-1 16,0 1-16,0-1 16,0 0-16,0 1 15,0-1 1,0 1-16,0-1 16,0 1-16,0-1 15,0 1-15,0-1 16,0 1 31</inkml:trace>
  <inkml:trace contextRef="#ctx0" brushRef="#br0" timeOffset="114704.83">25321 5768 0,'0'26'46,"26"-26"-46,-26 27 16,53-27-16,-53 26 0,26-26 16,-26 27-16,27-1 15,-1-26-15,-26 27 0,27-27 16,-27 26-16,26-26 0,1 0 16,-1 27-16,-26-1 0,27-26 0,-27 27 15,26-27-15,1 26 16,-1-26-16,-26 26 15,27 1 1</inkml:trace>
  <inkml:trace contextRef="#ctx0" brushRef="#br0" timeOffset="115595.25">25294 5794 0,'-26'0'93,"-1"0"-93,27 27 0,-26-1 0,-27-26 16,53 27-16,-27-27 0,1 26 16,-27 27-16,27-26 0,-27-27 15,26 26-15</inkml:trace>
  <inkml:trace contextRef="#ctx0" brushRef="#br0" timeOffset="118053.26">25797 5927 0,'26'0'47,"1"-53"-47,-1 53 15,-26-27-15,27 27 0,-27-26 0,26 26 16,1 0-16,-1-27 16,-26 1-16,27 26 0,-27-27 15,52 27-15,1-26 16,-26 0 0,-1 26-16,1 0 140,-1 0-124,1 0 15,-27 26-15,26 0-16,1 1 15,-27-1-15,0 1 16,0-1 0,0 1-1,26-1-15,-26 1 0,0-1 16,0 1-1,0-1 1,0 1 0,0-1 109,27-26 78,-27-26-203,26-27 15,-26 26 1,26 27-16,-26-26 0,0-1 16,0 1-16,27 26 15,-27-27 1,26 27-16,1-26 16,-27-1-1,26 27 1,1 0-16,-27-26 15,26 26-15,1 0 16,-1 0 0,1 0-16,-1-27 15,0 27-15,1 0 16,-1 0 203,1 27-204,-27-1 1,0 27 0,0-26 30,0-1-46,0 1 32,26-27-32,-26 26 15,0 1 32,27-27-31,-27 26-1,0 1 79,26-27-63,1 0 94</inkml:trace>
  <inkml:trace contextRef="#ctx0" brushRef="#br0" timeOffset="119399.57">26167 5530 0,'0'26'93,"27"-26"-77,-1 0-16,1 0 16,-1 0-16,1 0 15,-1 0-15,1 0 0,-1 0 0,27 0 16,-27 0-16,1 0 0,-1 0 0,27 0 16,-26 0-16,-1 0 0,27 0 0,-27 0 15,1 0-15,-1 0 0,1 0 16,-1 0-16,1 0 0,-1 0 15,27 0-15,-26 0 16,-1 0-16,1 0 0,-1 0 109,0 0-93,1 0-16,-1 0 16</inkml:trace>
  <inkml:trace contextRef="#ctx0" brushRef="#br0" timeOffset="120961">26961 5424 0,'27'0'78,"25"0"-62,-25 26 31,-1-26-32,1 27 1,-1-1 31,1 1 250,-54-1-266,1 1 0,-1-27 47,27 26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0.9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23257 10636 0,'53'0'31,"-27"0"-31,1 0 16,26 0-16,-27 0 0,27 0 15,0 0-15,-27 0 0,27 0 0,-26 0 16,26 0-16,26 0 0,0 0 0,-26 0 15,27 0-15,-1 0 0,-26 0 0,26 0 16,-52 0-16,79 0 0,-53 0 0,0 0 16,-1 0-16,28 0 0,-1 0 0,-26 0 15,0 0-15,0 0 0,26 0 0,-26 0 16,0 0-16,0 0 0,26 0 16,-26 0-16,-26 0 0,-1 0 0,27 0 15,-26 0-15,-1 0 0,1 0 0,25 0 16,-25 0-16,-1 0 0,1 0 0,-1 0 15,1 0-15,-1 0 0,1 0 0,-1 0 16,1 0-16,-1 0 16,1 0-16,-1 0 0,0 27 15,1-27 1,26 0-16,-27 0 16,1 0-16,-1 0 0,27 0 0,0 0 15,0 0-15,0 0 0,0 0 0,26 0 16,-26 0-16,0 0 0,0 0 0,26 0 15,-26 0-15,0 0 0,0 0 0,-27 0 16,27 0-16,-26 0 0,-1 0 0,1 0 16,26 0-16,-27 0 0,1 0 15,-1 0-15,27 0 0,-27 0 16,1 0-16,-1 0 0,1 0 16,-1 0-16,1 0 0,-1 0 0,27 0 15,-26 0-15,-1 0 16,0 0-16,1 0 0,26 0 0,0 0 15,-27 0-15,1 0 0,-1 0 0,27 0 16,-26 0-16,-1 0 0,0 0 16,1 0-16,-1 0 0,1 0 15,-1 0-15,1 0 16,-1 0 0,1 0-16,-1 0 15,1 0-15,-1 0 0,0 0 16,1 0-16,-1 0 0,1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2.7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23363 10557 0,'26'0'16,"1"0"-1,52 0-15,0 0 0,1 0 0,26 0 16,-27 0-16,0 0 0,27 0 16,-26 0-16,-1 0 0,-26 0 0,0 0 15,26 0-15,27 0 0,-27 0 16,27 0-16,0 0 0,-27 0 0,27 0 16,-26 0-16,-1 0 0,27 0 0,-27 0 15,-26 0-15,0 0 0,-27 0 0,27 0 16,0 0-16,-26 0 0,26 0 15,-27 0-15,1 0 16,-1 0-16,1 0 16,-1 0-16,0 0 0,27 0 15,-26 0-15,-1 0 0,27 0 16,0 0-16,0 0 0,0 0 16,0 0-16,0 0 0,0 0 0,0 0 15,0 0-15,-1 0 0,-25 0 0,-1 0 16,27 0-16,-26 0 0,-1 0 15,1 0-15,-1 0 16,1 0-16,-1 0 16,27 0-16,-27 0 15,27 0-15,-26 0 0,-1 0 0,27 0 16,0 0-16,0 0 0,0 0 16,0 0-16,-27 0 0,1 0 0,-1 0 15,1 0-15,-1 0 16,1 0-16,-1 0 15,0 0-15,1 0 0,-1 0 16,1 0-16,-1 0 16,1 0-16,-1 0 15,1 0-15,-1 0 16,1 0 0,-1 0-16,1 0 15,-1 0-15,0 0 0,27 0 0,-26 0 16,-1 0-16,27 0 0,-26 0 0,-1 0 15,1 0-15,-1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6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7990 11774 0,'0'-26'32,"27"26"-32,-1 0 15,27 26-15,-26-26 0,-1 0 16,27 0-16,0 0 0,-27 0 16,27 0-16,-26 0 0,26 0 0,0 0 15,0 26-15,0-26 0,-27 0 0,53 0 16,-52 0-16,-1 0 0,1 0 0,-1 0 15,27 0-15,-26 0 0,-1 0 0,0 0 16,1 0-16,26 0 0,-27 0 0,27 0 16,0 0-16,-26 0 15,-1 0-15,1 0 0,25 0 0,-25 0 0,-1 0 16,1 0-16,-1 0 0,1 0 16,-1 0-16,1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7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7964 12039 0,'0'26'31,"26"-26"-31,1 0 16,-1 0-16,1 0 0,-1 0 15,1 0-15,-1 0 16,1 0-16,-1 26 15,27-26-15,-27 0 16,27 0-16,-26 0 16,-1 0-16,1 0 0,26 0 0,-27 0 15,1 0-15,-1 0 0,27 0 0,-27 0 16,1 0-16,-1 0 0,27 0 16,-26 0-1,-1 0-15,1 0 0,-1 0 16,1 0-16,-1 0 0,0 0 15,1 0-15,-1 0 0,1 0 0,-1 0 16,1 0 93,26 0-109,-27 0 16,1 0-16,26 0 0,-27 0 0,27 0 16,-27 0-16,1 0 15,-1 0-15,1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9.2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7990 11483 0,'27'0'15,"-27"26"-15,26-26 16,1 0-16,-1 0 0,27 0 15,-26 27-15,-1-27 0,27 0 0,-27 0 16,27 0-16,-26 0 0,26 26 0,-27-26 16,1 0-16,-1 27 0,27-27 0,0 0 15,-27 0-15,1 0 16,-1 0-16,1 26 16,-1-26-16,1 0 0,-1 0 0,1 0 15,26 0-15,-27 0 0,0 0 16,1 0-16,-1 0 0,1 0 15,-1 0-15,1 0 0,-1 27 16,1-27 0,-1 0-1,1 0-15,-1 0 0,27 0 16,-27 0-16,1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41:16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13150 0,'26'0'62,"1"26"-31,-1-26-31,-26 27 16,0-1 0,0 27-16,0 0 15,0-27-15,0 1 0,0 26 16,0-27-16,0 1 15,0-1-15,0 1 16,0-1 15,0 1 1,0-1-32,0 1 15,0-1-15,0 0 0,0 1 16,0-1-1,0 1 1,0-1-16,0 1 16,0-1-16,0 1 0,0-1 15,0 1 1,0-1-16,26-26 0,-26 26 16,0 1-16,0-1 15,0 1-15,0-1 16,0 1-16,0-1 0,27-26 15,-27 27-15,0-1 0,0 1 16,0-1 0,0 1-16,0-1 15,0 0 1,26-26 93,-26 27 16,53-27-109,-26 0 0,-1 0-16,1 0 0,52 0 15,-53 0-15,1 0 0,-1 0 0,27 0 16,0 0-16,0 0 0,0 0 0,0 0 15,-27 0-15,54 0 0,-27 0 0,-27 0 16,1 0-16,26 0 0,-27 0 0,0 0 16,1 0-16,26 0 0,-27 0 15,1 26-15,26-26 0,0 0 0,0 0 16,-27 0-16,0 0 16,1 0-16,-1 0 0,1 0 15,26 27-15,0-27 0,-27 0 16,1 0-16,-1 0 15,0 0-15,1 0 0,-27 26 0,53-26 16,-27 0-16,1 0 0,-1 0 0,27 0 16,-26 0-16,-1 0 0,27 0 15,26 0-15,-26 0 0,0 0 0,0 0 16,-26 0-16,25 0 0,1 0 0,0 0 16,0 0-16,0 0 0,-26 0 0,26 0 15,-1 0-15,1 0 0,-26 0 0,-1 0 16,27 0-16,0 0 0,-26 0 0,-1 0 15,27 0-15,-27 0 0,1 0 0,-1 0 16,27 0-16,-26 0 16,-1 0-16,27 0 0,0 0 15,-27 0-15,1 0 16,-1 0-16,27 0 0,-26 0 0,-1 0 16,1 0-16,-1 0 0,27 0 0,0 0 15,-27 0-15,27 0 16,-26 0-16,-1 0 15,1 0-15,-1-26 0,1 26 0,-1 0 16,1 0-16,-1 0 0,0 0 0,27 0 16,-26 0-16,-1 0 15,1 0-15,-1 0 0,1 0 16,-1 0-16,1 0 0,-1 0 16,0 0-16,1 0 15,-1 0-15,1 0 0,-1 0 16,1 0-16,-1 0 15,1 0 1,-1 0-16,1 0 0,-1 0 16,1 0-16,-1 0 15,0 0-15,1 0 16,-1 0-16,1 0 0,-1 0 16,1 0-1,-1 0 1,1-27-16</inkml:trace>
  <inkml:trace contextRef="#ctx0" brushRef="#br0" timeOffset="3643.84">2434 13123 0,'27'0'172,"-1"0"-172,1 0 0,78 0 0,-52 0 15,0 0-15,27 0 0,-1 0 0,0 0 16,27 0-16,-26 0 0,25 0 0,-25 0 16,-27 0-16,53 0 0,-27 0 0,-53 0 15,54 0-15,-27 0 0,-27 0 0,1 0 16,25 0-16,-25 0 0,-1 0 16,1 0-16,-1 0 78,1 0-47,26 0-31,-27 0 16,27 0-16,26 0 0,-52 0 0,26 0 15,0 0-15,0 0 0,-27 0 0,1 0 16,-1 0-16,27 0 0,-27 0 0,1 0 15,-1 0-15,1 0 0,-1 0 0,1 0 16,26 0-16,-27 0 0,1 0 0,-1 0 16,0 0-16,1 0 0,-1 0 0,1 0 15,-1 0-15,1 0 0,-27-26 16,26 26-16,1 0 0,-1 0 0,1 0 16,-1 0-16,0 0 15,1 0-15,-1 0 16,1 0-16,-1 0 0,1 0 15,-1 0-15,1 0 0,-1 0 16,1 0-16,-1 0 16,1 0-16,-1 0 0,0 0 15,1 0-15,-1 0 0,1 0 16,-1 0-16,1 0 0,-1 0 16,1 0-1,-1 0-15,1 0 16,-1 0-16,27 0 15,-27 0-15,1 0 16,-1 0-16,1 0 0,26 0 0,-27 0 16,27 0-16,0 0 0,-27 0 15,1 0-15,-1 0 0,1 0 0,-1 0 16,1 0-16,-1 0 16,1 0-16,-1 0 0,1 0 15,-1-27-15,0 27 0,1 0 16,-1 0-16,1 0 15,-1 0 1,1 0 0,-1 0-1,1 0-15,-1 0 0,27 0 16,-26-26-16,-1 26 0,0 0 16,1 0-16,-1 0 0,1 0 15,-1 0-15,1 0 156,-1 0-93,1 0 31,-1 0-47,-26 26 31,0 1-78,0-1 15,0 1 1,0-1-16,0 1 0,0-1 16,27-26-16,-27 27 15,0-1-15,0 1 16,0-1-16,0 0 0,0 1 0,0-1 15,0 1 1,0-1-16,0 1 16,0-1-16,0 1 15,0-1 1,0 1-16,0-1 0,0 1 16,0-1-1,0 0-15,0 1 16,0-1-16,-27 1 15,27-1 1,0 1-16,0-1 16,0 1 15,0-1-15,0 1-16,0-1 15,0 0 1,0 1-1,0-1-15,0 1 32,0-1-32,-26-26 0,26 27 15,0-1-15,0 1 16,0-1 0,0 1 155,0-1-155,26 1 62,-26-1-78,0-52 360,-26-1-360</inkml:trace>
  <inkml:trace contextRef="#ctx0" brushRef="#br0" timeOffset="149813.69">23151 14023 0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51:37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18018 5503 0,'0'27'78,"27"-1"-63,-27 1 1,0-1-16,0 1 0,0-1 16,0 1-16,0-1 15,0 0-15,26 1 16,-26-1-1,27 1-15,-27-1 0,0 1 16,0-1-16,0 1 31,0-1-31,0 1 0,0-1 0,0 1 16,0-1 0,0 0-16,0 1 15,0-1-15,0 1 16,26-27-16,-26 26 15,0 1 1,0-1 31,0 1-31,0-1-1,0 1 1,0-1-1,0 0 1,0 1-16,0-1 16,26-26-1,1 0 188,-1 0-187,27 0-16,-26 0 0,26 0 16,0 0-16,-1 0 0,1 0 0,0 0 15,27 0-15,-1 0 0,0 0 0,-26 0 16,27 0-16,-1 0 0,0 0 0,1 0 16,-1 0-16,-26 0 0,0 0 0,-26 0 15,25 0-15,-25 0 0,-1 0 0,1 0 16,-1 0-16,1 0 0,-1 0 0,1 0 15,-1 0-15,1 0 16,-1 0-16,0 0 0,1 0 16,-1 0-16,1 0 0,26-26 15,0 26-15,-27 0 0,1 0 16,-1 0-16,27 0 0,0 0 16,-27 0-16,1 0 15,26 0-15,-27 0 16,1 0-16,-1 0 0,1 0 15,-1 0-15,0 0 0,1 0 0,-1 0 16,27 0-16,-26 0 0,26 0 16,-27 0-16,1 0 0,-1 0 15,27 0-15,-27 0 0,1 0 0,26 0 16,-27 0-16,27 0 0,0 0 16,-26 0-16,-1 0 0,27 0 15,0 0-15,-27 0 0,1 0 0,26 0 16,-27 0-16,27 0 0,-26 0 0,-1 0 15,0 0-15,1 0 0,-1 0 0,27 0 16,-26 0-16,-1 0 0,1 0 16,-1 0-16,1 0 15,-1 0-15,0 0 16,1 0-16,-1 0 0,1 0 16,-1 0-16,27 0 15,-26 0-15,-1 0 0,1 0 0,26 0 0,-27 0 16,0 0-16,1 0 0,26 0 15,-27 0-15,27 0 16,-26 0-16,26 0 0,-27 0 16,0 0-16,1 0 0,-1 0 15,1 0-15,-1 0 0,1 0 16,-1 0 250,1 0-251,-1 0-15,1 0 16,-1 0-16,1 0 0,-1 26 0,0-26 15,1 27-15,-1-27 0,27 0 16,-26 26-16,-1-26 16</inkml:trace>
  <inkml:trace contextRef="#ctx0" brushRef="#br0" timeOffset="2379.08">18045 5556 0,'26'0'16,"1"0"-1,25 0 1,-25 0-16,26 0 16,-27 0-16,27 0 15,-26 0-15,-1 0 0,27 0 0,0 0 16,0 0-16,26 0 0,-26 0 0,27 0 16,-28 0-16,28 0 0,-1 0 0,1-26 15,-1 26-15,0 0 0,1-27 0,-27 27 16,52-26-16,-52 26 0,27 0 0,-54 0 15,27-27-15,0 1 0,26 26 0,-52 0 16,26-26-16,-27 26 0,1 0 0,-1 0 16,1 0-16,26 0 0,-27 0 15,0 0-15,1 0 0,-1 0 16,27 0-16,-26 0 0,-1 0 0,1 0 16,26 0-16,-27 0 0,0 0 15,27 0-15,0 0 0,-26 0 0,-1 0 16,27-27-16,-26 27 0,-1 0 0,1 0 15,25 0-15,-25 0 16,-1 0-16,1 0 0,-1 0 16,1 0-16,-1 0 0,1 0 15,-1-26-15,1 26 0,-1 0 16,0 0-16,1 0 0,-1 0 16,1 0-16,-1 0 62,1 0-46,26 0-16,-27 0 15,1 0-15,26 0 0,26 0 16,-26 0-16,-27 0 0,27 0 0,0 0 0,0 0 16,26 26-16,-26-26 0,0 0 15,27 27-15,-54-27 0,27 0 0,0 0 16,-27 0-16,27 0 0,-26 0 0,-1 0 15,1 0-15,-1 0 0,1 0 16,-1 0-16,0 0 0,1 0 47,-1 0-31,1 0-16,-1 0 0,1 0 15,-1 0-15,1 0 16,-1 0-16,1 0 0,-1 0 15,1 26 1,-1-26 31,0 0 15,1 0-46,-1 0-16,1 0 0,-1 0 16,1 0-16,-1 0 0,1 0 15,-1 53 220,-26-27-235,0 1 15,0 26-15,0-27 16,0 1-16,0-1 16,0 1-16,0-1 15,0 0-15,0 1 0,0-1 16,0 1-16,0-1 0,0 1 15,0-1 1,0 1 0,0-1 15,0 1-31,0-1 16,0 1-1,0-1 1,0 0-16,0 1 15,0-1-15,0 1 16,0-1 0,0 1-1,0-1 1,0 1 0,0-1-16,0 1 15,0-1 1,0 0-1,0 1-15,27-1 16,-27 1 0,0-1-16,0 1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customXml" Target="../ink/ink5.xml"/><Relationship Id="rId1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customXml" Target="../ink/ink8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7.png"/><Relationship Id="rId5" Type="http://schemas.openxmlformats.org/officeDocument/2006/relationships/image" Target="../media/image34.emf"/><Relationship Id="rId10" Type="http://schemas.openxmlformats.org/officeDocument/2006/relationships/customXml" Target="../ink/ink12.xml"/><Relationship Id="rId4" Type="http://schemas.openxmlformats.org/officeDocument/2006/relationships/customXml" Target="../ink/ink10.xml"/><Relationship Id="rId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C55D48-76C3-40E2-BB63-9B10DA398391}"/>
                  </a:ext>
                </a:extLst>
              </p14:cNvPr>
              <p14:cNvContentPartPr/>
              <p14:nvPr/>
            </p14:nvContentPartPr>
            <p14:xfrm>
              <a:off x="4705200" y="3848040"/>
              <a:ext cx="1467360" cy="10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C55D48-76C3-40E2-BB63-9B10DA398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5840" y="3838680"/>
                <a:ext cx="1486080" cy="10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48" y="1969770"/>
            <a:ext cx="8705664" cy="3924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B85E45-3807-4142-89BD-D176046C0C99}"/>
                  </a:ext>
                </a:extLst>
              </p14:cNvPr>
              <p14:cNvContentPartPr/>
              <p14:nvPr/>
            </p14:nvContentPartPr>
            <p14:xfrm>
              <a:off x="2000160" y="1285920"/>
              <a:ext cx="9096840" cy="33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B85E45-3807-4142-89BD-D176046C0C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0" y="1276560"/>
                <a:ext cx="9115560" cy="33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EEA4D5-7CED-4DA1-945F-5C0D38935C41}"/>
                  </a:ext>
                </a:extLst>
              </p14:cNvPr>
              <p14:cNvContentPartPr/>
              <p14:nvPr/>
            </p14:nvContentPartPr>
            <p14:xfrm>
              <a:off x="8372520" y="3828960"/>
              <a:ext cx="1733760" cy="1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EEA4D5-7CED-4DA1-945F-5C0D38935C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6680" y="3765600"/>
                <a:ext cx="1765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F5BF6A-D022-455A-928E-89D285B330CF}"/>
                  </a:ext>
                </a:extLst>
              </p14:cNvPr>
              <p14:cNvContentPartPr/>
              <p14:nvPr/>
            </p14:nvContentPartPr>
            <p14:xfrm>
              <a:off x="8410680" y="3800520"/>
              <a:ext cx="16480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F5BF6A-D022-455A-928E-89D285B330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4840" y="3737160"/>
                <a:ext cx="1679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E8A514-905C-497B-933F-3A4B6F6DC7E2}"/>
                  </a:ext>
                </a:extLst>
              </p14:cNvPr>
              <p14:cNvContentPartPr/>
              <p14:nvPr/>
            </p14:nvContentPartPr>
            <p14:xfrm>
              <a:off x="2876400" y="4229280"/>
              <a:ext cx="524520" cy="19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E8A514-905C-497B-933F-3A4B6F6DC7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0560" y="4165920"/>
                <a:ext cx="555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5BF12D-6F79-44FD-982C-3A9F6B80E373}"/>
                  </a:ext>
                </a:extLst>
              </p14:cNvPr>
              <p14:cNvContentPartPr/>
              <p14:nvPr/>
            </p14:nvContentPartPr>
            <p14:xfrm>
              <a:off x="2867040" y="4334040"/>
              <a:ext cx="514800" cy="1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5BF12D-6F79-44FD-982C-3A9F6B80E3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1200" y="4270680"/>
                <a:ext cx="546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997F98-FEF3-41B0-95EE-2A79289BB4B2}"/>
                  </a:ext>
                </a:extLst>
              </p14:cNvPr>
              <p14:cNvContentPartPr/>
              <p14:nvPr/>
            </p14:nvContentPartPr>
            <p14:xfrm>
              <a:off x="2876400" y="4133880"/>
              <a:ext cx="467280" cy="5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997F98-FEF3-41B0-95EE-2A79289BB4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0560" y="4070520"/>
                <a:ext cx="4986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1" y="2931023"/>
            <a:ext cx="11986598" cy="29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102" y="1537305"/>
            <a:ext cx="13179281" cy="5057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429120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20" y="2551837"/>
                <a:ext cx="5193652" cy="1754326"/>
              </a:xfrm>
              <a:prstGeom prst="rect">
                <a:avLst/>
              </a:prstGeom>
              <a:blipFill>
                <a:blip r:embed="rId4"/>
                <a:stretch>
                  <a:fillRect l="-3513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69C10-C2FC-4471-A6D9-9A03FEACCC1F}"/>
                  </a:ext>
                </a:extLst>
              </p14:cNvPr>
              <p14:cNvContentPartPr/>
              <p14:nvPr/>
            </p14:nvContentPartPr>
            <p14:xfrm>
              <a:off x="781200" y="4695840"/>
              <a:ext cx="7553520" cy="50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69C10-C2FC-4471-A6D9-9A03FEAC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840" y="4686480"/>
                <a:ext cx="7572240" cy="523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D0FA90-9F96-4B60-90C9-3C2FE87CB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87452"/>
              </p:ext>
            </p:extLst>
          </p:nvPr>
        </p:nvGraphicFramePr>
        <p:xfrm>
          <a:off x="3219202" y="4552146"/>
          <a:ext cx="8531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3886200" imgH="291960" progId="Equation.DSMT4">
                  <p:embed/>
                </p:oleObj>
              </mc:Choice>
              <mc:Fallback>
                <p:oleObj name="Equation" r:id="rId7" imgW="3886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9202" y="4552146"/>
                        <a:ext cx="853122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908430-9C66-4C08-9C74-BA75F521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19165"/>
              </p:ext>
            </p:extLst>
          </p:nvPr>
        </p:nvGraphicFramePr>
        <p:xfrm>
          <a:off x="8718471" y="2770574"/>
          <a:ext cx="1993072" cy="95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002960" imgH="482400" progId="Equation.DSMT4">
                  <p:embed/>
                </p:oleObj>
              </mc:Choice>
              <mc:Fallback>
                <p:oleObj name="Equation" r:id="rId6" imgW="1002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18471" y="2770574"/>
                        <a:ext cx="1993072" cy="95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04"/>
            <a:ext cx="10058400" cy="1450757"/>
          </a:xfrm>
        </p:spPr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>
                <a:solidFill>
                  <a:srgbClr val="0000FF"/>
                </a:solidFill>
              </a:rPr>
              <a:t>orthogonal</a:t>
            </a:r>
            <a:r>
              <a:rPr lang="en-US"/>
              <a:t> if and only if </a:t>
            </a:r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FFDFC8-7FA4-4FE2-AFCD-DB2D3CF1CB0D}"/>
                  </a:ext>
                </a:extLst>
              </p14:cNvPr>
              <p14:cNvContentPartPr/>
              <p14:nvPr/>
            </p14:nvContentPartPr>
            <p14:xfrm>
              <a:off x="6486480" y="1924200"/>
              <a:ext cx="1734120" cy="41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FFDFC8-7FA4-4FE2-AFCD-DB2D3CF1C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7120" y="1914840"/>
                <a:ext cx="175284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505A8D-158C-46FE-8B45-43AD685D239A}"/>
                  </a:ext>
                </a:extLst>
              </p14:cNvPr>
              <p14:cNvContentPartPr/>
              <p14:nvPr/>
            </p14:nvContentPartPr>
            <p14:xfrm>
              <a:off x="4857840" y="1257480"/>
              <a:ext cx="324000" cy="29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505A8D-158C-46FE-8B45-43AD685D23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480" y="1248120"/>
                <a:ext cx="342720" cy="314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D79AF73-6B0C-4795-8CFA-88F889D27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2555"/>
              </p:ext>
            </p:extLst>
          </p:nvPr>
        </p:nvGraphicFramePr>
        <p:xfrm>
          <a:off x="1831348" y="4630715"/>
          <a:ext cx="5799229" cy="123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2438280" imgH="520560" progId="Equation.DSMT4">
                  <p:embed/>
                </p:oleObj>
              </mc:Choice>
              <mc:Fallback>
                <p:oleObj name="Equation" r:id="rId6" imgW="2438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1348" y="4630715"/>
                        <a:ext cx="5799229" cy="123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DC4943-A8DA-4A65-A495-FE75EEAD819A}"/>
                  </a:ext>
                </a:extLst>
              </p14:cNvPr>
              <p14:cNvContentPartPr/>
              <p14:nvPr/>
            </p14:nvContentPartPr>
            <p14:xfrm>
              <a:off x="7924680" y="3228840"/>
              <a:ext cx="543240" cy="610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DC4943-A8DA-4A65-A495-FE75EEAD81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5320" y="3219480"/>
                <a:ext cx="56196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01CCB3-A001-4D87-A734-C2ECF3571FB6}"/>
                  </a:ext>
                </a:extLst>
              </p14:cNvPr>
              <p14:cNvContentPartPr/>
              <p14:nvPr/>
            </p14:nvContentPartPr>
            <p14:xfrm>
              <a:off x="8334360" y="3772080"/>
              <a:ext cx="1305360" cy="45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01CCB3-A001-4D87-A734-C2ECF3571F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000" y="3762720"/>
                <a:ext cx="132408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606386"/>
            <a:ext cx="11621729" cy="55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A418-DCB7-4B8A-A1EE-77E7FF6D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7AE7-D7CE-44AE-BA12-A0F1F5C9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5860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9576-28F0-4102-903C-4DAC7A14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6D6B-7A42-4FB9-8E87-A25C4D44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80867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0C3-AAFD-4CB1-A27E-E570EC77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529"/>
            <a:ext cx="12209832" cy="4189718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A77BF1-26A5-460C-99D2-D0CE42AD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21795"/>
              </p:ext>
            </p:extLst>
          </p:nvPr>
        </p:nvGraphicFramePr>
        <p:xfrm>
          <a:off x="314283" y="5019967"/>
          <a:ext cx="6828273" cy="104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3060360" imgH="469800" progId="Equation.DSMT4">
                  <p:embed/>
                </p:oleObj>
              </mc:Choice>
              <mc:Fallback>
                <p:oleObj name="Equation" r:id="rId4" imgW="3060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3" y="5019967"/>
                        <a:ext cx="6828273" cy="104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57" y="289910"/>
            <a:ext cx="7123788" cy="63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63886"/>
            <a:ext cx="12314903" cy="39052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3E8389-224C-4716-A7BB-B9422C6FCB1B}"/>
                  </a:ext>
                </a:extLst>
              </p14:cNvPr>
              <p14:cNvContentPartPr/>
              <p14:nvPr/>
            </p14:nvContentPartPr>
            <p14:xfrm>
              <a:off x="1333440" y="3048120"/>
              <a:ext cx="8401320" cy="270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3E8389-224C-4716-A7BB-B9422C6FC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3038760"/>
                <a:ext cx="842004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E401-BDD0-4637-BF98-9CD7E82D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988907"/>
            <a:ext cx="10595610" cy="331524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12F25F-D84E-47C2-9D19-7720117AD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25360"/>
              </p:ext>
            </p:extLst>
          </p:nvPr>
        </p:nvGraphicFramePr>
        <p:xfrm>
          <a:off x="1076642" y="4426276"/>
          <a:ext cx="100790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775040" imgH="571320" progId="Equation.DSMT4">
                  <p:embed/>
                </p:oleObj>
              </mc:Choice>
              <mc:Fallback>
                <p:oleObj name="Equation" r:id="rId4" imgW="47750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6642" y="4426276"/>
                        <a:ext cx="10079038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04"/>
            <a:ext cx="10058400" cy="1450757"/>
          </a:xfrm>
        </p:spPr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93" y="1908673"/>
            <a:ext cx="12439057" cy="2636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AD333-8B4B-499D-AAE7-4E0BC8C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0" y="4643701"/>
            <a:ext cx="13390377" cy="122539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2B14-3132-48EA-91AE-E2A2F537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27C4-787C-450F-9741-86459BED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4909E-6FA6-4DBF-A651-7150073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3529"/>
            <a:ext cx="10887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E62-9336-40A3-8A9A-54AC13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equations of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E3AF-4F33-41C2-8D13-6BD4D0F9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8F60-0776-4A69-942B-4C3E8237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9992"/>
            <a:ext cx="640964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More on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600B-BFA4-4E21-9527-9613989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yourself pages</a:t>
            </a:r>
          </a:p>
        </p:txBody>
      </p:sp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22" y="203428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86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0D025-DBD8-4B9B-873C-0D47C5B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2152650"/>
            <a:ext cx="4086225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38E0C-4814-4490-ACFC-03DA5B2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Rotations </a:t>
            </a:r>
          </a:p>
        </p:txBody>
      </p:sp>
    </p:spTree>
    <p:extLst>
      <p:ext uri="{BB962C8B-B14F-4D97-AF65-F5344CB8AC3E}">
        <p14:creationId xmlns:p14="http://schemas.microsoft.com/office/powerpoint/2010/main" val="160209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6F86-956A-4D3D-814D-6319E7F3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BAF5-2BA9-4143-9A94-73ECA0ED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-6.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547</Words>
  <Application>Microsoft Office PowerPoint</Application>
  <PresentationFormat>Widescreen</PresentationFormat>
  <Paragraphs>119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Ancuu</vt:lpstr>
      <vt:lpstr>Calibri</vt:lpstr>
      <vt:lpstr>Calibri Light</vt:lpstr>
      <vt:lpstr>Cambria Math</vt:lpstr>
      <vt:lpstr>Consolas</vt:lpstr>
      <vt:lpstr>Euclid</vt:lpstr>
      <vt:lpstr>Wide Latin</vt:lpstr>
      <vt:lpstr>Wingdings</vt:lpstr>
      <vt:lpstr>RetrospectVTI</vt:lpstr>
      <vt:lpstr>Equation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Projection 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Exercises – equations of planes</vt:lpstr>
      <vt:lpstr>4.3 More on Cross Product</vt:lpstr>
      <vt:lpstr>4.5 An application in Computer Graphics</vt:lpstr>
      <vt:lpstr>How to change image?</vt:lpstr>
      <vt:lpstr>Computer graphics </vt:lpstr>
      <vt:lpstr>Some common transformations and their matrices </vt:lpstr>
      <vt:lpstr>Matrices of Reﬂections and Projections </vt:lpstr>
      <vt:lpstr>Matrices of Rotations </vt:lpstr>
      <vt:lpstr>Matrices of Translations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HOA MINH LUAN</cp:lastModifiedBy>
  <cp:revision>74</cp:revision>
  <dcterms:created xsi:type="dcterms:W3CDTF">2019-08-22T06:50:47Z</dcterms:created>
  <dcterms:modified xsi:type="dcterms:W3CDTF">2022-06-06T06:54:19Z</dcterms:modified>
</cp:coreProperties>
</file>