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90990F-39D0-450C-B6CD-0143987827A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<![CDATA[Tableau - Risk Factors <7 hours of sleep]]>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C3E02A-DFD6-4740-8E5E-851F06CAE07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7/18/22 12:19:30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40651E2-6261-4AB9-8EF3-65F1855FE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390525"/>
            <a:ext cx="97631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3" name="slide3">
            <a:extLst>
              <a:ext uri="{FF2B5EF4-FFF2-40B4-BE49-F238E27FC236}">
                <a16:creationId xmlns:a16="http://schemas.microsoft.com/office/drawing/2014/main" id="{523D1ECA-988B-4277-991C-F0DEB249B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571500"/>
            <a:ext cx="62103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4" name="slide4">
            <a:extLst>
              <a:ext uri="{FF2B5EF4-FFF2-40B4-BE49-F238E27FC236}">
                <a16:creationId xmlns:a16="http://schemas.microsoft.com/office/drawing/2014/main" id="{F6D70C3B-BC26-466B-939D-24581FEF31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490537"/>
            <a:ext cx="64960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2022-07-18T19:19:30Z</dcterms:created>
  <dcterms:modified xsi:type="dcterms:W3CDTF">2022-07-18T19:19:30Z</dcterms:modified>
</cp:coreProperties>
</file>