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4" r:id="rId7"/>
    <p:sldId id="261" r:id="rId8"/>
    <p:sldId id="258" r:id="rId9"/>
    <p:sldId id="266" r:id="rId10"/>
    <p:sldId id="268" r:id="rId11"/>
    <p:sldId id="259" r:id="rId12"/>
    <p:sldId id="275" r:id="rId13"/>
    <p:sldId id="262" r:id="rId14"/>
    <p:sldId id="265" r:id="rId15"/>
    <p:sldId id="270" r:id="rId16"/>
    <p:sldId id="260" r:id="rId17"/>
    <p:sldId id="264" r:id="rId18"/>
    <p:sldId id="276" r:id="rId19"/>
    <p:sldId id="263" r:id="rId20"/>
    <p:sldId id="271" r:id="rId21"/>
    <p:sldId id="269" r:id="rId22"/>
    <p:sldId id="272" r:id="rId23"/>
    <p:sldId id="273" r:id="rId24"/>
    <p:sldId id="277" r:id="rId25"/>
    <p:sldId id="267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22B80-DAD3-4F82-B56C-E33171231FD6}" v="1" dt="2020-09-30T11:53:19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издарь Богдан Сергеевич" userId="S::bogdan.gizdar@urfu.me::9bfd6585-bc65-483d-98f9-06e740f03cc5" providerId="AD" clId="Web-{23522B80-DAD3-4F82-B56C-E33171231FD6}"/>
    <pc:docChg chg="modSld">
      <pc:chgData name="Гиздарь Богдан Сергеевич" userId="S::bogdan.gizdar@urfu.me::9bfd6585-bc65-483d-98f9-06e740f03cc5" providerId="AD" clId="Web-{23522B80-DAD3-4F82-B56C-E33171231FD6}" dt="2020-09-30T11:53:19.263" v="0" actId="1076"/>
      <pc:docMkLst>
        <pc:docMk/>
      </pc:docMkLst>
      <pc:sldChg chg="modSp">
        <pc:chgData name="Гиздарь Богдан Сергеевич" userId="S::bogdan.gizdar@urfu.me::9bfd6585-bc65-483d-98f9-06e740f03cc5" providerId="AD" clId="Web-{23522B80-DAD3-4F82-B56C-E33171231FD6}" dt="2020-09-30T11:53:19.263" v="0" actId="1076"/>
        <pc:sldMkLst>
          <pc:docMk/>
          <pc:sldMk cId="3757001563" sldId="267"/>
        </pc:sldMkLst>
        <pc:picChg chg="mod">
          <ac:chgData name="Гиздарь Богдан Сергеевич" userId="S::bogdan.gizdar@urfu.me::9bfd6585-bc65-483d-98f9-06e740f03cc5" providerId="AD" clId="Web-{23522B80-DAD3-4F82-B56C-E33171231FD6}" dt="2020-09-30T11:53:19.263" v="0" actId="1076"/>
          <ac:picMkLst>
            <pc:docMk/>
            <pc:sldMk cId="3757001563" sldId="26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3097-C52B-4E31-BEE8-452D615D8481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19A-6C27-4113-83E2-7E1C0AD855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17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3097-C52B-4E31-BEE8-452D615D8481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19A-6C27-4113-83E2-7E1C0AD855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45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3097-C52B-4E31-BEE8-452D615D8481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19A-6C27-4113-83E2-7E1C0AD855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58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3097-C52B-4E31-BEE8-452D615D8481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19A-6C27-4113-83E2-7E1C0AD855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91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3097-C52B-4E31-BEE8-452D615D8481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19A-6C27-4113-83E2-7E1C0AD855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36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3097-C52B-4E31-BEE8-452D615D8481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19A-6C27-4113-83E2-7E1C0AD855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70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3097-C52B-4E31-BEE8-452D615D8481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19A-6C27-4113-83E2-7E1C0AD855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25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3097-C52B-4E31-BEE8-452D615D8481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19A-6C27-4113-83E2-7E1C0AD855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4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3097-C52B-4E31-BEE8-452D615D8481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19A-6C27-4113-83E2-7E1C0AD855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93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3097-C52B-4E31-BEE8-452D615D8481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19A-6C27-4113-83E2-7E1C0AD855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71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3097-C52B-4E31-BEE8-452D615D8481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19A-6C27-4113-83E2-7E1C0AD855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38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13097-C52B-4E31-BEE8-452D615D8481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7319A-6C27-4113-83E2-7E1C0AD855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61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Разбор 1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789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320" y="1935667"/>
            <a:ext cx="7154236" cy="12751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20" y="3077007"/>
            <a:ext cx="3152775" cy="17430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80" y="4820082"/>
            <a:ext cx="11764620" cy="163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9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30" y="1903629"/>
            <a:ext cx="10573782" cy="12448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30" y="3361386"/>
            <a:ext cx="5736215" cy="185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1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09" y="365125"/>
            <a:ext cx="6019800" cy="309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3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/>
              <a:t>Вывести уравнение прямой, проходящей через заданные точки</a:t>
            </a:r>
          </a:p>
          <a:p>
            <a:pPr marL="0" indent="0">
              <a:buNone/>
            </a:pPr>
            <a:r>
              <a:rPr lang="ru-RU" sz="2000" dirty="0"/>
              <a:t>(Уравнение прямой на координатной плоскости имеет следующий вид:</a:t>
            </a:r>
          </a:p>
          <a:p>
            <a:pPr marL="0" indent="0">
              <a:buNone/>
            </a:pPr>
            <a:r>
              <a:rPr lang="ru-RU" sz="2000" dirty="0"/>
              <a:t>y = </a:t>
            </a:r>
            <a:r>
              <a:rPr lang="ru-RU" sz="2000" dirty="0" err="1"/>
              <a:t>kx</a:t>
            </a:r>
            <a:r>
              <a:rPr lang="ru-RU" sz="2000" dirty="0"/>
              <a:t> + b. Если известны координаты двух лежащих на этой прямой точек, можно определить значения коэффициентов k и b, решив систему уравнений.)</a:t>
            </a:r>
          </a:p>
          <a:p>
            <a:pPr marL="0" indent="0">
              <a:buNone/>
            </a:pPr>
            <a:r>
              <a:rPr lang="ru-RU" sz="2000" dirty="0"/>
              <a:t>Вывести ответ в виде: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37" y="3893517"/>
            <a:ext cx="5591729" cy="214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96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992" y="1027906"/>
            <a:ext cx="10372725" cy="29718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92" y="4383232"/>
            <a:ext cx="39719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0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7051"/>
            <a:ext cx="58007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7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4217"/>
            <a:ext cx="4257675" cy="18764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9062"/>
            <a:ext cx="36480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82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197" y="1925709"/>
            <a:ext cx="7630932" cy="332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47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382000" cy="1647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8" y="3548928"/>
            <a:ext cx="41910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00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8194"/>
            <a:ext cx="6515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4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Ввести переменные a и b. Найти их сумму. Результат вывести в одном </a:t>
            </a:r>
            <a:r>
              <a:rPr lang="ru-RU" dirty="0" err="1"/>
              <a:t>print</a:t>
            </a:r>
            <a:r>
              <a:rPr lang="ru-RU" dirty="0"/>
              <a:t> в виде:</a:t>
            </a:r>
          </a:p>
          <a:p>
            <a:pPr marL="0" indent="0">
              <a:buNone/>
            </a:pPr>
            <a:r>
              <a:rPr lang="ru-RU" dirty="0"/>
              <a:t>Переменная a: 7</a:t>
            </a:r>
          </a:p>
          <a:p>
            <a:pPr marL="0" indent="0">
              <a:buNone/>
            </a:pPr>
            <a:r>
              <a:rPr lang="ru-RU" dirty="0"/>
              <a:t>Переменная b: 5</a:t>
            </a:r>
          </a:p>
          <a:p>
            <a:pPr marL="0" indent="0">
              <a:buNone/>
            </a:pPr>
            <a:r>
              <a:rPr lang="ru-RU" dirty="0"/>
              <a:t>Сумма: 12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060" y="2793814"/>
            <a:ext cx="5095966" cy="19319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06" y="4824086"/>
            <a:ext cx="10237131" cy="173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73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788896"/>
            <a:ext cx="10559365" cy="217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64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4747"/>
            <a:ext cx="4305300" cy="15906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646053"/>
            <a:ext cx="44958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6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066" y="2307576"/>
            <a:ext cx="40195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0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2258"/>
            <a:ext cx="8925941" cy="11573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66" y="3664960"/>
            <a:ext cx="10856634" cy="7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6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54" y="1816531"/>
            <a:ext cx="9002051" cy="864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4" y="2807277"/>
            <a:ext cx="2068173" cy="9885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54" y="4026910"/>
            <a:ext cx="11663178" cy="69779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954" y="5370166"/>
            <a:ext cx="1552575" cy="9048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1364" y="2921720"/>
            <a:ext cx="11362081" cy="75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1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Вывести на экран следующий текст, используя одну функцию </a:t>
            </a:r>
            <a:r>
              <a:rPr lang="en-US" dirty="0"/>
              <a:t>print</a:t>
            </a:r>
          </a:p>
          <a:p>
            <a:pPr marL="0" indent="0">
              <a:buNone/>
            </a:pPr>
            <a:r>
              <a:rPr lang="en-US" dirty="0"/>
              <a:t>C:\new\test\0012</a:t>
            </a:r>
          </a:p>
          <a:p>
            <a:pPr marL="0" indent="0">
              <a:buNone/>
            </a:pPr>
            <a:r>
              <a:rPr lang="en-US" dirty="0"/>
              <a:t>(D:\\word.txt, "r ")</a:t>
            </a:r>
          </a:p>
          <a:p>
            <a:pPr marL="0" indent="0">
              <a:buNone/>
            </a:pPr>
            <a:r>
              <a:rPr lang="en-US" dirty="0"/>
              <a:t>The name of this ice-cream is "</a:t>
            </a:r>
            <a:r>
              <a:rPr lang="en-US" dirty="0" err="1"/>
              <a:t>Sweet'n'Tasty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"If you're going to use apostrophes, </a:t>
            </a:r>
          </a:p>
          <a:p>
            <a:pPr marL="0" indent="0">
              <a:buNone/>
            </a:pPr>
            <a:r>
              <a:rPr lang="en-US" dirty="0"/>
              <a:t>      you'll definitely want to use double quotes".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0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73" y="2010070"/>
            <a:ext cx="10515600" cy="11561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73" y="3485572"/>
            <a:ext cx="4200525" cy="9715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" y="5030066"/>
            <a:ext cx="64865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9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2144"/>
            <a:ext cx="5743575" cy="10382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70984"/>
            <a:ext cx="4171950" cy="14668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8" y="5330536"/>
            <a:ext cx="1150057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3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Напишите программу (файл user.py), которая запрашивала бы у пользователя:</a:t>
            </a:r>
          </a:p>
          <a:p>
            <a:pPr marL="0" indent="0">
              <a:buNone/>
            </a:pPr>
            <a:r>
              <a:rPr lang="ru-RU" dirty="0"/>
              <a:t>- его имя (например, "</a:t>
            </a:r>
            <a:r>
              <a:rPr lang="ru-RU" dirty="0" err="1"/>
              <a:t>What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your</a:t>
            </a:r>
            <a:r>
              <a:rPr lang="ru-RU" dirty="0"/>
              <a:t> </a:t>
            </a:r>
            <a:r>
              <a:rPr lang="ru-RU" dirty="0" err="1"/>
              <a:t>name</a:t>
            </a:r>
            <a:r>
              <a:rPr lang="ru-RU" dirty="0"/>
              <a:t>?")</a:t>
            </a:r>
          </a:p>
          <a:p>
            <a:pPr marL="0" indent="0">
              <a:buNone/>
            </a:pPr>
            <a:r>
              <a:rPr lang="ru-RU" dirty="0"/>
              <a:t>- возраст ("</a:t>
            </a:r>
            <a:r>
              <a:rPr lang="ru-RU" dirty="0" err="1"/>
              <a:t>How</a:t>
            </a:r>
            <a:r>
              <a:rPr lang="ru-RU" dirty="0"/>
              <a:t> </a:t>
            </a:r>
            <a:r>
              <a:rPr lang="ru-RU" dirty="0" err="1"/>
              <a:t>old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you</a:t>
            </a:r>
            <a:r>
              <a:rPr lang="ru-RU" dirty="0"/>
              <a:t>?")</a:t>
            </a:r>
          </a:p>
          <a:p>
            <a:pPr marL="0" indent="0">
              <a:buNone/>
            </a:pPr>
            <a:r>
              <a:rPr lang="ru-RU" dirty="0"/>
              <a:t>- место жительства ("</a:t>
            </a:r>
            <a:r>
              <a:rPr lang="ru-RU" dirty="0" err="1"/>
              <a:t>Where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live</a:t>
            </a:r>
            <a:r>
              <a:rPr lang="ru-RU" dirty="0"/>
              <a:t>?")</a:t>
            </a:r>
          </a:p>
          <a:p>
            <a:pPr marL="0" indent="0">
              <a:buNone/>
            </a:pPr>
            <a:r>
              <a:rPr lang="ru-RU" dirty="0"/>
              <a:t>После этого выводила бы три строки:</a:t>
            </a:r>
          </a:p>
          <a:p>
            <a:pPr marL="0" indent="0">
              <a:buNone/>
            </a:pPr>
            <a:r>
              <a:rPr lang="ru-RU" dirty="0"/>
              <a:t>"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имя"</a:t>
            </a:r>
          </a:p>
          <a:p>
            <a:pPr marL="0" indent="0">
              <a:buNone/>
            </a:pPr>
            <a:r>
              <a:rPr lang="ru-RU" dirty="0"/>
              <a:t>"</a:t>
            </a:r>
            <a:r>
              <a:rPr lang="ru-RU" dirty="0" err="1"/>
              <a:t>It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возраст"</a:t>
            </a:r>
          </a:p>
          <a:p>
            <a:pPr marL="0" indent="0">
              <a:buNone/>
            </a:pPr>
            <a:r>
              <a:rPr lang="ru-RU" dirty="0"/>
              <a:t>"(S)</a:t>
            </a:r>
            <a:r>
              <a:rPr lang="ru-RU" dirty="0" err="1"/>
              <a:t>he</a:t>
            </a:r>
            <a:r>
              <a:rPr lang="ru-RU" dirty="0"/>
              <a:t> </a:t>
            </a:r>
            <a:r>
              <a:rPr lang="ru-RU" dirty="0" err="1"/>
              <a:t>live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место_жительства</a:t>
            </a:r>
            <a:r>
              <a:rPr lang="ru-RU" dirty="0"/>
              <a:t>"</a:t>
            </a:r>
          </a:p>
          <a:p>
            <a:pPr marL="0" indent="0">
              <a:buNone/>
            </a:pPr>
            <a:r>
              <a:rPr lang="ru-RU" dirty="0"/>
              <a:t>Вместо имя, возраст, </a:t>
            </a:r>
            <a:r>
              <a:rPr lang="ru-RU" dirty="0" err="1"/>
              <a:t>место_жительства</a:t>
            </a:r>
            <a:r>
              <a:rPr lang="ru-RU" dirty="0"/>
              <a:t> должны быть данные, введенные пользователем.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68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73" y="4815680"/>
            <a:ext cx="11676712" cy="1408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8258"/>
            <a:ext cx="4897582" cy="248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707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74CDFD2AB04B4CBA3BB2B9A288FCAE" ma:contentTypeVersion="2" ma:contentTypeDescription="Create a new document." ma:contentTypeScope="" ma:versionID="4fcebc2a00a724eb24763b491bb0110f">
  <xsd:schema xmlns:xsd="http://www.w3.org/2001/XMLSchema" xmlns:xs="http://www.w3.org/2001/XMLSchema" xmlns:p="http://schemas.microsoft.com/office/2006/metadata/properties" xmlns:ns2="b58f4340-86ac-42c8-bc41-e4129e00cedc" targetNamespace="http://schemas.microsoft.com/office/2006/metadata/properties" ma:root="true" ma:fieldsID="1fec566cea085da58f47930292f024d8" ns2:_="">
    <xsd:import namespace="b58f4340-86ac-42c8-bc41-e4129e00ce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f4340-86ac-42c8-bc41-e4129e00ce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0BF995-53CB-4FCE-8226-3B38FF71BF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A61787-29BD-42D2-BF26-CFBEF7F15C30}"/>
</file>

<file path=customXml/itemProps3.xml><?xml version="1.0" encoding="utf-8"?>
<ds:datastoreItem xmlns:ds="http://schemas.openxmlformats.org/officeDocument/2006/customXml" ds:itemID="{14AF9B34-066C-44BF-9AAC-A065DFE234A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180</Words>
  <Application>Microsoft Office PowerPoint</Application>
  <PresentationFormat>Широкоэкранный</PresentationFormat>
  <Paragraphs>28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Разбор 1</vt:lpstr>
      <vt:lpstr>Задача 1</vt:lpstr>
      <vt:lpstr>Презентация PowerPoint</vt:lpstr>
      <vt:lpstr>Презентация PowerPoint</vt:lpstr>
      <vt:lpstr>Задача 2</vt:lpstr>
      <vt:lpstr>Презентация PowerPoint</vt:lpstr>
      <vt:lpstr>Презентация PowerPoint</vt:lpstr>
      <vt:lpstr>Задача 3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4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Разбор 1</dc:title>
  <dc:creator>Plusha</dc:creator>
  <cp:lastModifiedBy>Plusha</cp:lastModifiedBy>
  <cp:revision>11</cp:revision>
  <dcterms:created xsi:type="dcterms:W3CDTF">2020-09-22T07:51:09Z</dcterms:created>
  <dcterms:modified xsi:type="dcterms:W3CDTF">2020-09-30T11:53:19Z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0x010100CD74CDFD2AB04B4CBA3BB2B9A288FCAE</vt:lpwstr>
  </property>
</Properties>
</file>