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67" r:id="rId5"/>
    <p:sldId id="258" r:id="rId6"/>
    <p:sldId id="283" r:id="rId7"/>
    <p:sldId id="274" r:id="rId8"/>
    <p:sldId id="259" r:id="rId9"/>
    <p:sldId id="282" r:id="rId10"/>
    <p:sldId id="285" r:id="rId11"/>
    <p:sldId id="260" r:id="rId12"/>
    <p:sldId id="280" r:id="rId13"/>
    <p:sldId id="281" r:id="rId14"/>
    <p:sldId id="261" r:id="rId15"/>
    <p:sldId id="279" r:id="rId16"/>
    <p:sldId id="262" r:id="rId17"/>
    <p:sldId id="278" r:id="rId18"/>
    <p:sldId id="266" r:id="rId19"/>
    <p:sldId id="286" r:id="rId20"/>
    <p:sldId id="263" r:id="rId21"/>
    <p:sldId id="265" r:id="rId22"/>
    <p:sldId id="277" r:id="rId23"/>
    <p:sldId id="273" r:id="rId24"/>
    <p:sldId id="264" r:id="rId25"/>
    <p:sldId id="276" r:id="rId26"/>
    <p:sldId id="270" r:id="rId27"/>
    <p:sldId id="272" r:id="rId28"/>
    <p:sldId id="268" r:id="rId29"/>
    <p:sldId id="269" r:id="rId30"/>
    <p:sldId id="271" r:id="rId31"/>
    <p:sldId id="275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6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0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7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7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4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5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8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3142-4E78-4B59-A187-B8DB5FA6E7CE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1E55-1450-4C14-A8B9-53600100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3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контест</a:t>
            </a:r>
            <a:r>
              <a:rPr lang="ru-RU" dirty="0" smtClean="0"/>
              <a:t>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9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64" y="1793226"/>
            <a:ext cx="5331402" cy="35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4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– </a:t>
            </a:r>
            <a:r>
              <a:rPr lang="ru-RU" dirty="0" smtClean="0"/>
              <a:t>статистика символов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56" y="1690687"/>
            <a:ext cx="3217678" cy="23721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78" y="1690687"/>
            <a:ext cx="8107183" cy="14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1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401" y="795176"/>
            <a:ext cx="4132135" cy="24147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702371"/>
            <a:ext cx="3848100" cy="2600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4052455"/>
            <a:ext cx="4996764" cy="20568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847" y="4135583"/>
            <a:ext cx="4862563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9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98" y="1690688"/>
            <a:ext cx="5106734" cy="35900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95" y="747224"/>
            <a:ext cx="5429697" cy="9824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732" y="3521190"/>
            <a:ext cx="3819525" cy="1733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595" y="2111739"/>
            <a:ext cx="5305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1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– </a:t>
            </a:r>
            <a:r>
              <a:rPr lang="ru-RU" dirty="0" smtClean="0"/>
              <a:t>уникальные слова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760" y="1770711"/>
            <a:ext cx="2995613" cy="20839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40" y="1708514"/>
            <a:ext cx="7863724" cy="4861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40" y="2409670"/>
            <a:ext cx="5780519" cy="15988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140" y="4395215"/>
            <a:ext cx="3076575" cy="7239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760" y="4395215"/>
            <a:ext cx="2847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8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600325" cy="2009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24" y="3499293"/>
            <a:ext cx="2600325" cy="1285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1" y="4230688"/>
            <a:ext cx="3257550" cy="1590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662" y="1870365"/>
            <a:ext cx="7702138" cy="11220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977" y="3499293"/>
            <a:ext cx="34194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5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- </a:t>
            </a:r>
            <a:r>
              <a:rPr lang="ru-RU" dirty="0" smtClean="0"/>
              <a:t>анаграммы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90" y="1468813"/>
            <a:ext cx="3470195" cy="5168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50" y="1801625"/>
            <a:ext cx="5086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067" y="1208874"/>
            <a:ext cx="4487045" cy="20484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46" y="1111529"/>
            <a:ext cx="4096867" cy="2444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45" y="4011694"/>
            <a:ext cx="4046221" cy="16097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182" y="3468174"/>
            <a:ext cx="5779064" cy="20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22" y="1252899"/>
            <a:ext cx="3771900" cy="304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871538"/>
            <a:ext cx="5810250" cy="1638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2776899"/>
            <a:ext cx="3219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4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76" y="1782401"/>
            <a:ext cx="42957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-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927" y="1507823"/>
            <a:ext cx="4462030" cy="34400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32" y="1690688"/>
            <a:ext cx="5044614" cy="19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- </a:t>
            </a:r>
            <a:r>
              <a:rPr lang="ru-RU" dirty="0" smtClean="0"/>
              <a:t>транслитерация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690688"/>
            <a:ext cx="3971925" cy="3238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1690688"/>
            <a:ext cx="54483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4" y="1027906"/>
            <a:ext cx="5830443" cy="32056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471" y="2916313"/>
            <a:ext cx="5895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0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60" y="561973"/>
            <a:ext cx="7466150" cy="31409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0" y="3899753"/>
            <a:ext cx="51339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3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библиотек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93" y="1524432"/>
            <a:ext cx="5224579" cy="44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71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– </a:t>
            </a:r>
            <a:r>
              <a:rPr lang="ru-RU" dirty="0" smtClean="0"/>
              <a:t>система Т9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60" y="1260475"/>
            <a:ext cx="3067021" cy="51035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70" y="1925349"/>
            <a:ext cx="6534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64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65" y="365125"/>
            <a:ext cx="5610035" cy="44397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62" y="446289"/>
            <a:ext cx="5476875" cy="2228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62" y="2756303"/>
            <a:ext cx="53244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4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06" y="395288"/>
            <a:ext cx="6292524" cy="35732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059" y="845026"/>
            <a:ext cx="5011035" cy="31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77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14" y="662209"/>
            <a:ext cx="6874002" cy="47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35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53" y="365125"/>
            <a:ext cx="7019925" cy="2971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1851025"/>
            <a:ext cx="7191375" cy="3867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3866"/>
            <a:ext cx="4752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49" y="3184509"/>
            <a:ext cx="5343525" cy="3181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282" y="1318852"/>
            <a:ext cx="6543675" cy="1571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283" y="3184509"/>
            <a:ext cx="5753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1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69" y="3638772"/>
            <a:ext cx="5249522" cy="26786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9" y="1334335"/>
            <a:ext cx="8779001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9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библиотек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59" y="1690688"/>
            <a:ext cx="5314950" cy="3990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188" y="1314882"/>
            <a:ext cx="5848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6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2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1690688"/>
            <a:ext cx="7285769" cy="29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 </a:t>
            </a:r>
            <a:r>
              <a:rPr lang="ru-RU" dirty="0" smtClean="0"/>
              <a:t>количество символов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60" y="1927873"/>
            <a:ext cx="4180671" cy="33195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57" y="1927873"/>
            <a:ext cx="4396474" cy="34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1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4" y="725281"/>
            <a:ext cx="7217202" cy="27656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4" y="3819524"/>
            <a:ext cx="5016239" cy="26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9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1119" y="332077"/>
            <a:ext cx="2552700" cy="2752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1" y="1453567"/>
            <a:ext cx="6199355" cy="29729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382" y="505908"/>
            <a:ext cx="2486025" cy="2552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82" y="3225585"/>
            <a:ext cx="3886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– </a:t>
            </a:r>
            <a:r>
              <a:rPr lang="ru-RU" dirty="0" smtClean="0"/>
              <a:t>алгоритм сжатия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960" y="1690688"/>
            <a:ext cx="3435495" cy="35292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695" y="1690687"/>
            <a:ext cx="4555264" cy="27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1897792"/>
            <a:ext cx="2705100" cy="23050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2815" y="1386770"/>
            <a:ext cx="5740977" cy="28160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604" y="4576634"/>
            <a:ext cx="3314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054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D74CDFD2AB04B4CBA3BB2B9A288FCAE" ma:contentTypeVersion="2" ma:contentTypeDescription="Создание документа." ma:contentTypeScope="" ma:versionID="b2e38547d8b44aef94da4361fb108aad">
  <xsd:schema xmlns:xsd="http://www.w3.org/2001/XMLSchema" xmlns:xs="http://www.w3.org/2001/XMLSchema" xmlns:p="http://schemas.microsoft.com/office/2006/metadata/properties" xmlns:ns2="b58f4340-86ac-42c8-bc41-e4129e00cedc" targetNamespace="http://schemas.microsoft.com/office/2006/metadata/properties" ma:root="true" ma:fieldsID="9e3927102dff5ef7178188c93817abc2" ns2:_="">
    <xsd:import namespace="b58f4340-86ac-42c8-bc41-e4129e00c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f4340-86ac-42c8-bc41-e4129e00c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93C186-DC37-4FA3-959E-E2C18ED046F6}"/>
</file>

<file path=customXml/itemProps2.xml><?xml version="1.0" encoding="utf-8"?>
<ds:datastoreItem xmlns:ds="http://schemas.openxmlformats.org/officeDocument/2006/customXml" ds:itemID="{A2730C1C-8674-4984-ABA6-5D6C51BD3B7A}"/>
</file>

<file path=customXml/itemProps3.xml><?xml version="1.0" encoding="utf-8"?>
<ds:datastoreItem xmlns:ds="http://schemas.openxmlformats.org/officeDocument/2006/customXml" ds:itemID="{20444305-57FF-4870-B2E3-821E8708C29A}"/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40</Words>
  <Application>Microsoft Office PowerPoint</Application>
  <PresentationFormat>Широкоэкранный</PresentationFormat>
  <Paragraphs>17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Тема Office</vt:lpstr>
      <vt:lpstr>review</vt:lpstr>
      <vt:lpstr>A -комментарии</vt:lpstr>
      <vt:lpstr>Презентация PowerPoint</vt:lpstr>
      <vt:lpstr>Презентация PowerPoint</vt:lpstr>
      <vt:lpstr>B- количество символов</vt:lpstr>
      <vt:lpstr>Презентация PowerPoint</vt:lpstr>
      <vt:lpstr>импорт</vt:lpstr>
      <vt:lpstr>C – алгоритм сжатия</vt:lpstr>
      <vt:lpstr>Презентация PowerPoint</vt:lpstr>
      <vt:lpstr>импорт</vt:lpstr>
      <vt:lpstr>D – статистика символов</vt:lpstr>
      <vt:lpstr>Презентация PowerPoint</vt:lpstr>
      <vt:lpstr>импорт</vt:lpstr>
      <vt:lpstr>E – уникальные слова</vt:lpstr>
      <vt:lpstr>Презентация PowerPoint</vt:lpstr>
      <vt:lpstr>F - анаграммы</vt:lpstr>
      <vt:lpstr>Презентация PowerPoint</vt:lpstr>
      <vt:lpstr>импорт</vt:lpstr>
      <vt:lpstr>Презентация PowerPoint</vt:lpstr>
      <vt:lpstr>G - транслитерация</vt:lpstr>
      <vt:lpstr>Презентация PowerPoint</vt:lpstr>
      <vt:lpstr>Презентация PowerPoint</vt:lpstr>
      <vt:lpstr>импорт библиотек</vt:lpstr>
      <vt:lpstr>H – система Т9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</vt:lpstr>
      <vt:lpstr>импорт библиотек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Plusha</dc:creator>
  <cp:lastModifiedBy>Plusha</cp:lastModifiedBy>
  <cp:revision>28</cp:revision>
  <dcterms:created xsi:type="dcterms:W3CDTF">2020-11-02T10:56:47Z</dcterms:created>
  <dcterms:modified xsi:type="dcterms:W3CDTF">2020-11-05T13:23:03Z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0x010100CD74CDFD2AB04B4CBA3BB2B9A288FCAE</vt:lpwstr>
  </property>
</Properties>
</file>