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00"/>
    <a:srgbClr val="28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6F189-80B8-4F6E-9830-A4E88FFFBE6A}" v="217" dt="2023-05-18T19:11:51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19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imbercsik Bence" userId="f36554c8ff0efb2e" providerId="LiveId" clId="{BBD6F189-80B8-4F6E-9830-A4E88FFFBE6A}"/>
    <pc:docChg chg="undo custSel addSld delSld modSld sldOrd">
      <pc:chgData name="Czimbercsik Bence" userId="f36554c8ff0efb2e" providerId="LiveId" clId="{BBD6F189-80B8-4F6E-9830-A4E88FFFBE6A}" dt="2023-05-18T19:13:11.862" v="896" actId="478"/>
      <pc:docMkLst>
        <pc:docMk/>
      </pc:docMkLst>
      <pc:sldChg chg="modTransition">
        <pc:chgData name="Czimbercsik Bence" userId="f36554c8ff0efb2e" providerId="LiveId" clId="{BBD6F189-80B8-4F6E-9830-A4E88FFFBE6A}" dt="2023-05-18T14:42:40.562" v="84"/>
        <pc:sldMkLst>
          <pc:docMk/>
          <pc:sldMk cId="2318914511" sldId="256"/>
        </pc:sldMkLst>
      </pc:sldChg>
      <pc:sldChg chg="modSp mod">
        <pc:chgData name="Czimbercsik Bence" userId="f36554c8ff0efb2e" providerId="LiveId" clId="{BBD6F189-80B8-4F6E-9830-A4E88FFFBE6A}" dt="2023-05-18T19:08:53.836" v="620" actId="207"/>
        <pc:sldMkLst>
          <pc:docMk/>
          <pc:sldMk cId="784959383" sldId="257"/>
        </pc:sldMkLst>
        <pc:spChg chg="mod">
          <ac:chgData name="Czimbercsik Bence" userId="f36554c8ff0efb2e" providerId="LiveId" clId="{BBD6F189-80B8-4F6E-9830-A4E88FFFBE6A}" dt="2023-05-18T19:08:53.836" v="620" actId="207"/>
          <ac:spMkLst>
            <pc:docMk/>
            <pc:sldMk cId="784959383" sldId="257"/>
            <ac:spMk id="7" creationId="{8BFA33A8-481D-4DB7-9BEE-B6221788BEE9}"/>
          </ac:spMkLst>
        </pc:spChg>
      </pc:sldChg>
      <pc:sldChg chg="addSp delSp modSp add mod modTransition">
        <pc:chgData name="Czimbercsik Bence" userId="f36554c8ff0efb2e" providerId="LiveId" clId="{BBD6F189-80B8-4F6E-9830-A4E88FFFBE6A}" dt="2023-05-18T19:08:50.461" v="619" actId="207"/>
        <pc:sldMkLst>
          <pc:docMk/>
          <pc:sldMk cId="2481288707" sldId="258"/>
        </pc:sldMkLst>
        <pc:spChg chg="mod">
          <ac:chgData name="Czimbercsik Bence" userId="f36554c8ff0efb2e" providerId="LiveId" clId="{BBD6F189-80B8-4F6E-9830-A4E88FFFBE6A}" dt="2023-05-18T19:08:50.461" v="619" actId="207"/>
          <ac:spMkLst>
            <pc:docMk/>
            <pc:sldMk cId="2481288707" sldId="258"/>
            <ac:spMk id="7" creationId="{8BFA33A8-481D-4DB7-9BEE-B6221788BEE9}"/>
          </ac:spMkLst>
        </pc:spChg>
        <pc:spChg chg="add del">
          <ac:chgData name="Czimbercsik Bence" userId="f36554c8ff0efb2e" providerId="LiveId" clId="{BBD6F189-80B8-4F6E-9830-A4E88FFFBE6A}" dt="2023-05-18T14:41:22.599" v="62" actId="478"/>
          <ac:spMkLst>
            <pc:docMk/>
            <pc:sldMk cId="2481288707" sldId="258"/>
            <ac:spMk id="15" creationId="{8B62860F-CA7A-E5DE-C587-F455B45A2AF6}"/>
          </ac:spMkLst>
        </pc:spChg>
        <pc:spChg chg="add del mod">
          <ac:chgData name="Czimbercsik Bence" userId="f36554c8ff0efb2e" providerId="LiveId" clId="{BBD6F189-80B8-4F6E-9830-A4E88FFFBE6A}" dt="2023-05-18T14:41:34.192" v="71"/>
          <ac:spMkLst>
            <pc:docMk/>
            <pc:sldMk cId="2481288707" sldId="258"/>
            <ac:spMk id="16" creationId="{E0F7553B-B1B7-B496-D2ED-E671C8E5D380}"/>
          </ac:spMkLst>
        </pc:spChg>
        <pc:graphicFrameChg chg="del mod">
          <ac:chgData name="Czimbercsik Bence" userId="f36554c8ff0efb2e" providerId="LiveId" clId="{BBD6F189-80B8-4F6E-9830-A4E88FFFBE6A}" dt="2023-05-18T14:36:15.592" v="32" actId="478"/>
          <ac:graphicFrameMkLst>
            <pc:docMk/>
            <pc:sldMk cId="2481288707" sldId="258"/>
            <ac:graphicFrameMk id="9" creationId="{E439D8EB-7589-6CB0-4A65-373807F74ED0}"/>
          </ac:graphicFrameMkLst>
        </pc:graphicFrameChg>
        <pc:picChg chg="add mod">
          <ac:chgData name="Czimbercsik Bence" userId="f36554c8ff0efb2e" providerId="LiveId" clId="{BBD6F189-80B8-4F6E-9830-A4E88FFFBE6A}" dt="2023-05-18T14:38:54.266" v="52" actId="1076"/>
          <ac:picMkLst>
            <pc:docMk/>
            <pc:sldMk cId="2481288707" sldId="258"/>
            <ac:picMk id="3" creationId="{FA9DBF5C-7228-2C1C-7EF7-ADAB641E2BFC}"/>
          </ac:picMkLst>
        </pc:picChg>
        <pc:picChg chg="add mod">
          <ac:chgData name="Czimbercsik Bence" userId="f36554c8ff0efb2e" providerId="LiveId" clId="{BBD6F189-80B8-4F6E-9830-A4E88FFFBE6A}" dt="2023-05-18T14:38:54.266" v="52" actId="1076"/>
          <ac:picMkLst>
            <pc:docMk/>
            <pc:sldMk cId="2481288707" sldId="258"/>
            <ac:picMk id="6" creationId="{B021892F-EE13-8124-2BE1-B2F5BC04EE62}"/>
          </ac:picMkLst>
        </pc:picChg>
        <pc:picChg chg="add del mod">
          <ac:chgData name="Czimbercsik Bence" userId="f36554c8ff0efb2e" providerId="LiveId" clId="{BBD6F189-80B8-4F6E-9830-A4E88FFFBE6A}" dt="2023-05-18T14:38:54.266" v="52" actId="1076"/>
          <ac:picMkLst>
            <pc:docMk/>
            <pc:sldMk cId="2481288707" sldId="258"/>
            <ac:picMk id="10" creationId="{AD65FC00-2916-FF61-2AFB-FC0DEB4808EF}"/>
          </ac:picMkLst>
        </pc:picChg>
        <pc:picChg chg="add mod">
          <ac:chgData name="Czimbercsik Bence" userId="f36554c8ff0efb2e" providerId="LiveId" clId="{BBD6F189-80B8-4F6E-9830-A4E88FFFBE6A}" dt="2023-05-18T14:38:54.266" v="52" actId="1076"/>
          <ac:picMkLst>
            <pc:docMk/>
            <pc:sldMk cId="2481288707" sldId="258"/>
            <ac:picMk id="12" creationId="{9829F0F2-E3EF-F6DD-3B55-A35FAAD8D858}"/>
          </ac:picMkLst>
        </pc:picChg>
        <pc:picChg chg="add mod">
          <ac:chgData name="Czimbercsik Bence" userId="f36554c8ff0efb2e" providerId="LiveId" clId="{BBD6F189-80B8-4F6E-9830-A4E88FFFBE6A}" dt="2023-05-18T14:41:07.606" v="60" actId="1076"/>
          <ac:picMkLst>
            <pc:docMk/>
            <pc:sldMk cId="2481288707" sldId="258"/>
            <ac:picMk id="14" creationId="{54A1A074-F3AE-30ED-69AE-C2CAAB69E1DE}"/>
          </ac:picMkLst>
        </pc:picChg>
        <pc:cxnChg chg="del">
          <ac:chgData name="Czimbercsik Bence" userId="f36554c8ff0efb2e" providerId="LiveId" clId="{BBD6F189-80B8-4F6E-9830-A4E88FFFBE6A}" dt="2023-05-18T14:38:35.371" v="49" actId="478"/>
          <ac:cxnSpMkLst>
            <pc:docMk/>
            <pc:sldMk cId="2481288707" sldId="258"/>
            <ac:cxnSpMk id="17" creationId="{2C2117A1-5F72-D884-7CB2-C35876A5AFEE}"/>
          </ac:cxnSpMkLst>
        </pc:cxnChg>
        <pc:cxnChg chg="del">
          <ac:chgData name="Czimbercsik Bence" userId="f36554c8ff0efb2e" providerId="LiveId" clId="{BBD6F189-80B8-4F6E-9830-A4E88FFFBE6A}" dt="2023-05-18T14:38:44.259" v="51" actId="478"/>
          <ac:cxnSpMkLst>
            <pc:docMk/>
            <pc:sldMk cId="2481288707" sldId="258"/>
            <ac:cxnSpMk id="22" creationId="{F6F558D7-11C7-EE7B-9987-CEE6A03A71FC}"/>
          </ac:cxnSpMkLst>
        </pc:cxnChg>
      </pc:sldChg>
      <pc:sldChg chg="addSp modSp add mod modTransition">
        <pc:chgData name="Czimbercsik Bence" userId="f36554c8ff0efb2e" providerId="LiveId" clId="{BBD6F189-80B8-4F6E-9830-A4E88FFFBE6A}" dt="2023-05-18T19:08:47.803" v="618" actId="207"/>
        <pc:sldMkLst>
          <pc:docMk/>
          <pc:sldMk cId="1832637228" sldId="259"/>
        </pc:sldMkLst>
        <pc:spChg chg="mod">
          <ac:chgData name="Czimbercsik Bence" userId="f36554c8ff0efb2e" providerId="LiveId" clId="{BBD6F189-80B8-4F6E-9830-A4E88FFFBE6A}" dt="2023-05-18T19:08:47.803" v="618" actId="207"/>
          <ac:spMkLst>
            <pc:docMk/>
            <pc:sldMk cId="1832637228" sldId="259"/>
            <ac:spMk id="7" creationId="{8BFA33A8-481D-4DB7-9BEE-B6221788BEE9}"/>
          </ac:spMkLst>
        </pc:spChg>
        <pc:graphicFrameChg chg="add mod modGraphic">
          <ac:chgData name="Czimbercsik Bence" userId="f36554c8ff0efb2e" providerId="LiveId" clId="{BBD6F189-80B8-4F6E-9830-A4E88FFFBE6A}" dt="2023-05-18T14:53:29.624" v="171" actId="122"/>
          <ac:graphicFrameMkLst>
            <pc:docMk/>
            <pc:sldMk cId="1832637228" sldId="259"/>
            <ac:graphicFrameMk id="4" creationId="{A6CF52EA-6D14-DFB8-E5EF-AB2010070F2D}"/>
          </ac:graphicFrameMkLst>
        </pc:graphicFrameChg>
        <pc:picChg chg="add mod">
          <ac:chgData name="Czimbercsik Bence" userId="f36554c8ff0efb2e" providerId="LiveId" clId="{BBD6F189-80B8-4F6E-9830-A4E88FFFBE6A}" dt="2023-05-18T14:41:53.937" v="74" actId="571"/>
          <ac:picMkLst>
            <pc:docMk/>
            <pc:sldMk cId="1832637228" sldId="259"/>
            <ac:picMk id="2" creationId="{7A491BAA-07E4-E709-DAD5-D8CA6C1329A5}"/>
          </ac:picMkLst>
        </pc:picChg>
        <pc:picChg chg="mod">
          <ac:chgData name="Czimbercsik Bence" userId="f36554c8ff0efb2e" providerId="LiveId" clId="{BBD6F189-80B8-4F6E-9830-A4E88FFFBE6A}" dt="2023-05-18T14:42:02.082" v="78" actId="1076"/>
          <ac:picMkLst>
            <pc:docMk/>
            <pc:sldMk cId="1832637228" sldId="259"/>
            <ac:picMk id="3" creationId="{FA9DBF5C-7228-2C1C-7EF7-ADAB641E2BFC}"/>
          </ac:picMkLst>
        </pc:picChg>
        <pc:picChg chg="mod">
          <ac:chgData name="Czimbercsik Bence" userId="f36554c8ff0efb2e" providerId="LiveId" clId="{BBD6F189-80B8-4F6E-9830-A4E88FFFBE6A}" dt="2023-05-18T14:42:09.227" v="80" actId="1076"/>
          <ac:picMkLst>
            <pc:docMk/>
            <pc:sldMk cId="1832637228" sldId="259"/>
            <ac:picMk id="6" creationId="{B021892F-EE13-8124-2BE1-B2F5BC04EE62}"/>
          </ac:picMkLst>
        </pc:picChg>
        <pc:picChg chg="mod">
          <ac:chgData name="Czimbercsik Bence" userId="f36554c8ff0efb2e" providerId="LiveId" clId="{BBD6F189-80B8-4F6E-9830-A4E88FFFBE6A}" dt="2023-05-18T14:48:44.569" v="162" actId="1076"/>
          <ac:picMkLst>
            <pc:docMk/>
            <pc:sldMk cId="1832637228" sldId="259"/>
            <ac:picMk id="10" creationId="{AD65FC00-2916-FF61-2AFB-FC0DEB4808EF}"/>
          </ac:picMkLst>
        </pc:picChg>
        <pc:picChg chg="mod">
          <ac:chgData name="Czimbercsik Bence" userId="f36554c8ff0efb2e" providerId="LiveId" clId="{BBD6F189-80B8-4F6E-9830-A4E88FFFBE6A}" dt="2023-05-18T14:48:54.098" v="166" actId="1076"/>
          <ac:picMkLst>
            <pc:docMk/>
            <pc:sldMk cId="1832637228" sldId="259"/>
            <ac:picMk id="12" creationId="{9829F0F2-E3EF-F6DD-3B55-A35FAAD8D858}"/>
          </ac:picMkLst>
        </pc:picChg>
        <pc:picChg chg="mod">
          <ac:chgData name="Czimbercsik Bence" userId="f36554c8ff0efb2e" providerId="LiveId" clId="{BBD6F189-80B8-4F6E-9830-A4E88FFFBE6A}" dt="2023-05-18T14:45:15.332" v="90" actId="1076"/>
          <ac:picMkLst>
            <pc:docMk/>
            <pc:sldMk cId="1832637228" sldId="259"/>
            <ac:picMk id="14" creationId="{54A1A074-F3AE-30ED-69AE-C2CAAB69E1DE}"/>
          </ac:picMkLst>
        </pc:picChg>
      </pc:sldChg>
      <pc:sldChg chg="addSp delSp modSp add mod modTransition">
        <pc:chgData name="Czimbercsik Bence" userId="f36554c8ff0efb2e" providerId="LiveId" clId="{BBD6F189-80B8-4F6E-9830-A4E88FFFBE6A}" dt="2023-05-18T19:08:45.320" v="617" actId="207"/>
        <pc:sldMkLst>
          <pc:docMk/>
          <pc:sldMk cId="4015520553" sldId="260"/>
        </pc:sldMkLst>
        <pc:spChg chg="mod">
          <ac:chgData name="Czimbercsik Bence" userId="f36554c8ff0efb2e" providerId="LiveId" clId="{BBD6F189-80B8-4F6E-9830-A4E88FFFBE6A}" dt="2023-05-18T19:08:45.320" v="617" actId="207"/>
          <ac:spMkLst>
            <pc:docMk/>
            <pc:sldMk cId="4015520553" sldId="260"/>
            <ac:spMk id="7" creationId="{8BFA33A8-481D-4DB7-9BEE-B6221788BEE9}"/>
          </ac:spMkLst>
        </pc:spChg>
        <pc:spChg chg="add del mod">
          <ac:chgData name="Czimbercsik Bence" userId="f36554c8ff0efb2e" providerId="LiveId" clId="{BBD6F189-80B8-4F6E-9830-A4E88FFFBE6A}" dt="2023-05-18T14:57:23.623" v="219" actId="478"/>
          <ac:spMkLst>
            <pc:docMk/>
            <pc:sldMk cId="4015520553" sldId="260"/>
            <ac:spMk id="11" creationId="{4A6CF9CD-425E-2680-2177-54AD3553BADF}"/>
          </ac:spMkLst>
        </pc:spChg>
        <pc:grpChg chg="add del mod">
          <ac:chgData name="Czimbercsik Bence" userId="f36554c8ff0efb2e" providerId="LiveId" clId="{BBD6F189-80B8-4F6E-9830-A4E88FFFBE6A}" dt="2023-05-18T14:58:09.358" v="276" actId="165"/>
          <ac:grpSpMkLst>
            <pc:docMk/>
            <pc:sldMk cId="4015520553" sldId="260"/>
            <ac:grpSpMk id="13" creationId="{0F13B19A-9754-BE37-A11F-E04B005F8D94}"/>
          </ac:grpSpMkLst>
        </pc:grpChg>
        <pc:picChg chg="add mod">
          <ac:chgData name="Czimbercsik Bence" userId="f36554c8ff0efb2e" providerId="LiveId" clId="{BBD6F189-80B8-4F6E-9830-A4E88FFFBE6A}" dt="2023-05-18T18:49:47.973" v="283" actId="1076"/>
          <ac:picMkLst>
            <pc:docMk/>
            <pc:sldMk cId="4015520553" sldId="260"/>
            <ac:picMk id="3" creationId="{71E8B1A6-CE9E-7D31-0B16-43A90ABB1AAD}"/>
          </ac:picMkLst>
        </pc:picChg>
        <pc:picChg chg="add del">
          <ac:chgData name="Czimbercsik Bence" userId="f36554c8ff0efb2e" providerId="LiveId" clId="{BBD6F189-80B8-4F6E-9830-A4E88FFFBE6A}" dt="2023-05-18T14:56:43.843" v="198" actId="478"/>
          <ac:picMkLst>
            <pc:docMk/>
            <pc:sldMk cId="4015520553" sldId="260"/>
            <ac:picMk id="3" creationId="{FA9DBF5C-7228-2C1C-7EF7-ADAB641E2BFC}"/>
          </ac:picMkLst>
        </pc:picChg>
        <pc:picChg chg="add mod topLvl">
          <ac:chgData name="Czimbercsik Bence" userId="f36554c8ff0efb2e" providerId="LiveId" clId="{BBD6F189-80B8-4F6E-9830-A4E88FFFBE6A}" dt="2023-05-18T14:58:09.358" v="276" actId="165"/>
          <ac:picMkLst>
            <pc:docMk/>
            <pc:sldMk cId="4015520553" sldId="260"/>
            <ac:picMk id="4" creationId="{342D83CD-EDC4-5F67-776F-30582DD85B1A}"/>
          </ac:picMkLst>
        </pc:picChg>
        <pc:picChg chg="add del">
          <ac:chgData name="Czimbercsik Bence" userId="f36554c8ff0efb2e" providerId="LiveId" clId="{BBD6F189-80B8-4F6E-9830-A4E88FFFBE6A}" dt="2023-05-18T14:56:42.892" v="197" actId="478"/>
          <ac:picMkLst>
            <pc:docMk/>
            <pc:sldMk cId="4015520553" sldId="260"/>
            <ac:picMk id="6" creationId="{B021892F-EE13-8124-2BE1-B2F5BC04EE62}"/>
          </ac:picMkLst>
        </pc:picChg>
        <pc:picChg chg="add mod">
          <ac:chgData name="Czimbercsik Bence" userId="f36554c8ff0efb2e" providerId="LiveId" clId="{BBD6F189-80B8-4F6E-9830-A4E88FFFBE6A}" dt="2023-05-18T18:49:51.152" v="284" actId="1076"/>
          <ac:picMkLst>
            <pc:docMk/>
            <pc:sldMk cId="4015520553" sldId="260"/>
            <ac:picMk id="8" creationId="{0E7A975B-EEB4-B27D-9F75-A4B7B1ABF325}"/>
          </ac:picMkLst>
        </pc:picChg>
        <pc:picChg chg="add mod topLvl">
          <ac:chgData name="Czimbercsik Bence" userId="f36554c8ff0efb2e" providerId="LiveId" clId="{BBD6F189-80B8-4F6E-9830-A4E88FFFBE6A}" dt="2023-05-18T14:58:09.358" v="276" actId="165"/>
          <ac:picMkLst>
            <pc:docMk/>
            <pc:sldMk cId="4015520553" sldId="260"/>
            <ac:picMk id="9" creationId="{C7D0FB91-4A62-1B8E-4014-602BF533B26D}"/>
          </ac:picMkLst>
        </pc:picChg>
        <pc:picChg chg="add del">
          <ac:chgData name="Czimbercsik Bence" userId="f36554c8ff0efb2e" providerId="LiveId" clId="{BBD6F189-80B8-4F6E-9830-A4E88FFFBE6A}" dt="2023-05-18T14:56:44.350" v="199" actId="478"/>
          <ac:picMkLst>
            <pc:docMk/>
            <pc:sldMk cId="4015520553" sldId="260"/>
            <ac:picMk id="10" creationId="{AD65FC00-2916-FF61-2AFB-FC0DEB4808EF}"/>
          </ac:picMkLst>
        </pc:picChg>
        <pc:picChg chg="add del">
          <ac:chgData name="Czimbercsik Bence" userId="f36554c8ff0efb2e" providerId="LiveId" clId="{BBD6F189-80B8-4F6E-9830-A4E88FFFBE6A}" dt="2023-05-18T14:56:42.423" v="196" actId="478"/>
          <ac:picMkLst>
            <pc:docMk/>
            <pc:sldMk cId="4015520553" sldId="260"/>
            <ac:picMk id="12" creationId="{9829F0F2-E3EF-F6DD-3B55-A35FAAD8D858}"/>
          </ac:picMkLst>
        </pc:picChg>
        <pc:picChg chg="del">
          <ac:chgData name="Czimbercsik Bence" userId="f36554c8ff0efb2e" providerId="LiveId" clId="{BBD6F189-80B8-4F6E-9830-A4E88FFFBE6A}" dt="2023-05-18T14:56:47.812" v="201" actId="478"/>
          <ac:picMkLst>
            <pc:docMk/>
            <pc:sldMk cId="4015520553" sldId="260"/>
            <ac:picMk id="14" creationId="{54A1A074-F3AE-30ED-69AE-C2CAAB69E1DE}"/>
          </ac:picMkLst>
        </pc:picChg>
      </pc:sldChg>
      <pc:sldChg chg="add del">
        <pc:chgData name="Czimbercsik Bence" userId="f36554c8ff0efb2e" providerId="LiveId" clId="{BBD6F189-80B8-4F6E-9830-A4E88FFFBE6A}" dt="2023-05-18T14:54:13.325" v="173" actId="47"/>
        <pc:sldMkLst>
          <pc:docMk/>
          <pc:sldMk cId="4185637507" sldId="260"/>
        </pc:sldMkLst>
      </pc:sldChg>
      <pc:sldChg chg="addSp modSp add mod modTransition">
        <pc:chgData name="Czimbercsik Bence" userId="f36554c8ff0efb2e" providerId="LiveId" clId="{BBD6F189-80B8-4F6E-9830-A4E88FFFBE6A}" dt="2023-05-18T19:08:42.882" v="616" actId="207"/>
        <pc:sldMkLst>
          <pc:docMk/>
          <pc:sldMk cId="2345991970" sldId="261"/>
        </pc:sldMkLst>
        <pc:spChg chg="mod">
          <ac:chgData name="Czimbercsik Bence" userId="f36554c8ff0efb2e" providerId="LiveId" clId="{BBD6F189-80B8-4F6E-9830-A4E88FFFBE6A}" dt="2023-05-18T19:08:42.882" v="616" actId="207"/>
          <ac:spMkLst>
            <pc:docMk/>
            <pc:sldMk cId="2345991970" sldId="261"/>
            <ac:spMk id="7" creationId="{8BFA33A8-481D-4DB7-9BEE-B6221788BEE9}"/>
          </ac:spMkLst>
        </pc:spChg>
        <pc:graphicFrameChg chg="add mod modGraphic">
          <ac:chgData name="Czimbercsik Bence" userId="f36554c8ff0efb2e" providerId="LiveId" clId="{BBD6F189-80B8-4F6E-9830-A4E88FFFBE6A}" dt="2023-05-18T18:51:44.836" v="299" actId="1076"/>
          <ac:graphicFrameMkLst>
            <pc:docMk/>
            <pc:sldMk cId="2345991970" sldId="261"/>
            <ac:graphicFrameMk id="2" creationId="{6F400010-6812-FABD-00BB-64B4A3BB3A2D}"/>
          </ac:graphicFrameMkLst>
        </pc:graphicFrameChg>
        <pc:picChg chg="mod">
          <ac:chgData name="Czimbercsik Bence" userId="f36554c8ff0efb2e" providerId="LiveId" clId="{BBD6F189-80B8-4F6E-9830-A4E88FFFBE6A}" dt="2023-05-18T18:50:17.256" v="289" actId="1076"/>
          <ac:picMkLst>
            <pc:docMk/>
            <pc:sldMk cId="2345991970" sldId="261"/>
            <ac:picMk id="3" creationId="{71E8B1A6-CE9E-7D31-0B16-43A90ABB1AAD}"/>
          </ac:picMkLst>
        </pc:picChg>
        <pc:picChg chg="mod">
          <ac:chgData name="Czimbercsik Bence" userId="f36554c8ff0efb2e" providerId="LiveId" clId="{BBD6F189-80B8-4F6E-9830-A4E88FFFBE6A}" dt="2023-05-18T18:50:06.288" v="286" actId="1076"/>
          <ac:picMkLst>
            <pc:docMk/>
            <pc:sldMk cId="2345991970" sldId="261"/>
            <ac:picMk id="4" creationId="{342D83CD-EDC4-5F67-776F-30582DD85B1A}"/>
          </ac:picMkLst>
        </pc:picChg>
        <pc:picChg chg="mod">
          <ac:chgData name="Czimbercsik Bence" userId="f36554c8ff0efb2e" providerId="LiveId" clId="{BBD6F189-80B8-4F6E-9830-A4E88FFFBE6A}" dt="2023-05-18T18:50:19.982" v="290" actId="1076"/>
          <ac:picMkLst>
            <pc:docMk/>
            <pc:sldMk cId="2345991970" sldId="261"/>
            <ac:picMk id="8" creationId="{0E7A975B-EEB4-B27D-9F75-A4B7B1ABF325}"/>
          </ac:picMkLst>
        </pc:picChg>
        <pc:picChg chg="mod">
          <ac:chgData name="Czimbercsik Bence" userId="f36554c8ff0efb2e" providerId="LiveId" clId="{BBD6F189-80B8-4F6E-9830-A4E88FFFBE6A}" dt="2023-05-18T18:50:12.663" v="288" actId="1076"/>
          <ac:picMkLst>
            <pc:docMk/>
            <pc:sldMk cId="2345991970" sldId="261"/>
            <ac:picMk id="9" creationId="{C7D0FB91-4A62-1B8E-4014-602BF533B26D}"/>
          </ac:picMkLst>
        </pc:picChg>
      </pc:sldChg>
      <pc:sldChg chg="new del">
        <pc:chgData name="Czimbercsik Bence" userId="f36554c8ff0efb2e" providerId="LiveId" clId="{BBD6F189-80B8-4F6E-9830-A4E88FFFBE6A}" dt="2023-05-18T18:54:47.175" v="339" actId="2696"/>
        <pc:sldMkLst>
          <pc:docMk/>
          <pc:sldMk cId="1196587978" sldId="262"/>
        </pc:sldMkLst>
      </pc:sldChg>
      <pc:sldChg chg="modSp add mod ord modTransition">
        <pc:chgData name="Czimbercsik Bence" userId="f36554c8ff0efb2e" providerId="LiveId" clId="{BBD6F189-80B8-4F6E-9830-A4E88FFFBE6A}" dt="2023-05-18T19:08:40.188" v="615" actId="207"/>
        <pc:sldMkLst>
          <pc:docMk/>
          <pc:sldMk cId="1342468755" sldId="263"/>
        </pc:sldMkLst>
        <pc:spChg chg="mod">
          <ac:chgData name="Czimbercsik Bence" userId="f36554c8ff0efb2e" providerId="LiveId" clId="{BBD6F189-80B8-4F6E-9830-A4E88FFFBE6A}" dt="2023-05-18T19:08:40.188" v="615" actId="207"/>
          <ac:spMkLst>
            <pc:docMk/>
            <pc:sldMk cId="1342468755" sldId="263"/>
            <ac:spMk id="7" creationId="{8BFA33A8-481D-4DB7-9BEE-B6221788BEE9}"/>
          </ac:spMkLst>
        </pc:spChg>
        <pc:graphicFrameChg chg="mod">
          <ac:chgData name="Czimbercsik Bence" userId="f36554c8ff0efb2e" providerId="LiveId" clId="{BBD6F189-80B8-4F6E-9830-A4E88FFFBE6A}" dt="2023-05-18T18:56:51.030" v="508"/>
          <ac:graphicFrameMkLst>
            <pc:docMk/>
            <pc:sldMk cId="1342468755" sldId="263"/>
            <ac:graphicFrameMk id="9" creationId="{E439D8EB-7589-6CB0-4A65-373807F74ED0}"/>
          </ac:graphicFrameMkLst>
        </pc:graphicFrameChg>
      </pc:sldChg>
      <pc:sldChg chg="new del">
        <pc:chgData name="Czimbercsik Bence" userId="f36554c8ff0efb2e" providerId="LiveId" clId="{BBD6F189-80B8-4F6E-9830-A4E88FFFBE6A}" dt="2023-05-18T18:57:20.600" v="510" actId="2696"/>
        <pc:sldMkLst>
          <pc:docMk/>
          <pc:sldMk cId="541675652" sldId="264"/>
        </pc:sldMkLst>
      </pc:sldChg>
      <pc:sldChg chg="delSp new del mod">
        <pc:chgData name="Czimbercsik Bence" userId="f36554c8ff0efb2e" providerId="LiveId" clId="{BBD6F189-80B8-4F6E-9830-A4E88FFFBE6A}" dt="2023-05-18T18:58:26.025" v="514" actId="47"/>
        <pc:sldMkLst>
          <pc:docMk/>
          <pc:sldMk cId="1469147167" sldId="264"/>
        </pc:sldMkLst>
        <pc:spChg chg="del">
          <ac:chgData name="Czimbercsik Bence" userId="f36554c8ff0efb2e" providerId="LiveId" clId="{BBD6F189-80B8-4F6E-9830-A4E88FFFBE6A}" dt="2023-05-18T18:58:23.615" v="512" actId="478"/>
          <ac:spMkLst>
            <pc:docMk/>
            <pc:sldMk cId="1469147167" sldId="264"/>
            <ac:spMk id="2" creationId="{119A6442-FC55-648A-D2CE-A9B8EF5F7106}"/>
          </ac:spMkLst>
        </pc:spChg>
        <pc:spChg chg="del">
          <ac:chgData name="Czimbercsik Bence" userId="f36554c8ff0efb2e" providerId="LiveId" clId="{BBD6F189-80B8-4F6E-9830-A4E88FFFBE6A}" dt="2023-05-18T18:58:24.965" v="513" actId="478"/>
          <ac:spMkLst>
            <pc:docMk/>
            <pc:sldMk cId="1469147167" sldId="264"/>
            <ac:spMk id="3" creationId="{3ADCDCA9-6DA0-18E9-441A-3A95C9534923}"/>
          </ac:spMkLst>
        </pc:spChg>
      </pc:sldChg>
      <pc:sldChg chg="addSp delSp modSp add mod modTransition delAnim modAnim">
        <pc:chgData name="Czimbercsik Bence" userId="f36554c8ff0efb2e" providerId="LiveId" clId="{BBD6F189-80B8-4F6E-9830-A4E88FFFBE6A}" dt="2023-05-18T19:10:41.645" v="821" actId="1076"/>
        <pc:sldMkLst>
          <pc:docMk/>
          <pc:sldMk cId="1498435535" sldId="264"/>
        </pc:sldMkLst>
        <pc:spChg chg="del">
          <ac:chgData name="Czimbercsik Bence" userId="f36554c8ff0efb2e" providerId="LiveId" clId="{BBD6F189-80B8-4F6E-9830-A4E88FFFBE6A}" dt="2023-05-18T18:58:34.959" v="516" actId="478"/>
          <ac:spMkLst>
            <pc:docMk/>
            <pc:sldMk cId="1498435535" sldId="264"/>
            <ac:spMk id="7" creationId="{8BFA33A8-481D-4DB7-9BEE-B6221788BEE9}"/>
          </ac:spMkLst>
        </pc:spChg>
        <pc:spChg chg="add mod">
          <ac:chgData name="Czimbercsik Bence" userId="f36554c8ff0efb2e" providerId="LiveId" clId="{BBD6F189-80B8-4F6E-9830-A4E88FFFBE6A}" dt="2023-05-18T19:09:51.431" v="645" actId="207"/>
          <ac:spMkLst>
            <pc:docMk/>
            <pc:sldMk cId="1498435535" sldId="264"/>
            <ac:spMk id="12" creationId="{B3C3EA70-616B-CA88-12F5-28297D05927C}"/>
          </ac:spMkLst>
        </pc:spChg>
        <pc:graphicFrameChg chg="del">
          <ac:chgData name="Czimbercsik Bence" userId="f36554c8ff0efb2e" providerId="LiveId" clId="{BBD6F189-80B8-4F6E-9830-A4E88FFFBE6A}" dt="2023-05-18T18:58:37.133" v="517" actId="478"/>
          <ac:graphicFrameMkLst>
            <pc:docMk/>
            <pc:sldMk cId="1498435535" sldId="264"/>
            <ac:graphicFrameMk id="9" creationId="{E439D8EB-7589-6CB0-4A65-373807F74ED0}"/>
          </ac:graphicFrameMkLst>
        </pc:graphicFrameChg>
        <pc:picChg chg="add mod">
          <ac:chgData name="Czimbercsik Bence" userId="f36554c8ff0efb2e" providerId="LiveId" clId="{BBD6F189-80B8-4F6E-9830-A4E88FFFBE6A}" dt="2023-05-18T19:10:27.720" v="820" actId="1076"/>
          <ac:picMkLst>
            <pc:docMk/>
            <pc:sldMk cId="1498435535" sldId="264"/>
            <ac:picMk id="3" creationId="{32473352-D94E-ECBC-851A-FB46CC5EAD77}"/>
          </ac:picMkLst>
        </pc:picChg>
        <pc:picChg chg="add mod">
          <ac:chgData name="Czimbercsik Bence" userId="f36554c8ff0efb2e" providerId="LiveId" clId="{BBD6F189-80B8-4F6E-9830-A4E88FFFBE6A}" dt="2023-05-18T19:10:24.270" v="819" actId="1076"/>
          <ac:picMkLst>
            <pc:docMk/>
            <pc:sldMk cId="1498435535" sldId="264"/>
            <ac:picMk id="6" creationId="{51D9BFF1-B293-57E2-EB10-E9FCD89977AE}"/>
          </ac:picMkLst>
        </pc:picChg>
        <pc:picChg chg="add mod">
          <ac:chgData name="Czimbercsik Bence" userId="f36554c8ff0efb2e" providerId="LiveId" clId="{BBD6F189-80B8-4F6E-9830-A4E88FFFBE6A}" dt="2023-05-18T19:10:41.645" v="821" actId="1076"/>
          <ac:picMkLst>
            <pc:docMk/>
            <pc:sldMk cId="1498435535" sldId="264"/>
            <ac:picMk id="10" creationId="{8E92218E-8118-ECF5-4218-903CE5EF6562}"/>
          </ac:picMkLst>
        </pc:picChg>
        <pc:picChg chg="add del mod">
          <ac:chgData name="Czimbercsik Bence" userId="f36554c8ff0efb2e" providerId="LiveId" clId="{BBD6F189-80B8-4F6E-9830-A4E88FFFBE6A}" dt="2023-05-18T19:04:36.858" v="581" actId="478"/>
          <ac:picMkLst>
            <pc:docMk/>
            <pc:sldMk cId="1498435535" sldId="264"/>
            <ac:picMk id="11" creationId="{0FC41500-21D4-14E7-C32C-700C1D4B9F75}"/>
          </ac:picMkLst>
        </pc:picChg>
        <pc:cxnChg chg="del">
          <ac:chgData name="Czimbercsik Bence" userId="f36554c8ff0efb2e" providerId="LiveId" clId="{BBD6F189-80B8-4F6E-9830-A4E88FFFBE6A}" dt="2023-05-18T18:58:38.723" v="518" actId="478"/>
          <ac:cxnSpMkLst>
            <pc:docMk/>
            <pc:sldMk cId="1498435535" sldId="264"/>
            <ac:cxnSpMk id="17" creationId="{2C2117A1-5F72-D884-7CB2-C35876A5AFEE}"/>
          </ac:cxnSpMkLst>
        </pc:cxnChg>
        <pc:cxnChg chg="del">
          <ac:chgData name="Czimbercsik Bence" userId="f36554c8ff0efb2e" providerId="LiveId" clId="{BBD6F189-80B8-4F6E-9830-A4E88FFFBE6A}" dt="2023-05-18T18:58:39.461" v="519" actId="478"/>
          <ac:cxnSpMkLst>
            <pc:docMk/>
            <pc:sldMk cId="1498435535" sldId="264"/>
            <ac:cxnSpMk id="22" creationId="{F6F558D7-11C7-EE7B-9987-CEE6A03A71FC}"/>
          </ac:cxnSpMkLst>
        </pc:cxnChg>
      </pc:sldChg>
      <pc:sldChg chg="addSp delSp modSp add mod delAnim modAnim">
        <pc:chgData name="Czimbercsik Bence" userId="f36554c8ff0efb2e" providerId="LiveId" clId="{BBD6F189-80B8-4F6E-9830-A4E88FFFBE6A}" dt="2023-05-18T19:08:33.905" v="614" actId="207"/>
        <pc:sldMkLst>
          <pc:docMk/>
          <pc:sldMk cId="2976913797" sldId="265"/>
        </pc:sldMkLst>
        <pc:spChg chg="add mod">
          <ac:chgData name="Czimbercsik Bence" userId="f36554c8ff0efb2e" providerId="LiveId" clId="{BBD6F189-80B8-4F6E-9830-A4E88FFFBE6A}" dt="2023-05-18T19:08:33.905" v="614" actId="207"/>
          <ac:spMkLst>
            <pc:docMk/>
            <pc:sldMk cId="2976913797" sldId="265"/>
            <ac:spMk id="7" creationId="{519782D3-DD38-4AC2-6243-A64889390158}"/>
          </ac:spMkLst>
        </pc:spChg>
        <pc:picChg chg="add del mod">
          <ac:chgData name="Czimbercsik Bence" userId="f36554c8ff0efb2e" providerId="LiveId" clId="{BBD6F189-80B8-4F6E-9830-A4E88FFFBE6A}" dt="2023-05-18T19:05:51.164" v="593" actId="478"/>
          <ac:picMkLst>
            <pc:docMk/>
            <pc:sldMk cId="2976913797" sldId="265"/>
            <ac:picMk id="2" creationId="{74A84B65-B1C7-3D32-3907-A7EFAEE51BD2}"/>
          </ac:picMkLst>
        </pc:picChg>
        <pc:picChg chg="del">
          <ac:chgData name="Czimbercsik Bence" userId="f36554c8ff0efb2e" providerId="LiveId" clId="{BBD6F189-80B8-4F6E-9830-A4E88FFFBE6A}" dt="2023-05-18T19:04:55.534" v="586" actId="478"/>
          <ac:picMkLst>
            <pc:docMk/>
            <pc:sldMk cId="2976913797" sldId="265"/>
            <ac:picMk id="3" creationId="{32473352-D94E-ECBC-851A-FB46CC5EAD77}"/>
          </ac:picMkLst>
        </pc:picChg>
        <pc:picChg chg="add mod">
          <ac:chgData name="Czimbercsik Bence" userId="f36554c8ff0efb2e" providerId="LiveId" clId="{BBD6F189-80B8-4F6E-9830-A4E88FFFBE6A}" dt="2023-05-18T19:06:42.813" v="605" actId="1076"/>
          <ac:picMkLst>
            <pc:docMk/>
            <pc:sldMk cId="2976913797" sldId="265"/>
            <ac:picMk id="4" creationId="{58F8509E-0302-8D10-111C-4D7F58394570}"/>
          </ac:picMkLst>
        </pc:picChg>
        <pc:picChg chg="del">
          <ac:chgData name="Czimbercsik Bence" userId="f36554c8ff0efb2e" providerId="LiveId" clId="{BBD6F189-80B8-4F6E-9830-A4E88FFFBE6A}" dt="2023-05-18T19:04:56.146" v="587" actId="478"/>
          <ac:picMkLst>
            <pc:docMk/>
            <pc:sldMk cId="2976913797" sldId="265"/>
            <ac:picMk id="6" creationId="{51D9BFF1-B293-57E2-EB10-E9FCD89977AE}"/>
          </ac:picMkLst>
        </pc:picChg>
        <pc:picChg chg="del">
          <ac:chgData name="Czimbercsik Bence" userId="f36554c8ff0efb2e" providerId="LiveId" clId="{BBD6F189-80B8-4F6E-9830-A4E88FFFBE6A}" dt="2023-05-18T19:04:54.846" v="585" actId="478"/>
          <ac:picMkLst>
            <pc:docMk/>
            <pc:sldMk cId="2976913797" sldId="265"/>
            <ac:picMk id="10" creationId="{8E92218E-8118-ECF5-4218-903CE5EF6562}"/>
          </ac:picMkLst>
        </pc:picChg>
      </pc:sldChg>
      <pc:sldChg chg="new del">
        <pc:chgData name="Czimbercsik Bence" userId="f36554c8ff0efb2e" providerId="LiveId" clId="{BBD6F189-80B8-4F6E-9830-A4E88FFFBE6A}" dt="2023-05-18T19:04:44.780" v="583" actId="2696"/>
        <pc:sldMkLst>
          <pc:docMk/>
          <pc:sldMk cId="3903792320" sldId="265"/>
        </pc:sldMkLst>
      </pc:sldChg>
      <pc:sldChg chg="delSp new del mod">
        <pc:chgData name="Czimbercsik Bence" userId="f36554c8ff0efb2e" providerId="LiveId" clId="{BBD6F189-80B8-4F6E-9830-A4E88FFFBE6A}" dt="2023-05-18T19:11:41.264" v="828" actId="2696"/>
        <pc:sldMkLst>
          <pc:docMk/>
          <pc:sldMk cId="483313036" sldId="266"/>
        </pc:sldMkLst>
        <pc:spChg chg="del">
          <ac:chgData name="Czimbercsik Bence" userId="f36554c8ff0efb2e" providerId="LiveId" clId="{BBD6F189-80B8-4F6E-9830-A4E88FFFBE6A}" dt="2023-05-18T19:11:30.806" v="824" actId="478"/>
          <ac:spMkLst>
            <pc:docMk/>
            <pc:sldMk cId="483313036" sldId="266"/>
            <ac:spMk id="2" creationId="{797B352E-8C43-A36D-D19B-54390A1230D1}"/>
          </ac:spMkLst>
        </pc:spChg>
        <pc:spChg chg="del">
          <ac:chgData name="Czimbercsik Bence" userId="f36554c8ff0efb2e" providerId="LiveId" clId="{BBD6F189-80B8-4F6E-9830-A4E88FFFBE6A}" dt="2023-05-18T19:11:29.446" v="823" actId="478"/>
          <ac:spMkLst>
            <pc:docMk/>
            <pc:sldMk cId="483313036" sldId="266"/>
            <ac:spMk id="3" creationId="{1E3C9F5B-BDF1-3DB2-36A5-0C960D95C7BE}"/>
          </ac:spMkLst>
        </pc:spChg>
      </pc:sldChg>
      <pc:sldChg chg="addSp delSp modSp add mod ord">
        <pc:chgData name="Czimbercsik Bence" userId="f36554c8ff0efb2e" providerId="LiveId" clId="{BBD6F189-80B8-4F6E-9830-A4E88FFFBE6A}" dt="2023-05-18T19:13:11.862" v="896" actId="478"/>
        <pc:sldMkLst>
          <pc:docMk/>
          <pc:sldMk cId="1905597854" sldId="267"/>
        </pc:sldMkLst>
        <pc:spChg chg="add mod">
          <ac:chgData name="Czimbercsik Bence" userId="f36554c8ff0efb2e" providerId="LiveId" clId="{BBD6F189-80B8-4F6E-9830-A4E88FFFBE6A}" dt="2023-05-18T19:12:57.150" v="895" actId="20577"/>
          <ac:spMkLst>
            <pc:docMk/>
            <pc:sldMk cId="1905597854" sldId="267"/>
            <ac:spMk id="2" creationId="{272DD16D-6A9C-4977-822A-0E14C2D130D3}"/>
          </ac:spMkLst>
        </pc:spChg>
        <pc:spChg chg="del">
          <ac:chgData name="Czimbercsik Bence" userId="f36554c8ff0efb2e" providerId="LiveId" clId="{BBD6F189-80B8-4F6E-9830-A4E88FFFBE6A}" dt="2023-05-18T19:13:11.862" v="896" actId="478"/>
          <ac:spMkLst>
            <pc:docMk/>
            <pc:sldMk cId="1905597854" sldId="267"/>
            <ac:spMk id="6" creationId="{6EF7AD07-0D0F-AC21-147E-12B9792CB04C}"/>
          </ac:spMkLst>
        </pc:spChg>
        <pc:picChg chg="mod">
          <ac:chgData name="Czimbercsik Bence" userId="f36554c8ff0efb2e" providerId="LiveId" clId="{BBD6F189-80B8-4F6E-9830-A4E88FFFBE6A}" dt="2023-05-18T19:11:49.104" v="829" actId="1076"/>
          <ac:picMkLst>
            <pc:docMk/>
            <pc:sldMk cId="1905597854" sldId="267"/>
            <ac:picMk id="5" creationId="{59B83D46-2E0F-0D32-5AC1-C19D179F4C9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F2817-6D2A-4269-8CDB-B79A21D0186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AA150E6-6171-4B68-ACF1-0D0DD4DF2101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hu-HU" sz="1400" b="0" i="0" dirty="0">
              <a:latin typeface="Roboto Thin" panose="02000000000000000000" pitchFamily="2" charset="0"/>
              <a:ea typeface="Roboto Thin" panose="02000000000000000000" pitchFamily="2" charset="0"/>
            </a:rPr>
            <a:t>A pályára különböző katonák / járművek jönnek be, akiknek az a feladatuk, hogy végig menjenek a pályán.</a:t>
          </a:r>
          <a:endParaRPr lang="hu-HU" sz="1400" dirty="0">
            <a:latin typeface="Roboto Thin" panose="02000000000000000000" pitchFamily="2" charset="0"/>
            <a:ea typeface="Roboto Thin" panose="02000000000000000000" pitchFamily="2" charset="0"/>
          </a:endParaRPr>
        </a:p>
      </dgm:t>
    </dgm:pt>
    <dgm:pt modelId="{DF610550-4913-4A4D-9AD0-F855E8C824BA}" type="parTrans" cxnId="{212833FC-65AF-4032-B9EE-DB16D2CA9562}">
      <dgm:prSet/>
      <dgm:spPr/>
      <dgm:t>
        <a:bodyPr/>
        <a:lstStyle/>
        <a:p>
          <a:endParaRPr lang="hu-HU"/>
        </a:p>
      </dgm:t>
    </dgm:pt>
    <dgm:pt modelId="{5169721D-1F6F-41CE-883A-C6D23E4F4824}" type="sibTrans" cxnId="{212833FC-65AF-4032-B9EE-DB16D2CA9562}">
      <dgm:prSet/>
      <dgm:spPr/>
      <dgm:t>
        <a:bodyPr/>
        <a:lstStyle/>
        <a:p>
          <a:endParaRPr lang="hu-HU"/>
        </a:p>
      </dgm:t>
    </dgm:pt>
    <dgm:pt modelId="{98BFDD57-D300-477D-8BEF-982E8BA09C04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en-US" sz="1400" dirty="0">
              <a:latin typeface="Roboto Thin" panose="02000000000000000000" pitchFamily="2" charset="0"/>
              <a:ea typeface="Roboto Thin" panose="02000000000000000000" pitchFamily="2" charset="0"/>
            </a:rPr>
            <a:t>A </a:t>
          </a:r>
          <a:r>
            <a:rPr lang="hu-HU" sz="1400" dirty="0">
              <a:latin typeface="Roboto Thin" panose="02000000000000000000" pitchFamily="2" charset="0"/>
              <a:ea typeface="Roboto Thin" panose="02000000000000000000" pitchFamily="2" charset="0"/>
            </a:rPr>
            <a:t>játékosnak a feladata, hogy ezeket az ellenségeket megállítsa a bejutásban. Ezt a tornyok segítségével tudja megtenni.</a:t>
          </a:r>
        </a:p>
      </dgm:t>
    </dgm:pt>
    <dgm:pt modelId="{D808264A-33FA-4F1A-B360-23F018B2C8DB}" type="parTrans" cxnId="{34FA85DA-51DE-4801-B952-5B887C38DE76}">
      <dgm:prSet/>
      <dgm:spPr/>
      <dgm:t>
        <a:bodyPr/>
        <a:lstStyle/>
        <a:p>
          <a:endParaRPr lang="hu-HU"/>
        </a:p>
      </dgm:t>
    </dgm:pt>
    <dgm:pt modelId="{3803B417-E17F-46CB-8C19-16275708812D}" type="sibTrans" cxnId="{34FA85DA-51DE-4801-B952-5B887C38DE76}">
      <dgm:prSet/>
      <dgm:spPr/>
      <dgm:t>
        <a:bodyPr/>
        <a:lstStyle/>
        <a:p>
          <a:endParaRPr lang="hu-HU"/>
        </a:p>
      </dgm:t>
    </dgm:pt>
    <dgm:pt modelId="{F9B344FE-D635-47C1-9BE9-D9EA79F841D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hu-HU" sz="1400" b="0" i="0" dirty="0">
              <a:latin typeface="Roboto Thin" panose="02000000000000000000" pitchFamily="2" charset="0"/>
              <a:ea typeface="Roboto Thin" panose="02000000000000000000" pitchFamily="2" charset="0"/>
            </a:rPr>
            <a:t>Az ellenség eltüntetéséért cserébe a játékos pénzt kap. A pénzzel még több tornyot tud venni. Ha a játékos teljesíti a köröket, akkor nyert, ellenben veszít.</a:t>
          </a:r>
          <a:endParaRPr lang="hu-HU" sz="1400" dirty="0">
            <a:latin typeface="Roboto Thin" panose="02000000000000000000" pitchFamily="2" charset="0"/>
            <a:ea typeface="Roboto Thin" panose="02000000000000000000" pitchFamily="2" charset="0"/>
          </a:endParaRPr>
        </a:p>
      </dgm:t>
    </dgm:pt>
    <dgm:pt modelId="{319C6DC6-FE8C-4BAE-B2C3-A10D784A81DB}" type="parTrans" cxnId="{6335215C-CF9A-434D-9195-B20E235ED270}">
      <dgm:prSet/>
      <dgm:spPr/>
      <dgm:t>
        <a:bodyPr/>
        <a:lstStyle/>
        <a:p>
          <a:endParaRPr lang="hu-HU"/>
        </a:p>
      </dgm:t>
    </dgm:pt>
    <dgm:pt modelId="{75823737-E73E-47D7-BBB0-CC7DBFAE9ED2}" type="sibTrans" cxnId="{6335215C-CF9A-434D-9195-B20E235ED270}">
      <dgm:prSet/>
      <dgm:spPr/>
      <dgm:t>
        <a:bodyPr/>
        <a:lstStyle/>
        <a:p>
          <a:endParaRPr lang="hu-HU"/>
        </a:p>
      </dgm:t>
    </dgm:pt>
    <dgm:pt modelId="{2564C40F-E6D7-4298-B611-04BE2753A81A}" type="pres">
      <dgm:prSet presAssocID="{50AF2817-6D2A-4269-8CDB-B79A21D01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6659EE-4827-4414-99A5-184AAEE6FC83}" type="pres">
      <dgm:prSet presAssocID="{7AA150E6-6171-4B68-ACF1-0D0DD4DF2101}" presName="root" presStyleCnt="0"/>
      <dgm:spPr/>
    </dgm:pt>
    <dgm:pt modelId="{0F8F2678-B9F3-4EBA-9821-C025F24E081D}" type="pres">
      <dgm:prSet presAssocID="{7AA150E6-6171-4B68-ACF1-0D0DD4DF2101}" presName="rootComposite" presStyleCnt="0"/>
      <dgm:spPr/>
    </dgm:pt>
    <dgm:pt modelId="{92D157F0-EA8F-4FDC-BC5D-A0163CA54719}" type="pres">
      <dgm:prSet presAssocID="{7AA150E6-6171-4B68-ACF1-0D0DD4DF2101}" presName="rootText" presStyleLbl="node1" presStyleIdx="0" presStyleCnt="3"/>
      <dgm:spPr/>
    </dgm:pt>
    <dgm:pt modelId="{C8C368AD-3D60-455E-9760-98C0C759A61D}" type="pres">
      <dgm:prSet presAssocID="{7AA150E6-6171-4B68-ACF1-0D0DD4DF2101}" presName="rootConnector" presStyleLbl="node1" presStyleIdx="0" presStyleCnt="3"/>
      <dgm:spPr/>
    </dgm:pt>
    <dgm:pt modelId="{5345501F-0491-4F62-AA12-9293B7D8F6E6}" type="pres">
      <dgm:prSet presAssocID="{7AA150E6-6171-4B68-ACF1-0D0DD4DF2101}" presName="childShape" presStyleCnt="0"/>
      <dgm:spPr/>
    </dgm:pt>
    <dgm:pt modelId="{8877A356-707D-4A6F-AF6E-94099061B668}" type="pres">
      <dgm:prSet presAssocID="{98BFDD57-D300-477D-8BEF-982E8BA09C04}" presName="root" presStyleCnt="0"/>
      <dgm:spPr/>
    </dgm:pt>
    <dgm:pt modelId="{D753CE7C-8241-4D67-92D4-23839AAC15E2}" type="pres">
      <dgm:prSet presAssocID="{98BFDD57-D300-477D-8BEF-982E8BA09C04}" presName="rootComposite" presStyleCnt="0"/>
      <dgm:spPr/>
    </dgm:pt>
    <dgm:pt modelId="{CCB2EB57-6EED-4F8D-872F-5F35AA058C33}" type="pres">
      <dgm:prSet presAssocID="{98BFDD57-D300-477D-8BEF-982E8BA09C04}" presName="rootText" presStyleLbl="node1" presStyleIdx="1" presStyleCnt="3"/>
      <dgm:spPr/>
    </dgm:pt>
    <dgm:pt modelId="{42964372-53AC-406B-813C-6C9954C3E84E}" type="pres">
      <dgm:prSet presAssocID="{98BFDD57-D300-477D-8BEF-982E8BA09C04}" presName="rootConnector" presStyleLbl="node1" presStyleIdx="1" presStyleCnt="3"/>
      <dgm:spPr/>
    </dgm:pt>
    <dgm:pt modelId="{CE9EA03E-7BEB-4191-893C-D6A9F03AC0B8}" type="pres">
      <dgm:prSet presAssocID="{98BFDD57-D300-477D-8BEF-982E8BA09C04}" presName="childShape" presStyleCnt="0"/>
      <dgm:spPr/>
    </dgm:pt>
    <dgm:pt modelId="{63F8FF82-3BD0-44CE-BC96-3A40AB5EFD5E}" type="pres">
      <dgm:prSet presAssocID="{F9B344FE-D635-47C1-9BE9-D9EA79F841DC}" presName="root" presStyleCnt="0"/>
      <dgm:spPr/>
    </dgm:pt>
    <dgm:pt modelId="{BCE28C06-6F59-47F4-BBF8-1D3D32BDF396}" type="pres">
      <dgm:prSet presAssocID="{F9B344FE-D635-47C1-9BE9-D9EA79F841DC}" presName="rootComposite" presStyleCnt="0"/>
      <dgm:spPr/>
    </dgm:pt>
    <dgm:pt modelId="{405C0470-6114-4020-9A1F-FA3631D5999B}" type="pres">
      <dgm:prSet presAssocID="{F9B344FE-D635-47C1-9BE9-D9EA79F841DC}" presName="rootText" presStyleLbl="node1" presStyleIdx="2" presStyleCnt="3"/>
      <dgm:spPr/>
    </dgm:pt>
    <dgm:pt modelId="{1DC27971-AACB-4FB1-B523-B6BC81FFC5B2}" type="pres">
      <dgm:prSet presAssocID="{F9B344FE-D635-47C1-9BE9-D9EA79F841DC}" presName="rootConnector" presStyleLbl="node1" presStyleIdx="2" presStyleCnt="3"/>
      <dgm:spPr/>
    </dgm:pt>
    <dgm:pt modelId="{5BBF99DA-B578-4603-B39C-44E1D92CDADF}" type="pres">
      <dgm:prSet presAssocID="{F9B344FE-D635-47C1-9BE9-D9EA79F841DC}" presName="childShape" presStyleCnt="0"/>
      <dgm:spPr/>
    </dgm:pt>
  </dgm:ptLst>
  <dgm:cxnLst>
    <dgm:cxn modelId="{34ACEA04-BDFE-4EB4-95D4-41335E5870AE}" type="presOf" srcId="{50AF2817-6D2A-4269-8CDB-B79A21D01868}" destId="{2564C40F-E6D7-4298-B611-04BE2753A81A}" srcOrd="0" destOrd="0" presId="urn:microsoft.com/office/officeart/2005/8/layout/hierarchy3"/>
    <dgm:cxn modelId="{BAFFDE13-02BC-44E5-8AFD-DE001757E54C}" type="presOf" srcId="{98BFDD57-D300-477D-8BEF-982E8BA09C04}" destId="{CCB2EB57-6EED-4F8D-872F-5F35AA058C33}" srcOrd="0" destOrd="0" presId="urn:microsoft.com/office/officeart/2005/8/layout/hierarchy3"/>
    <dgm:cxn modelId="{6335215C-CF9A-434D-9195-B20E235ED270}" srcId="{50AF2817-6D2A-4269-8CDB-B79A21D01868}" destId="{F9B344FE-D635-47C1-9BE9-D9EA79F841DC}" srcOrd="2" destOrd="0" parTransId="{319C6DC6-FE8C-4BAE-B2C3-A10D784A81DB}" sibTransId="{75823737-E73E-47D7-BBB0-CC7DBFAE9ED2}"/>
    <dgm:cxn modelId="{298B555C-3173-4A36-B72B-C871204365E0}" type="presOf" srcId="{7AA150E6-6171-4B68-ACF1-0D0DD4DF2101}" destId="{C8C368AD-3D60-455E-9760-98C0C759A61D}" srcOrd="1" destOrd="0" presId="urn:microsoft.com/office/officeart/2005/8/layout/hierarchy3"/>
    <dgm:cxn modelId="{C8D3426F-F950-4D38-87B0-E1A1FA3CC32F}" type="presOf" srcId="{F9B344FE-D635-47C1-9BE9-D9EA79F841DC}" destId="{1DC27971-AACB-4FB1-B523-B6BC81FFC5B2}" srcOrd="1" destOrd="0" presId="urn:microsoft.com/office/officeart/2005/8/layout/hierarchy3"/>
    <dgm:cxn modelId="{4996AC51-784F-4341-8D77-DD6EA14E8ADC}" type="presOf" srcId="{7AA150E6-6171-4B68-ACF1-0D0DD4DF2101}" destId="{92D157F0-EA8F-4FDC-BC5D-A0163CA54719}" srcOrd="0" destOrd="0" presId="urn:microsoft.com/office/officeart/2005/8/layout/hierarchy3"/>
    <dgm:cxn modelId="{C005059C-D64C-4634-A883-8B1889BF3818}" type="presOf" srcId="{98BFDD57-D300-477D-8BEF-982E8BA09C04}" destId="{42964372-53AC-406B-813C-6C9954C3E84E}" srcOrd="1" destOrd="0" presId="urn:microsoft.com/office/officeart/2005/8/layout/hierarchy3"/>
    <dgm:cxn modelId="{8C0A97B6-EC5B-488D-A515-5FDFD1CF5021}" type="presOf" srcId="{F9B344FE-D635-47C1-9BE9-D9EA79F841DC}" destId="{405C0470-6114-4020-9A1F-FA3631D5999B}" srcOrd="0" destOrd="0" presId="urn:microsoft.com/office/officeart/2005/8/layout/hierarchy3"/>
    <dgm:cxn modelId="{34FA85DA-51DE-4801-B952-5B887C38DE76}" srcId="{50AF2817-6D2A-4269-8CDB-B79A21D01868}" destId="{98BFDD57-D300-477D-8BEF-982E8BA09C04}" srcOrd="1" destOrd="0" parTransId="{D808264A-33FA-4F1A-B360-23F018B2C8DB}" sibTransId="{3803B417-E17F-46CB-8C19-16275708812D}"/>
    <dgm:cxn modelId="{212833FC-65AF-4032-B9EE-DB16D2CA9562}" srcId="{50AF2817-6D2A-4269-8CDB-B79A21D01868}" destId="{7AA150E6-6171-4B68-ACF1-0D0DD4DF2101}" srcOrd="0" destOrd="0" parTransId="{DF610550-4913-4A4D-9AD0-F855E8C824BA}" sibTransId="{5169721D-1F6F-41CE-883A-C6D23E4F4824}"/>
    <dgm:cxn modelId="{F8F994F8-65B5-47CA-BFDF-F5985E5440F7}" type="presParOf" srcId="{2564C40F-E6D7-4298-B611-04BE2753A81A}" destId="{9E6659EE-4827-4414-99A5-184AAEE6FC83}" srcOrd="0" destOrd="0" presId="urn:microsoft.com/office/officeart/2005/8/layout/hierarchy3"/>
    <dgm:cxn modelId="{C67C09C4-33F6-40C7-8569-3D1D48C1B865}" type="presParOf" srcId="{9E6659EE-4827-4414-99A5-184AAEE6FC83}" destId="{0F8F2678-B9F3-4EBA-9821-C025F24E081D}" srcOrd="0" destOrd="0" presId="urn:microsoft.com/office/officeart/2005/8/layout/hierarchy3"/>
    <dgm:cxn modelId="{7762FD50-2439-4BA3-AF7C-3C54B43FBBC3}" type="presParOf" srcId="{0F8F2678-B9F3-4EBA-9821-C025F24E081D}" destId="{92D157F0-EA8F-4FDC-BC5D-A0163CA54719}" srcOrd="0" destOrd="0" presId="urn:microsoft.com/office/officeart/2005/8/layout/hierarchy3"/>
    <dgm:cxn modelId="{6339D20E-1FAD-4488-9CFB-53527BB2184B}" type="presParOf" srcId="{0F8F2678-B9F3-4EBA-9821-C025F24E081D}" destId="{C8C368AD-3D60-455E-9760-98C0C759A61D}" srcOrd="1" destOrd="0" presId="urn:microsoft.com/office/officeart/2005/8/layout/hierarchy3"/>
    <dgm:cxn modelId="{08F52EAA-5985-4057-9EF9-C0FBCA2A3BAB}" type="presParOf" srcId="{9E6659EE-4827-4414-99A5-184AAEE6FC83}" destId="{5345501F-0491-4F62-AA12-9293B7D8F6E6}" srcOrd="1" destOrd="0" presId="urn:microsoft.com/office/officeart/2005/8/layout/hierarchy3"/>
    <dgm:cxn modelId="{68120EA2-5707-40D1-8ED8-239F250C72B0}" type="presParOf" srcId="{2564C40F-E6D7-4298-B611-04BE2753A81A}" destId="{8877A356-707D-4A6F-AF6E-94099061B668}" srcOrd="1" destOrd="0" presId="urn:microsoft.com/office/officeart/2005/8/layout/hierarchy3"/>
    <dgm:cxn modelId="{E62A9733-54BB-4689-868B-D0175E0F3888}" type="presParOf" srcId="{8877A356-707D-4A6F-AF6E-94099061B668}" destId="{D753CE7C-8241-4D67-92D4-23839AAC15E2}" srcOrd="0" destOrd="0" presId="urn:microsoft.com/office/officeart/2005/8/layout/hierarchy3"/>
    <dgm:cxn modelId="{2D44AD89-78C6-44C0-A0F0-A6C1E44748C9}" type="presParOf" srcId="{D753CE7C-8241-4D67-92D4-23839AAC15E2}" destId="{CCB2EB57-6EED-4F8D-872F-5F35AA058C33}" srcOrd="0" destOrd="0" presId="urn:microsoft.com/office/officeart/2005/8/layout/hierarchy3"/>
    <dgm:cxn modelId="{2061FAC9-BB2F-474A-BC44-2F6DAC8200FC}" type="presParOf" srcId="{D753CE7C-8241-4D67-92D4-23839AAC15E2}" destId="{42964372-53AC-406B-813C-6C9954C3E84E}" srcOrd="1" destOrd="0" presId="urn:microsoft.com/office/officeart/2005/8/layout/hierarchy3"/>
    <dgm:cxn modelId="{2D1DC0A8-08C1-4C5C-9FA5-D6EDF92EA12E}" type="presParOf" srcId="{8877A356-707D-4A6F-AF6E-94099061B668}" destId="{CE9EA03E-7BEB-4191-893C-D6A9F03AC0B8}" srcOrd="1" destOrd="0" presId="urn:microsoft.com/office/officeart/2005/8/layout/hierarchy3"/>
    <dgm:cxn modelId="{3466F5AC-2F41-4414-A481-8A5922ACBDF2}" type="presParOf" srcId="{2564C40F-E6D7-4298-B611-04BE2753A81A}" destId="{63F8FF82-3BD0-44CE-BC96-3A40AB5EFD5E}" srcOrd="2" destOrd="0" presId="urn:microsoft.com/office/officeart/2005/8/layout/hierarchy3"/>
    <dgm:cxn modelId="{CCD63466-C99E-46E0-AE21-EB8EE53F04D9}" type="presParOf" srcId="{63F8FF82-3BD0-44CE-BC96-3A40AB5EFD5E}" destId="{BCE28C06-6F59-47F4-BBF8-1D3D32BDF396}" srcOrd="0" destOrd="0" presId="urn:microsoft.com/office/officeart/2005/8/layout/hierarchy3"/>
    <dgm:cxn modelId="{4C204C98-B0AE-43CF-99C6-839C371BBAD1}" type="presParOf" srcId="{BCE28C06-6F59-47F4-BBF8-1D3D32BDF396}" destId="{405C0470-6114-4020-9A1F-FA3631D5999B}" srcOrd="0" destOrd="0" presId="urn:microsoft.com/office/officeart/2005/8/layout/hierarchy3"/>
    <dgm:cxn modelId="{F894BE67-70D0-4C8E-B0F2-3CA80541CE4F}" type="presParOf" srcId="{BCE28C06-6F59-47F4-BBF8-1D3D32BDF396}" destId="{1DC27971-AACB-4FB1-B523-B6BC81FFC5B2}" srcOrd="1" destOrd="0" presId="urn:microsoft.com/office/officeart/2005/8/layout/hierarchy3"/>
    <dgm:cxn modelId="{486D5A55-FF00-40FB-BEFD-C3F5438135A4}" type="presParOf" srcId="{63F8FF82-3BD0-44CE-BC96-3A40AB5EFD5E}" destId="{5BBF99DA-B578-4603-B39C-44E1D92CDAD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F2817-6D2A-4269-8CDB-B79A21D0186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AA150E6-6171-4B68-ACF1-0D0DD4DF2101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hu-HU" sz="1400" b="0" i="0" dirty="0">
              <a:latin typeface="Roboto Thin" panose="02000000000000000000" pitchFamily="2" charset="0"/>
              <a:ea typeface="Roboto Thin" panose="02000000000000000000" pitchFamily="2" charset="0"/>
            </a:rPr>
            <a:t>A pályák megtervezése és megalkotása</a:t>
          </a:r>
          <a:endParaRPr lang="hu-HU" sz="1400" dirty="0">
            <a:latin typeface="Roboto Thin" panose="02000000000000000000" pitchFamily="2" charset="0"/>
            <a:ea typeface="Roboto Thin" panose="02000000000000000000" pitchFamily="2" charset="0"/>
          </a:endParaRPr>
        </a:p>
      </dgm:t>
    </dgm:pt>
    <dgm:pt modelId="{DF610550-4913-4A4D-9AD0-F855E8C824BA}" type="parTrans" cxnId="{212833FC-65AF-4032-B9EE-DB16D2CA9562}">
      <dgm:prSet/>
      <dgm:spPr/>
      <dgm:t>
        <a:bodyPr/>
        <a:lstStyle/>
        <a:p>
          <a:endParaRPr lang="hu-HU"/>
        </a:p>
      </dgm:t>
    </dgm:pt>
    <dgm:pt modelId="{5169721D-1F6F-41CE-883A-C6D23E4F4824}" type="sibTrans" cxnId="{212833FC-65AF-4032-B9EE-DB16D2CA9562}">
      <dgm:prSet/>
      <dgm:spPr/>
      <dgm:t>
        <a:bodyPr/>
        <a:lstStyle/>
        <a:p>
          <a:endParaRPr lang="hu-HU"/>
        </a:p>
      </dgm:t>
    </dgm:pt>
    <dgm:pt modelId="{98BFDD57-D300-477D-8BEF-982E8BA09C04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hu-HU" sz="1400" b="0" i="0" dirty="0">
              <a:latin typeface="Roboto Thin" panose="02000000000000000000" pitchFamily="2" charset="0"/>
              <a:ea typeface="Roboto Thin" panose="02000000000000000000" pitchFamily="2" charset="0"/>
            </a:rPr>
            <a:t>A játék élvezetesebbé tétele</a:t>
          </a:r>
          <a:endParaRPr lang="hu-HU" sz="1400" dirty="0">
            <a:latin typeface="Roboto Thin" panose="02000000000000000000" pitchFamily="2" charset="0"/>
            <a:ea typeface="Roboto Thin" panose="02000000000000000000" pitchFamily="2" charset="0"/>
          </a:endParaRPr>
        </a:p>
      </dgm:t>
    </dgm:pt>
    <dgm:pt modelId="{D808264A-33FA-4F1A-B360-23F018B2C8DB}" type="parTrans" cxnId="{34FA85DA-51DE-4801-B952-5B887C38DE76}">
      <dgm:prSet/>
      <dgm:spPr/>
      <dgm:t>
        <a:bodyPr/>
        <a:lstStyle/>
        <a:p>
          <a:endParaRPr lang="hu-HU"/>
        </a:p>
      </dgm:t>
    </dgm:pt>
    <dgm:pt modelId="{3803B417-E17F-46CB-8C19-16275708812D}" type="sibTrans" cxnId="{34FA85DA-51DE-4801-B952-5B887C38DE76}">
      <dgm:prSet/>
      <dgm:spPr/>
      <dgm:t>
        <a:bodyPr/>
        <a:lstStyle/>
        <a:p>
          <a:endParaRPr lang="hu-HU"/>
        </a:p>
      </dgm:t>
    </dgm:pt>
    <dgm:pt modelId="{F9B344FE-D635-47C1-9BE9-D9EA79F841D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hu-HU" sz="1400" dirty="0">
              <a:latin typeface="Roboto Thin" panose="02000000000000000000" pitchFamily="2" charset="0"/>
              <a:ea typeface="Roboto Thin" panose="02000000000000000000" pitchFamily="2" charset="0"/>
            </a:rPr>
            <a:t>A felhasználói felületek megtervezése és megalkotása </a:t>
          </a:r>
        </a:p>
      </dgm:t>
    </dgm:pt>
    <dgm:pt modelId="{319C6DC6-FE8C-4BAE-B2C3-A10D784A81DB}" type="parTrans" cxnId="{6335215C-CF9A-434D-9195-B20E235ED270}">
      <dgm:prSet/>
      <dgm:spPr/>
      <dgm:t>
        <a:bodyPr/>
        <a:lstStyle/>
        <a:p>
          <a:endParaRPr lang="hu-HU"/>
        </a:p>
      </dgm:t>
    </dgm:pt>
    <dgm:pt modelId="{75823737-E73E-47D7-BBB0-CC7DBFAE9ED2}" type="sibTrans" cxnId="{6335215C-CF9A-434D-9195-B20E235ED270}">
      <dgm:prSet/>
      <dgm:spPr/>
      <dgm:t>
        <a:bodyPr/>
        <a:lstStyle/>
        <a:p>
          <a:endParaRPr lang="hu-HU"/>
        </a:p>
      </dgm:t>
    </dgm:pt>
    <dgm:pt modelId="{2564C40F-E6D7-4298-B611-04BE2753A81A}" type="pres">
      <dgm:prSet presAssocID="{50AF2817-6D2A-4269-8CDB-B79A21D01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6659EE-4827-4414-99A5-184AAEE6FC83}" type="pres">
      <dgm:prSet presAssocID="{7AA150E6-6171-4B68-ACF1-0D0DD4DF2101}" presName="root" presStyleCnt="0"/>
      <dgm:spPr/>
    </dgm:pt>
    <dgm:pt modelId="{0F8F2678-B9F3-4EBA-9821-C025F24E081D}" type="pres">
      <dgm:prSet presAssocID="{7AA150E6-6171-4B68-ACF1-0D0DD4DF2101}" presName="rootComposite" presStyleCnt="0"/>
      <dgm:spPr/>
    </dgm:pt>
    <dgm:pt modelId="{92D157F0-EA8F-4FDC-BC5D-A0163CA54719}" type="pres">
      <dgm:prSet presAssocID="{7AA150E6-6171-4B68-ACF1-0D0DD4DF2101}" presName="rootText" presStyleLbl="node1" presStyleIdx="0" presStyleCnt="3"/>
      <dgm:spPr/>
    </dgm:pt>
    <dgm:pt modelId="{C8C368AD-3D60-455E-9760-98C0C759A61D}" type="pres">
      <dgm:prSet presAssocID="{7AA150E6-6171-4B68-ACF1-0D0DD4DF2101}" presName="rootConnector" presStyleLbl="node1" presStyleIdx="0" presStyleCnt="3"/>
      <dgm:spPr/>
    </dgm:pt>
    <dgm:pt modelId="{5345501F-0491-4F62-AA12-9293B7D8F6E6}" type="pres">
      <dgm:prSet presAssocID="{7AA150E6-6171-4B68-ACF1-0D0DD4DF2101}" presName="childShape" presStyleCnt="0"/>
      <dgm:spPr/>
    </dgm:pt>
    <dgm:pt modelId="{8877A356-707D-4A6F-AF6E-94099061B668}" type="pres">
      <dgm:prSet presAssocID="{98BFDD57-D300-477D-8BEF-982E8BA09C04}" presName="root" presStyleCnt="0"/>
      <dgm:spPr/>
    </dgm:pt>
    <dgm:pt modelId="{D753CE7C-8241-4D67-92D4-23839AAC15E2}" type="pres">
      <dgm:prSet presAssocID="{98BFDD57-D300-477D-8BEF-982E8BA09C04}" presName="rootComposite" presStyleCnt="0"/>
      <dgm:spPr/>
    </dgm:pt>
    <dgm:pt modelId="{CCB2EB57-6EED-4F8D-872F-5F35AA058C33}" type="pres">
      <dgm:prSet presAssocID="{98BFDD57-D300-477D-8BEF-982E8BA09C04}" presName="rootText" presStyleLbl="node1" presStyleIdx="1" presStyleCnt="3"/>
      <dgm:spPr/>
    </dgm:pt>
    <dgm:pt modelId="{42964372-53AC-406B-813C-6C9954C3E84E}" type="pres">
      <dgm:prSet presAssocID="{98BFDD57-D300-477D-8BEF-982E8BA09C04}" presName="rootConnector" presStyleLbl="node1" presStyleIdx="1" presStyleCnt="3"/>
      <dgm:spPr/>
    </dgm:pt>
    <dgm:pt modelId="{CE9EA03E-7BEB-4191-893C-D6A9F03AC0B8}" type="pres">
      <dgm:prSet presAssocID="{98BFDD57-D300-477D-8BEF-982E8BA09C04}" presName="childShape" presStyleCnt="0"/>
      <dgm:spPr/>
    </dgm:pt>
    <dgm:pt modelId="{63F8FF82-3BD0-44CE-BC96-3A40AB5EFD5E}" type="pres">
      <dgm:prSet presAssocID="{F9B344FE-D635-47C1-9BE9-D9EA79F841DC}" presName="root" presStyleCnt="0"/>
      <dgm:spPr/>
    </dgm:pt>
    <dgm:pt modelId="{BCE28C06-6F59-47F4-BBF8-1D3D32BDF396}" type="pres">
      <dgm:prSet presAssocID="{F9B344FE-D635-47C1-9BE9-D9EA79F841DC}" presName="rootComposite" presStyleCnt="0"/>
      <dgm:spPr/>
    </dgm:pt>
    <dgm:pt modelId="{405C0470-6114-4020-9A1F-FA3631D5999B}" type="pres">
      <dgm:prSet presAssocID="{F9B344FE-D635-47C1-9BE9-D9EA79F841DC}" presName="rootText" presStyleLbl="node1" presStyleIdx="2" presStyleCnt="3"/>
      <dgm:spPr/>
    </dgm:pt>
    <dgm:pt modelId="{1DC27971-AACB-4FB1-B523-B6BC81FFC5B2}" type="pres">
      <dgm:prSet presAssocID="{F9B344FE-D635-47C1-9BE9-D9EA79F841DC}" presName="rootConnector" presStyleLbl="node1" presStyleIdx="2" presStyleCnt="3"/>
      <dgm:spPr/>
    </dgm:pt>
    <dgm:pt modelId="{5BBF99DA-B578-4603-B39C-44E1D92CDADF}" type="pres">
      <dgm:prSet presAssocID="{F9B344FE-D635-47C1-9BE9-D9EA79F841DC}" presName="childShape" presStyleCnt="0"/>
      <dgm:spPr/>
    </dgm:pt>
  </dgm:ptLst>
  <dgm:cxnLst>
    <dgm:cxn modelId="{34ACEA04-BDFE-4EB4-95D4-41335E5870AE}" type="presOf" srcId="{50AF2817-6D2A-4269-8CDB-B79A21D01868}" destId="{2564C40F-E6D7-4298-B611-04BE2753A81A}" srcOrd="0" destOrd="0" presId="urn:microsoft.com/office/officeart/2005/8/layout/hierarchy3"/>
    <dgm:cxn modelId="{BAFFDE13-02BC-44E5-8AFD-DE001757E54C}" type="presOf" srcId="{98BFDD57-D300-477D-8BEF-982E8BA09C04}" destId="{CCB2EB57-6EED-4F8D-872F-5F35AA058C33}" srcOrd="0" destOrd="0" presId="urn:microsoft.com/office/officeart/2005/8/layout/hierarchy3"/>
    <dgm:cxn modelId="{6335215C-CF9A-434D-9195-B20E235ED270}" srcId="{50AF2817-6D2A-4269-8CDB-B79A21D01868}" destId="{F9B344FE-D635-47C1-9BE9-D9EA79F841DC}" srcOrd="2" destOrd="0" parTransId="{319C6DC6-FE8C-4BAE-B2C3-A10D784A81DB}" sibTransId="{75823737-E73E-47D7-BBB0-CC7DBFAE9ED2}"/>
    <dgm:cxn modelId="{298B555C-3173-4A36-B72B-C871204365E0}" type="presOf" srcId="{7AA150E6-6171-4B68-ACF1-0D0DD4DF2101}" destId="{C8C368AD-3D60-455E-9760-98C0C759A61D}" srcOrd="1" destOrd="0" presId="urn:microsoft.com/office/officeart/2005/8/layout/hierarchy3"/>
    <dgm:cxn modelId="{C8D3426F-F950-4D38-87B0-E1A1FA3CC32F}" type="presOf" srcId="{F9B344FE-D635-47C1-9BE9-D9EA79F841DC}" destId="{1DC27971-AACB-4FB1-B523-B6BC81FFC5B2}" srcOrd="1" destOrd="0" presId="urn:microsoft.com/office/officeart/2005/8/layout/hierarchy3"/>
    <dgm:cxn modelId="{4996AC51-784F-4341-8D77-DD6EA14E8ADC}" type="presOf" srcId="{7AA150E6-6171-4B68-ACF1-0D0DD4DF2101}" destId="{92D157F0-EA8F-4FDC-BC5D-A0163CA54719}" srcOrd="0" destOrd="0" presId="urn:microsoft.com/office/officeart/2005/8/layout/hierarchy3"/>
    <dgm:cxn modelId="{C005059C-D64C-4634-A883-8B1889BF3818}" type="presOf" srcId="{98BFDD57-D300-477D-8BEF-982E8BA09C04}" destId="{42964372-53AC-406B-813C-6C9954C3E84E}" srcOrd="1" destOrd="0" presId="urn:microsoft.com/office/officeart/2005/8/layout/hierarchy3"/>
    <dgm:cxn modelId="{8C0A97B6-EC5B-488D-A515-5FDFD1CF5021}" type="presOf" srcId="{F9B344FE-D635-47C1-9BE9-D9EA79F841DC}" destId="{405C0470-6114-4020-9A1F-FA3631D5999B}" srcOrd="0" destOrd="0" presId="urn:microsoft.com/office/officeart/2005/8/layout/hierarchy3"/>
    <dgm:cxn modelId="{34FA85DA-51DE-4801-B952-5B887C38DE76}" srcId="{50AF2817-6D2A-4269-8CDB-B79A21D01868}" destId="{98BFDD57-D300-477D-8BEF-982E8BA09C04}" srcOrd="1" destOrd="0" parTransId="{D808264A-33FA-4F1A-B360-23F018B2C8DB}" sibTransId="{3803B417-E17F-46CB-8C19-16275708812D}"/>
    <dgm:cxn modelId="{212833FC-65AF-4032-B9EE-DB16D2CA9562}" srcId="{50AF2817-6D2A-4269-8CDB-B79A21D01868}" destId="{7AA150E6-6171-4B68-ACF1-0D0DD4DF2101}" srcOrd="0" destOrd="0" parTransId="{DF610550-4913-4A4D-9AD0-F855E8C824BA}" sibTransId="{5169721D-1F6F-41CE-883A-C6D23E4F4824}"/>
    <dgm:cxn modelId="{F8F994F8-65B5-47CA-BFDF-F5985E5440F7}" type="presParOf" srcId="{2564C40F-E6D7-4298-B611-04BE2753A81A}" destId="{9E6659EE-4827-4414-99A5-184AAEE6FC83}" srcOrd="0" destOrd="0" presId="urn:microsoft.com/office/officeart/2005/8/layout/hierarchy3"/>
    <dgm:cxn modelId="{C67C09C4-33F6-40C7-8569-3D1D48C1B865}" type="presParOf" srcId="{9E6659EE-4827-4414-99A5-184AAEE6FC83}" destId="{0F8F2678-B9F3-4EBA-9821-C025F24E081D}" srcOrd="0" destOrd="0" presId="urn:microsoft.com/office/officeart/2005/8/layout/hierarchy3"/>
    <dgm:cxn modelId="{7762FD50-2439-4BA3-AF7C-3C54B43FBBC3}" type="presParOf" srcId="{0F8F2678-B9F3-4EBA-9821-C025F24E081D}" destId="{92D157F0-EA8F-4FDC-BC5D-A0163CA54719}" srcOrd="0" destOrd="0" presId="urn:microsoft.com/office/officeart/2005/8/layout/hierarchy3"/>
    <dgm:cxn modelId="{6339D20E-1FAD-4488-9CFB-53527BB2184B}" type="presParOf" srcId="{0F8F2678-B9F3-4EBA-9821-C025F24E081D}" destId="{C8C368AD-3D60-455E-9760-98C0C759A61D}" srcOrd="1" destOrd="0" presId="urn:microsoft.com/office/officeart/2005/8/layout/hierarchy3"/>
    <dgm:cxn modelId="{08F52EAA-5985-4057-9EF9-C0FBCA2A3BAB}" type="presParOf" srcId="{9E6659EE-4827-4414-99A5-184AAEE6FC83}" destId="{5345501F-0491-4F62-AA12-9293B7D8F6E6}" srcOrd="1" destOrd="0" presId="urn:microsoft.com/office/officeart/2005/8/layout/hierarchy3"/>
    <dgm:cxn modelId="{68120EA2-5707-40D1-8ED8-239F250C72B0}" type="presParOf" srcId="{2564C40F-E6D7-4298-B611-04BE2753A81A}" destId="{8877A356-707D-4A6F-AF6E-94099061B668}" srcOrd="1" destOrd="0" presId="urn:microsoft.com/office/officeart/2005/8/layout/hierarchy3"/>
    <dgm:cxn modelId="{E62A9733-54BB-4689-868B-D0175E0F3888}" type="presParOf" srcId="{8877A356-707D-4A6F-AF6E-94099061B668}" destId="{D753CE7C-8241-4D67-92D4-23839AAC15E2}" srcOrd="0" destOrd="0" presId="urn:microsoft.com/office/officeart/2005/8/layout/hierarchy3"/>
    <dgm:cxn modelId="{2D44AD89-78C6-44C0-A0F0-A6C1E44748C9}" type="presParOf" srcId="{D753CE7C-8241-4D67-92D4-23839AAC15E2}" destId="{CCB2EB57-6EED-4F8D-872F-5F35AA058C33}" srcOrd="0" destOrd="0" presId="urn:microsoft.com/office/officeart/2005/8/layout/hierarchy3"/>
    <dgm:cxn modelId="{2061FAC9-BB2F-474A-BC44-2F6DAC8200FC}" type="presParOf" srcId="{D753CE7C-8241-4D67-92D4-23839AAC15E2}" destId="{42964372-53AC-406B-813C-6C9954C3E84E}" srcOrd="1" destOrd="0" presId="urn:microsoft.com/office/officeart/2005/8/layout/hierarchy3"/>
    <dgm:cxn modelId="{2D1DC0A8-08C1-4C5C-9FA5-D6EDF92EA12E}" type="presParOf" srcId="{8877A356-707D-4A6F-AF6E-94099061B668}" destId="{CE9EA03E-7BEB-4191-893C-D6A9F03AC0B8}" srcOrd="1" destOrd="0" presId="urn:microsoft.com/office/officeart/2005/8/layout/hierarchy3"/>
    <dgm:cxn modelId="{3466F5AC-2F41-4414-A481-8A5922ACBDF2}" type="presParOf" srcId="{2564C40F-E6D7-4298-B611-04BE2753A81A}" destId="{63F8FF82-3BD0-44CE-BC96-3A40AB5EFD5E}" srcOrd="2" destOrd="0" presId="urn:microsoft.com/office/officeart/2005/8/layout/hierarchy3"/>
    <dgm:cxn modelId="{CCD63466-C99E-46E0-AE21-EB8EE53F04D9}" type="presParOf" srcId="{63F8FF82-3BD0-44CE-BC96-3A40AB5EFD5E}" destId="{BCE28C06-6F59-47F4-BBF8-1D3D32BDF396}" srcOrd="0" destOrd="0" presId="urn:microsoft.com/office/officeart/2005/8/layout/hierarchy3"/>
    <dgm:cxn modelId="{4C204C98-B0AE-43CF-99C6-839C371BBAD1}" type="presParOf" srcId="{BCE28C06-6F59-47F4-BBF8-1D3D32BDF396}" destId="{405C0470-6114-4020-9A1F-FA3631D5999B}" srcOrd="0" destOrd="0" presId="urn:microsoft.com/office/officeart/2005/8/layout/hierarchy3"/>
    <dgm:cxn modelId="{F894BE67-70D0-4C8E-B0F2-3CA80541CE4F}" type="presParOf" srcId="{BCE28C06-6F59-47F4-BBF8-1D3D32BDF396}" destId="{1DC27971-AACB-4FB1-B523-B6BC81FFC5B2}" srcOrd="1" destOrd="0" presId="urn:microsoft.com/office/officeart/2005/8/layout/hierarchy3"/>
    <dgm:cxn modelId="{486D5A55-FF00-40FB-BEFD-C3F5438135A4}" type="presParOf" srcId="{63F8FF82-3BD0-44CE-BC96-3A40AB5EFD5E}" destId="{5BBF99DA-B578-4603-B39C-44E1D92CDAD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157F0-EA8F-4FDC-BC5D-A0163CA54719}">
      <dsp:nvSpPr>
        <dsp:cNvPr id="0" name=""/>
        <dsp:cNvSpPr/>
      </dsp:nvSpPr>
      <dsp:spPr>
        <a:xfrm>
          <a:off x="1014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i="0" kern="1200" dirty="0">
              <a:latin typeface="Roboto Thin" panose="02000000000000000000" pitchFamily="2" charset="0"/>
              <a:ea typeface="Roboto Thin" panose="02000000000000000000" pitchFamily="2" charset="0"/>
            </a:rPr>
            <a:t>A pályára különböző katonák / járművek jönnek be, akiknek az a feladatuk, hogy végig menjenek a pályán.</a:t>
          </a:r>
          <a:endParaRPr lang="hu-HU" sz="1400" kern="1200" dirty="0">
            <a:latin typeface="Roboto Thin" panose="02000000000000000000" pitchFamily="2" charset="0"/>
            <a:ea typeface="Roboto Thin" panose="02000000000000000000" pitchFamily="2" charset="0"/>
          </a:endParaRPr>
        </a:p>
      </dsp:txBody>
      <dsp:txXfrm>
        <a:off x="35778" y="613229"/>
        <a:ext cx="2304356" cy="1117414"/>
      </dsp:txXfrm>
    </dsp:sp>
    <dsp:sp modelId="{CCB2EB57-6EED-4F8D-872F-5F35AA058C33}">
      <dsp:nvSpPr>
        <dsp:cNvPr id="0" name=""/>
        <dsp:cNvSpPr/>
      </dsp:nvSpPr>
      <dsp:spPr>
        <a:xfrm>
          <a:off x="2968369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Roboto Thin" panose="02000000000000000000" pitchFamily="2" charset="0"/>
              <a:ea typeface="Roboto Thin" panose="02000000000000000000" pitchFamily="2" charset="0"/>
            </a:rPr>
            <a:t>A </a:t>
          </a:r>
          <a:r>
            <a:rPr lang="hu-HU" sz="1400" kern="1200" dirty="0">
              <a:latin typeface="Roboto Thin" panose="02000000000000000000" pitchFamily="2" charset="0"/>
              <a:ea typeface="Roboto Thin" panose="02000000000000000000" pitchFamily="2" charset="0"/>
            </a:rPr>
            <a:t>játékosnak a feladata, hogy ezeket az ellenségeket megállítsa a bejutásban. Ezt a tornyok segítségével tudja megtenni.</a:t>
          </a:r>
        </a:p>
      </dsp:txBody>
      <dsp:txXfrm>
        <a:off x="3003133" y="613229"/>
        <a:ext cx="2304356" cy="1117414"/>
      </dsp:txXfrm>
    </dsp:sp>
    <dsp:sp modelId="{405C0470-6114-4020-9A1F-FA3631D5999B}">
      <dsp:nvSpPr>
        <dsp:cNvPr id="0" name=""/>
        <dsp:cNvSpPr/>
      </dsp:nvSpPr>
      <dsp:spPr>
        <a:xfrm>
          <a:off x="5935725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i="0" kern="1200" dirty="0">
              <a:latin typeface="Roboto Thin" panose="02000000000000000000" pitchFamily="2" charset="0"/>
              <a:ea typeface="Roboto Thin" panose="02000000000000000000" pitchFamily="2" charset="0"/>
            </a:rPr>
            <a:t>Az ellenség eltüntetéséért cserébe a játékos pénzt kap. A pénzzel még több tornyot tud venni. Ha a játékos teljesíti a köröket, akkor nyert, ellenben veszít.</a:t>
          </a:r>
          <a:endParaRPr lang="hu-HU" sz="1400" kern="1200" dirty="0">
            <a:latin typeface="Roboto Thin" panose="02000000000000000000" pitchFamily="2" charset="0"/>
            <a:ea typeface="Roboto Thin" panose="02000000000000000000" pitchFamily="2" charset="0"/>
          </a:endParaRPr>
        </a:p>
      </dsp:txBody>
      <dsp:txXfrm>
        <a:off x="5970489" y="613229"/>
        <a:ext cx="2304356" cy="1117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157F0-EA8F-4FDC-BC5D-A0163CA54719}">
      <dsp:nvSpPr>
        <dsp:cNvPr id="0" name=""/>
        <dsp:cNvSpPr/>
      </dsp:nvSpPr>
      <dsp:spPr>
        <a:xfrm>
          <a:off x="1014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i="0" kern="1200" dirty="0">
              <a:latin typeface="Roboto Thin" panose="02000000000000000000" pitchFamily="2" charset="0"/>
              <a:ea typeface="Roboto Thin" panose="02000000000000000000" pitchFamily="2" charset="0"/>
            </a:rPr>
            <a:t>A pályák megtervezése és megalkotása</a:t>
          </a:r>
          <a:endParaRPr lang="hu-HU" sz="1400" kern="1200" dirty="0">
            <a:latin typeface="Roboto Thin" panose="02000000000000000000" pitchFamily="2" charset="0"/>
            <a:ea typeface="Roboto Thin" panose="02000000000000000000" pitchFamily="2" charset="0"/>
          </a:endParaRPr>
        </a:p>
      </dsp:txBody>
      <dsp:txXfrm>
        <a:off x="35778" y="613229"/>
        <a:ext cx="2304356" cy="1117414"/>
      </dsp:txXfrm>
    </dsp:sp>
    <dsp:sp modelId="{CCB2EB57-6EED-4F8D-872F-5F35AA058C33}">
      <dsp:nvSpPr>
        <dsp:cNvPr id="0" name=""/>
        <dsp:cNvSpPr/>
      </dsp:nvSpPr>
      <dsp:spPr>
        <a:xfrm>
          <a:off x="2968369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0" i="0" kern="1200" dirty="0">
              <a:latin typeface="Roboto Thin" panose="02000000000000000000" pitchFamily="2" charset="0"/>
              <a:ea typeface="Roboto Thin" panose="02000000000000000000" pitchFamily="2" charset="0"/>
            </a:rPr>
            <a:t>A játék élvezetesebbé tétele</a:t>
          </a:r>
          <a:endParaRPr lang="hu-HU" sz="1400" kern="1200" dirty="0">
            <a:latin typeface="Roboto Thin" panose="02000000000000000000" pitchFamily="2" charset="0"/>
            <a:ea typeface="Roboto Thin" panose="02000000000000000000" pitchFamily="2" charset="0"/>
          </a:endParaRPr>
        </a:p>
      </dsp:txBody>
      <dsp:txXfrm>
        <a:off x="3003133" y="613229"/>
        <a:ext cx="2304356" cy="1117414"/>
      </dsp:txXfrm>
    </dsp:sp>
    <dsp:sp modelId="{405C0470-6114-4020-9A1F-FA3631D5999B}">
      <dsp:nvSpPr>
        <dsp:cNvPr id="0" name=""/>
        <dsp:cNvSpPr/>
      </dsp:nvSpPr>
      <dsp:spPr>
        <a:xfrm>
          <a:off x="5935725" y="578465"/>
          <a:ext cx="2373884" cy="1186942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Roboto Thin" panose="02000000000000000000" pitchFamily="2" charset="0"/>
              <a:ea typeface="Roboto Thin" panose="02000000000000000000" pitchFamily="2" charset="0"/>
            </a:rPr>
            <a:t>A felhasználói felületek megtervezése és megalkotása </a:t>
          </a:r>
        </a:p>
      </dsp:txBody>
      <dsp:txXfrm>
        <a:off x="5970489" y="613229"/>
        <a:ext cx="2304356" cy="1117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6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7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6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4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4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6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5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64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7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B105-4EF5-4242-BF59-27EEAD3B3746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9FAB-2A3C-4BA0-9FDA-41A5A71524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3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8" y="2459853"/>
            <a:ext cx="3585843" cy="193829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EF7AD07-0D0F-AC21-147E-12B9792CB04C}"/>
              </a:ext>
            </a:extLst>
          </p:cNvPr>
          <p:cNvSpPr txBox="1"/>
          <p:nvPr/>
        </p:nvSpPr>
        <p:spPr>
          <a:xfrm>
            <a:off x="57873" y="6425007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Light" panose="02000000000000000000" pitchFamily="2" charset="0"/>
                <a:ea typeface="Roboto" panose="02000000000000000000" pitchFamily="2" charset="0"/>
              </a:rPr>
              <a:t>Czimbercsik József Bence</a:t>
            </a:r>
          </a:p>
        </p:txBody>
      </p:sp>
    </p:spTree>
    <p:extLst>
      <p:ext uri="{BB962C8B-B14F-4D97-AF65-F5344CB8AC3E}">
        <p14:creationId xmlns:p14="http://schemas.microsoft.com/office/powerpoint/2010/main" val="231891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8" y="63661"/>
            <a:ext cx="3585843" cy="1938293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272DD16D-6A9C-4977-822A-0E14C2D130D3}"/>
              </a:ext>
            </a:extLst>
          </p:cNvPr>
          <p:cNvSpPr txBox="1"/>
          <p:nvPr/>
        </p:nvSpPr>
        <p:spPr>
          <a:xfrm>
            <a:off x="1731606" y="3113529"/>
            <a:ext cx="56807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500" dirty="0">
                <a:solidFill>
                  <a:srgbClr val="FDDD00"/>
                </a:solidFill>
              </a:rPr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0559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A videójáték lényege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39D8EB-7589-6CB0-4A65-373807F74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161939"/>
              </p:ext>
            </p:extLst>
          </p:nvPr>
        </p:nvGraphicFramePr>
        <p:xfrm>
          <a:off x="416687" y="2312042"/>
          <a:ext cx="8310624" cy="234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C2117A1-5F72-D884-7CB2-C35876A5AFEE}"/>
              </a:ext>
            </a:extLst>
          </p:cNvPr>
          <p:cNvCxnSpPr>
            <a:cxnSpLocks/>
          </p:cNvCxnSpPr>
          <p:nvPr/>
        </p:nvCxnSpPr>
        <p:spPr>
          <a:xfrm>
            <a:off x="3015205" y="2882096"/>
            <a:ext cx="0" cy="1203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F6F558D7-11C7-EE7B-9987-CEE6A03A71FC}"/>
              </a:ext>
            </a:extLst>
          </p:cNvPr>
          <p:cNvCxnSpPr>
            <a:cxnSpLocks/>
          </p:cNvCxnSpPr>
          <p:nvPr/>
        </p:nvCxnSpPr>
        <p:spPr>
          <a:xfrm>
            <a:off x="6094071" y="2882096"/>
            <a:ext cx="0" cy="1203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5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Ellenségek</a:t>
            </a:r>
          </a:p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megalkotása</a:t>
            </a:r>
          </a:p>
        </p:txBody>
      </p:sp>
      <p:pic>
        <p:nvPicPr>
          <p:cNvPr id="3" name="Kép 2" descr="A képen Színesség, képernyőkép, zöld, szív látható&#10;&#10;Automatikusan generált leírás">
            <a:extLst>
              <a:ext uri="{FF2B5EF4-FFF2-40B4-BE49-F238E27FC236}">
                <a16:creationId xmlns:a16="http://schemas.microsoft.com/office/drawing/2014/main" id="{FA9DBF5C-7228-2C1C-7EF7-ADAB641E2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7" y="2658634"/>
            <a:ext cx="1625397" cy="162539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021892F-EE13-8124-2BE1-B2F5BC04E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20" y="2658634"/>
            <a:ext cx="1625397" cy="1625397"/>
          </a:xfrm>
          <a:prstGeom prst="rect">
            <a:avLst/>
          </a:prstGeom>
        </p:spPr>
      </p:pic>
      <p:pic>
        <p:nvPicPr>
          <p:cNvPr id="10" name="Kép 9" descr="A képen szív, képernyőkép, lámpa látható&#10;&#10;Automatikusan generált leírás">
            <a:extLst>
              <a:ext uri="{FF2B5EF4-FFF2-40B4-BE49-F238E27FC236}">
                <a16:creationId xmlns:a16="http://schemas.microsoft.com/office/drawing/2014/main" id="{AD65FC00-2916-FF61-2AFB-FC0DEB4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03" y="2658633"/>
            <a:ext cx="1625397" cy="1625397"/>
          </a:xfrm>
          <a:prstGeom prst="rect">
            <a:avLst/>
          </a:prstGeom>
        </p:spPr>
      </p:pic>
      <p:pic>
        <p:nvPicPr>
          <p:cNvPr id="12" name="Kép 11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829F0F2-E3EF-F6DD-3B55-A35FAAD8D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34" y="3315497"/>
            <a:ext cx="1625397" cy="162539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4A1A074-F3AE-30ED-69AE-C2CAAB69E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7818" y="310848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8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Ellenségek</a:t>
            </a:r>
          </a:p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megalkotása</a:t>
            </a:r>
          </a:p>
        </p:txBody>
      </p:sp>
      <p:pic>
        <p:nvPicPr>
          <p:cNvPr id="3" name="Kép 2" descr="A képen Színesség, képernyőkép, zöld, szív látható&#10;&#10;Automatikusan generált leírás">
            <a:extLst>
              <a:ext uri="{FF2B5EF4-FFF2-40B4-BE49-F238E27FC236}">
                <a16:creationId xmlns:a16="http://schemas.microsoft.com/office/drawing/2014/main" id="{FA9DBF5C-7228-2C1C-7EF7-ADAB641E2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" y="2616301"/>
            <a:ext cx="1625397" cy="162539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021892F-EE13-8124-2BE1-B2F5BC04E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" y="3315496"/>
            <a:ext cx="1625397" cy="1625397"/>
          </a:xfrm>
          <a:prstGeom prst="rect">
            <a:avLst/>
          </a:prstGeom>
        </p:spPr>
      </p:pic>
      <p:pic>
        <p:nvPicPr>
          <p:cNvPr id="10" name="Kép 9" descr="A képen szív, képernyőkép, lámpa látható&#10;&#10;Automatikusan generált leírás">
            <a:extLst>
              <a:ext uri="{FF2B5EF4-FFF2-40B4-BE49-F238E27FC236}">
                <a16:creationId xmlns:a16="http://schemas.microsoft.com/office/drawing/2014/main" id="{AD65FC00-2916-FF61-2AFB-FC0DEB4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" y="4014691"/>
            <a:ext cx="1625397" cy="1625397"/>
          </a:xfrm>
          <a:prstGeom prst="rect">
            <a:avLst/>
          </a:prstGeom>
        </p:spPr>
      </p:pic>
      <p:pic>
        <p:nvPicPr>
          <p:cNvPr id="12" name="Kép 11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9829F0F2-E3EF-F6DD-3B55-A35FAAD8D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" y="4660377"/>
            <a:ext cx="1625397" cy="162539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4A1A074-F3AE-30ED-69AE-C2CAAB69E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18603" y="3428999"/>
            <a:ext cx="1625397" cy="1625397"/>
          </a:xfrm>
          <a:prstGeom prst="rect">
            <a:avLst/>
          </a:prstGeom>
        </p:spPr>
      </p:pic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A6CF52EA-6D14-DFB8-E5EF-AB2010070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7476"/>
              </p:ext>
            </p:extLst>
          </p:nvPr>
        </p:nvGraphicFramePr>
        <p:xfrm>
          <a:off x="1852899" y="3192373"/>
          <a:ext cx="5438202" cy="221109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131191">
                  <a:extLst>
                    <a:ext uri="{9D8B030D-6E8A-4147-A177-3AD203B41FA5}">
                      <a16:colId xmlns:a16="http://schemas.microsoft.com/office/drawing/2014/main" val="372180021"/>
                    </a:ext>
                  </a:extLst>
                </a:gridCol>
                <a:gridCol w="1037525">
                  <a:extLst>
                    <a:ext uri="{9D8B030D-6E8A-4147-A177-3AD203B41FA5}">
                      <a16:colId xmlns:a16="http://schemas.microsoft.com/office/drawing/2014/main" val="1444277230"/>
                    </a:ext>
                  </a:extLst>
                </a:gridCol>
                <a:gridCol w="778144">
                  <a:extLst>
                    <a:ext uri="{9D8B030D-6E8A-4147-A177-3AD203B41FA5}">
                      <a16:colId xmlns:a16="http://schemas.microsoft.com/office/drawing/2014/main" val="2606910557"/>
                    </a:ext>
                  </a:extLst>
                </a:gridCol>
                <a:gridCol w="1134393">
                  <a:extLst>
                    <a:ext uri="{9D8B030D-6E8A-4147-A177-3AD203B41FA5}">
                      <a16:colId xmlns:a16="http://schemas.microsoft.com/office/drawing/2014/main" val="2510077670"/>
                    </a:ext>
                  </a:extLst>
                </a:gridCol>
                <a:gridCol w="1356949">
                  <a:extLst>
                    <a:ext uri="{9D8B030D-6E8A-4147-A177-3AD203B41FA5}">
                      <a16:colId xmlns:a16="http://schemas.microsoft.com/office/drawing/2014/main" val="3401907700"/>
                    </a:ext>
                  </a:extLst>
                </a:gridCol>
              </a:tblGrid>
              <a:tr h="368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Ellenség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Gyorsaság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Élet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Mennyit ér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Mennyit sebez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751793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Zöld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hu-HU" sz="1200" b="1" baseline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hu-HU" sz="1200" b="1" baseline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284763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Szürke-piros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70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hu-HU" sz="1200" b="1" baseline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02623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Föld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50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0834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Robot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1,5</a:t>
                      </a:r>
                      <a:endParaRPr lang="hu-HU" sz="1200" b="1" baseline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40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257205"/>
                  </a:ext>
                </a:extLst>
              </a:tr>
              <a:tr h="368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Tank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0,25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10000</a:t>
                      </a:r>
                      <a:endParaRPr lang="hu-HU" sz="1200" b="1" baseline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Thin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lang="hu-HU" sz="1200" b="1" baseline="0" dirty="0">
                        <a:effectLst/>
                        <a:latin typeface="Roboto Thin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49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3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Tornyok</a:t>
            </a:r>
          </a:p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megalkotása</a:t>
            </a:r>
          </a:p>
        </p:txBody>
      </p:sp>
      <p:pic>
        <p:nvPicPr>
          <p:cNvPr id="4" name="Kép 3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342D83CD-EDC4-5F67-776F-30582DD8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10" y="2798860"/>
            <a:ext cx="1526490" cy="1526490"/>
          </a:xfrm>
          <a:prstGeom prst="rect">
            <a:avLst/>
          </a:prstGeom>
        </p:spPr>
      </p:pic>
      <p:pic>
        <p:nvPicPr>
          <p:cNvPr id="9" name="Kép 8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C7D0FB91-4A62-1B8E-4014-602BF533B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98860"/>
            <a:ext cx="1526490" cy="1526490"/>
          </a:xfrm>
          <a:prstGeom prst="rect">
            <a:avLst/>
          </a:prstGeom>
        </p:spPr>
      </p:pic>
      <p:pic>
        <p:nvPicPr>
          <p:cNvPr id="3" name="Kép 2" descr="A képen képernyőkép, gyertya, tervezés látható&#10;&#10;Automatikusan generált leírás">
            <a:extLst>
              <a:ext uri="{FF2B5EF4-FFF2-40B4-BE49-F238E27FC236}">
                <a16:creationId xmlns:a16="http://schemas.microsoft.com/office/drawing/2014/main" id="{71E8B1A6-CE9E-7D31-0B16-43A90ABB1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02" y="4531911"/>
            <a:ext cx="1625397" cy="1625397"/>
          </a:xfrm>
          <a:prstGeom prst="rect">
            <a:avLst/>
          </a:prstGeom>
        </p:spPr>
      </p:pic>
      <p:pic>
        <p:nvPicPr>
          <p:cNvPr id="8" name="Kép 7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0E7A975B-EEB4-B27D-9F75-A4B7B1ABF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58424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2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Tornyok</a:t>
            </a:r>
          </a:p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megalkotása</a:t>
            </a:r>
          </a:p>
        </p:txBody>
      </p:sp>
      <p:pic>
        <p:nvPicPr>
          <p:cNvPr id="4" name="Kép 3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342D83CD-EDC4-5F67-776F-30582DD8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5" y="2896817"/>
            <a:ext cx="1526490" cy="1526490"/>
          </a:xfrm>
          <a:prstGeom prst="rect">
            <a:avLst/>
          </a:prstGeom>
        </p:spPr>
      </p:pic>
      <p:pic>
        <p:nvPicPr>
          <p:cNvPr id="9" name="Kép 8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C7D0FB91-4A62-1B8E-4014-602BF533B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5" y="4713789"/>
            <a:ext cx="1526490" cy="1526490"/>
          </a:xfrm>
          <a:prstGeom prst="rect">
            <a:avLst/>
          </a:prstGeom>
        </p:spPr>
      </p:pic>
      <p:pic>
        <p:nvPicPr>
          <p:cNvPr id="3" name="Kép 2" descr="A képen képernyőkép, gyertya, tervezés látható&#10;&#10;Automatikusan generált leírás">
            <a:extLst>
              <a:ext uri="{FF2B5EF4-FFF2-40B4-BE49-F238E27FC236}">
                <a16:creationId xmlns:a16="http://schemas.microsoft.com/office/drawing/2014/main" id="{71E8B1A6-CE9E-7D31-0B16-43A90ABB1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38" y="2847363"/>
            <a:ext cx="1625397" cy="1625397"/>
          </a:xfrm>
          <a:prstGeom prst="rect">
            <a:avLst/>
          </a:prstGeom>
        </p:spPr>
      </p:pic>
      <p:pic>
        <p:nvPicPr>
          <p:cNvPr id="8" name="Kép 7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0E7A975B-EEB4-B27D-9F75-A4B7B1ABF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37" y="4614882"/>
            <a:ext cx="1625397" cy="1625397"/>
          </a:xfrm>
          <a:prstGeom prst="rect">
            <a:avLst/>
          </a:prstGeom>
        </p:spPr>
      </p:pic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6F400010-6812-FABD-00BB-64B4A3BB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52230"/>
              </p:ext>
            </p:extLst>
          </p:nvPr>
        </p:nvGraphicFramePr>
        <p:xfrm>
          <a:off x="2130000" y="2946310"/>
          <a:ext cx="4883997" cy="177616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034482">
                  <a:extLst>
                    <a:ext uri="{9D8B030D-6E8A-4147-A177-3AD203B41FA5}">
                      <a16:colId xmlns:a16="http://schemas.microsoft.com/office/drawing/2014/main" val="3927603579"/>
                    </a:ext>
                  </a:extLst>
                </a:gridCol>
                <a:gridCol w="794364">
                  <a:extLst>
                    <a:ext uri="{9D8B030D-6E8A-4147-A177-3AD203B41FA5}">
                      <a16:colId xmlns:a16="http://schemas.microsoft.com/office/drawing/2014/main" val="4272484492"/>
                    </a:ext>
                  </a:extLst>
                </a:gridCol>
                <a:gridCol w="1269743">
                  <a:extLst>
                    <a:ext uri="{9D8B030D-6E8A-4147-A177-3AD203B41FA5}">
                      <a16:colId xmlns:a16="http://schemas.microsoft.com/office/drawing/2014/main" val="3613996231"/>
                    </a:ext>
                  </a:extLst>
                </a:gridCol>
                <a:gridCol w="785408">
                  <a:extLst>
                    <a:ext uri="{9D8B030D-6E8A-4147-A177-3AD203B41FA5}">
                      <a16:colId xmlns:a16="http://schemas.microsoft.com/office/drawing/2014/main" val="4068497807"/>
                    </a:ext>
                  </a:extLst>
                </a:gridCol>
              </a:tblGrid>
              <a:tr h="355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Torony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Hatótáv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Tűzgyorsaság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Sebzés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524706"/>
                  </a:ext>
                </a:extLst>
              </a:tr>
              <a:tr h="355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Alap torony 1. szint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40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006519"/>
                  </a:ext>
                </a:extLst>
              </a:tr>
              <a:tr h="355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Alap torony 2. szint</a:t>
                      </a:r>
                      <a:endParaRPr lang="hu-H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3,5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40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2939"/>
                  </a:ext>
                </a:extLst>
              </a:tr>
              <a:tr h="355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Rakétavető torony 1. szint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2,5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38731"/>
                  </a:ext>
                </a:extLst>
              </a:tr>
              <a:tr h="355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Rakétavető torony 2. szint</a:t>
                      </a:r>
                      <a:endParaRPr lang="hu-H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hu-HU" sz="1200" b="1" baseline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b="1" baseline="0" dirty="0">
                          <a:effectLst/>
                          <a:latin typeface="Roboto Light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lang="hu-HU" sz="1200" b="1" baseline="0" dirty="0">
                        <a:effectLst/>
                        <a:latin typeface="Roboto Light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FA33A8-481D-4DB7-9BEE-B6221788BEE9}"/>
              </a:ext>
            </a:extLst>
          </p:cNvPr>
          <p:cNvSpPr txBox="1"/>
          <p:nvPr/>
        </p:nvSpPr>
        <p:spPr>
          <a:xfrm>
            <a:off x="416687" y="1727266"/>
            <a:ext cx="289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A következő</a:t>
            </a:r>
          </a:p>
          <a:p>
            <a:r>
              <a:rPr lang="hu-HU" sz="3500" dirty="0">
                <a:solidFill>
                  <a:srgbClr val="FDDD00"/>
                </a:solidFill>
                <a:latin typeface="Roboto Thin" panose="02000000000000000000" pitchFamily="2" charset="0"/>
                <a:ea typeface="Roboto" panose="02000000000000000000" pitchFamily="2" charset="0"/>
              </a:rPr>
              <a:t>lépések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39D8EB-7589-6CB0-4A65-373807F74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001759"/>
              </p:ext>
            </p:extLst>
          </p:nvPr>
        </p:nvGraphicFramePr>
        <p:xfrm>
          <a:off x="416687" y="2312042"/>
          <a:ext cx="8310624" cy="234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C2117A1-5F72-D884-7CB2-C35876A5AFEE}"/>
              </a:ext>
            </a:extLst>
          </p:cNvPr>
          <p:cNvCxnSpPr>
            <a:cxnSpLocks/>
          </p:cNvCxnSpPr>
          <p:nvPr/>
        </p:nvCxnSpPr>
        <p:spPr>
          <a:xfrm>
            <a:off x="3015205" y="2882096"/>
            <a:ext cx="0" cy="1203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F6F558D7-11C7-EE7B-9987-CEE6A03A71FC}"/>
              </a:ext>
            </a:extLst>
          </p:cNvPr>
          <p:cNvCxnSpPr>
            <a:cxnSpLocks/>
          </p:cNvCxnSpPr>
          <p:nvPr/>
        </p:nvCxnSpPr>
        <p:spPr>
          <a:xfrm>
            <a:off x="6094071" y="2882096"/>
            <a:ext cx="0" cy="12037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6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32473352-D94E-ECBC-851A-FB46CC5E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96" y="4320640"/>
            <a:ext cx="3159117" cy="2369338"/>
          </a:xfrm>
          <a:prstGeom prst="rect">
            <a:avLst/>
          </a:prstGeom>
        </p:spPr>
      </p:pic>
      <p:pic>
        <p:nvPicPr>
          <p:cNvPr id="6" name="Kép 5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51D9BFF1-B293-57E2-EB10-E9FCD899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7" y="3281228"/>
            <a:ext cx="4530717" cy="340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Kép 9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8E92218E-8118-ECF5-4218-903CE5EF6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96" y="1757294"/>
            <a:ext cx="3159117" cy="23693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B3C3EA70-616B-CA88-12F5-28297D05927C}"/>
              </a:ext>
            </a:extLst>
          </p:cNvPr>
          <p:cNvSpPr txBox="1"/>
          <p:nvPr/>
        </p:nvSpPr>
        <p:spPr>
          <a:xfrm>
            <a:off x="416687" y="1727266"/>
            <a:ext cx="496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hu-HU" sz="3600" dirty="0">
                <a:solidFill>
                  <a:srgbClr val="FDDD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Felhasználói felület alakulása</a:t>
            </a:r>
          </a:p>
        </p:txBody>
      </p:sp>
    </p:spTree>
    <p:extLst>
      <p:ext uri="{BB962C8B-B14F-4D97-AF65-F5344CB8AC3E}">
        <p14:creationId xmlns:p14="http://schemas.microsoft.com/office/powerpoint/2010/main" val="14984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9B83D46-2E0F-0D32-5AC1-C19D179F4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90" y="0"/>
            <a:ext cx="2606619" cy="1408983"/>
          </a:xfrm>
          <a:prstGeom prst="rect">
            <a:avLst/>
          </a:prstGeom>
        </p:spPr>
      </p:pic>
      <p:pic>
        <p:nvPicPr>
          <p:cNvPr id="4" name="334630130_5758964554229507_4715203570770311072_n">
            <a:hlinkClick r:id="" action="ppaction://media"/>
            <a:extLst>
              <a:ext uri="{FF2B5EF4-FFF2-40B4-BE49-F238E27FC236}">
                <a16:creationId xmlns:a16="http://schemas.microsoft.com/office/drawing/2014/main" id="{58F8509E-0302-8D10-111C-4D7F583945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1999" y="2312616"/>
            <a:ext cx="5080001" cy="380559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19782D3-DD38-4AC2-6243-A64889390158}"/>
              </a:ext>
            </a:extLst>
          </p:cNvPr>
          <p:cNvSpPr txBox="1"/>
          <p:nvPr/>
        </p:nvSpPr>
        <p:spPr>
          <a:xfrm>
            <a:off x="416687" y="1727266"/>
            <a:ext cx="469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hu-HU" sz="3600" b="0" i="0" dirty="0">
                <a:solidFill>
                  <a:srgbClr val="FDDD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„A játék élvezetesebbé tétele”</a:t>
            </a:r>
            <a:endParaRPr lang="hu-HU" sz="3600" dirty="0">
              <a:solidFill>
                <a:srgbClr val="FDDD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1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184</Words>
  <Application>Microsoft Office PowerPoint</Application>
  <PresentationFormat>Diavetítés a képernyőre (4:3 oldalarány)</PresentationFormat>
  <Paragraphs>71</Paragraphs>
  <Slides>10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Roboto Light</vt:lpstr>
      <vt:lpstr>Roboto Thin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Czimbercsik Bence</dc:creator>
  <cp:lastModifiedBy>Czimbercsik Bence</cp:lastModifiedBy>
  <cp:revision>1</cp:revision>
  <dcterms:created xsi:type="dcterms:W3CDTF">2023-05-17T17:15:36Z</dcterms:created>
  <dcterms:modified xsi:type="dcterms:W3CDTF">2023-05-18T19:13:14Z</dcterms:modified>
</cp:coreProperties>
</file>