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ae1fa25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ae1fa2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ae1fa259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ae1fa25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ae1fa259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ae1fa25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ae1fa259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ae1fa25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venir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" name="Google Shape;18;p2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1" name="Google Shape;21;p2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550862" y="503906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 rot="5400000">
            <a:off x="4107182" y="-1442457"/>
            <a:ext cx="3978963" cy="11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27" name="Google Shape;27;p3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242406" y="748159"/>
            <a:ext cx="897877" cy="934082"/>
            <a:chOff x="5129684" y="1232940"/>
            <a:chExt cx="897877" cy="934082"/>
          </a:xfrm>
        </p:grpSpPr>
        <p:sp>
          <p:nvSpPr>
            <p:cNvPr id="38" name="Google Shape;38;p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1" name="Google Shape;41;p4"/>
          <p:cNvSpPr txBox="1"/>
          <p:nvPr>
            <p:ph type="title"/>
          </p:nvPr>
        </p:nvSpPr>
        <p:spPr>
          <a:xfrm>
            <a:off x="563563" y="474345"/>
            <a:ext cx="110775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venir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566271" y="3629772"/>
            <a:ext cx="11074866" cy="2678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"/>
          <p:cNvSpPr/>
          <p:nvPr/>
        </p:nvSpPr>
        <p:spPr>
          <a:xfrm rot="-2700000">
            <a:off x="11209132" y="4448189"/>
            <a:ext cx="999200" cy="1262947"/>
          </a:xfrm>
          <a:custGeom>
            <a:rect b="b" l="l" r="r" t="t"/>
            <a:pathLst>
              <a:path extrusionOk="0" h="1262947" w="99920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4"/>
          <p:cNvSpPr/>
          <p:nvPr/>
        </p:nvSpPr>
        <p:spPr>
          <a:xfrm rot="2700000">
            <a:off x="11686937" y="4853516"/>
            <a:ext cx="540000" cy="978284"/>
          </a:xfrm>
          <a:custGeom>
            <a:rect b="b" l="l" r="r" t="t"/>
            <a:pathLst>
              <a:path extrusionOk="0" h="978284" w="54000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0" name="Google Shape;50;p5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51" name="Google Shape;51;p5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550864" y="18812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550863" y="25772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6212024" y="18812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4" type="body"/>
          </p:nvPr>
        </p:nvSpPr>
        <p:spPr>
          <a:xfrm>
            <a:off x="6212023" y="25772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3359149" y="550799"/>
            <a:ext cx="8283313" cy="554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7"/>
          <p:cNvSpPr/>
          <p:nvPr/>
        </p:nvSpPr>
        <p:spPr>
          <a:xfrm flipH="1" rot="8100000">
            <a:off x="-410727" y="3958416"/>
            <a:ext cx="3536330" cy="1853969"/>
          </a:xfrm>
          <a:custGeom>
            <a:rect b="b" l="l" r="r" t="t"/>
            <a:pathLst>
              <a:path extrusionOk="0" h="1853969" w="353633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7"/>
          <p:cNvSpPr/>
          <p:nvPr/>
        </p:nvSpPr>
        <p:spPr>
          <a:xfrm flipH="1" rot="8100000">
            <a:off x="-481151" y="3649708"/>
            <a:ext cx="3478701" cy="2164843"/>
          </a:xfrm>
          <a:custGeom>
            <a:rect b="b" l="l" r="r" t="t"/>
            <a:pathLst>
              <a:path extrusionOk="0" h="2164843" w="3478701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" name="Google Shape;77;p7"/>
          <p:cNvSpPr/>
          <p:nvPr/>
        </p:nvSpPr>
        <p:spPr>
          <a:xfrm flipH="1" rot="2700000">
            <a:off x="1512277" y="2840042"/>
            <a:ext cx="214196" cy="933178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509106" y="1383159"/>
            <a:ext cx="897877" cy="934082"/>
            <a:chOff x="5129684" y="1232940"/>
            <a:chExt cx="897877" cy="934082"/>
          </a:xfrm>
        </p:grpSpPr>
        <p:sp>
          <p:nvSpPr>
            <p:cNvPr id="80" name="Google Shape;80;p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89" name="Google Shape;89;p9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91" name="Google Shape;91;p9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3" name="Google Shape;93;p9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0"/>
          <p:cNvGrpSpPr/>
          <p:nvPr/>
        </p:nvGrpSpPr>
        <p:grpSpPr>
          <a:xfrm>
            <a:off x="220889" y="4984670"/>
            <a:ext cx="897877" cy="934082"/>
            <a:chOff x="5129684" y="1232940"/>
            <a:chExt cx="897877" cy="934082"/>
          </a:xfrm>
        </p:grpSpPr>
        <p:sp>
          <p:nvSpPr>
            <p:cNvPr id="99" name="Google Shape;99;p1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2" name="Google Shape;102;p10"/>
          <p:cNvSpPr txBox="1"/>
          <p:nvPr>
            <p:ph type="title"/>
          </p:nvPr>
        </p:nvSpPr>
        <p:spPr>
          <a:xfrm>
            <a:off x="550863" y="575409"/>
            <a:ext cx="450056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/>
          <p:nvPr>
            <p:ph idx="2" type="pic"/>
          </p:nvPr>
        </p:nvSpPr>
        <p:spPr>
          <a:xfrm>
            <a:off x="5267324" y="575409"/>
            <a:ext cx="6373813" cy="5733316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550863" y="1776195"/>
            <a:ext cx="4500562" cy="45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1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 b="0" i="0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ma imagem contendo Padrão do plano de fundo&#10;&#10;Descrição gerada automaticamente" id="125" name="Google Shape;125;p13"/>
          <p:cNvPicPr preferRelativeResize="0"/>
          <p:nvPr/>
        </p:nvPicPr>
        <p:blipFill rotWithShape="1">
          <a:blip r:embed="rId3">
            <a:alphaModFix/>
          </a:blip>
          <a:srcRect b="1" l="5961" r="16706" t="0"/>
          <a:stretch/>
        </p:blipFill>
        <p:spPr>
          <a:xfrm>
            <a:off x="20" y="1"/>
            <a:ext cx="1219198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13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13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13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-4064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Char char="•"/>
            </a:pPr>
            <a:r>
              <a:rPr lang="en-US"/>
              <a:t>Animação na computação gráfica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chemeClr val="lt1"/>
                </a:solidFill>
              </a:rPr>
              <a:t>Alunos: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chemeClr val="lt1"/>
                </a:solidFill>
              </a:rPr>
              <a:t>Lúcio Sérgio Luis Junqueira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chemeClr val="lt1"/>
                </a:solidFill>
              </a:rPr>
              <a:t>Ronan Junior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chemeClr val="lt1"/>
                </a:solidFill>
              </a:rPr>
              <a:t>Matheus de Azevedo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chemeClr val="lt1"/>
                </a:solidFill>
              </a:rPr>
              <a:t>João Victor Otto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chemeClr val="lt1"/>
                </a:solidFill>
              </a:rPr>
              <a:t>João Victor Freitas</a:t>
            </a:r>
            <a:endParaRPr/>
          </a:p>
          <a:p>
            <a:pPr indent="91757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317059" y="6610814"/>
            <a:ext cx="59584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Imagem tirada de: https://hmateriais.imd.ufrn.br/public/curso/disciplina/5/65/4/4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550862" y="580363"/>
            <a:ext cx="5437188" cy="1997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/>
              <a:t>O que é?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020151" y="3295640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8" name="Google Shape;138;p14"/>
          <p:cNvGrpSpPr/>
          <p:nvPr/>
        </p:nvGrpSpPr>
        <p:grpSpPr>
          <a:xfrm>
            <a:off x="3794180" y="3756805"/>
            <a:ext cx="1795754" cy="1868165"/>
            <a:chOff x="8698730" y="-173668"/>
            <a:chExt cx="1795754" cy="1868165"/>
          </a:xfrm>
        </p:grpSpPr>
        <p:sp>
          <p:nvSpPr>
            <p:cNvPr id="139" name="Google Shape;139;p14"/>
            <p:cNvSpPr/>
            <p:nvPr/>
          </p:nvSpPr>
          <p:spPr>
            <a:xfrm rot="1800000">
              <a:off x="9153221" y="88028"/>
              <a:ext cx="1242172" cy="729202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rot="1800000">
              <a:off x="8926879" y="221946"/>
              <a:ext cx="611884" cy="1076550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4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 rot="1800000">
              <a:off x="9455555" y="532490"/>
              <a:ext cx="630288" cy="1076550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90F4D4">
                    <a:alpha val="6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7140575" y="1520825"/>
            <a:ext cx="450056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 animação digital é a coletânea de vários pontos no tempo onde juntos se dá a ideia de movimento, em um mundo criado digitalmente é possível renderizar um filme, jogo ou o quer que seja através da computação gráfica, com a captura de movimento de determinados objetos.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Uma imagem contendo pessoa, no interior, criança, mesa&#10;&#10;Descrição gerada automaticamente"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17" y="1556996"/>
            <a:ext cx="5633224" cy="37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301083" y="5337717"/>
            <a:ext cx="56146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Imagem retirada de: https://clipchamp.com/en/blog/how-to-create-stop-motion-video-clipchamp/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fazer uma animação?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Para criar a ilusão de movimento, é necessário cumprir 2 coisas: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fotos tiradas devem ser exibidas em sequência, de forma rápida.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Estudos mostram que para criar a ilusão de movimento, as imagens devem ser exibidas a pelo menos uma taxa de 12 imagens por segundo.</a:t>
            </a:r>
            <a:br>
              <a:rPr lang="en-US"/>
            </a:br>
            <a:r>
              <a:rPr lang="en-US"/>
              <a:t>Abaixo disso, perde-se a ilusão de movimento e parece mais um slideshow de fotos.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fotos devem ser tiradas em um curto intervalo de tempo.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geral, em animações, a imagem atual deve ter uma correlação com a imagem anterior. Caso haja mudanças radicais de uma foto pra outra, a animação ficará desconexa e perderá a ilusão de movimento.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Ao tirar fotos em intervalos curtos de tempo, você garante que as mudanças no cenário também serão pequenas. 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4125"/>
            <a:ext cx="12192000" cy="8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3359149" y="1520825"/>
            <a:ext cx="8281987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/>
              <a:t>Como Animação se aplica na computação gráfica?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419157" y="158455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273643" y="2200158"/>
            <a:ext cx="1656714" cy="1656714"/>
            <a:chOff x="2481534" y="2139594"/>
            <a:chExt cx="1656714" cy="1656714"/>
          </a:xfrm>
        </p:grpSpPr>
        <p:sp>
          <p:nvSpPr>
            <p:cNvPr id="160" name="Google Shape;160;p16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2" name="Google Shape;162;p16"/>
          <p:cNvSpPr/>
          <p:nvPr/>
        </p:nvSpPr>
        <p:spPr>
          <a:xfrm rot="-8100000">
            <a:off x="8600937" y="4090109"/>
            <a:ext cx="3682485" cy="1853969"/>
          </a:xfrm>
          <a:custGeom>
            <a:rect b="b" l="l" r="r" t="t"/>
            <a:pathLst>
              <a:path extrusionOk="0" h="1853969" w="3682485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16"/>
          <p:cNvSpPr/>
          <p:nvPr/>
        </p:nvSpPr>
        <p:spPr>
          <a:xfrm rot="-8100000">
            <a:off x="8711129" y="3843994"/>
            <a:ext cx="3644147" cy="2149759"/>
          </a:xfrm>
          <a:custGeom>
            <a:rect b="b" l="l" r="r" t="t"/>
            <a:pathLst>
              <a:path extrusionOk="0" h="2149759" w="3644147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rgbClr val="746EB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3377566" y="3052367"/>
            <a:ext cx="5418772" cy="3040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Onde está inserido o trabalho de um cientista da computação nessa área? São eles que, por exemplo, escrevemos os modelos e programas utilizados para geração das animações. Para isso, é preciso conhecer bem as técnicas utilizadas para geração de imagens 3D, renderização de imagens, geração de efeitos gráficos, tais como luz e sombra, névoa, texturização, etc. É possível ainda gerar animações como resultado final da codificação, utilizando, por exemplo, uma biblioteca gráfica chamada OpenGL. Essa biblioteca fornece os métodos essenciais para geração de imagens estáticas e de animações. Relembrando que a computação gráfica é uma subárea da Ciência da Computação.</a:t>
            </a:r>
            <a:endParaRPr sz="1400"/>
          </a:p>
        </p:txBody>
      </p:sp>
      <p:sp>
        <p:nvSpPr>
          <p:cNvPr id="165" name="Google Shape;165;p16"/>
          <p:cNvSpPr/>
          <p:nvPr/>
        </p:nvSpPr>
        <p:spPr>
          <a:xfrm rot="-2700000">
            <a:off x="10021470" y="2920062"/>
            <a:ext cx="214196" cy="933178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16"/>
          <p:cNvSpPr/>
          <p:nvPr/>
        </p:nvSpPr>
        <p:spPr>
          <a:xfrm rot="-2700000">
            <a:off x="11901768" y="4915975"/>
            <a:ext cx="214196" cy="701949"/>
          </a:xfrm>
          <a:custGeom>
            <a:rect b="b" l="l" r="r" t="t"/>
            <a:pathLst>
              <a:path extrusionOk="0" h="701949" w="214196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17"/>
          <p:cNvSpPr txBox="1"/>
          <p:nvPr>
            <p:ph type="title"/>
          </p:nvPr>
        </p:nvSpPr>
        <p:spPr>
          <a:xfrm>
            <a:off x="3359149" y="1520825"/>
            <a:ext cx="8281987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lang="en-US"/>
              <a:t>Como funciona?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1419157" y="158455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4" name="Google Shape;174;p17"/>
          <p:cNvGrpSpPr/>
          <p:nvPr/>
        </p:nvGrpSpPr>
        <p:grpSpPr>
          <a:xfrm>
            <a:off x="273643" y="2200158"/>
            <a:ext cx="1656714" cy="1656714"/>
            <a:chOff x="2481534" y="2139594"/>
            <a:chExt cx="1656714" cy="1656714"/>
          </a:xfrm>
        </p:grpSpPr>
        <p:sp>
          <p:nvSpPr>
            <p:cNvPr id="175" name="Google Shape;175;p17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77" name="Google Shape;177;p17"/>
          <p:cNvSpPr/>
          <p:nvPr/>
        </p:nvSpPr>
        <p:spPr>
          <a:xfrm rot="-8100000">
            <a:off x="8600937" y="4090109"/>
            <a:ext cx="3682485" cy="1853969"/>
          </a:xfrm>
          <a:custGeom>
            <a:rect b="b" l="l" r="r" t="t"/>
            <a:pathLst>
              <a:path extrusionOk="0" h="1853969" w="3682485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17"/>
          <p:cNvSpPr/>
          <p:nvPr/>
        </p:nvSpPr>
        <p:spPr>
          <a:xfrm rot="-8100000">
            <a:off x="8711129" y="3843994"/>
            <a:ext cx="3644147" cy="2149759"/>
          </a:xfrm>
          <a:custGeom>
            <a:rect b="b" l="l" r="r" t="t"/>
            <a:pathLst>
              <a:path extrusionOk="0" h="2149759" w="3644147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rgbClr val="746EB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3377566" y="3052367"/>
            <a:ext cx="5418772" cy="3040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Um jogo por exemplo tem uma determinada taxa de FPS(Frames per second), essa taxa quanto maior for maior será o número de "fotos" que o vídeo reproduz, a animação se trata disso, a ideia de movimento vem com fotos de determinados segundos sobre um objeto encaminhando do ponto A ao ponto B, e há um número mínimo de "fotos" a serem tiradas pois se não a animação fica desconexa, descontinua. E dependendo do meio da qual será reproduzido o vídeo, ele pode ser em tempo real, para obter uma interação entre o usuário e o ambiente(como por exemplo os jogos), ou não(como por exemplo filmes e seriados).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 rot="-2700000">
            <a:off x="10021470" y="2920062"/>
            <a:ext cx="214196" cy="933178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17"/>
          <p:cNvSpPr/>
          <p:nvPr/>
        </p:nvSpPr>
        <p:spPr>
          <a:xfrm rot="-2700000">
            <a:off x="11901768" y="4915975"/>
            <a:ext cx="214196" cy="701949"/>
          </a:xfrm>
          <a:custGeom>
            <a:rect b="b" l="l" r="r" t="t"/>
            <a:pathLst>
              <a:path extrusionOk="0" h="701949" w="214196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Antes de fazer uma animação…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Antes de criarmos uma animação utilizando a computação gráfica, precisamos primeiro definir algumas coisas: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Precisamos de um “mundo” virtual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Nesse mundo virtual, podemos posicionar objetos e dizer como esses objetos vão se mover conforme a passagem do tempo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Precisamos de uma </a:t>
            </a:r>
            <a:r>
              <a:rPr lang="en-US"/>
              <a:t>"câmera"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Posicionando uma “</a:t>
            </a:r>
            <a:r>
              <a:rPr lang="en-US"/>
              <a:t>câmera”</a:t>
            </a:r>
            <a:r>
              <a:rPr lang="en-US"/>
              <a:t> (janela de viewport) no mundo, podemos tirar “fotos” (renderizar) </a:t>
            </a:r>
            <a:r>
              <a:rPr lang="en-US"/>
              <a:t>deste</a:t>
            </a:r>
            <a:r>
              <a:rPr lang="en-US"/>
              <a:t> mundo, utilizando cálculos matemáticos para dizer o que a </a:t>
            </a:r>
            <a:r>
              <a:rPr lang="en-US"/>
              <a:t>câmera</a:t>
            </a:r>
            <a:r>
              <a:rPr lang="en-US"/>
              <a:t> deve 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Precisamos de uma “tela”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Após a “câmera” ter renderizado o mundo, queremos exibir essa “foto” em algum lugar. A tela do computador é o lugar mais óbvio, mas existem outras formas de se exibir as renderizações feitas…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Algumas considerações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Para realizar a ilusão de movimento, queremos seguir as mesmas regras de uma animação em geral: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</a:t>
            </a:r>
            <a:r>
              <a:rPr lang="en-US"/>
              <a:t>As “fotos” tiradas devem ser exibidas em sequência, de forma rápida.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Aqui estamos falando da exibição das renderizações feitas pela câmera, que vão ser desenhadas na tela para visualização. Algumas formas de visualizar a animação são: em uma janela, em um arquivo de vídeo.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Exibindo os renders feitos pela câmera sequencialmente, e rapidamente, cria-se a ilusão de movimento em um ambiente totalmente virtual.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“fotos” devem ser tiradas em um curto intervalo de tempo.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Queremos minimizar as mudanças bruscas de cenário entre os renders, então os renders devem ser feitos com um curto intervalo de tempo entre eles.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Aqui, no entanto, estamos falando da passagem de tempo no mundo virtual… Enquanto isso, no mundo real…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Fazendo uma animação na computação gráfica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Após todos os elementos estarem prontos, podemos iniciar a passagem de tempo no nosso virtual: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câmera do mundo irá fazer vários renders em sequência.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 renders feitos por essa câmera </a:t>
            </a:r>
            <a:r>
              <a:rPr lang="en-US"/>
              <a:t>serão</a:t>
            </a:r>
            <a:r>
              <a:rPr lang="en-US"/>
              <a:t> </a:t>
            </a:r>
            <a:r>
              <a:rPr lang="en-US"/>
              <a:t>exibidos</a:t>
            </a:r>
            <a:r>
              <a:rPr lang="en-US"/>
              <a:t> / salvos em algum lugar.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Um render pode ser exibido diretamente na tela. Assim podemos ver o estado do nosso mundo virtual praticamente em tempo real.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 renders podem ser salvos no discos, sendo usados preferencialmente para criar um arquivo de vídeo, onde todos os renders feitos podem ser visualizados em sequência.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Desde que a exibição desses renders seja rápida, podemos criar a ilusão de movimento de um mundo virtual, ou seja, criamos uma animação.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