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95260" y="5097145"/>
            <a:ext cx="3629025" cy="143256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460" y="1220470"/>
            <a:ext cx="5283200" cy="283591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12" name="Text Box 11"/>
          <p:cNvSpPr txBox="1"/>
          <p:nvPr/>
        </p:nvSpPr>
        <p:spPr>
          <a:xfrm>
            <a:off x="7618095" y="4533900"/>
            <a:ext cx="2750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original 'departments' table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6587490" y="754380"/>
            <a:ext cx="23704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original 'products' table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441325" y="2912110"/>
            <a:ext cx="5140960" cy="14655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This masterpiece of code attempts to fullfill the </a:t>
            </a:r>
            <a:endParaRPr lang="en-US"/>
          </a:p>
          <a:p>
            <a:r>
              <a:rPr lang="en-US"/>
              <a:t>objectives outlined in and is commonly reffered to as </a:t>
            </a:r>
            <a:endParaRPr lang="en-US"/>
          </a:p>
          <a:p>
            <a:r>
              <a:rPr lang="en-US"/>
              <a:t>BAMAZON !!!</a:t>
            </a:r>
            <a:endParaRPr lang="en-US"/>
          </a:p>
          <a:p>
            <a:endParaRPr lang="en-US"/>
          </a:p>
          <a:p>
            <a:r>
              <a:rPr lang="en-US"/>
              <a:t>- the starting tables used are shown to the right!!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Content Placeholder 10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895465" y="678180"/>
            <a:ext cx="5160645" cy="276987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4" name="Text Box 3"/>
          <p:cNvSpPr txBox="1"/>
          <p:nvPr/>
        </p:nvSpPr>
        <p:spPr>
          <a:xfrm>
            <a:off x="106045" y="99060"/>
            <a:ext cx="21082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bamazonCustomer.js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1610" y="521970"/>
            <a:ext cx="4962525" cy="3662680"/>
          </a:xfrm>
          <a:prstGeom prst="rect">
            <a:avLst/>
          </a:prstGeom>
          <a:ln w="38100">
            <a:solidFill>
              <a:srgbClr val="7030A0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550" y="4062095"/>
            <a:ext cx="5139055" cy="268351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cxnSp>
        <p:nvCxnSpPr>
          <p:cNvPr id="10" name="Straight Arrow Connector 9"/>
          <p:cNvCxnSpPr/>
          <p:nvPr/>
        </p:nvCxnSpPr>
        <p:spPr>
          <a:xfrm flipH="1">
            <a:off x="5281295" y="1969135"/>
            <a:ext cx="1410970" cy="409575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108585" y="4465320"/>
            <a:ext cx="6374130" cy="2288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run bamazonCustomer.js (from console window type:</a:t>
            </a:r>
            <a:endParaRPr lang="en-US"/>
          </a:p>
          <a:p>
            <a:r>
              <a:rPr lang="en-US"/>
              <a:t>node bamazonCustomer.js)</a:t>
            </a:r>
            <a:endParaRPr lang="en-US"/>
          </a:p>
          <a:p>
            <a:r>
              <a:rPr lang="en-US"/>
              <a:t>- customer enters chsoen product by product_id</a:t>
            </a:r>
            <a:endParaRPr lang="en-US"/>
          </a:p>
          <a:p>
            <a:r>
              <a:rPr lang="en-US"/>
              <a:t>- customer enters the amount of chosen product requested</a:t>
            </a:r>
            <a:endParaRPr lang="en-US"/>
          </a:p>
          <a:p>
            <a:r>
              <a:rPr lang="en-US"/>
              <a:t>-the item, number of items, and the total cost of the transaction will be displayed.</a:t>
            </a:r>
            <a:endParaRPr lang="en-US"/>
          </a:p>
          <a:p>
            <a:r>
              <a:rPr lang="en-US"/>
              <a:t>-the results of the transaction will be updated in the products table</a:t>
            </a:r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257165" y="3741420"/>
            <a:ext cx="1495425" cy="153162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7477125" y="3500755"/>
            <a:ext cx="4542155" cy="5200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see 'stock_quantity' and 'product_sales' difference for the Chick Magnet !!</a:t>
            </a:r>
            <a:endParaRPr lang="en-US" sz="1400"/>
          </a:p>
        </p:txBody>
      </p:sp>
      <p:sp>
        <p:nvSpPr>
          <p:cNvPr id="15" name="Text Box 14"/>
          <p:cNvSpPr txBox="1"/>
          <p:nvPr/>
        </p:nvSpPr>
        <p:spPr>
          <a:xfrm>
            <a:off x="6861175" y="280670"/>
            <a:ext cx="12700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/>
              <a:t>products table.</a:t>
            </a:r>
            <a:endParaRPr 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6045" y="1635760"/>
            <a:ext cx="4479925" cy="3340735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39740" y="1048385"/>
            <a:ext cx="6403340" cy="334327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8" name="Text Box 7"/>
          <p:cNvSpPr txBox="1"/>
          <p:nvPr/>
        </p:nvSpPr>
        <p:spPr>
          <a:xfrm>
            <a:off x="106045" y="99060"/>
            <a:ext cx="5916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bamazonManager.js		View Products for Sale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84455" y="5055870"/>
            <a:ext cx="6374130" cy="17399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run bamazonManager.js (from console window type:</a:t>
            </a:r>
            <a:endParaRPr lang="en-US"/>
          </a:p>
          <a:p>
            <a:r>
              <a:rPr lang="en-US"/>
              <a:t>node bamazonManager.js)</a:t>
            </a:r>
            <a:endParaRPr lang="en-US"/>
          </a:p>
          <a:p>
            <a:r>
              <a:rPr lang="en-US"/>
              <a:t>- From the 'Choose a menu option' pick 'View Product for Sale'</a:t>
            </a:r>
            <a:endParaRPr lang="en-US"/>
          </a:p>
          <a:p>
            <a:r>
              <a:rPr lang="en-US"/>
              <a:t>-a summary from the 'products' table will be displayed showing item_id, product_name, price, and stock_quantity</a:t>
            </a:r>
            <a:endParaRPr lang="en-US"/>
          </a:p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" y="466725"/>
            <a:ext cx="4441825" cy="1099820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11" name="Content Placeholder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45" y="1647825"/>
            <a:ext cx="4479925" cy="3340735"/>
          </a:xfrm>
          <a:prstGeom prst="rect">
            <a:avLst/>
          </a:prstGeom>
          <a:ln w="38100">
            <a:solidFill>
              <a:srgbClr val="7030A0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015" y="478790"/>
            <a:ext cx="4441825" cy="1099820"/>
          </a:xfrm>
          <a:prstGeom prst="rect">
            <a:avLst/>
          </a:prstGeom>
          <a:ln w="38100">
            <a:solidFill>
              <a:srgbClr val="7030A0"/>
            </a:solidFill>
          </a:ln>
        </p:spPr>
      </p:pic>
      <p:sp>
        <p:nvSpPr>
          <p:cNvPr id="14" name="Text Box 13"/>
          <p:cNvSpPr txBox="1"/>
          <p:nvPr/>
        </p:nvSpPr>
        <p:spPr>
          <a:xfrm>
            <a:off x="5522595" y="673735"/>
            <a:ext cx="12700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/>
              <a:t>products table.</a:t>
            </a:r>
            <a:endParaRPr 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539740" y="522605"/>
            <a:ext cx="6403340" cy="334327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8" name="Text Box 7"/>
          <p:cNvSpPr txBox="1"/>
          <p:nvPr/>
        </p:nvSpPr>
        <p:spPr>
          <a:xfrm>
            <a:off x="106045" y="99060"/>
            <a:ext cx="47504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bamazonManager.js	View Low Inventory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84455" y="5055870"/>
            <a:ext cx="6374130" cy="17399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run bamazonManager.js (from console window type:</a:t>
            </a:r>
            <a:endParaRPr lang="en-US"/>
          </a:p>
          <a:p>
            <a:r>
              <a:rPr lang="en-US"/>
              <a:t>node bamazonManager.js)</a:t>
            </a:r>
            <a:endParaRPr lang="en-US"/>
          </a:p>
          <a:p>
            <a:r>
              <a:rPr lang="en-US"/>
              <a:t>- From the 'Choose a menu option' pick 'View Low Inventory'</a:t>
            </a:r>
            <a:endParaRPr lang="en-US"/>
          </a:p>
          <a:p>
            <a:r>
              <a:rPr lang="en-US"/>
              <a:t>- a summary from the 'products' table will be displayed showing item_id, product_name, price, and stock_quantity for all products whose stock_quantity is less than 5.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5522595" y="147955"/>
            <a:ext cx="12700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/>
              <a:t>products table.</a:t>
            </a:r>
            <a:endParaRPr lang="en-US" sz="14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" y="407670"/>
            <a:ext cx="4142740" cy="116903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85" y="1687830"/>
            <a:ext cx="5152390" cy="19253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1295" y="1173480"/>
            <a:ext cx="4426585" cy="1003935"/>
          </a:xfrm>
          <a:prstGeom prst="rect">
            <a:avLst/>
          </a:prstGeom>
          <a:ln w="38100">
            <a:solidFill>
              <a:srgbClr val="7030A0"/>
            </a:solidFill>
          </a:ln>
        </p:spPr>
      </p:pic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43065" y="516890"/>
            <a:ext cx="5308600" cy="277177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14" name="Text Box 13"/>
          <p:cNvSpPr txBox="1"/>
          <p:nvPr/>
        </p:nvSpPr>
        <p:spPr>
          <a:xfrm>
            <a:off x="6631940" y="135890"/>
            <a:ext cx="12700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/>
              <a:t>products table.</a:t>
            </a:r>
            <a:endParaRPr lang="en-US" sz="14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715" y="3978910"/>
            <a:ext cx="5256530" cy="276161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" y="2252345"/>
            <a:ext cx="5516245" cy="1003935"/>
          </a:xfrm>
          <a:prstGeom prst="rect">
            <a:avLst/>
          </a:prstGeom>
          <a:ln w="38100">
            <a:solidFill>
              <a:srgbClr val="7030A0"/>
            </a:solidFill>
          </a:ln>
        </p:spPr>
      </p:pic>
      <p:sp>
        <p:nvSpPr>
          <p:cNvPr id="11" name="Text Box 10"/>
          <p:cNvSpPr txBox="1"/>
          <p:nvPr/>
        </p:nvSpPr>
        <p:spPr>
          <a:xfrm>
            <a:off x="106045" y="99060"/>
            <a:ext cx="44811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bamazonManager.js	Add to Inventory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168910" y="3946525"/>
            <a:ext cx="6374130" cy="2288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run bamazonManager.js (from console window type:</a:t>
            </a:r>
            <a:endParaRPr lang="en-US"/>
          </a:p>
          <a:p>
            <a:r>
              <a:rPr lang="en-US"/>
              <a:t>node bamazonManager.js)</a:t>
            </a:r>
            <a:endParaRPr lang="en-US"/>
          </a:p>
          <a:p>
            <a:r>
              <a:rPr lang="en-US"/>
              <a:t>- From the 'Choose a menu option' pick 'Add to Inventory'</a:t>
            </a:r>
            <a:endParaRPr lang="en-US"/>
          </a:p>
          <a:p>
            <a:r>
              <a:rPr lang="en-US"/>
              <a:t>- the user will chose an item to add to its 'stock_quantity'.</a:t>
            </a:r>
            <a:endParaRPr lang="en-US"/>
          </a:p>
          <a:p>
            <a:r>
              <a:rPr lang="en-US"/>
              <a:t>- the user will then input the amount to add.</a:t>
            </a:r>
            <a:endParaRPr lang="en-US"/>
          </a:p>
          <a:p>
            <a:r>
              <a:rPr lang="en-US">
                <a:sym typeface="+mn-ea"/>
              </a:rPr>
              <a:t>-the results of the transaction will be updated in the 'products' table</a:t>
            </a:r>
            <a:endParaRPr lang="en-US"/>
          </a:p>
          <a:p>
            <a:r>
              <a:rPr lang="en-US"/>
              <a:t> </a:t>
            </a:r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812155" y="1969135"/>
            <a:ext cx="880110" cy="32512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510530" y="3549015"/>
            <a:ext cx="1025525" cy="699135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7103745" y="3476625"/>
            <a:ext cx="4542155" cy="5200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see the 200 increase in 'stock_quantity' for item_id 5, the Boy Toy !! !!</a:t>
            </a:r>
            <a:endParaRPr 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74625" y="1216025"/>
            <a:ext cx="4071620" cy="946150"/>
          </a:xfrm>
          <a:prstGeom prst="rect">
            <a:avLst/>
          </a:prstGeom>
          <a:ln w="38100">
            <a:solidFill>
              <a:srgbClr val="7030A0"/>
            </a:solidFill>
          </a:ln>
        </p:spPr>
      </p:pic>
      <p:sp>
        <p:nvSpPr>
          <p:cNvPr id="14" name="Text Box 13"/>
          <p:cNvSpPr txBox="1"/>
          <p:nvPr/>
        </p:nvSpPr>
        <p:spPr>
          <a:xfrm>
            <a:off x="6631940" y="135890"/>
            <a:ext cx="12700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/>
              <a:t>products table.</a:t>
            </a:r>
            <a:endParaRPr lang="en-US" sz="14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780" y="451485"/>
            <a:ext cx="5256530" cy="276161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11" name="Text Box 10"/>
          <p:cNvSpPr txBox="1"/>
          <p:nvPr/>
        </p:nvSpPr>
        <p:spPr>
          <a:xfrm>
            <a:off x="106045" y="99060"/>
            <a:ext cx="45523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bamazonManager.js	Add New Product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168910" y="3959225"/>
            <a:ext cx="6374130" cy="2288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run bamazonManager.js (from console window type:</a:t>
            </a:r>
            <a:endParaRPr lang="en-US"/>
          </a:p>
          <a:p>
            <a:r>
              <a:rPr lang="en-US"/>
              <a:t>node bamazonManager.js)</a:t>
            </a:r>
            <a:endParaRPr lang="en-US"/>
          </a:p>
          <a:p>
            <a:r>
              <a:rPr lang="en-US"/>
              <a:t>- From the 'Choose a menu option' pick 'Add New Product'</a:t>
            </a:r>
            <a:endParaRPr lang="en-US"/>
          </a:p>
          <a:p>
            <a:r>
              <a:rPr lang="en-US"/>
              <a:t>- the user will enter a name, department, price, and quantity for the new product.</a:t>
            </a:r>
            <a:endParaRPr lang="en-US"/>
          </a:p>
          <a:p>
            <a:r>
              <a:rPr lang="en-US">
                <a:sym typeface="+mn-ea"/>
              </a:rPr>
              <a:t>-the results of the transaction will be updated in the 'products' table</a:t>
            </a:r>
            <a:endParaRPr lang="en-US"/>
          </a:p>
          <a:p>
            <a:r>
              <a:rPr lang="en-US"/>
              <a:t> </a:t>
            </a:r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812155" y="1969135"/>
            <a:ext cx="880110" cy="32512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510530" y="3549015"/>
            <a:ext cx="1025525" cy="699135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7177405" y="3353435"/>
            <a:ext cx="4542155" cy="5200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see the new product 'Fizzy Crack' add to the products table with the newest item_id !! !!</a:t>
            </a:r>
            <a:endParaRPr lang="en-US" sz="1400"/>
          </a:p>
        </p:txBody>
      </p:sp>
      <p:pic>
        <p:nvPicPr>
          <p:cNvPr id="16" name="Content Placeholder 15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45935" y="3921760"/>
            <a:ext cx="5126355" cy="282765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115" y="2214880"/>
            <a:ext cx="5412740" cy="1137920"/>
          </a:xfrm>
          <a:prstGeom prst="rect">
            <a:avLst/>
          </a:prstGeom>
          <a:ln w="38100">
            <a:solidFill>
              <a:srgbClr val="7030A0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27965" y="768350"/>
            <a:ext cx="4578350" cy="664845"/>
          </a:xfrm>
          <a:prstGeom prst="rect">
            <a:avLst/>
          </a:prstGeom>
          <a:ln w="38100">
            <a:solidFill>
              <a:srgbClr val="7030A0"/>
            </a:solidFill>
          </a:ln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21615" y="1524000"/>
            <a:ext cx="6597650" cy="1427480"/>
          </a:xfrm>
          <a:prstGeom prst="rect">
            <a:avLst/>
          </a:prstGeom>
          <a:ln w="38100">
            <a:solidFill>
              <a:srgbClr val="7030A0"/>
            </a:solidFill>
          </a:ln>
        </p:spPr>
      </p:pic>
      <p:pic>
        <p:nvPicPr>
          <p:cNvPr id="16" name="Content Placeholder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145" y="3738245"/>
            <a:ext cx="5242560" cy="289242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0170" y="1844040"/>
            <a:ext cx="3483610" cy="115379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11" name="Text Box 10"/>
          <p:cNvSpPr txBox="1"/>
          <p:nvPr/>
        </p:nvSpPr>
        <p:spPr>
          <a:xfrm>
            <a:off x="106045" y="99060"/>
            <a:ext cx="61410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bamazonSupervisor.js	View Product Sales by Department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132080" y="4181475"/>
            <a:ext cx="6374130" cy="17399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run bamazonSupervisor.js (from console window type:</a:t>
            </a:r>
            <a:endParaRPr lang="en-US"/>
          </a:p>
          <a:p>
            <a:r>
              <a:rPr lang="en-US"/>
              <a:t>node bamazonSupervizor.js)</a:t>
            </a:r>
            <a:endParaRPr lang="en-US"/>
          </a:p>
          <a:p>
            <a:r>
              <a:rPr lang="en-US"/>
              <a:t>- From the 'Choose a menu option' pick 'View Product Sales by Department'</a:t>
            </a:r>
            <a:endParaRPr lang="en-US"/>
          </a:p>
          <a:p>
            <a:r>
              <a:rPr lang="en-US">
                <a:sym typeface="+mn-ea"/>
              </a:rPr>
              <a:t>-the results are from the joined tables 'products' and 'departments' and is displayed in the console window.</a:t>
            </a:r>
            <a:r>
              <a:rPr lang="en-US"/>
              <a:t> 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6718300" y="3257550"/>
            <a:ext cx="12700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/>
              <a:t>products table.</a:t>
            </a:r>
            <a:endParaRPr lang="en-US" sz="1400"/>
          </a:p>
        </p:txBody>
      </p:sp>
      <p:sp>
        <p:nvSpPr>
          <p:cNvPr id="10" name="Text Box 9"/>
          <p:cNvSpPr txBox="1"/>
          <p:nvPr/>
        </p:nvSpPr>
        <p:spPr>
          <a:xfrm>
            <a:off x="7701280" y="1450975"/>
            <a:ext cx="15659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/>
              <a:t>departments table.</a:t>
            </a:r>
            <a:endParaRPr lang="en-US" sz="1400"/>
          </a:p>
        </p:txBody>
      </p:sp>
      <p:sp>
        <p:nvSpPr>
          <p:cNvPr id="18" name="Text Box 17"/>
          <p:cNvSpPr txBox="1"/>
          <p:nvPr/>
        </p:nvSpPr>
        <p:spPr>
          <a:xfrm>
            <a:off x="208280" y="3021965"/>
            <a:ext cx="45421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see total_profit calculated on the fly !! !!</a:t>
            </a:r>
            <a:endParaRPr 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071995" y="4085590"/>
            <a:ext cx="4756150" cy="184531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035" y="1237615"/>
            <a:ext cx="4760595" cy="157670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10" name="Text Box 9"/>
          <p:cNvSpPr txBox="1"/>
          <p:nvPr/>
        </p:nvSpPr>
        <p:spPr>
          <a:xfrm>
            <a:off x="6606540" y="750570"/>
            <a:ext cx="15659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/>
              <a:t>departments table.</a:t>
            </a:r>
            <a:endParaRPr lang="en-US" sz="1400"/>
          </a:p>
        </p:txBody>
      </p:sp>
      <p:pic>
        <p:nvPicPr>
          <p:cNvPr id="12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" y="1700530"/>
            <a:ext cx="4492625" cy="690245"/>
          </a:xfrm>
          <a:prstGeom prst="rect">
            <a:avLst/>
          </a:prstGeom>
          <a:ln w="38100">
            <a:solidFill>
              <a:srgbClr val="7030A0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415" y="2461895"/>
            <a:ext cx="6061710" cy="866140"/>
          </a:xfrm>
          <a:prstGeom prst="rect">
            <a:avLst/>
          </a:prstGeom>
          <a:ln w="38100">
            <a:solidFill>
              <a:srgbClr val="7030A0"/>
            </a:solidFill>
          </a:ln>
        </p:spPr>
      </p:pic>
      <p:sp>
        <p:nvSpPr>
          <p:cNvPr id="17" name="Text Box 16"/>
          <p:cNvSpPr txBox="1"/>
          <p:nvPr/>
        </p:nvSpPr>
        <p:spPr>
          <a:xfrm>
            <a:off x="106045" y="99060"/>
            <a:ext cx="51898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bamazonSupervisor.js	Create New Department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132080" y="4181475"/>
            <a:ext cx="6374130" cy="2014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run bamazonSupervisor.js (from console window type:</a:t>
            </a:r>
            <a:endParaRPr lang="en-US"/>
          </a:p>
          <a:p>
            <a:r>
              <a:rPr lang="en-US"/>
              <a:t>node bamazonSupervizor.js)</a:t>
            </a:r>
            <a:endParaRPr lang="en-US"/>
          </a:p>
          <a:p>
            <a:r>
              <a:rPr lang="en-US"/>
              <a:t>- From the 'Choose a menu option' pick 'Create New Department'</a:t>
            </a:r>
            <a:endParaRPr lang="en-US"/>
          </a:p>
          <a:p>
            <a:r>
              <a:rPr lang="en-US"/>
              <a:t>- the user will input a new department name and then input its department overhead cost.</a:t>
            </a:r>
            <a:endParaRPr lang="en-US"/>
          </a:p>
          <a:p>
            <a:r>
              <a:rPr lang="en-US">
                <a:sym typeface="+mn-ea"/>
              </a:rPr>
              <a:t>-the results of the transaction will be updated in the 'departments' table</a:t>
            </a:r>
            <a:r>
              <a:rPr lang="en-US"/>
              <a:t> 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7177405" y="3206115"/>
            <a:ext cx="4542155" cy="5200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like everyone else.. we now have a 'crap' department in the updated departments table!! !!</a:t>
            </a:r>
            <a:endParaRPr lang="en-US" sz="140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6242685" y="1883410"/>
            <a:ext cx="658495" cy="438785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763895" y="3575685"/>
            <a:ext cx="1031875" cy="122936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2989</Words>
  <Application>WPS Presentation</Application>
  <PresentationFormat>Widescreen</PresentationFormat>
  <Paragraphs>94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SWEET T</dc:creator>
  <cp:lastModifiedBy>SWEET T</cp:lastModifiedBy>
  <cp:revision>8</cp:revision>
  <dcterms:created xsi:type="dcterms:W3CDTF">2017-07-12T20:53:36Z</dcterms:created>
  <dcterms:modified xsi:type="dcterms:W3CDTF">2017-07-13T00:23:53Z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1033-10.1.0.5656</vt:lpwstr>
  </property>
</Properties>
</file>