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9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EEF8E388-F90F-46A0-97E2-B70C5095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303" y="3696236"/>
            <a:ext cx="8460589" cy="243410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zh-CN" sz="2400" dirty="0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E2C845D4-A989-4F57-846D-589982E631A8}"/>
              </a:ext>
            </a:extLst>
          </p:cNvPr>
          <p:cNvSpPr txBox="1">
            <a:spLocks/>
          </p:cNvSpPr>
          <p:nvPr userDrawn="1"/>
        </p:nvSpPr>
        <p:spPr>
          <a:xfrm>
            <a:off x="1786455" y="1711766"/>
            <a:ext cx="8980284" cy="1189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7FE6EE-744A-4F02-9C33-1F7481461C60}"/>
              </a:ext>
            </a:extLst>
          </p:cNvPr>
          <p:cNvSpPr txBox="1"/>
          <p:nvPr userDrawn="1"/>
        </p:nvSpPr>
        <p:spPr>
          <a:xfrm>
            <a:off x="3510850" y="6329059"/>
            <a:ext cx="55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https://github.com/AdolfKing/DeepLearningSlides</a:t>
            </a:r>
          </a:p>
        </p:txBody>
      </p:sp>
    </p:spTree>
    <p:extLst>
      <p:ext uri="{BB962C8B-B14F-4D97-AF65-F5344CB8AC3E}">
        <p14:creationId xmlns:p14="http://schemas.microsoft.com/office/powerpoint/2010/main" val="36991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A270-E78B-430C-8EFE-0588B810CBB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L2021Spring@163.com" TargetMode="External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下载_cone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16" y="5592056"/>
            <a:ext cx="1225368" cy="1214428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46301" y="3157949"/>
            <a:ext cx="8460589" cy="2434107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/>
              <a:t>Acknowledge to: Guoqiang Zhong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Organizers: Guoqiang Zhong, </a:t>
            </a:r>
            <a:r>
              <a:rPr lang="en-US" altLang="zh-CN" sz="2400" dirty="0" err="1"/>
              <a:t>Zhaoyang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Niu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Machine Learning Research Group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Ocean University of China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Qingdao, China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93655" y="1111521"/>
            <a:ext cx="7965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3 K-Nearest Neighbors for Classification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378" y="171943"/>
            <a:ext cx="10515600" cy="897004"/>
          </a:xfrm>
        </p:spPr>
        <p:txBody>
          <a:bodyPr/>
          <a:lstStyle/>
          <a:p>
            <a:r>
              <a:rPr lang="en-US" altLang="zh-CN" dirty="0"/>
              <a:t>K-nearest neighbors for classification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221" y="1361985"/>
            <a:ext cx="8061106" cy="2475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training data set and a test data set, for k-nearest neighbors (k-NN) classification, we apply the Euclidean distance to measure the similarity between a pair of data. The k-NN classifier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performs as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steps.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430" y="1530864"/>
            <a:ext cx="3438525" cy="250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4850" y="3662451"/>
                <a:ext cx="11191741" cy="3155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test datum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Among the training set, identify the k nearest neighbors of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(data most similar to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class most frequently found among these k nearest neighbors.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Label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0" y="3662451"/>
                <a:ext cx="11191741" cy="3155736"/>
              </a:xfrm>
              <a:prstGeom prst="rect">
                <a:avLst/>
              </a:prstGeom>
              <a:blipFill rotWithShape="0">
                <a:blip r:embed="rId4"/>
                <a:stretch>
                  <a:fillRect l="-980" b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5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049"/>
            <a:ext cx="10515600" cy="5077449"/>
          </a:xfrm>
        </p:spPr>
        <p:txBody>
          <a:bodyPr>
            <a:normAutofit/>
          </a:bodyPr>
          <a:lstStyle/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Download a classification dataset from the UCI machine learning repository (</a:t>
            </a:r>
            <a:r>
              <a:rPr lang="en-US" altLang="zh-CN" dirty="0">
                <a:hlinkClick r:id="rId2"/>
              </a:rPr>
              <a:t>https://archive.ics.uci.edu/ml/datasets.php</a:t>
            </a:r>
            <a:r>
              <a:rPr lang="en-US" altLang="zh-CN" dirty="0"/>
              <a:t>). 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Split the dataset into a training set and a test set.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Write the Python code of k-nearest neighbors to solve the classification problem. 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Submit your compressed code, result and report in one week to </a:t>
            </a:r>
            <a:r>
              <a:rPr lang="en-US" altLang="zh-CN" dirty="0">
                <a:hlinkClick r:id="rId3"/>
              </a:rPr>
              <a:t>DL2021Spring@163.com</a:t>
            </a:r>
            <a:r>
              <a:rPr lang="en-US" altLang="zh-CN" dirty="0"/>
              <a:t>. The code should be reproducible, the result includes classification accuracy on the test set, visualization and that for analysis, while the report introduces the detailed process of your experiments.</a:t>
            </a:r>
            <a:endParaRPr lang="zh-CN" altLang="en-US" dirty="0"/>
          </a:p>
        </p:txBody>
      </p:sp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39326" y="2411295"/>
            <a:ext cx="30396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zh-CN" alt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237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K-nearest neighbors for classification</vt:lpstr>
      <vt:lpstr>Experiment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Guoqiang</dc:creator>
  <cp:lastModifiedBy>zhong</cp:lastModifiedBy>
  <cp:revision>34</cp:revision>
  <dcterms:created xsi:type="dcterms:W3CDTF">2020-09-22T01:22:54Z</dcterms:created>
  <dcterms:modified xsi:type="dcterms:W3CDTF">2021-04-28T06:27:03Z</dcterms:modified>
</cp:coreProperties>
</file>