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69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41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27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>
            <a:extLst>
              <a:ext uri="{FF2B5EF4-FFF2-40B4-BE49-F238E27FC236}">
                <a16:creationId xmlns:a16="http://schemas.microsoft.com/office/drawing/2014/main" xmlns="" id="{EEF8E388-F90F-46A0-97E2-B70C5095A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6303" y="3696236"/>
            <a:ext cx="8460589" cy="243410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altLang="zh-CN" sz="2400" dirty="0"/>
          </a:p>
        </p:txBody>
      </p:sp>
      <p:sp>
        <p:nvSpPr>
          <p:cNvPr id="8" name="标题 6">
            <a:extLst>
              <a:ext uri="{FF2B5EF4-FFF2-40B4-BE49-F238E27FC236}">
                <a16:creationId xmlns:a16="http://schemas.microsoft.com/office/drawing/2014/main" xmlns="" id="{E2C845D4-A989-4F57-846D-589982E631A8}"/>
              </a:ext>
            </a:extLst>
          </p:cNvPr>
          <p:cNvSpPr txBox="1">
            <a:spLocks/>
          </p:cNvSpPr>
          <p:nvPr userDrawn="1"/>
        </p:nvSpPr>
        <p:spPr>
          <a:xfrm>
            <a:off x="1786455" y="1711766"/>
            <a:ext cx="8980284" cy="11895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28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57FE6EE-744A-4F02-9C33-1F7481461C60}"/>
              </a:ext>
            </a:extLst>
          </p:cNvPr>
          <p:cNvSpPr txBox="1"/>
          <p:nvPr userDrawn="1"/>
        </p:nvSpPr>
        <p:spPr>
          <a:xfrm>
            <a:off x="3510850" y="6329059"/>
            <a:ext cx="553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https://github.com/AdolfKing/DeepLearningSlides</a:t>
            </a:r>
          </a:p>
        </p:txBody>
      </p:sp>
    </p:spTree>
    <p:extLst>
      <p:ext uri="{BB962C8B-B14F-4D97-AF65-F5344CB8AC3E}">
        <p14:creationId xmlns:p14="http://schemas.microsoft.com/office/powerpoint/2010/main" val="369918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22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36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13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3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86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58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99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22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FA270-E78B-430C-8EFE-0588B810CBB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02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L2021Spring@163.com" TargetMode="External"/><Relationship Id="rId2" Type="http://schemas.openxmlformats.org/officeDocument/2006/relationships/hyperlink" Target="https://archive.ics.uci.edu/ml/datasets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下载_conew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016" y="5592056"/>
            <a:ext cx="1225368" cy="1214428"/>
          </a:xfrm>
          <a:prstGeom prst="rect">
            <a:avLst/>
          </a:prstGeom>
        </p:spPr>
      </p:pic>
      <p:sp>
        <p:nvSpPr>
          <p:cNvPr id="5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46301" y="3157949"/>
            <a:ext cx="8460589" cy="2434107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2400" dirty="0"/>
              <a:t>Acknowledge to: Guoqiang Zhong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Organizers: Guoqiang Zhong, </a:t>
            </a:r>
            <a:r>
              <a:rPr lang="en-US" altLang="zh-CN" sz="2400" dirty="0" err="1"/>
              <a:t>Zhaoyang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Niu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Machine Learning Research Group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Ocean University of China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Qingdao, China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93655" y="1227432"/>
            <a:ext cx="7965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2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378" y="171943"/>
            <a:ext cx="10515600" cy="897004"/>
          </a:xfrm>
        </p:spPr>
        <p:txBody>
          <a:bodyPr/>
          <a:lstStyle/>
          <a:p>
            <a:r>
              <a:rPr lang="en-US" altLang="zh-CN" dirty="0" smtClean="0"/>
              <a:t>Linear Regression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91221" y="1361985"/>
                <a:ext cx="8395956" cy="534790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set of 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data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points and  their corresponding responses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try to find a linear function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optimize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lim>
                      </m:limLow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lim>
                      </m:limLow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vector with all ones. Hence,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221" y="1361985"/>
                <a:ext cx="8395956" cy="5347908"/>
              </a:xfrm>
              <a:blipFill rotWithShape="0">
                <a:blip r:embed="rId2"/>
                <a:stretch>
                  <a:fillRect l="-1307" b="-1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3" descr="Figure1.4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120" y="1161358"/>
            <a:ext cx="3959879" cy="338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8050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ts val="36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dirty="0" smtClean="0"/>
              <a:t> Download a regression dataset </a:t>
            </a:r>
            <a:r>
              <a:rPr lang="en-US" altLang="zh-CN" dirty="0"/>
              <a:t>from </a:t>
            </a:r>
            <a:r>
              <a:rPr lang="en-US" altLang="zh-CN" dirty="0" smtClean="0"/>
              <a:t>UCI machine </a:t>
            </a:r>
            <a:r>
              <a:rPr lang="en-US" altLang="zh-CN" dirty="0"/>
              <a:t>learning repository (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archive.ics.uci.edu/ml/datasets.php</a:t>
            </a:r>
            <a:r>
              <a:rPr lang="en-US" altLang="zh-CN" dirty="0" smtClean="0"/>
              <a:t>).</a:t>
            </a:r>
          </a:p>
          <a:p>
            <a:pPr algn="just">
              <a:lnSpc>
                <a:spcPts val="36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dirty="0" smtClean="0"/>
              <a:t>Write the Python code of linear least squares to solve the linear regression problem. </a:t>
            </a:r>
          </a:p>
          <a:p>
            <a:pPr algn="just">
              <a:lnSpc>
                <a:spcPts val="36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dirty="0" smtClean="0"/>
              <a:t> Submit your compressed code, result and report in one week </a:t>
            </a:r>
            <a:r>
              <a:rPr lang="en-US" altLang="zh-CN" smtClean="0"/>
              <a:t>to </a:t>
            </a:r>
            <a:r>
              <a:rPr lang="en-US" altLang="zh-CN" smtClean="0">
                <a:hlinkClick r:id="rId3"/>
              </a:rPr>
              <a:t>DL2021Spring@163.com</a:t>
            </a:r>
            <a:r>
              <a:rPr lang="en-US" altLang="zh-CN" dirty="0" smtClean="0"/>
              <a:t>. The code should be reproducible, the result includes mean square error, visualization and that for analysis, while the report introduces the detailed process of your experiments.</a:t>
            </a:r>
            <a:endParaRPr lang="zh-CN" altLang="en-US" dirty="0"/>
          </a:p>
        </p:txBody>
      </p:sp>
      <p:pic>
        <p:nvPicPr>
          <p:cNvPr id="4" name="图片 3" descr="u=1907756794,293736522&amp;fm=21&amp;gp=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1066" y="5656006"/>
            <a:ext cx="1485468" cy="11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4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u=1907756794,293736522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066" y="5656006"/>
            <a:ext cx="1485468" cy="11191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39326" y="2411295"/>
            <a:ext cx="303961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you!</a:t>
            </a:r>
            <a:endParaRPr lang="zh-CN" alt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31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123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Linear Regression</vt:lpstr>
      <vt:lpstr>Experiment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 Guoqiang</dc:creator>
  <cp:lastModifiedBy>Zhong Guoqiang</cp:lastModifiedBy>
  <cp:revision>25</cp:revision>
  <dcterms:created xsi:type="dcterms:W3CDTF">2020-09-22T01:22:54Z</dcterms:created>
  <dcterms:modified xsi:type="dcterms:W3CDTF">2021-03-31T07:42:45Z</dcterms:modified>
</cp:coreProperties>
</file>