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69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41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27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>
            <a:extLst>
              <a:ext uri="{FF2B5EF4-FFF2-40B4-BE49-F238E27FC236}">
                <a16:creationId xmlns:a16="http://schemas.microsoft.com/office/drawing/2014/main" id="{EEF8E388-F90F-46A0-97E2-B70C5095A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6303" y="3696236"/>
            <a:ext cx="8460589" cy="243410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altLang="zh-CN" sz="2400" dirty="0"/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id="{E2C845D4-A989-4F57-846D-589982E631A8}"/>
              </a:ext>
            </a:extLst>
          </p:cNvPr>
          <p:cNvSpPr txBox="1">
            <a:spLocks/>
          </p:cNvSpPr>
          <p:nvPr userDrawn="1"/>
        </p:nvSpPr>
        <p:spPr>
          <a:xfrm>
            <a:off x="1786455" y="1711766"/>
            <a:ext cx="8980284" cy="11895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28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7FE6EE-744A-4F02-9C33-1F7481461C60}"/>
              </a:ext>
            </a:extLst>
          </p:cNvPr>
          <p:cNvSpPr txBox="1"/>
          <p:nvPr userDrawn="1"/>
        </p:nvSpPr>
        <p:spPr>
          <a:xfrm>
            <a:off x="3510850" y="6329059"/>
            <a:ext cx="553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https://github.com/AdolfKing/DeepLearningSlides</a:t>
            </a:r>
          </a:p>
        </p:txBody>
      </p:sp>
    </p:spTree>
    <p:extLst>
      <p:ext uri="{BB962C8B-B14F-4D97-AF65-F5344CB8AC3E}">
        <p14:creationId xmlns:p14="http://schemas.microsoft.com/office/powerpoint/2010/main" val="369918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2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36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3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3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6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8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9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22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FA270-E78B-430C-8EFE-0588B810CBBE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02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mailto:DL2021Spring@163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下载_conew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016" y="5592056"/>
            <a:ext cx="1225368" cy="1214428"/>
          </a:xfrm>
          <a:prstGeom prst="rect">
            <a:avLst/>
          </a:prstGeom>
        </p:spPr>
      </p:pic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46301" y="3157949"/>
            <a:ext cx="8460589" cy="2434107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2400" dirty="0"/>
              <a:t>Acknowledge to: Guoqiang Zhong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Organizers: Guoqiang Zhong, </a:t>
            </a:r>
            <a:r>
              <a:rPr lang="en-US" altLang="zh-CN" sz="2400" dirty="0" err="1"/>
              <a:t>Zhaoyang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Niu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Machine Learning Research Group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Ocean University of China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Qingdao, China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93655" y="1111521"/>
            <a:ext cx="7965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5 Back Propagation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1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MLP &amp; </a:t>
            </a:r>
            <a:r>
              <a:rPr lang="zh-CN" altLang="en-US"/>
              <a:t>Back propagation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Cost function: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4331970"/>
            <a:ext cx="5077460" cy="2223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580" y="560070"/>
            <a:ext cx="2768600" cy="15005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260" y="3822065"/>
            <a:ext cx="3296920" cy="29165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430" y="1691005"/>
            <a:ext cx="4575175" cy="822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6595" y="2513965"/>
            <a:ext cx="7565390" cy="181800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6310648" y="5228823"/>
            <a:ext cx="128789" cy="154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368934" y="5213802"/>
            <a:ext cx="128789" cy="154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68934" y="6117360"/>
            <a:ext cx="128789" cy="154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310648" y="6098042"/>
            <a:ext cx="128789" cy="1545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50039" y="4713668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[(0, 1), 1]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129003" y="4743021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[(1, 1), 0]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970298" y="627163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[(0, 0), 0]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174899" y="627163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[(1, 0), 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9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</a:t>
            </a:r>
            <a:r>
              <a:rPr lang="zh-CN" altLang="en-US"/>
              <a:t>radient descent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9195" y="1691005"/>
            <a:ext cx="4371975" cy="1792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8680" y="3642360"/>
            <a:ext cx="722249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</a:rPr>
              <a:t>Derivative of the overall cost function J(W,b):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290" y="4221480"/>
            <a:ext cx="8081010" cy="212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2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The algorithm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760" y="1798320"/>
            <a:ext cx="6892290" cy="423164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873760" y="1798320"/>
            <a:ext cx="360680" cy="2981960"/>
            <a:chOff x="2288" y="2832"/>
            <a:chExt cx="568" cy="4696"/>
          </a:xfrm>
        </p:grpSpPr>
        <p:sp>
          <p:nvSpPr>
            <p:cNvPr id="5" name="笑脸 4"/>
            <p:cNvSpPr/>
            <p:nvPr/>
          </p:nvSpPr>
          <p:spPr>
            <a:xfrm>
              <a:off x="2288" y="2832"/>
              <a:ext cx="528" cy="552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笑脸 5"/>
            <p:cNvSpPr/>
            <p:nvPr/>
          </p:nvSpPr>
          <p:spPr>
            <a:xfrm>
              <a:off x="2288" y="4424"/>
              <a:ext cx="528" cy="552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笑脸 6"/>
            <p:cNvSpPr/>
            <p:nvPr/>
          </p:nvSpPr>
          <p:spPr>
            <a:xfrm>
              <a:off x="2328" y="6976"/>
              <a:ext cx="528" cy="552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900" y="841375"/>
            <a:ext cx="4658995" cy="30410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270" y="4860111"/>
            <a:ext cx="3332480" cy="115633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5390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8049"/>
            <a:ext cx="10515600" cy="5077449"/>
          </a:xfrm>
        </p:spPr>
        <p:txBody>
          <a:bodyPr>
            <a:normAutofit/>
          </a:bodyPr>
          <a:lstStyle/>
          <a:p>
            <a:pPr algn="just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Use the dataset for the experiment of k-NN classifier.</a:t>
            </a:r>
          </a:p>
          <a:p>
            <a:pPr algn="just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Write the Python code of a 4-layer MLP (including 2 hidden layers) to solve the classification problem, and compare the results of this MLP and your k-NN classifier. </a:t>
            </a:r>
          </a:p>
          <a:p>
            <a:pPr algn="just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 Submit your compressed code, result and report in one week to </a:t>
            </a:r>
            <a:r>
              <a:rPr lang="en-US" altLang="zh-CN" dirty="0">
                <a:hlinkClick r:id="rId2"/>
              </a:rPr>
              <a:t>DL2021Spring@163.com</a:t>
            </a:r>
            <a:r>
              <a:rPr lang="en-US" altLang="zh-CN" dirty="0"/>
              <a:t>. The code should be reproducible, the result includes the comparison of the classification accuracies obtained by MLP and k-NN classifier on the test set, while the report introduces the detailed process of your experiments.</a:t>
            </a:r>
            <a:endParaRPr lang="zh-CN" altLang="en-US" dirty="0"/>
          </a:p>
        </p:txBody>
      </p:sp>
      <p:pic>
        <p:nvPicPr>
          <p:cNvPr id="4" name="图片 3" descr="u=1907756794,293736522&amp;fm=21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66" y="5656006"/>
            <a:ext cx="1485468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4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u=1907756794,293736522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066" y="5656006"/>
            <a:ext cx="1485468" cy="11191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39326" y="2411295"/>
            <a:ext cx="303961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you!</a:t>
            </a:r>
            <a:endParaRPr lang="zh-CN" alt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31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183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MLP &amp; Back propagation</vt:lpstr>
      <vt:lpstr>Gradient descent</vt:lpstr>
      <vt:lpstr>The algorithm</vt:lpstr>
      <vt:lpstr>Experiment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 Guoqiang</dc:creator>
  <cp:lastModifiedBy>zhong</cp:lastModifiedBy>
  <cp:revision>46</cp:revision>
  <dcterms:created xsi:type="dcterms:W3CDTF">2020-09-22T01:22:54Z</dcterms:created>
  <dcterms:modified xsi:type="dcterms:W3CDTF">2021-05-26T09:37:19Z</dcterms:modified>
</cp:coreProperties>
</file>