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380" r:id="rId4"/>
    <p:sldId id="381" r:id="rId5"/>
    <p:sldId id="382" r:id="rId6"/>
    <p:sldId id="383" r:id="rId7"/>
    <p:sldId id="25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7590" autoAdjust="0"/>
  </p:normalViewPr>
  <p:slideViewPr>
    <p:cSldViewPr snapToGrid="0">
      <p:cViewPr varScale="1">
        <p:scale>
          <a:sx n="65" d="100"/>
          <a:sy n="65" d="100"/>
        </p:scale>
        <p:origin x="930" y="84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5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328103"/>
            <a:ext cx="7280910" cy="2387600"/>
          </a:xfrm>
        </p:spPr>
        <p:txBody>
          <a:bodyPr/>
          <a:lstStyle/>
          <a:p>
            <a:r>
              <a:rPr lang="zh-CN" altLang="en-US" dirty="0" smtClean="0"/>
              <a:t>我们自己是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怎么写程序的？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9804" y="-111554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案例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2596" y="1722324"/>
            <a:ext cx="8286808" cy="24003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public class Test{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maopao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3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9804" y="-111554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案例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9138" y="1589589"/>
            <a:ext cx="8286808" cy="24003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public class User{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List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= new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ArrayList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149" y="360380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Position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companyPositionId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5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9804" y="-111554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案例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9138" y="1589589"/>
            <a:ext cx="8286808" cy="19205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String name =…;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if (</a:t>
            </a:r>
            <a:r>
              <a:rPr lang="en-US" altLang="zh-CN" sz="2000" dirty="0" err="1" smtClean="0"/>
              <a:t>name.equals</a:t>
            </a:r>
            <a:r>
              <a:rPr lang="en-US" altLang="zh-CN" sz="2000" dirty="0" smtClean="0"/>
              <a:t>(“yang”))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208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9804" y="-111554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案例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782" y="104782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altLang="zh-CN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zh-CN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:TODO</a:t>
            </a:r>
            <a:r>
              <a:rPr lang="zh-CN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描述：  教师的服务层接口</a:t>
            </a: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7F9FBF"/>
                </a:solidFill>
                <a:latin typeface="Consolas" panose="020B0609020204030204" pitchFamily="49" charset="0"/>
              </a:rPr>
              <a:t>@author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: </a:t>
            </a:r>
            <a:r>
              <a:rPr lang="zh-CN" altLang="en-US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***</a:t>
            </a:r>
            <a:endParaRPr lang="en-US" altLang="zh-CN" b="1" dirty="0" smtClean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en-US" altLang="zh-CN" b="1" dirty="0">
                <a:solidFill>
                  <a:srgbClr val="7F9FBF"/>
                </a:solidFill>
                <a:latin typeface="Consolas" panose="020B0609020204030204" pitchFamily="49" charset="0"/>
              </a:rPr>
              <a:t>@date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:   2018</a:t>
            </a:r>
            <a:r>
              <a:rPr lang="zh-CN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10</a:t>
            </a:r>
            <a:r>
              <a:rPr lang="zh-CN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30</a:t>
            </a:r>
            <a:r>
              <a:rPr lang="zh-CN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日 上午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11:25:21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TeacherService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1782" y="3323403"/>
            <a:ext cx="120985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altLang="zh-CN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zh-CN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:TODO</a:t>
            </a:r>
            <a:r>
              <a:rPr lang="zh-CN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描述：根据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teacher</a:t>
            </a:r>
            <a:r>
              <a:rPr lang="zh-CN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传来的条件查询教师列表，   </a:t>
            </a: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7F9FBF"/>
                </a:solidFill>
                <a:latin typeface="Consolas" panose="020B0609020204030204" pitchFamily="49" charset="0"/>
              </a:rPr>
              <a:t>@author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: </a:t>
            </a:r>
            <a:r>
              <a:rPr lang="zh-CN" altLang="en-US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***</a:t>
            </a:r>
            <a:endParaRPr lang="zh-CN" altLang="en-US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7F9FBF"/>
                </a:solidFill>
                <a:latin typeface="Consolas" panose="020B0609020204030204" pitchFamily="49" charset="0"/>
              </a:rPr>
              <a:t>@date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:   2018</a:t>
            </a:r>
            <a:r>
              <a:rPr lang="zh-CN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10</a:t>
            </a:r>
            <a:r>
              <a:rPr lang="zh-CN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30</a:t>
            </a:r>
            <a:r>
              <a:rPr lang="zh-CN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日 上午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11:47:44    </a:t>
            </a: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altLang="zh-CN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 teacher </a:t>
            </a:r>
            <a:r>
              <a:rPr lang="zh-CN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包含查询条件的实体类</a:t>
            </a: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en-US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Teacher</a:t>
            </a:r>
            <a:r>
              <a:rPr lang="zh-CN" altLang="en-US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信息，</a:t>
            </a:r>
            <a:r>
              <a:rPr lang="en-US" altLang="zh-CN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Map</a:t>
            </a:r>
            <a:r>
              <a:rPr lang="zh-CN" altLang="en-US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形式存储，成员变量作为主键，值作为</a:t>
            </a:r>
            <a:r>
              <a:rPr lang="en-US" altLang="zh-CN" b="1" dirty="0" smtClean="0">
                <a:solidFill>
                  <a:srgbClr val="3F5FBF"/>
                </a:solidFill>
                <a:latin typeface="Consolas" panose="020B0609020204030204" pitchFamily="49" charset="0"/>
              </a:rPr>
              <a:t>value</a:t>
            </a:r>
            <a:endParaRPr lang="en-US" altLang="zh-CN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String,Object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findTeacherByInfo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TeacherDto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teacherDto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3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2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513</TotalTime>
  <Words>167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 Unicode MS</vt:lpstr>
      <vt:lpstr>华文细黑</vt:lpstr>
      <vt:lpstr>宋体</vt:lpstr>
      <vt:lpstr>微软雅黑</vt:lpstr>
      <vt:lpstr>Arial</vt:lpstr>
      <vt:lpstr>Calibri</vt:lpstr>
      <vt:lpstr>Consolas</vt:lpstr>
      <vt:lpstr>Wingdings</vt:lpstr>
      <vt:lpstr>ppt主题</vt:lpstr>
      <vt:lpstr>6_自定义设计方案</vt:lpstr>
      <vt:lpstr>我们自己是 怎么写程序的？</vt:lpstr>
      <vt:lpstr>案例1</vt:lpstr>
      <vt:lpstr>案例2</vt:lpstr>
      <vt:lpstr>案例3</vt:lpstr>
      <vt:lpstr>案例4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HP</cp:lastModifiedBy>
  <cp:revision>198</cp:revision>
  <dcterms:created xsi:type="dcterms:W3CDTF">2016-02-04T08:27:00Z</dcterms:created>
  <dcterms:modified xsi:type="dcterms:W3CDTF">2019-01-01T17:38:43Z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