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88" r:id="rId4"/>
    <p:sldId id="309" r:id="rId5"/>
    <p:sldId id="310" r:id="rId6"/>
    <p:sldId id="311" r:id="rId7"/>
    <p:sldId id="314" r:id="rId8"/>
    <p:sldId id="315" r:id="rId9"/>
    <p:sldId id="347" r:id="rId10"/>
    <p:sldId id="316" r:id="rId11"/>
    <p:sldId id="317" r:id="rId12"/>
    <p:sldId id="330" r:id="rId13"/>
    <p:sldId id="331" r:id="rId14"/>
    <p:sldId id="332" r:id="rId15"/>
    <p:sldId id="348" r:id="rId16"/>
    <p:sldId id="259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 autoAdjust="0"/>
    <p:restoredTop sz="87590" autoAdjust="0"/>
  </p:normalViewPr>
  <p:slideViewPr>
    <p:cSldViewPr snapToGrid="0">
      <p:cViewPr varScale="1">
        <p:scale>
          <a:sx n="65" d="100"/>
          <a:sy n="65" d="100"/>
        </p:scale>
        <p:origin x="756" y="84"/>
      </p:cViewPr>
      <p:guideLst>
        <p:guide orient="horz" pos="2188"/>
        <p:guide pos="3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8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封装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2102452" y="-16833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练习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altLang="zh-CN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64056" y="2071370"/>
            <a:ext cx="7870825" cy="344551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1.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在前面定义的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类中添加构造方法，利用构造方法设置所有人的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属性初始值都为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18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。</a:t>
            </a:r>
          </a:p>
          <a:p>
            <a:pPr algn="just" eaLnBrk="1" hangingPunct="1"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2.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修改上题中类和构造方法，增加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使得每次创建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对象的同时初始化对象的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属性值和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20" y="-1321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构造方法重载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958659" y="1196680"/>
            <a:ext cx="8351837" cy="46335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构造方法一般用来在创建对象的同时初始化对象。如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class Person{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String name;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public Person(String n 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a){  name=n; age=a;}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构造方法重载使得对象的创建更加灵活，方便创建各种不同的对象。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构造方法重载举例：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public class Person{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public 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age, Date d) {this(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name,age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);}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public 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age) {…}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public Person(String name, Date d) {…}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public Person(){…}</a:t>
            </a:r>
          </a:p>
          <a:p>
            <a:pPr marL="914400" lvl="1" indent="-457200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构造方法重载，参数列表必须不同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808" y="-11313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构造方法重载举例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163158" y="1016406"/>
            <a:ext cx="7991475" cy="5322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 class Person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private String name;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private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private Date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birthDate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public 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age, Date d)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this.name = name;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this.age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= age;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this.birthDate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= d;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public Person(String name,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 this(name, age, null);  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public Person(String name, Date d)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	        this(name, 30, d);	   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public Person(String name) {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         this(name, 30);	   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}</a:t>
            </a:r>
          </a:p>
          <a:p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type="title"/>
          </p:nvPr>
        </p:nvSpPr>
        <p:spPr>
          <a:xfrm>
            <a:off x="2026846" y="-181448"/>
            <a:ext cx="7772400" cy="12382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练习</a:t>
            </a:r>
            <a:r>
              <a:rPr lang="en-US" altLang="zh-CN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1686211" y="1231544"/>
            <a:ext cx="8964612" cy="4103687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定义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个属性：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String name;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age; String school; String major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(2)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定义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个构造方法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第一个构造方法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n,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设置类的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属性；</a:t>
            </a:r>
          </a:p>
          <a:p>
            <a:pPr eaLnBrk="1" hangingPunct="1"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第二个构造方法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n,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a, String s)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设置类的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name,   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 age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school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属性；</a:t>
            </a:r>
          </a:p>
          <a:p>
            <a:pPr eaLnBrk="1" hangingPunct="1"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第三个构造方法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Person(String n,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a, String s, String m)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设置类的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name, age ,school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major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属性；</a:t>
            </a:r>
          </a:p>
          <a:p>
            <a:pPr eaLnBrk="1" hangingPunct="1">
              <a:buFontTx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(3)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main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方法中分别调用不同的构造方法创建的对象，并输出其属性值。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type="title"/>
          </p:nvPr>
        </p:nvSpPr>
        <p:spPr>
          <a:xfrm>
            <a:off x="2026846" y="-181448"/>
            <a:ext cx="7772400" cy="12382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练习</a:t>
            </a:r>
            <a:r>
              <a:rPr lang="en-US" altLang="zh-CN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1686211" y="1231544"/>
            <a:ext cx="8964612" cy="4103687"/>
          </a:xfrm>
        </p:spPr>
        <p:txBody>
          <a:bodyPr/>
          <a:lstStyle/>
          <a:p>
            <a:pPr eaLnBrk="1" hangingPunct="1"/>
            <a:r>
              <a:rPr lang="zh-CN" altLang="en-US" dirty="0"/>
              <a:t>有个小型论坛系统。系统中可以登录，可以查看用户信息，帖子信息，回帖信息，统计信息等（不考虑页面交互和</a:t>
            </a:r>
            <a:r>
              <a:rPr lang="en-US" altLang="zh-CN" dirty="0"/>
              <a:t>web</a:t>
            </a:r>
            <a:r>
              <a:rPr lang="zh-CN" altLang="en-US" dirty="0"/>
              <a:t>层设计，不考虑数据库设计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2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8643" y="-337958"/>
            <a:ext cx="7793037" cy="14620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学习目标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342212" y="1472647"/>
            <a:ext cx="6549086" cy="4536504"/>
          </a:xfrm>
          <a:noFill/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封装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的意义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器的重载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088" y="0"/>
            <a:ext cx="7772400" cy="906016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封装的意义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342103" y="1270646"/>
            <a:ext cx="9091921" cy="4941515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使用者对类内部定义的属性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对象的成员变量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的直接操作会导致数据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的错误、混乱或安全性问题。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 class 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public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public void speak(){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System.out.println("我" + age + "岁了");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8433160" y="2685217"/>
            <a:ext cx="2529808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应该将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属性保护起来，防止乱用。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保护的方式：信息隐藏。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4650658" y="2905432"/>
            <a:ext cx="3045082" cy="589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35556" y="-131480"/>
            <a:ext cx="6475412" cy="110963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封装的意义</a:t>
            </a:r>
            <a:endParaRPr lang="zh-CN" altLang="en-US" b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35626" y="1622324"/>
            <a:ext cx="9371078" cy="3052916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Java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中通过将数据声明为私有的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(private)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，再提供公开的（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）方法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: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getXXX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setXXX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实现对该属性的操作，以实现下述目的：</a:t>
            </a:r>
          </a:p>
          <a:p>
            <a:pPr marL="800100" lvl="1" indent="-342900" algn="just" eaLnBrk="1" hangingPunct="1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隐藏一个类的实现细节；</a:t>
            </a:r>
          </a:p>
          <a:p>
            <a:pPr marL="800100" lvl="1" indent="-342900" algn="just" eaLnBrk="1" hangingPunct="1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使用者只能通过事先定制好的方法来访问数据，可以方便地加入控制逻辑，限制对属性的不合理操作；</a:t>
            </a:r>
          </a:p>
          <a:p>
            <a:pPr marL="800100" lvl="1" indent="-342900" algn="just" eaLnBrk="1" hangingPunct="1"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便于修改，增强代码的可维护性；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9822" y="8256"/>
            <a:ext cx="7772400" cy="92989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封装的意义</a:t>
            </a:r>
            <a:endParaRPr lang="en-US" altLang="zh-CN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56839" y="900396"/>
            <a:ext cx="8520937" cy="592810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 class Person {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private /*私有*/int age;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public void setAge(int param){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/* 即使你通过一些非法途径知道了属性的名字，也无法直接去修改属性的值，提高了安全性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*只能通过public修饰的setAge方法修改 */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if(param &gt; 0 &amp;&amp;  param &lt;= 130){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	age = param;	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}else{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	System.out.println("数据非法");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}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}	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082" y="-162710"/>
            <a:ext cx="8080375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构造方法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55812" y="980291"/>
            <a:ext cx="8208912" cy="369018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当一个类的实例对象刚产生时，这个类的构造方法就会被自动调用，我们可以在这个方法中加入要完成初始化工作的代码。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1976121" y="3275331"/>
            <a:ext cx="7658735" cy="23895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构造方法的特征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与类名相同；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没有返回值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区别于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void)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3" y="-81766"/>
            <a:ext cx="7772400" cy="990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构造器（构造方法）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76477" y="1378325"/>
            <a:ext cx="8894762" cy="5078313"/>
          </a:xfrm>
          <a:prstGeom prst="rect">
            <a:avLst/>
          </a:prstGeom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举例：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 class Person{	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private int age;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//定义一个Person类的构造方法。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 public Person()//构造方法，而且是空参数的。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{	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	age = 1;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	}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3" y="-81766"/>
            <a:ext cx="7772400" cy="990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构造器（构造方法）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28993" y="1761784"/>
            <a:ext cx="8496556" cy="3876675"/>
          </a:xfrm>
          <a:prstGeom prst="rect">
            <a:avLst/>
          </a:prstGeom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创建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Person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类的实例：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45720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Person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p=new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  <a:sym typeface="+mn-ea"/>
              </a:rPr>
              <a:t>Person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(); //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调用构造器，将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age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初始化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800100" indent="-3429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构造器的名称必须与类名相同。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  <a:p>
            <a:pPr marL="800100" indent="-3429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修饰符：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public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private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protected</a:t>
            </a:r>
          </a:p>
          <a:p>
            <a:pPr marL="800100" indent="-3429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构造方法没有返回值（连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void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也不能写）</a:t>
            </a:r>
          </a:p>
          <a:p>
            <a:pPr marL="914400" lvl="1" indent="-457200">
              <a:lnSpc>
                <a:spcPct val="150000"/>
              </a:lnSpc>
            </a:pP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2814" y="-166596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默认的构造方法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774826" y="1385416"/>
            <a:ext cx="8569325" cy="3749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Java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语言中，每个类都至少有一个构造方法；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如果类的定义者没有显式的定义任何构造方法，系统将自动提供一个默认的无参数的构造方法。所以：不编写构造方法就能用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new Xxx()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创建类的实例。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Java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类中，一旦类的定义者显式定义了一个或多个构造方法，系统将不再提供默认的构造方法；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构造器的主要作用：利用构造器参数初始化对象的属性。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80</TotalTime>
  <Words>573</Words>
  <Application>Microsoft Office PowerPoint</Application>
  <PresentationFormat>宽屏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封装</vt:lpstr>
      <vt:lpstr>学习目标</vt:lpstr>
      <vt:lpstr>封装的意义</vt:lpstr>
      <vt:lpstr>封装的意义</vt:lpstr>
      <vt:lpstr>封装的意义</vt:lpstr>
      <vt:lpstr>构造方法</vt:lpstr>
      <vt:lpstr>构造器（构造方法）</vt:lpstr>
      <vt:lpstr>构造器（构造方法）</vt:lpstr>
      <vt:lpstr>默认的构造方法</vt:lpstr>
      <vt:lpstr>练习2</vt:lpstr>
      <vt:lpstr>构造方法重载</vt:lpstr>
      <vt:lpstr>构造方法重载举例</vt:lpstr>
      <vt:lpstr>练习3</vt:lpstr>
      <vt:lpstr>练习4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253</cp:revision>
  <dcterms:created xsi:type="dcterms:W3CDTF">2016-02-04T08:27:00Z</dcterms:created>
  <dcterms:modified xsi:type="dcterms:W3CDTF">2019-01-08T05:03:23Z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2052-10.1.0.6560</vt:lpwstr>
  </property>
</Properties>
</file>