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85" r:id="rId4"/>
    <p:sldId id="289" r:id="rId5"/>
    <p:sldId id="307" r:id="rId6"/>
    <p:sldId id="294" r:id="rId7"/>
    <p:sldId id="291" r:id="rId8"/>
    <p:sldId id="292" r:id="rId9"/>
    <p:sldId id="293" r:id="rId10"/>
    <p:sldId id="372" r:id="rId11"/>
    <p:sldId id="373" r:id="rId12"/>
    <p:sldId id="295" r:id="rId13"/>
    <p:sldId id="296" r:id="rId14"/>
    <p:sldId id="310" r:id="rId15"/>
    <p:sldId id="350" r:id="rId16"/>
    <p:sldId id="369" r:id="rId17"/>
    <p:sldId id="352" r:id="rId18"/>
    <p:sldId id="353" r:id="rId19"/>
    <p:sldId id="354" r:id="rId20"/>
    <p:sldId id="355" r:id="rId21"/>
    <p:sldId id="357" r:id="rId22"/>
    <p:sldId id="358" r:id="rId23"/>
    <p:sldId id="370" r:id="rId24"/>
    <p:sldId id="362" r:id="rId25"/>
    <p:sldId id="371" r:id="rId26"/>
    <p:sldId id="364" r:id="rId27"/>
    <p:sldId id="381" r:id="rId28"/>
    <p:sldId id="382" r:id="rId29"/>
    <p:sldId id="365" r:id="rId30"/>
    <p:sldId id="366" r:id="rId31"/>
    <p:sldId id="367" r:id="rId32"/>
    <p:sldId id="378" r:id="rId33"/>
    <p:sldId id="368" r:id="rId34"/>
    <p:sldId id="301" r:id="rId35"/>
    <p:sldId id="302" r:id="rId36"/>
    <p:sldId id="303" r:id="rId37"/>
    <p:sldId id="304" r:id="rId38"/>
    <p:sldId id="380" r:id="rId39"/>
    <p:sldId id="259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3525" autoAdjust="0"/>
  </p:normalViewPr>
  <p:slideViewPr>
    <p:cSldViewPr snapToGrid="0">
      <p:cViewPr varScale="1">
        <p:scale>
          <a:sx n="69" d="100"/>
          <a:sy n="69" d="100"/>
        </p:scale>
        <p:origin x="216" y="78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C6A28-77FB-4543-BA7D-E27DA447524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DD01AE-F232-40A1-B467-39FB79F51F32}">
      <dgm:prSet phldrT="[文本]"/>
      <dgm:spPr/>
      <dgm:t>
        <a:bodyPr/>
        <a:lstStyle/>
        <a:p>
          <a:r>
            <a:rPr lang="en-US" altLang="zh-CN" dirty="0" smtClean="0"/>
            <a:t>eclipse</a:t>
          </a:r>
          <a:endParaRPr lang="zh-CN" altLang="en-US" dirty="0"/>
        </a:p>
      </dgm:t>
    </dgm:pt>
    <dgm:pt modelId="{5E62502D-7DD6-441B-B465-CDB53D88AB1C}" type="parTrans" cxnId="{700BD9E3-AD1D-4235-95E4-8E78C1239C3B}">
      <dgm:prSet/>
      <dgm:spPr/>
      <dgm:t>
        <a:bodyPr/>
        <a:lstStyle/>
        <a:p>
          <a:endParaRPr lang="zh-CN" altLang="en-US"/>
        </a:p>
      </dgm:t>
    </dgm:pt>
    <dgm:pt modelId="{63513BA0-4E90-49E5-955F-FDC81DA15819}" type="sibTrans" cxnId="{700BD9E3-AD1D-4235-95E4-8E78C1239C3B}">
      <dgm:prSet/>
      <dgm:spPr/>
      <dgm:t>
        <a:bodyPr/>
        <a:lstStyle/>
        <a:p>
          <a:endParaRPr lang="zh-CN" altLang="en-US"/>
        </a:p>
      </dgm:t>
    </dgm:pt>
    <dgm:pt modelId="{E977291B-5282-427C-8744-79316D8D9471}">
      <dgm:prSet phldrT="[文本]"/>
      <dgm:spPr/>
      <dgm:t>
        <a:bodyPr/>
        <a:lstStyle/>
        <a:p>
          <a:r>
            <a:rPr lang="en-US" altLang="zh-CN" dirty="0" smtClean="0"/>
            <a:t>Eclipse for java</a:t>
          </a:r>
          <a:endParaRPr lang="zh-CN" altLang="en-US" dirty="0"/>
        </a:p>
      </dgm:t>
    </dgm:pt>
    <dgm:pt modelId="{E9D7019F-B577-4B02-99D5-D2B7F469D862}" type="parTrans" cxnId="{05B2B322-71DE-456B-AA3A-17BDE7A1A0EB}">
      <dgm:prSet/>
      <dgm:spPr/>
      <dgm:t>
        <a:bodyPr/>
        <a:lstStyle/>
        <a:p>
          <a:endParaRPr lang="zh-CN" altLang="en-US"/>
        </a:p>
      </dgm:t>
    </dgm:pt>
    <dgm:pt modelId="{85854FFB-807A-4134-B0FF-F70A60F7F5C9}" type="sibTrans" cxnId="{05B2B322-71DE-456B-AA3A-17BDE7A1A0EB}">
      <dgm:prSet/>
      <dgm:spPr/>
      <dgm:t>
        <a:bodyPr/>
        <a:lstStyle/>
        <a:p>
          <a:endParaRPr lang="zh-CN" altLang="en-US"/>
        </a:p>
      </dgm:t>
    </dgm:pt>
    <dgm:pt modelId="{57C61E37-E21D-40AD-9764-B6645CA03DEF}">
      <dgm:prSet phldrT="[文本]"/>
      <dgm:spPr/>
      <dgm:t>
        <a:bodyPr/>
        <a:lstStyle/>
        <a:p>
          <a:r>
            <a:rPr lang="en-US" altLang="zh-CN" dirty="0" smtClean="0"/>
            <a:t>Eclipse for j2ee</a:t>
          </a:r>
          <a:endParaRPr lang="zh-CN" altLang="en-US" dirty="0"/>
        </a:p>
      </dgm:t>
    </dgm:pt>
    <dgm:pt modelId="{630C8789-F64E-4972-93CA-BAFBE4CA81D8}" type="parTrans" cxnId="{FE88382F-ECD0-4DD9-910C-6EC1F3F4E7E6}">
      <dgm:prSet/>
      <dgm:spPr/>
      <dgm:t>
        <a:bodyPr/>
        <a:lstStyle/>
        <a:p>
          <a:endParaRPr lang="zh-CN" altLang="en-US"/>
        </a:p>
      </dgm:t>
    </dgm:pt>
    <dgm:pt modelId="{F4C1D1E5-F51D-4C8D-ACD4-9DCF7C7BF15E}" type="sibTrans" cxnId="{FE88382F-ECD0-4DD9-910C-6EC1F3F4E7E6}">
      <dgm:prSet/>
      <dgm:spPr/>
      <dgm:t>
        <a:bodyPr/>
        <a:lstStyle/>
        <a:p>
          <a:endParaRPr lang="zh-CN" altLang="en-US"/>
        </a:p>
      </dgm:t>
    </dgm:pt>
    <dgm:pt modelId="{5B5A4233-86E1-4120-9647-42A838A871B3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BC481758-A40F-48D8-B0A6-65AA104B5667}" type="parTrans" cxnId="{CCBD6D31-BFB6-4800-97B2-A6745F78478B}">
      <dgm:prSet/>
      <dgm:spPr/>
      <dgm:t>
        <a:bodyPr/>
        <a:lstStyle/>
        <a:p>
          <a:endParaRPr lang="zh-CN" altLang="en-US"/>
        </a:p>
      </dgm:t>
    </dgm:pt>
    <dgm:pt modelId="{E51D5571-A1BC-4619-BFE1-20CA074449EF}" type="sibTrans" cxnId="{CCBD6D31-BFB6-4800-97B2-A6745F78478B}">
      <dgm:prSet/>
      <dgm:spPr/>
      <dgm:t>
        <a:bodyPr/>
        <a:lstStyle/>
        <a:p>
          <a:endParaRPr lang="zh-CN" altLang="en-US"/>
        </a:p>
      </dgm:t>
    </dgm:pt>
    <dgm:pt modelId="{E1AC366C-A514-48A9-A80C-E299CC903E12}">
      <dgm:prSet phldrT="[文本]"/>
      <dgm:spPr/>
      <dgm:t>
        <a:bodyPr/>
        <a:lstStyle/>
        <a:p>
          <a:r>
            <a:rPr lang="en-US" altLang="zh-CN" dirty="0" smtClean="0"/>
            <a:t>Eclipse for </a:t>
          </a:r>
          <a:r>
            <a:rPr lang="en-US" altLang="zh-CN" dirty="0" err="1" smtClean="0"/>
            <a:t>c++</a:t>
          </a:r>
          <a:endParaRPr lang="zh-CN" altLang="en-US" dirty="0"/>
        </a:p>
      </dgm:t>
    </dgm:pt>
    <dgm:pt modelId="{4BBDB36C-BC53-4078-945B-166352A7E6FA}" type="parTrans" cxnId="{161A12B4-34CC-4571-9122-A3F905C0070C}">
      <dgm:prSet/>
      <dgm:spPr/>
      <dgm:t>
        <a:bodyPr/>
        <a:lstStyle/>
        <a:p>
          <a:endParaRPr lang="zh-CN" altLang="en-US"/>
        </a:p>
      </dgm:t>
    </dgm:pt>
    <dgm:pt modelId="{7360E7D7-90AD-47DB-8429-CDA35B5423C0}" type="sibTrans" cxnId="{161A12B4-34CC-4571-9122-A3F905C0070C}">
      <dgm:prSet/>
      <dgm:spPr/>
      <dgm:t>
        <a:bodyPr/>
        <a:lstStyle/>
        <a:p>
          <a:endParaRPr lang="zh-CN" altLang="en-US"/>
        </a:p>
      </dgm:t>
    </dgm:pt>
    <dgm:pt modelId="{FA71ADF4-48D5-4577-B604-F43548BD4FB0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6F8A4F3-FA63-425E-801A-FE5E077D3747}" type="parTrans" cxnId="{14CF6D24-FEEA-47F0-8D5F-D1E511DD8EE2}">
      <dgm:prSet/>
      <dgm:spPr/>
      <dgm:t>
        <a:bodyPr/>
        <a:lstStyle/>
        <a:p>
          <a:endParaRPr lang="zh-CN" altLang="en-US"/>
        </a:p>
      </dgm:t>
    </dgm:pt>
    <dgm:pt modelId="{5DB47AE8-81FE-4B4F-A8A5-4D0A34637397}" type="sibTrans" cxnId="{14CF6D24-FEEA-47F0-8D5F-D1E511DD8EE2}">
      <dgm:prSet/>
      <dgm:spPr/>
      <dgm:t>
        <a:bodyPr/>
        <a:lstStyle/>
        <a:p>
          <a:endParaRPr lang="zh-CN" altLang="en-US"/>
        </a:p>
      </dgm:t>
    </dgm:pt>
    <dgm:pt modelId="{7C33C4A8-BC27-4209-ACE2-3DDC4ABF0D39}">
      <dgm:prSet/>
      <dgm:spPr/>
      <dgm:t>
        <a:bodyPr/>
        <a:lstStyle/>
        <a:p>
          <a:r>
            <a:rPr lang="en-US" altLang="zh-CN" dirty="0" smtClean="0"/>
            <a:t>Eclipse for j2ee windows</a:t>
          </a:r>
          <a:endParaRPr lang="zh-CN" altLang="en-US" dirty="0"/>
        </a:p>
      </dgm:t>
    </dgm:pt>
    <dgm:pt modelId="{02060A1B-A91B-45B1-99C9-54FBA573295F}" type="parTrans" cxnId="{6FED02AD-66B2-406B-903C-569587AC9307}">
      <dgm:prSet/>
      <dgm:spPr/>
      <dgm:t>
        <a:bodyPr/>
        <a:lstStyle/>
        <a:p>
          <a:endParaRPr lang="zh-CN" altLang="en-US"/>
        </a:p>
      </dgm:t>
    </dgm:pt>
    <dgm:pt modelId="{44CBF4E9-8689-46E2-861E-592B64093678}" type="sibTrans" cxnId="{6FED02AD-66B2-406B-903C-569587AC9307}">
      <dgm:prSet/>
      <dgm:spPr/>
      <dgm:t>
        <a:bodyPr/>
        <a:lstStyle/>
        <a:p>
          <a:endParaRPr lang="zh-CN" altLang="en-US"/>
        </a:p>
      </dgm:t>
    </dgm:pt>
    <dgm:pt modelId="{32DD8689-B496-40C9-BEB8-9F382C8D443B}">
      <dgm:prSet/>
      <dgm:spPr/>
      <dgm:t>
        <a:bodyPr/>
        <a:lstStyle/>
        <a:p>
          <a:r>
            <a:rPr lang="en-US" altLang="zh-CN" dirty="0" smtClean="0"/>
            <a:t>Eclipse for j2ee </a:t>
          </a:r>
          <a:r>
            <a:rPr lang="en-US" altLang="zh-CN" dirty="0" err="1" smtClean="0"/>
            <a:t>linux</a:t>
          </a:r>
          <a:endParaRPr lang="zh-CN" altLang="en-US" dirty="0"/>
        </a:p>
      </dgm:t>
    </dgm:pt>
    <dgm:pt modelId="{E8727DA1-FA79-464A-B373-AA18A46BB8C4}" type="parTrans" cxnId="{DE752D44-E0FB-44ED-8003-DD8853C0D18C}">
      <dgm:prSet/>
      <dgm:spPr/>
      <dgm:t>
        <a:bodyPr/>
        <a:lstStyle/>
        <a:p>
          <a:endParaRPr lang="zh-CN" altLang="en-US"/>
        </a:p>
      </dgm:t>
    </dgm:pt>
    <dgm:pt modelId="{F2D48E02-6DCB-4CE8-ADA4-F1DEDDE8996A}" type="sibTrans" cxnId="{DE752D44-E0FB-44ED-8003-DD8853C0D18C}">
      <dgm:prSet/>
      <dgm:spPr/>
      <dgm:t>
        <a:bodyPr/>
        <a:lstStyle/>
        <a:p>
          <a:endParaRPr lang="zh-CN" altLang="en-US"/>
        </a:p>
      </dgm:t>
    </dgm:pt>
    <dgm:pt modelId="{7C2A9965-E44B-4B27-AC11-051FD2C44B6D}">
      <dgm:prSet/>
      <dgm:spPr/>
      <dgm:t>
        <a:bodyPr/>
        <a:lstStyle/>
        <a:p>
          <a:r>
            <a:rPr lang="en-US" altLang="zh-CN" dirty="0" smtClean="0"/>
            <a:t>Eclipse for j2ee mac</a:t>
          </a:r>
          <a:endParaRPr lang="zh-CN" altLang="en-US" dirty="0"/>
        </a:p>
      </dgm:t>
    </dgm:pt>
    <dgm:pt modelId="{63FF0FEF-3533-4446-8223-99CA09C3E4BA}" type="parTrans" cxnId="{9F167B8A-769E-4C7A-9DD6-0B89D1FD7CE0}">
      <dgm:prSet/>
      <dgm:spPr/>
      <dgm:t>
        <a:bodyPr/>
        <a:lstStyle/>
        <a:p>
          <a:endParaRPr lang="zh-CN" altLang="en-US"/>
        </a:p>
      </dgm:t>
    </dgm:pt>
    <dgm:pt modelId="{B316F974-D6CB-44E5-A1EC-A554EB948EA5}" type="sibTrans" cxnId="{9F167B8A-769E-4C7A-9DD6-0B89D1FD7CE0}">
      <dgm:prSet/>
      <dgm:spPr/>
      <dgm:t>
        <a:bodyPr/>
        <a:lstStyle/>
        <a:p>
          <a:endParaRPr lang="zh-CN" altLang="en-US"/>
        </a:p>
      </dgm:t>
    </dgm:pt>
    <dgm:pt modelId="{14C74B57-C5F1-4DD4-AA5E-463AF0AE4C80}" type="pres">
      <dgm:prSet presAssocID="{C47C6A28-77FB-4543-BA7D-E27DA44752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695DD2-860B-441D-85F3-D3C0D6CB4958}" type="pres">
      <dgm:prSet presAssocID="{A3DD01AE-F232-40A1-B467-39FB79F51F32}" presName="hierRoot1" presStyleCnt="0"/>
      <dgm:spPr/>
    </dgm:pt>
    <dgm:pt modelId="{C1A9318A-7AC7-4E25-BC01-B618698568F1}" type="pres">
      <dgm:prSet presAssocID="{A3DD01AE-F232-40A1-B467-39FB79F51F32}" presName="composite" presStyleCnt="0"/>
      <dgm:spPr/>
    </dgm:pt>
    <dgm:pt modelId="{9C2ADEC0-809B-4132-BBCC-92AEF11756A4}" type="pres">
      <dgm:prSet presAssocID="{A3DD01AE-F232-40A1-B467-39FB79F51F32}" presName="background" presStyleLbl="node0" presStyleIdx="0" presStyleCnt="1"/>
      <dgm:spPr/>
    </dgm:pt>
    <dgm:pt modelId="{35B496EB-2577-4FB7-82F3-31B205531683}" type="pres">
      <dgm:prSet presAssocID="{A3DD01AE-F232-40A1-B467-39FB79F51F3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6463FB-F456-440F-A668-0DE945508061}" type="pres">
      <dgm:prSet presAssocID="{A3DD01AE-F232-40A1-B467-39FB79F51F32}" presName="hierChild2" presStyleCnt="0"/>
      <dgm:spPr/>
    </dgm:pt>
    <dgm:pt modelId="{F4CBF8A2-E0A5-4AA1-A9D1-AF10D02B58C7}" type="pres">
      <dgm:prSet presAssocID="{E9D7019F-B577-4B02-99D5-D2B7F469D86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1405CFA9-451F-4E37-9082-FBD23845FAA7}" type="pres">
      <dgm:prSet presAssocID="{E977291B-5282-427C-8744-79316D8D9471}" presName="hierRoot2" presStyleCnt="0"/>
      <dgm:spPr/>
    </dgm:pt>
    <dgm:pt modelId="{1C917A71-3AB8-45B1-ADCC-B61C1B4569AB}" type="pres">
      <dgm:prSet presAssocID="{E977291B-5282-427C-8744-79316D8D9471}" presName="composite2" presStyleCnt="0"/>
      <dgm:spPr/>
    </dgm:pt>
    <dgm:pt modelId="{3851E34A-64B6-41BA-8DB0-6A2117FE6420}" type="pres">
      <dgm:prSet presAssocID="{E977291B-5282-427C-8744-79316D8D9471}" presName="background2" presStyleLbl="node2" presStyleIdx="0" presStyleCnt="2"/>
      <dgm:spPr/>
    </dgm:pt>
    <dgm:pt modelId="{086BF934-A387-4CE6-9193-E13B7DBADA43}" type="pres">
      <dgm:prSet presAssocID="{E977291B-5282-427C-8744-79316D8D947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4C87DF-69A9-432A-A69D-2E8C727588E8}" type="pres">
      <dgm:prSet presAssocID="{E977291B-5282-427C-8744-79316D8D9471}" presName="hierChild3" presStyleCnt="0"/>
      <dgm:spPr/>
    </dgm:pt>
    <dgm:pt modelId="{41233719-0538-44AC-8477-66DA57D02FA2}" type="pres">
      <dgm:prSet presAssocID="{630C8789-F64E-4972-93CA-BAFBE4CA81D8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FFE55261-A940-4ABF-85FE-C19E0F944C04}" type="pres">
      <dgm:prSet presAssocID="{57C61E37-E21D-40AD-9764-B6645CA03DEF}" presName="hierRoot3" presStyleCnt="0"/>
      <dgm:spPr/>
    </dgm:pt>
    <dgm:pt modelId="{A2F87C8A-5135-499C-8777-2DE3BAC3D855}" type="pres">
      <dgm:prSet presAssocID="{57C61E37-E21D-40AD-9764-B6645CA03DEF}" presName="composite3" presStyleCnt="0"/>
      <dgm:spPr/>
    </dgm:pt>
    <dgm:pt modelId="{FDA37651-966F-412A-8A25-A088DDA9AFB8}" type="pres">
      <dgm:prSet presAssocID="{57C61E37-E21D-40AD-9764-B6645CA03DEF}" presName="background3" presStyleLbl="node3" presStyleIdx="0" presStyleCnt="3"/>
      <dgm:spPr/>
    </dgm:pt>
    <dgm:pt modelId="{FD4A28A9-F11E-435A-A59A-F8FB83398CC5}" type="pres">
      <dgm:prSet presAssocID="{57C61E37-E21D-40AD-9764-B6645CA03DEF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1D8D8A-6AE1-4F3A-8B71-6B76AE17CF20}" type="pres">
      <dgm:prSet presAssocID="{57C61E37-E21D-40AD-9764-B6645CA03DEF}" presName="hierChild4" presStyleCnt="0"/>
      <dgm:spPr/>
    </dgm:pt>
    <dgm:pt modelId="{0C3BBEA1-6BD2-48DD-A703-4CBB05DE2E16}" type="pres">
      <dgm:prSet presAssocID="{02060A1B-A91B-45B1-99C9-54FBA573295F}" presName="Name23" presStyleLbl="parChTrans1D4" presStyleIdx="0" presStyleCnt="3"/>
      <dgm:spPr/>
      <dgm:t>
        <a:bodyPr/>
        <a:lstStyle/>
        <a:p>
          <a:endParaRPr lang="zh-CN" altLang="en-US"/>
        </a:p>
      </dgm:t>
    </dgm:pt>
    <dgm:pt modelId="{BEAACFA3-FE7B-41EC-AC64-94D09415C0C6}" type="pres">
      <dgm:prSet presAssocID="{7C33C4A8-BC27-4209-ACE2-3DDC4ABF0D39}" presName="hierRoot4" presStyleCnt="0"/>
      <dgm:spPr/>
    </dgm:pt>
    <dgm:pt modelId="{8195FC9B-77BC-49D0-91D7-635FE9799E12}" type="pres">
      <dgm:prSet presAssocID="{7C33C4A8-BC27-4209-ACE2-3DDC4ABF0D39}" presName="composite4" presStyleCnt="0"/>
      <dgm:spPr/>
    </dgm:pt>
    <dgm:pt modelId="{5E035373-9AF3-4A52-B419-1B4914ECD91B}" type="pres">
      <dgm:prSet presAssocID="{7C33C4A8-BC27-4209-ACE2-3DDC4ABF0D39}" presName="background4" presStyleLbl="node4" presStyleIdx="0" presStyleCnt="3"/>
      <dgm:spPr/>
    </dgm:pt>
    <dgm:pt modelId="{B9897161-92AB-483A-B066-210C77ABB3B7}" type="pres">
      <dgm:prSet presAssocID="{7C33C4A8-BC27-4209-ACE2-3DDC4ABF0D39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64B908-294C-4617-AE81-C044EEB094A2}" type="pres">
      <dgm:prSet presAssocID="{7C33C4A8-BC27-4209-ACE2-3DDC4ABF0D39}" presName="hierChild5" presStyleCnt="0"/>
      <dgm:spPr/>
    </dgm:pt>
    <dgm:pt modelId="{CAB58199-B8DB-4ECE-9BC9-B08411012884}" type="pres">
      <dgm:prSet presAssocID="{E8727DA1-FA79-464A-B373-AA18A46BB8C4}" presName="Name23" presStyleLbl="parChTrans1D4" presStyleIdx="1" presStyleCnt="3"/>
      <dgm:spPr/>
      <dgm:t>
        <a:bodyPr/>
        <a:lstStyle/>
        <a:p>
          <a:endParaRPr lang="zh-CN" altLang="en-US"/>
        </a:p>
      </dgm:t>
    </dgm:pt>
    <dgm:pt modelId="{ABEBB417-08F5-460E-BE6A-9296451E0B43}" type="pres">
      <dgm:prSet presAssocID="{32DD8689-B496-40C9-BEB8-9F382C8D443B}" presName="hierRoot4" presStyleCnt="0"/>
      <dgm:spPr/>
    </dgm:pt>
    <dgm:pt modelId="{10CD0383-F804-458B-A65E-51F1C7FB8CA7}" type="pres">
      <dgm:prSet presAssocID="{32DD8689-B496-40C9-BEB8-9F382C8D443B}" presName="composite4" presStyleCnt="0"/>
      <dgm:spPr/>
    </dgm:pt>
    <dgm:pt modelId="{986303E4-958E-4318-81CF-7745E4D5B6A3}" type="pres">
      <dgm:prSet presAssocID="{32DD8689-B496-40C9-BEB8-9F382C8D443B}" presName="background4" presStyleLbl="node4" presStyleIdx="1" presStyleCnt="3"/>
      <dgm:spPr/>
    </dgm:pt>
    <dgm:pt modelId="{602B8B96-45AB-4FF8-8C55-F2E0C440B0F8}" type="pres">
      <dgm:prSet presAssocID="{32DD8689-B496-40C9-BEB8-9F382C8D443B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7BD0CE-6977-4ABC-A248-B540ABE549D4}" type="pres">
      <dgm:prSet presAssocID="{32DD8689-B496-40C9-BEB8-9F382C8D443B}" presName="hierChild5" presStyleCnt="0"/>
      <dgm:spPr/>
    </dgm:pt>
    <dgm:pt modelId="{ABCADE39-97AA-48C0-8C13-6CFD78447C46}" type="pres">
      <dgm:prSet presAssocID="{63FF0FEF-3533-4446-8223-99CA09C3E4BA}" presName="Name23" presStyleLbl="parChTrans1D4" presStyleIdx="2" presStyleCnt="3"/>
      <dgm:spPr/>
      <dgm:t>
        <a:bodyPr/>
        <a:lstStyle/>
        <a:p>
          <a:endParaRPr lang="zh-CN" altLang="en-US"/>
        </a:p>
      </dgm:t>
    </dgm:pt>
    <dgm:pt modelId="{DAF60FB7-CD02-4903-BEA7-7B384C369362}" type="pres">
      <dgm:prSet presAssocID="{7C2A9965-E44B-4B27-AC11-051FD2C44B6D}" presName="hierRoot4" presStyleCnt="0"/>
      <dgm:spPr/>
    </dgm:pt>
    <dgm:pt modelId="{C5F95F6A-8CA9-429A-B817-7F07C771C61E}" type="pres">
      <dgm:prSet presAssocID="{7C2A9965-E44B-4B27-AC11-051FD2C44B6D}" presName="composite4" presStyleCnt="0"/>
      <dgm:spPr/>
    </dgm:pt>
    <dgm:pt modelId="{7AB57E0C-5E4A-4109-BD39-C88224D0F576}" type="pres">
      <dgm:prSet presAssocID="{7C2A9965-E44B-4B27-AC11-051FD2C44B6D}" presName="background4" presStyleLbl="node4" presStyleIdx="2" presStyleCnt="3"/>
      <dgm:spPr/>
    </dgm:pt>
    <dgm:pt modelId="{CE90DA90-CF3C-4D9C-93DA-C84B46CD0C80}" type="pres">
      <dgm:prSet presAssocID="{7C2A9965-E44B-4B27-AC11-051FD2C44B6D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A647C5-7E04-488E-B3D3-7E47AB3633B9}" type="pres">
      <dgm:prSet presAssocID="{7C2A9965-E44B-4B27-AC11-051FD2C44B6D}" presName="hierChild5" presStyleCnt="0"/>
      <dgm:spPr/>
    </dgm:pt>
    <dgm:pt modelId="{28342648-4EF6-43AC-97F8-682B8D646B2C}" type="pres">
      <dgm:prSet presAssocID="{BC481758-A40F-48D8-B0A6-65AA104B5667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CD72FF88-317D-4264-8397-9E0E56C237D5}" type="pres">
      <dgm:prSet presAssocID="{5B5A4233-86E1-4120-9647-42A838A871B3}" presName="hierRoot3" presStyleCnt="0"/>
      <dgm:spPr/>
    </dgm:pt>
    <dgm:pt modelId="{AED13B89-9D69-4B9B-B089-6E77F2BB0370}" type="pres">
      <dgm:prSet presAssocID="{5B5A4233-86E1-4120-9647-42A838A871B3}" presName="composite3" presStyleCnt="0"/>
      <dgm:spPr/>
    </dgm:pt>
    <dgm:pt modelId="{04A9FDB9-2EB5-4B73-BE9F-0111ADFE6DF5}" type="pres">
      <dgm:prSet presAssocID="{5B5A4233-86E1-4120-9647-42A838A871B3}" presName="background3" presStyleLbl="node3" presStyleIdx="1" presStyleCnt="3"/>
      <dgm:spPr/>
    </dgm:pt>
    <dgm:pt modelId="{971B557D-CECE-44A2-A45D-E10737C17894}" type="pres">
      <dgm:prSet presAssocID="{5B5A4233-86E1-4120-9647-42A838A871B3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1FFE04-1275-4CAA-9BF5-956E6FDABA14}" type="pres">
      <dgm:prSet presAssocID="{5B5A4233-86E1-4120-9647-42A838A871B3}" presName="hierChild4" presStyleCnt="0"/>
      <dgm:spPr/>
    </dgm:pt>
    <dgm:pt modelId="{F7A1C882-37E6-464A-8AB6-AF9BBBB5E3EF}" type="pres">
      <dgm:prSet presAssocID="{4BBDB36C-BC53-4078-945B-166352A7E6F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ABD4C1D-5526-4ED0-81EC-36C18ED32947}" type="pres">
      <dgm:prSet presAssocID="{E1AC366C-A514-48A9-A80C-E299CC903E12}" presName="hierRoot2" presStyleCnt="0"/>
      <dgm:spPr/>
    </dgm:pt>
    <dgm:pt modelId="{35F18B86-3027-43A8-94CF-1F5D553979FB}" type="pres">
      <dgm:prSet presAssocID="{E1AC366C-A514-48A9-A80C-E299CC903E12}" presName="composite2" presStyleCnt="0"/>
      <dgm:spPr/>
    </dgm:pt>
    <dgm:pt modelId="{F8E5BBFB-9DA3-460F-8C8B-4CD3441A3DC7}" type="pres">
      <dgm:prSet presAssocID="{E1AC366C-A514-48A9-A80C-E299CC903E12}" presName="background2" presStyleLbl="node2" presStyleIdx="1" presStyleCnt="2"/>
      <dgm:spPr/>
    </dgm:pt>
    <dgm:pt modelId="{359B32CF-EFF9-4A3F-A259-4D05B8DF6122}" type="pres">
      <dgm:prSet presAssocID="{E1AC366C-A514-48A9-A80C-E299CC903E1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9E1F2A-CDC8-49A6-9322-2666D98565A0}" type="pres">
      <dgm:prSet presAssocID="{E1AC366C-A514-48A9-A80C-E299CC903E12}" presName="hierChild3" presStyleCnt="0"/>
      <dgm:spPr/>
    </dgm:pt>
    <dgm:pt modelId="{07E37E04-E839-4C4C-B562-AEE0B98D3F3A}" type="pres">
      <dgm:prSet presAssocID="{26F8A4F3-FA63-425E-801A-FE5E077D3747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CB7C37EE-48A2-4638-9A70-5D9E5F66A72C}" type="pres">
      <dgm:prSet presAssocID="{FA71ADF4-48D5-4577-B604-F43548BD4FB0}" presName="hierRoot3" presStyleCnt="0"/>
      <dgm:spPr/>
    </dgm:pt>
    <dgm:pt modelId="{DFFA173F-76CB-4874-9D4D-4C714CF84844}" type="pres">
      <dgm:prSet presAssocID="{FA71ADF4-48D5-4577-B604-F43548BD4FB0}" presName="composite3" presStyleCnt="0"/>
      <dgm:spPr/>
    </dgm:pt>
    <dgm:pt modelId="{1C5F8D19-002F-48AD-9213-8D030C15B805}" type="pres">
      <dgm:prSet presAssocID="{FA71ADF4-48D5-4577-B604-F43548BD4FB0}" presName="background3" presStyleLbl="node3" presStyleIdx="2" presStyleCnt="3"/>
      <dgm:spPr/>
    </dgm:pt>
    <dgm:pt modelId="{5B203DD8-5008-4FCE-B2F9-9795C8BD4BEF}" type="pres">
      <dgm:prSet presAssocID="{FA71ADF4-48D5-4577-B604-F43548BD4FB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FDA502-9CCA-4F6C-B007-6BC1C2E59067}" type="pres">
      <dgm:prSet presAssocID="{FA71ADF4-48D5-4577-B604-F43548BD4FB0}" presName="hierChild4" presStyleCnt="0"/>
      <dgm:spPr/>
    </dgm:pt>
  </dgm:ptLst>
  <dgm:cxnLst>
    <dgm:cxn modelId="{7C0502C6-A2B9-4DA5-BA16-789E7625DAC8}" type="presOf" srcId="{C47C6A28-77FB-4543-BA7D-E27DA4475248}" destId="{14C74B57-C5F1-4DD4-AA5E-463AF0AE4C80}" srcOrd="0" destOrd="0" presId="urn:microsoft.com/office/officeart/2005/8/layout/hierarchy1"/>
    <dgm:cxn modelId="{283511EE-1226-45C5-B4A5-D6D7DBE09A19}" type="presOf" srcId="{02060A1B-A91B-45B1-99C9-54FBA573295F}" destId="{0C3BBEA1-6BD2-48DD-A703-4CBB05DE2E16}" srcOrd="0" destOrd="0" presId="urn:microsoft.com/office/officeart/2005/8/layout/hierarchy1"/>
    <dgm:cxn modelId="{05B2B322-71DE-456B-AA3A-17BDE7A1A0EB}" srcId="{A3DD01AE-F232-40A1-B467-39FB79F51F32}" destId="{E977291B-5282-427C-8744-79316D8D9471}" srcOrd="0" destOrd="0" parTransId="{E9D7019F-B577-4B02-99D5-D2B7F469D862}" sibTransId="{85854FFB-807A-4134-B0FF-F70A60F7F5C9}"/>
    <dgm:cxn modelId="{6FED02AD-66B2-406B-903C-569587AC9307}" srcId="{57C61E37-E21D-40AD-9764-B6645CA03DEF}" destId="{7C33C4A8-BC27-4209-ACE2-3DDC4ABF0D39}" srcOrd="0" destOrd="0" parTransId="{02060A1B-A91B-45B1-99C9-54FBA573295F}" sibTransId="{44CBF4E9-8689-46E2-861E-592B64093678}"/>
    <dgm:cxn modelId="{4EABA093-18D3-4739-A5C1-D66FE594E601}" type="presOf" srcId="{E9D7019F-B577-4B02-99D5-D2B7F469D862}" destId="{F4CBF8A2-E0A5-4AA1-A9D1-AF10D02B58C7}" srcOrd="0" destOrd="0" presId="urn:microsoft.com/office/officeart/2005/8/layout/hierarchy1"/>
    <dgm:cxn modelId="{272E2384-9E7A-4AA6-9AE0-6B6AE06A0BC3}" type="presOf" srcId="{7C33C4A8-BC27-4209-ACE2-3DDC4ABF0D39}" destId="{B9897161-92AB-483A-B066-210C77ABB3B7}" srcOrd="0" destOrd="0" presId="urn:microsoft.com/office/officeart/2005/8/layout/hierarchy1"/>
    <dgm:cxn modelId="{73D426E4-BD53-468A-9D6F-6FF88C8D6EFD}" type="presOf" srcId="{4BBDB36C-BC53-4078-945B-166352A7E6FA}" destId="{F7A1C882-37E6-464A-8AB6-AF9BBBB5E3EF}" srcOrd="0" destOrd="0" presId="urn:microsoft.com/office/officeart/2005/8/layout/hierarchy1"/>
    <dgm:cxn modelId="{C21A7787-1F71-48B5-BBAA-321161BAD479}" type="presOf" srcId="{E1AC366C-A514-48A9-A80C-E299CC903E12}" destId="{359B32CF-EFF9-4A3F-A259-4D05B8DF6122}" srcOrd="0" destOrd="0" presId="urn:microsoft.com/office/officeart/2005/8/layout/hierarchy1"/>
    <dgm:cxn modelId="{161A12B4-34CC-4571-9122-A3F905C0070C}" srcId="{A3DD01AE-F232-40A1-B467-39FB79F51F32}" destId="{E1AC366C-A514-48A9-A80C-E299CC903E12}" srcOrd="1" destOrd="0" parTransId="{4BBDB36C-BC53-4078-945B-166352A7E6FA}" sibTransId="{7360E7D7-90AD-47DB-8429-CDA35B5423C0}"/>
    <dgm:cxn modelId="{DE752D44-E0FB-44ED-8003-DD8853C0D18C}" srcId="{57C61E37-E21D-40AD-9764-B6645CA03DEF}" destId="{32DD8689-B496-40C9-BEB8-9F382C8D443B}" srcOrd="1" destOrd="0" parTransId="{E8727DA1-FA79-464A-B373-AA18A46BB8C4}" sibTransId="{F2D48E02-6DCB-4CE8-ADA4-F1DEDDE8996A}"/>
    <dgm:cxn modelId="{5BDBAB9F-1491-42AE-ADCE-81E9B589F212}" type="presOf" srcId="{26F8A4F3-FA63-425E-801A-FE5E077D3747}" destId="{07E37E04-E839-4C4C-B562-AEE0B98D3F3A}" srcOrd="0" destOrd="0" presId="urn:microsoft.com/office/officeart/2005/8/layout/hierarchy1"/>
    <dgm:cxn modelId="{06A9F341-7C85-4CD5-9D11-279E60B4D121}" type="presOf" srcId="{E977291B-5282-427C-8744-79316D8D9471}" destId="{086BF934-A387-4CE6-9193-E13B7DBADA43}" srcOrd="0" destOrd="0" presId="urn:microsoft.com/office/officeart/2005/8/layout/hierarchy1"/>
    <dgm:cxn modelId="{9F167B8A-769E-4C7A-9DD6-0B89D1FD7CE0}" srcId="{57C61E37-E21D-40AD-9764-B6645CA03DEF}" destId="{7C2A9965-E44B-4B27-AC11-051FD2C44B6D}" srcOrd="2" destOrd="0" parTransId="{63FF0FEF-3533-4446-8223-99CA09C3E4BA}" sibTransId="{B316F974-D6CB-44E5-A1EC-A554EB948EA5}"/>
    <dgm:cxn modelId="{CABF6222-6F3C-49B9-888C-7622B0B65FD5}" type="presOf" srcId="{A3DD01AE-F232-40A1-B467-39FB79F51F32}" destId="{35B496EB-2577-4FB7-82F3-31B205531683}" srcOrd="0" destOrd="0" presId="urn:microsoft.com/office/officeart/2005/8/layout/hierarchy1"/>
    <dgm:cxn modelId="{5B662D02-AB09-41EF-8275-461D8F2063D5}" type="presOf" srcId="{E8727DA1-FA79-464A-B373-AA18A46BB8C4}" destId="{CAB58199-B8DB-4ECE-9BC9-B08411012884}" srcOrd="0" destOrd="0" presId="urn:microsoft.com/office/officeart/2005/8/layout/hierarchy1"/>
    <dgm:cxn modelId="{700BD9E3-AD1D-4235-95E4-8E78C1239C3B}" srcId="{C47C6A28-77FB-4543-BA7D-E27DA4475248}" destId="{A3DD01AE-F232-40A1-B467-39FB79F51F32}" srcOrd="0" destOrd="0" parTransId="{5E62502D-7DD6-441B-B465-CDB53D88AB1C}" sibTransId="{63513BA0-4E90-49E5-955F-FDC81DA15819}"/>
    <dgm:cxn modelId="{2F665387-0799-4086-BEFE-FFE37824B5C5}" type="presOf" srcId="{32DD8689-B496-40C9-BEB8-9F382C8D443B}" destId="{602B8B96-45AB-4FF8-8C55-F2E0C440B0F8}" srcOrd="0" destOrd="0" presId="urn:microsoft.com/office/officeart/2005/8/layout/hierarchy1"/>
    <dgm:cxn modelId="{0D3EAD92-86D7-42C4-851D-24511FE9F64D}" type="presOf" srcId="{63FF0FEF-3533-4446-8223-99CA09C3E4BA}" destId="{ABCADE39-97AA-48C0-8C13-6CFD78447C46}" srcOrd="0" destOrd="0" presId="urn:microsoft.com/office/officeart/2005/8/layout/hierarchy1"/>
    <dgm:cxn modelId="{9803825C-F12A-4B51-BEC1-8A879B0823AC}" type="presOf" srcId="{7C2A9965-E44B-4B27-AC11-051FD2C44B6D}" destId="{CE90DA90-CF3C-4D9C-93DA-C84B46CD0C80}" srcOrd="0" destOrd="0" presId="urn:microsoft.com/office/officeart/2005/8/layout/hierarchy1"/>
    <dgm:cxn modelId="{5137A99E-4DC2-4DA5-B0D7-4D0910FA32C5}" type="presOf" srcId="{BC481758-A40F-48D8-B0A6-65AA104B5667}" destId="{28342648-4EF6-43AC-97F8-682B8D646B2C}" srcOrd="0" destOrd="0" presId="urn:microsoft.com/office/officeart/2005/8/layout/hierarchy1"/>
    <dgm:cxn modelId="{CD8443E5-FAD4-43A8-9798-50CAC154961B}" type="presOf" srcId="{FA71ADF4-48D5-4577-B604-F43548BD4FB0}" destId="{5B203DD8-5008-4FCE-B2F9-9795C8BD4BEF}" srcOrd="0" destOrd="0" presId="urn:microsoft.com/office/officeart/2005/8/layout/hierarchy1"/>
    <dgm:cxn modelId="{718254F7-AF7B-46C6-A286-C4BADF93079E}" type="presOf" srcId="{630C8789-F64E-4972-93CA-BAFBE4CA81D8}" destId="{41233719-0538-44AC-8477-66DA57D02FA2}" srcOrd="0" destOrd="0" presId="urn:microsoft.com/office/officeart/2005/8/layout/hierarchy1"/>
    <dgm:cxn modelId="{14CF6D24-FEEA-47F0-8D5F-D1E511DD8EE2}" srcId="{E1AC366C-A514-48A9-A80C-E299CC903E12}" destId="{FA71ADF4-48D5-4577-B604-F43548BD4FB0}" srcOrd="0" destOrd="0" parTransId="{26F8A4F3-FA63-425E-801A-FE5E077D3747}" sibTransId="{5DB47AE8-81FE-4B4F-A8A5-4D0A34637397}"/>
    <dgm:cxn modelId="{FE88382F-ECD0-4DD9-910C-6EC1F3F4E7E6}" srcId="{E977291B-5282-427C-8744-79316D8D9471}" destId="{57C61E37-E21D-40AD-9764-B6645CA03DEF}" srcOrd="0" destOrd="0" parTransId="{630C8789-F64E-4972-93CA-BAFBE4CA81D8}" sibTransId="{F4C1D1E5-F51D-4C8D-ACD4-9DCF7C7BF15E}"/>
    <dgm:cxn modelId="{CCBD6D31-BFB6-4800-97B2-A6745F78478B}" srcId="{E977291B-5282-427C-8744-79316D8D9471}" destId="{5B5A4233-86E1-4120-9647-42A838A871B3}" srcOrd="1" destOrd="0" parTransId="{BC481758-A40F-48D8-B0A6-65AA104B5667}" sibTransId="{E51D5571-A1BC-4619-BFE1-20CA074449EF}"/>
    <dgm:cxn modelId="{75751552-E2BC-47B9-93DC-9D8879CD59A2}" type="presOf" srcId="{5B5A4233-86E1-4120-9647-42A838A871B3}" destId="{971B557D-CECE-44A2-A45D-E10737C17894}" srcOrd="0" destOrd="0" presId="urn:microsoft.com/office/officeart/2005/8/layout/hierarchy1"/>
    <dgm:cxn modelId="{D301D361-85FC-4678-80A7-BDD92B57DF15}" type="presOf" srcId="{57C61E37-E21D-40AD-9764-B6645CA03DEF}" destId="{FD4A28A9-F11E-435A-A59A-F8FB83398CC5}" srcOrd="0" destOrd="0" presId="urn:microsoft.com/office/officeart/2005/8/layout/hierarchy1"/>
    <dgm:cxn modelId="{29B4946C-1FF1-4628-AAE2-EF4CC1238D54}" type="presParOf" srcId="{14C74B57-C5F1-4DD4-AA5E-463AF0AE4C80}" destId="{FF695DD2-860B-441D-85F3-D3C0D6CB4958}" srcOrd="0" destOrd="0" presId="urn:microsoft.com/office/officeart/2005/8/layout/hierarchy1"/>
    <dgm:cxn modelId="{D859D926-FD9B-4487-8227-9EB57C84085F}" type="presParOf" srcId="{FF695DD2-860B-441D-85F3-D3C0D6CB4958}" destId="{C1A9318A-7AC7-4E25-BC01-B618698568F1}" srcOrd="0" destOrd="0" presId="urn:microsoft.com/office/officeart/2005/8/layout/hierarchy1"/>
    <dgm:cxn modelId="{D6DF6F4F-6065-42D6-BE8A-DA343D26E337}" type="presParOf" srcId="{C1A9318A-7AC7-4E25-BC01-B618698568F1}" destId="{9C2ADEC0-809B-4132-BBCC-92AEF11756A4}" srcOrd="0" destOrd="0" presId="urn:microsoft.com/office/officeart/2005/8/layout/hierarchy1"/>
    <dgm:cxn modelId="{CBA61D9F-2595-43DB-B541-3851D9FB5709}" type="presParOf" srcId="{C1A9318A-7AC7-4E25-BC01-B618698568F1}" destId="{35B496EB-2577-4FB7-82F3-31B205531683}" srcOrd="1" destOrd="0" presId="urn:microsoft.com/office/officeart/2005/8/layout/hierarchy1"/>
    <dgm:cxn modelId="{62BE292D-3192-4041-B9C2-D6D4F877F36D}" type="presParOf" srcId="{FF695DD2-860B-441D-85F3-D3C0D6CB4958}" destId="{6B6463FB-F456-440F-A668-0DE945508061}" srcOrd="1" destOrd="0" presId="urn:microsoft.com/office/officeart/2005/8/layout/hierarchy1"/>
    <dgm:cxn modelId="{11959EFE-C8CE-43BA-901B-5464A07EA0D8}" type="presParOf" srcId="{6B6463FB-F456-440F-A668-0DE945508061}" destId="{F4CBF8A2-E0A5-4AA1-A9D1-AF10D02B58C7}" srcOrd="0" destOrd="0" presId="urn:microsoft.com/office/officeart/2005/8/layout/hierarchy1"/>
    <dgm:cxn modelId="{98DECB2D-B457-4D54-9158-A4A6C9BE28E8}" type="presParOf" srcId="{6B6463FB-F456-440F-A668-0DE945508061}" destId="{1405CFA9-451F-4E37-9082-FBD23845FAA7}" srcOrd="1" destOrd="0" presId="urn:microsoft.com/office/officeart/2005/8/layout/hierarchy1"/>
    <dgm:cxn modelId="{E36B0124-DF4E-47F6-8012-3F7138EA8C2B}" type="presParOf" srcId="{1405CFA9-451F-4E37-9082-FBD23845FAA7}" destId="{1C917A71-3AB8-45B1-ADCC-B61C1B4569AB}" srcOrd="0" destOrd="0" presId="urn:microsoft.com/office/officeart/2005/8/layout/hierarchy1"/>
    <dgm:cxn modelId="{80F67B68-1D0F-4F5F-A7E8-00598C5E2D08}" type="presParOf" srcId="{1C917A71-3AB8-45B1-ADCC-B61C1B4569AB}" destId="{3851E34A-64B6-41BA-8DB0-6A2117FE6420}" srcOrd="0" destOrd="0" presId="urn:microsoft.com/office/officeart/2005/8/layout/hierarchy1"/>
    <dgm:cxn modelId="{3E2E3178-4FB1-4117-BF3A-47B5869D62BB}" type="presParOf" srcId="{1C917A71-3AB8-45B1-ADCC-B61C1B4569AB}" destId="{086BF934-A387-4CE6-9193-E13B7DBADA43}" srcOrd="1" destOrd="0" presId="urn:microsoft.com/office/officeart/2005/8/layout/hierarchy1"/>
    <dgm:cxn modelId="{877080C5-0EA9-4E96-92AE-EFB197758E85}" type="presParOf" srcId="{1405CFA9-451F-4E37-9082-FBD23845FAA7}" destId="{544C87DF-69A9-432A-A69D-2E8C727588E8}" srcOrd="1" destOrd="0" presId="urn:microsoft.com/office/officeart/2005/8/layout/hierarchy1"/>
    <dgm:cxn modelId="{B99EA639-CAAD-468D-852A-66C7BECC97D4}" type="presParOf" srcId="{544C87DF-69A9-432A-A69D-2E8C727588E8}" destId="{41233719-0538-44AC-8477-66DA57D02FA2}" srcOrd="0" destOrd="0" presId="urn:microsoft.com/office/officeart/2005/8/layout/hierarchy1"/>
    <dgm:cxn modelId="{81242D95-B79C-4077-8CE9-46C30E480F0B}" type="presParOf" srcId="{544C87DF-69A9-432A-A69D-2E8C727588E8}" destId="{FFE55261-A940-4ABF-85FE-C19E0F944C04}" srcOrd="1" destOrd="0" presId="urn:microsoft.com/office/officeart/2005/8/layout/hierarchy1"/>
    <dgm:cxn modelId="{6EDAED75-78A6-422D-A7A7-DBDDB72049D8}" type="presParOf" srcId="{FFE55261-A940-4ABF-85FE-C19E0F944C04}" destId="{A2F87C8A-5135-499C-8777-2DE3BAC3D855}" srcOrd="0" destOrd="0" presId="urn:microsoft.com/office/officeart/2005/8/layout/hierarchy1"/>
    <dgm:cxn modelId="{D3009981-374D-406A-8E82-432F09639182}" type="presParOf" srcId="{A2F87C8A-5135-499C-8777-2DE3BAC3D855}" destId="{FDA37651-966F-412A-8A25-A088DDA9AFB8}" srcOrd="0" destOrd="0" presId="urn:microsoft.com/office/officeart/2005/8/layout/hierarchy1"/>
    <dgm:cxn modelId="{3FD98209-AC4B-443D-B751-8FE158746C7D}" type="presParOf" srcId="{A2F87C8A-5135-499C-8777-2DE3BAC3D855}" destId="{FD4A28A9-F11E-435A-A59A-F8FB83398CC5}" srcOrd="1" destOrd="0" presId="urn:microsoft.com/office/officeart/2005/8/layout/hierarchy1"/>
    <dgm:cxn modelId="{D5F2C0D2-06AD-469F-85BF-53B82CDE7FE4}" type="presParOf" srcId="{FFE55261-A940-4ABF-85FE-C19E0F944C04}" destId="{FC1D8D8A-6AE1-4F3A-8B71-6B76AE17CF20}" srcOrd="1" destOrd="0" presId="urn:microsoft.com/office/officeart/2005/8/layout/hierarchy1"/>
    <dgm:cxn modelId="{7F054C1E-4B99-406D-B922-3D37E7587B9A}" type="presParOf" srcId="{FC1D8D8A-6AE1-4F3A-8B71-6B76AE17CF20}" destId="{0C3BBEA1-6BD2-48DD-A703-4CBB05DE2E16}" srcOrd="0" destOrd="0" presId="urn:microsoft.com/office/officeart/2005/8/layout/hierarchy1"/>
    <dgm:cxn modelId="{9E981239-9CF3-4154-A322-32DB0DC78A1D}" type="presParOf" srcId="{FC1D8D8A-6AE1-4F3A-8B71-6B76AE17CF20}" destId="{BEAACFA3-FE7B-41EC-AC64-94D09415C0C6}" srcOrd="1" destOrd="0" presId="urn:microsoft.com/office/officeart/2005/8/layout/hierarchy1"/>
    <dgm:cxn modelId="{2F182180-E2AA-46C4-9B6C-982C19676B9E}" type="presParOf" srcId="{BEAACFA3-FE7B-41EC-AC64-94D09415C0C6}" destId="{8195FC9B-77BC-49D0-91D7-635FE9799E12}" srcOrd="0" destOrd="0" presId="urn:microsoft.com/office/officeart/2005/8/layout/hierarchy1"/>
    <dgm:cxn modelId="{589EAF16-6E20-402B-A18F-819F5B2CB5A1}" type="presParOf" srcId="{8195FC9B-77BC-49D0-91D7-635FE9799E12}" destId="{5E035373-9AF3-4A52-B419-1B4914ECD91B}" srcOrd="0" destOrd="0" presId="urn:microsoft.com/office/officeart/2005/8/layout/hierarchy1"/>
    <dgm:cxn modelId="{C5730A90-8006-4391-8372-A2BAD1DA067A}" type="presParOf" srcId="{8195FC9B-77BC-49D0-91D7-635FE9799E12}" destId="{B9897161-92AB-483A-B066-210C77ABB3B7}" srcOrd="1" destOrd="0" presId="urn:microsoft.com/office/officeart/2005/8/layout/hierarchy1"/>
    <dgm:cxn modelId="{4294E268-D81A-4A1A-9974-8F090FB41406}" type="presParOf" srcId="{BEAACFA3-FE7B-41EC-AC64-94D09415C0C6}" destId="{4D64B908-294C-4617-AE81-C044EEB094A2}" srcOrd="1" destOrd="0" presId="urn:microsoft.com/office/officeart/2005/8/layout/hierarchy1"/>
    <dgm:cxn modelId="{FFA50CFF-6BD1-4795-BEBC-39467743C323}" type="presParOf" srcId="{FC1D8D8A-6AE1-4F3A-8B71-6B76AE17CF20}" destId="{CAB58199-B8DB-4ECE-9BC9-B08411012884}" srcOrd="2" destOrd="0" presId="urn:microsoft.com/office/officeart/2005/8/layout/hierarchy1"/>
    <dgm:cxn modelId="{39DB9C24-B572-4B45-949C-0FC901E03446}" type="presParOf" srcId="{FC1D8D8A-6AE1-4F3A-8B71-6B76AE17CF20}" destId="{ABEBB417-08F5-460E-BE6A-9296451E0B43}" srcOrd="3" destOrd="0" presId="urn:microsoft.com/office/officeart/2005/8/layout/hierarchy1"/>
    <dgm:cxn modelId="{DD551E16-E3B0-4E59-A224-D82471680E60}" type="presParOf" srcId="{ABEBB417-08F5-460E-BE6A-9296451E0B43}" destId="{10CD0383-F804-458B-A65E-51F1C7FB8CA7}" srcOrd="0" destOrd="0" presId="urn:microsoft.com/office/officeart/2005/8/layout/hierarchy1"/>
    <dgm:cxn modelId="{C479665E-0316-4201-BEC6-3239587DF7F1}" type="presParOf" srcId="{10CD0383-F804-458B-A65E-51F1C7FB8CA7}" destId="{986303E4-958E-4318-81CF-7745E4D5B6A3}" srcOrd="0" destOrd="0" presId="urn:microsoft.com/office/officeart/2005/8/layout/hierarchy1"/>
    <dgm:cxn modelId="{A9681193-5276-4DEF-9F91-ED80A45C4EE1}" type="presParOf" srcId="{10CD0383-F804-458B-A65E-51F1C7FB8CA7}" destId="{602B8B96-45AB-4FF8-8C55-F2E0C440B0F8}" srcOrd="1" destOrd="0" presId="urn:microsoft.com/office/officeart/2005/8/layout/hierarchy1"/>
    <dgm:cxn modelId="{0D4C6079-14E0-4B31-A7E2-0277F913DA83}" type="presParOf" srcId="{ABEBB417-08F5-460E-BE6A-9296451E0B43}" destId="{2B7BD0CE-6977-4ABC-A248-B540ABE549D4}" srcOrd="1" destOrd="0" presId="urn:microsoft.com/office/officeart/2005/8/layout/hierarchy1"/>
    <dgm:cxn modelId="{7790132E-B4F3-4EC0-8A09-8EE1C829F7F6}" type="presParOf" srcId="{FC1D8D8A-6AE1-4F3A-8B71-6B76AE17CF20}" destId="{ABCADE39-97AA-48C0-8C13-6CFD78447C46}" srcOrd="4" destOrd="0" presId="urn:microsoft.com/office/officeart/2005/8/layout/hierarchy1"/>
    <dgm:cxn modelId="{256CE473-C1CF-4F9F-9F4C-FF91E2BF3641}" type="presParOf" srcId="{FC1D8D8A-6AE1-4F3A-8B71-6B76AE17CF20}" destId="{DAF60FB7-CD02-4903-BEA7-7B384C369362}" srcOrd="5" destOrd="0" presId="urn:microsoft.com/office/officeart/2005/8/layout/hierarchy1"/>
    <dgm:cxn modelId="{6E0DA538-C0AC-4FA2-9890-9B8BB27FF023}" type="presParOf" srcId="{DAF60FB7-CD02-4903-BEA7-7B384C369362}" destId="{C5F95F6A-8CA9-429A-B817-7F07C771C61E}" srcOrd="0" destOrd="0" presId="urn:microsoft.com/office/officeart/2005/8/layout/hierarchy1"/>
    <dgm:cxn modelId="{6474DB5E-AB4A-403B-9060-DE20B2F916E4}" type="presParOf" srcId="{C5F95F6A-8CA9-429A-B817-7F07C771C61E}" destId="{7AB57E0C-5E4A-4109-BD39-C88224D0F576}" srcOrd="0" destOrd="0" presId="urn:microsoft.com/office/officeart/2005/8/layout/hierarchy1"/>
    <dgm:cxn modelId="{762E4D99-7A3D-459D-8458-DD361D126636}" type="presParOf" srcId="{C5F95F6A-8CA9-429A-B817-7F07C771C61E}" destId="{CE90DA90-CF3C-4D9C-93DA-C84B46CD0C80}" srcOrd="1" destOrd="0" presId="urn:microsoft.com/office/officeart/2005/8/layout/hierarchy1"/>
    <dgm:cxn modelId="{B45DDDB2-5FCB-452B-B216-2F53DD9C939C}" type="presParOf" srcId="{DAF60FB7-CD02-4903-BEA7-7B384C369362}" destId="{85A647C5-7E04-488E-B3D3-7E47AB3633B9}" srcOrd="1" destOrd="0" presId="urn:microsoft.com/office/officeart/2005/8/layout/hierarchy1"/>
    <dgm:cxn modelId="{A9FD3AE4-31B7-479C-A0FD-F6DAE494421C}" type="presParOf" srcId="{544C87DF-69A9-432A-A69D-2E8C727588E8}" destId="{28342648-4EF6-43AC-97F8-682B8D646B2C}" srcOrd="2" destOrd="0" presId="urn:microsoft.com/office/officeart/2005/8/layout/hierarchy1"/>
    <dgm:cxn modelId="{4497DCFB-B99F-413A-BB6A-F802C3E861D9}" type="presParOf" srcId="{544C87DF-69A9-432A-A69D-2E8C727588E8}" destId="{CD72FF88-317D-4264-8397-9E0E56C237D5}" srcOrd="3" destOrd="0" presId="urn:microsoft.com/office/officeart/2005/8/layout/hierarchy1"/>
    <dgm:cxn modelId="{29AA2579-DFB8-4B78-98E6-3D42010E2C47}" type="presParOf" srcId="{CD72FF88-317D-4264-8397-9E0E56C237D5}" destId="{AED13B89-9D69-4B9B-B089-6E77F2BB0370}" srcOrd="0" destOrd="0" presId="urn:microsoft.com/office/officeart/2005/8/layout/hierarchy1"/>
    <dgm:cxn modelId="{C7A80143-5B0D-4255-BFC9-17C9754723AE}" type="presParOf" srcId="{AED13B89-9D69-4B9B-B089-6E77F2BB0370}" destId="{04A9FDB9-2EB5-4B73-BE9F-0111ADFE6DF5}" srcOrd="0" destOrd="0" presId="urn:microsoft.com/office/officeart/2005/8/layout/hierarchy1"/>
    <dgm:cxn modelId="{D9FAF21C-7381-463F-A8ED-154DC537FC5A}" type="presParOf" srcId="{AED13B89-9D69-4B9B-B089-6E77F2BB0370}" destId="{971B557D-CECE-44A2-A45D-E10737C17894}" srcOrd="1" destOrd="0" presId="urn:microsoft.com/office/officeart/2005/8/layout/hierarchy1"/>
    <dgm:cxn modelId="{B355DD63-2EA9-481C-807B-1BAC6BE6B96B}" type="presParOf" srcId="{CD72FF88-317D-4264-8397-9E0E56C237D5}" destId="{191FFE04-1275-4CAA-9BF5-956E6FDABA14}" srcOrd="1" destOrd="0" presId="urn:microsoft.com/office/officeart/2005/8/layout/hierarchy1"/>
    <dgm:cxn modelId="{24DE7D24-DB41-4758-B2D0-BAAE81D134C7}" type="presParOf" srcId="{6B6463FB-F456-440F-A668-0DE945508061}" destId="{F7A1C882-37E6-464A-8AB6-AF9BBBB5E3EF}" srcOrd="2" destOrd="0" presId="urn:microsoft.com/office/officeart/2005/8/layout/hierarchy1"/>
    <dgm:cxn modelId="{367082C4-D83A-49A6-8A73-51C839EB3004}" type="presParOf" srcId="{6B6463FB-F456-440F-A668-0DE945508061}" destId="{6ABD4C1D-5526-4ED0-81EC-36C18ED32947}" srcOrd="3" destOrd="0" presId="urn:microsoft.com/office/officeart/2005/8/layout/hierarchy1"/>
    <dgm:cxn modelId="{010ABC07-F83F-4EAD-A265-7CF7F0F8EC85}" type="presParOf" srcId="{6ABD4C1D-5526-4ED0-81EC-36C18ED32947}" destId="{35F18B86-3027-43A8-94CF-1F5D553979FB}" srcOrd="0" destOrd="0" presId="urn:microsoft.com/office/officeart/2005/8/layout/hierarchy1"/>
    <dgm:cxn modelId="{B523F04C-76F7-4545-84D3-85AA8A5306B6}" type="presParOf" srcId="{35F18B86-3027-43A8-94CF-1F5D553979FB}" destId="{F8E5BBFB-9DA3-460F-8C8B-4CD3441A3DC7}" srcOrd="0" destOrd="0" presId="urn:microsoft.com/office/officeart/2005/8/layout/hierarchy1"/>
    <dgm:cxn modelId="{8FCFF2CE-947D-4E39-8CA5-355EE84A0A5A}" type="presParOf" srcId="{35F18B86-3027-43A8-94CF-1F5D553979FB}" destId="{359B32CF-EFF9-4A3F-A259-4D05B8DF6122}" srcOrd="1" destOrd="0" presId="urn:microsoft.com/office/officeart/2005/8/layout/hierarchy1"/>
    <dgm:cxn modelId="{886AEE88-33AA-47D0-BED4-FD4A211B4857}" type="presParOf" srcId="{6ABD4C1D-5526-4ED0-81EC-36C18ED32947}" destId="{279E1F2A-CDC8-49A6-9322-2666D98565A0}" srcOrd="1" destOrd="0" presId="urn:microsoft.com/office/officeart/2005/8/layout/hierarchy1"/>
    <dgm:cxn modelId="{6D2EF388-86B1-451D-B973-E2A1AAB7721E}" type="presParOf" srcId="{279E1F2A-CDC8-49A6-9322-2666D98565A0}" destId="{07E37E04-E839-4C4C-B562-AEE0B98D3F3A}" srcOrd="0" destOrd="0" presId="urn:microsoft.com/office/officeart/2005/8/layout/hierarchy1"/>
    <dgm:cxn modelId="{A585022B-7EE3-484B-9B6F-88C3069AC560}" type="presParOf" srcId="{279E1F2A-CDC8-49A6-9322-2666D98565A0}" destId="{CB7C37EE-48A2-4638-9A70-5D9E5F66A72C}" srcOrd="1" destOrd="0" presId="urn:microsoft.com/office/officeart/2005/8/layout/hierarchy1"/>
    <dgm:cxn modelId="{65DA7EB6-D76E-4FCB-B200-1CFD833DF9D6}" type="presParOf" srcId="{CB7C37EE-48A2-4638-9A70-5D9E5F66A72C}" destId="{DFFA173F-76CB-4874-9D4D-4C714CF84844}" srcOrd="0" destOrd="0" presId="urn:microsoft.com/office/officeart/2005/8/layout/hierarchy1"/>
    <dgm:cxn modelId="{F5F250A2-127F-4A53-A70E-B1F0D1D43C8B}" type="presParOf" srcId="{DFFA173F-76CB-4874-9D4D-4C714CF84844}" destId="{1C5F8D19-002F-48AD-9213-8D030C15B805}" srcOrd="0" destOrd="0" presId="urn:microsoft.com/office/officeart/2005/8/layout/hierarchy1"/>
    <dgm:cxn modelId="{7EAADA21-8A10-4DF8-AF9E-A3D7D589C901}" type="presParOf" srcId="{DFFA173F-76CB-4874-9D4D-4C714CF84844}" destId="{5B203DD8-5008-4FCE-B2F9-9795C8BD4BEF}" srcOrd="1" destOrd="0" presId="urn:microsoft.com/office/officeart/2005/8/layout/hierarchy1"/>
    <dgm:cxn modelId="{EE0BAE3C-F5C9-458F-9F16-2687B3BE3747}" type="presParOf" srcId="{CB7C37EE-48A2-4638-9A70-5D9E5F66A72C}" destId="{29FDA502-9CCA-4F6C-B007-6BC1C2E590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37E04-E839-4C4C-B562-AEE0B98D3F3A}">
      <dsp:nvSpPr>
        <dsp:cNvPr id="0" name=""/>
        <dsp:cNvSpPr/>
      </dsp:nvSpPr>
      <dsp:spPr>
        <a:xfrm>
          <a:off x="5054917" y="1803162"/>
          <a:ext cx="91440" cy="335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7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1C882-37E6-464A-8AB6-AF9BBBB5E3EF}">
      <dsp:nvSpPr>
        <dsp:cNvPr id="0" name=""/>
        <dsp:cNvSpPr/>
      </dsp:nvSpPr>
      <dsp:spPr>
        <a:xfrm>
          <a:off x="4042246" y="734187"/>
          <a:ext cx="1058391" cy="33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37"/>
              </a:lnTo>
              <a:lnTo>
                <a:pt x="1058391" y="228837"/>
              </a:lnTo>
              <a:lnTo>
                <a:pt x="1058391" y="3357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42648-4EF6-43AC-97F8-682B8D646B2C}">
      <dsp:nvSpPr>
        <dsp:cNvPr id="0" name=""/>
        <dsp:cNvSpPr/>
      </dsp:nvSpPr>
      <dsp:spPr>
        <a:xfrm>
          <a:off x="2983855" y="1803162"/>
          <a:ext cx="705594" cy="33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37"/>
              </a:lnTo>
              <a:lnTo>
                <a:pt x="705594" y="228837"/>
              </a:lnTo>
              <a:lnTo>
                <a:pt x="705594" y="3357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ADE39-97AA-48C0-8C13-6CFD78447C46}">
      <dsp:nvSpPr>
        <dsp:cNvPr id="0" name=""/>
        <dsp:cNvSpPr/>
      </dsp:nvSpPr>
      <dsp:spPr>
        <a:xfrm>
          <a:off x="2278260" y="2872138"/>
          <a:ext cx="1411188" cy="33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37"/>
              </a:lnTo>
              <a:lnTo>
                <a:pt x="1411188" y="228837"/>
              </a:lnTo>
              <a:lnTo>
                <a:pt x="1411188" y="3357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58199-B8DB-4ECE-9BC9-B08411012884}">
      <dsp:nvSpPr>
        <dsp:cNvPr id="0" name=""/>
        <dsp:cNvSpPr/>
      </dsp:nvSpPr>
      <dsp:spPr>
        <a:xfrm>
          <a:off x="2232540" y="2872138"/>
          <a:ext cx="91440" cy="335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7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BBEA1-6BD2-48DD-A703-4CBB05DE2E16}">
      <dsp:nvSpPr>
        <dsp:cNvPr id="0" name=""/>
        <dsp:cNvSpPr/>
      </dsp:nvSpPr>
      <dsp:spPr>
        <a:xfrm>
          <a:off x="867072" y="2872138"/>
          <a:ext cx="1411188" cy="335798"/>
        </a:xfrm>
        <a:custGeom>
          <a:avLst/>
          <a:gdLst/>
          <a:ahLst/>
          <a:cxnLst/>
          <a:rect l="0" t="0" r="0" b="0"/>
          <a:pathLst>
            <a:path>
              <a:moveTo>
                <a:pt x="1411188" y="0"/>
              </a:moveTo>
              <a:lnTo>
                <a:pt x="1411188" y="228837"/>
              </a:lnTo>
              <a:lnTo>
                <a:pt x="0" y="228837"/>
              </a:lnTo>
              <a:lnTo>
                <a:pt x="0" y="3357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33719-0538-44AC-8477-66DA57D02FA2}">
      <dsp:nvSpPr>
        <dsp:cNvPr id="0" name=""/>
        <dsp:cNvSpPr/>
      </dsp:nvSpPr>
      <dsp:spPr>
        <a:xfrm>
          <a:off x="2278260" y="1803162"/>
          <a:ext cx="705594" cy="335798"/>
        </a:xfrm>
        <a:custGeom>
          <a:avLst/>
          <a:gdLst/>
          <a:ahLst/>
          <a:cxnLst/>
          <a:rect l="0" t="0" r="0" b="0"/>
          <a:pathLst>
            <a:path>
              <a:moveTo>
                <a:pt x="705594" y="0"/>
              </a:moveTo>
              <a:lnTo>
                <a:pt x="705594" y="228837"/>
              </a:lnTo>
              <a:lnTo>
                <a:pt x="0" y="228837"/>
              </a:lnTo>
              <a:lnTo>
                <a:pt x="0" y="3357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BF8A2-E0A5-4AA1-A9D1-AF10D02B58C7}">
      <dsp:nvSpPr>
        <dsp:cNvPr id="0" name=""/>
        <dsp:cNvSpPr/>
      </dsp:nvSpPr>
      <dsp:spPr>
        <a:xfrm>
          <a:off x="2983855" y="734187"/>
          <a:ext cx="1058391" cy="335798"/>
        </a:xfrm>
        <a:custGeom>
          <a:avLst/>
          <a:gdLst/>
          <a:ahLst/>
          <a:cxnLst/>
          <a:rect l="0" t="0" r="0" b="0"/>
          <a:pathLst>
            <a:path>
              <a:moveTo>
                <a:pt x="1058391" y="0"/>
              </a:moveTo>
              <a:lnTo>
                <a:pt x="1058391" y="228837"/>
              </a:lnTo>
              <a:lnTo>
                <a:pt x="0" y="228837"/>
              </a:lnTo>
              <a:lnTo>
                <a:pt x="0" y="3357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ADEC0-809B-4132-BBCC-92AEF11756A4}">
      <dsp:nvSpPr>
        <dsp:cNvPr id="0" name=""/>
        <dsp:cNvSpPr/>
      </dsp:nvSpPr>
      <dsp:spPr>
        <a:xfrm>
          <a:off x="3464941" y="1011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496EB-2577-4FB7-82F3-31B205531683}">
      <dsp:nvSpPr>
        <dsp:cNvPr id="0" name=""/>
        <dsp:cNvSpPr/>
      </dsp:nvSpPr>
      <dsp:spPr>
        <a:xfrm>
          <a:off x="3593231" y="122886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eclipse</a:t>
          </a:r>
          <a:endParaRPr lang="zh-CN" altLang="en-US" sz="1400" kern="1200" dirty="0"/>
        </a:p>
      </dsp:txBody>
      <dsp:txXfrm>
        <a:off x="3614705" y="144360"/>
        <a:ext cx="1111660" cy="690228"/>
      </dsp:txXfrm>
    </dsp:sp>
    <dsp:sp modelId="{3851E34A-64B6-41BA-8DB0-6A2117FE6420}">
      <dsp:nvSpPr>
        <dsp:cNvPr id="0" name=""/>
        <dsp:cNvSpPr/>
      </dsp:nvSpPr>
      <dsp:spPr>
        <a:xfrm>
          <a:off x="2406550" y="1069986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BF934-A387-4CE6-9193-E13B7DBADA43}">
      <dsp:nvSpPr>
        <dsp:cNvPr id="0" name=""/>
        <dsp:cNvSpPr/>
      </dsp:nvSpPr>
      <dsp:spPr>
        <a:xfrm>
          <a:off x="2534840" y="1191861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Eclipse for java</a:t>
          </a:r>
          <a:endParaRPr lang="zh-CN" altLang="en-US" sz="1400" kern="1200" dirty="0"/>
        </a:p>
      </dsp:txBody>
      <dsp:txXfrm>
        <a:off x="2556314" y="1213335"/>
        <a:ext cx="1111660" cy="690228"/>
      </dsp:txXfrm>
    </dsp:sp>
    <dsp:sp modelId="{FDA37651-966F-412A-8A25-A088DDA9AFB8}">
      <dsp:nvSpPr>
        <dsp:cNvPr id="0" name=""/>
        <dsp:cNvSpPr/>
      </dsp:nvSpPr>
      <dsp:spPr>
        <a:xfrm>
          <a:off x="1700956" y="2138961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A28A9-F11E-435A-A59A-F8FB83398CC5}">
      <dsp:nvSpPr>
        <dsp:cNvPr id="0" name=""/>
        <dsp:cNvSpPr/>
      </dsp:nvSpPr>
      <dsp:spPr>
        <a:xfrm>
          <a:off x="1829246" y="2260837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Eclipse for j2ee</a:t>
          </a:r>
          <a:endParaRPr lang="zh-CN" altLang="en-US" sz="1400" kern="1200" dirty="0"/>
        </a:p>
      </dsp:txBody>
      <dsp:txXfrm>
        <a:off x="1850720" y="2282311"/>
        <a:ext cx="1111660" cy="690228"/>
      </dsp:txXfrm>
    </dsp:sp>
    <dsp:sp modelId="{5E035373-9AF3-4A52-B419-1B4914ECD91B}">
      <dsp:nvSpPr>
        <dsp:cNvPr id="0" name=""/>
        <dsp:cNvSpPr/>
      </dsp:nvSpPr>
      <dsp:spPr>
        <a:xfrm>
          <a:off x="289768" y="3207936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97161-92AB-483A-B066-210C77ABB3B7}">
      <dsp:nvSpPr>
        <dsp:cNvPr id="0" name=""/>
        <dsp:cNvSpPr/>
      </dsp:nvSpPr>
      <dsp:spPr>
        <a:xfrm>
          <a:off x="418058" y="3329812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Eclipse for j2ee windows</a:t>
          </a:r>
          <a:endParaRPr lang="zh-CN" altLang="en-US" sz="1400" kern="1200" dirty="0"/>
        </a:p>
      </dsp:txBody>
      <dsp:txXfrm>
        <a:off x="439532" y="3351286"/>
        <a:ext cx="1111660" cy="690228"/>
      </dsp:txXfrm>
    </dsp:sp>
    <dsp:sp modelId="{986303E4-958E-4318-81CF-7745E4D5B6A3}">
      <dsp:nvSpPr>
        <dsp:cNvPr id="0" name=""/>
        <dsp:cNvSpPr/>
      </dsp:nvSpPr>
      <dsp:spPr>
        <a:xfrm>
          <a:off x="1700956" y="3207936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B8B96-45AB-4FF8-8C55-F2E0C440B0F8}">
      <dsp:nvSpPr>
        <dsp:cNvPr id="0" name=""/>
        <dsp:cNvSpPr/>
      </dsp:nvSpPr>
      <dsp:spPr>
        <a:xfrm>
          <a:off x="1829246" y="3329812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Eclipse for j2ee </a:t>
          </a:r>
          <a:r>
            <a:rPr lang="en-US" altLang="zh-CN" sz="1400" kern="1200" dirty="0" err="1" smtClean="0"/>
            <a:t>linux</a:t>
          </a:r>
          <a:endParaRPr lang="zh-CN" altLang="en-US" sz="1400" kern="1200" dirty="0"/>
        </a:p>
      </dsp:txBody>
      <dsp:txXfrm>
        <a:off x="1850720" y="3351286"/>
        <a:ext cx="1111660" cy="690228"/>
      </dsp:txXfrm>
    </dsp:sp>
    <dsp:sp modelId="{7AB57E0C-5E4A-4109-BD39-C88224D0F576}">
      <dsp:nvSpPr>
        <dsp:cNvPr id="0" name=""/>
        <dsp:cNvSpPr/>
      </dsp:nvSpPr>
      <dsp:spPr>
        <a:xfrm>
          <a:off x="3112144" y="3207936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0DA90-CF3C-4D9C-93DA-C84B46CD0C80}">
      <dsp:nvSpPr>
        <dsp:cNvPr id="0" name=""/>
        <dsp:cNvSpPr/>
      </dsp:nvSpPr>
      <dsp:spPr>
        <a:xfrm>
          <a:off x="3240434" y="3329812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Eclipse for j2ee mac</a:t>
          </a:r>
          <a:endParaRPr lang="zh-CN" altLang="en-US" sz="1400" kern="1200" dirty="0"/>
        </a:p>
      </dsp:txBody>
      <dsp:txXfrm>
        <a:off x="3261908" y="3351286"/>
        <a:ext cx="1111660" cy="690228"/>
      </dsp:txXfrm>
    </dsp:sp>
    <dsp:sp modelId="{04A9FDB9-2EB5-4B73-BE9F-0111ADFE6DF5}">
      <dsp:nvSpPr>
        <dsp:cNvPr id="0" name=""/>
        <dsp:cNvSpPr/>
      </dsp:nvSpPr>
      <dsp:spPr>
        <a:xfrm>
          <a:off x="3112144" y="2138961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B557D-CECE-44A2-A45D-E10737C17894}">
      <dsp:nvSpPr>
        <dsp:cNvPr id="0" name=""/>
        <dsp:cNvSpPr/>
      </dsp:nvSpPr>
      <dsp:spPr>
        <a:xfrm>
          <a:off x="3240434" y="2260837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>
        <a:off x="3261908" y="2282311"/>
        <a:ext cx="1111660" cy="690228"/>
      </dsp:txXfrm>
    </dsp:sp>
    <dsp:sp modelId="{F8E5BBFB-9DA3-460F-8C8B-4CD3441A3DC7}">
      <dsp:nvSpPr>
        <dsp:cNvPr id="0" name=""/>
        <dsp:cNvSpPr/>
      </dsp:nvSpPr>
      <dsp:spPr>
        <a:xfrm>
          <a:off x="4523333" y="1069986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B32CF-EFF9-4A3F-A259-4D05B8DF6122}">
      <dsp:nvSpPr>
        <dsp:cNvPr id="0" name=""/>
        <dsp:cNvSpPr/>
      </dsp:nvSpPr>
      <dsp:spPr>
        <a:xfrm>
          <a:off x="4651623" y="1191861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Eclipse for </a:t>
          </a:r>
          <a:r>
            <a:rPr lang="en-US" altLang="zh-CN" sz="1400" kern="1200" dirty="0" err="1" smtClean="0"/>
            <a:t>c++</a:t>
          </a:r>
          <a:endParaRPr lang="zh-CN" altLang="en-US" sz="1400" kern="1200" dirty="0"/>
        </a:p>
      </dsp:txBody>
      <dsp:txXfrm>
        <a:off x="4673097" y="1213335"/>
        <a:ext cx="1111660" cy="690228"/>
      </dsp:txXfrm>
    </dsp:sp>
    <dsp:sp modelId="{1C5F8D19-002F-48AD-9213-8D030C15B805}">
      <dsp:nvSpPr>
        <dsp:cNvPr id="0" name=""/>
        <dsp:cNvSpPr/>
      </dsp:nvSpPr>
      <dsp:spPr>
        <a:xfrm>
          <a:off x="4523333" y="2138961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03DD8-5008-4FCE-B2F9-9795C8BD4BEF}">
      <dsp:nvSpPr>
        <dsp:cNvPr id="0" name=""/>
        <dsp:cNvSpPr/>
      </dsp:nvSpPr>
      <dsp:spPr>
        <a:xfrm>
          <a:off x="4651623" y="2260837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</a:t>
          </a:r>
          <a:endParaRPr lang="zh-CN" altLang="en-US" sz="1400" kern="1200" dirty="0"/>
        </a:p>
      </dsp:txBody>
      <dsp:txXfrm>
        <a:off x="4673097" y="2282311"/>
        <a:ext cx="1111660" cy="690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5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5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通过Java语言编写的应用程序在不同的系统平台上都可以运行。</a:t>
            </a:r>
          </a:p>
          <a:p>
            <a:r>
              <a:rPr lang="zh-CN" altLang="en-US" dirty="0" smtClean="0"/>
              <a:t>原理是什么？</a:t>
            </a:r>
          </a:p>
          <a:p>
            <a:r>
              <a:rPr lang="zh-CN" altLang="en-US" dirty="0" smtClean="0"/>
              <a:t>只要在需要运行Java应用程序的操作系统上，先安装一个Java虚拟机(JVM Java Virtual Machine)即可。由JVM来负责Java程序在该系统中的运行。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因为有了JVM，所以同一个Java程序在三个不同的操作系统中都可以执行。这样就实现了Java程序的跨平台性。也称为Java具有良好的可移植性。</a:t>
            </a:r>
          </a:p>
          <a:p>
            <a:r>
              <a:rPr lang="zh-CN" altLang="en-US" dirty="0" smtClean="0"/>
              <a:t>注意：我们说的Java跨平台是指的Java语言跨平台，编写好的Java程序通过编译可以在不同的操作系统上运行。JVM不是跨平台的，不同的操作系统上需要安装不同的JVM才能保证Java的跨平台性。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4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6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en-US" altLang="zh-CN" dirty="0"/>
              <a:t>JAVA_HOME</a:t>
            </a:r>
            <a:r>
              <a:rPr lang="zh-CN" altLang="en-US" dirty="0"/>
              <a:t>指定了</a:t>
            </a:r>
            <a:r>
              <a:rPr lang="en-US" altLang="zh-CN" dirty="0"/>
              <a:t>JDK</a:t>
            </a:r>
            <a:r>
              <a:rPr lang="zh-CN" altLang="en-US" dirty="0"/>
              <a:t>的根目录；</a:t>
            </a:r>
            <a:r>
              <a:rPr lang="en-US" altLang="zh-CN" dirty="0"/>
              <a:t>%PATH% </a:t>
            </a:r>
            <a:r>
              <a:rPr lang="zh-CN" altLang="en-US" dirty="0"/>
              <a:t>代表的是可执行文件的搜索路径。</a:t>
            </a: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16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7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17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9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https://docs.oracle.com/javase/6/docs/technotes/tools/windows/jdkfiles.html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20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7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9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86409" y="6426104"/>
            <a:ext cx="995579" cy="210312"/>
          </a:xfrm>
          <a:prstGeom prst="rect">
            <a:avLst/>
          </a:prstGeom>
        </p:spPr>
        <p:txBody>
          <a:bodyPr/>
          <a:lstStyle/>
          <a:p>
            <a:fld id="{943E9C6F-7C2D-4FC5-A36F-29C7793ED079}" type="datetime4">
              <a:rPr lang="en-US" smtClean="0"/>
              <a:t>January 1,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2" y="643087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9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link?url=FY6VSjlR13QQ7Na5GygrncahO0jh05CxjofSjAEt0zmeSC7hiCLnClutlVr9lpD49iVI6MSU3QvZJg8Qn6vuQNUUN31EVuxRVXe9-2e6KC3" TargetMode="Externa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入门与环境搭建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42311" y="1488693"/>
            <a:ext cx="6916993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主动思考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切忌眼高手低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让编程更简单的方法：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敲，多敲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最重要的编程规范：加注释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85187" y="117988"/>
            <a:ext cx="213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44951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919" y="-111554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编写第一个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120" y="1132390"/>
            <a:ext cx="5112190" cy="52094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什么是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JDK, JRE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下载及安装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编写第一个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显示已知文件类型的扩展名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配置环境变量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path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方法和输出语句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其它细节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API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帮助文档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481" y="-155799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559184"/>
            <a:ext cx="8501122" cy="4114816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简单而言，使用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的提供的开发工具完成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程序的开发，使用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运行开发好的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JDK(Java Development Kit    Java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开发工具包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是提供给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开发人员使用的，其中包含了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的开发工具，也包括了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。所以安装了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，就不用在单独安装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了</a:t>
            </a: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JRE(Java Runtime Environment    Java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运行环境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虚拟机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Virtual Machine)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程序所需的核心类库等，如果想要运行一个开发好的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程序，计算机中只需要安装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即可。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67400" y="0"/>
            <a:ext cx="6324600" cy="76200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174" y="1647194"/>
            <a:ext cx="9144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511474" y="3427575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00399" y="3865725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48099" y="4975388"/>
            <a:ext cx="6096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1437" y="5802959"/>
            <a:ext cx="2665221" cy="461665"/>
          </a:xfrm>
          <a:prstGeom prst="rect">
            <a:avLst/>
          </a:prstGeom>
          <a:blipFill rotWithShape="1">
            <a:blip r:embed="rId3"/>
            <a:stretch>
              <a:fillRect l="-3432"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       JDK的介绍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8514" y="1123604"/>
            <a:ext cx="110808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JDK(Java Development Kit</a:t>
            </a:r>
            <a:r>
              <a:rPr lang="zh-CN" altLang="en-US" sz="2800" dirty="0" smtClean="0">
                <a:solidFill>
                  <a:schemeClr val="tx1"/>
                </a:solidFill>
              </a:rPr>
              <a:t>)是</a:t>
            </a:r>
            <a:r>
              <a:rPr lang="zh-CN" altLang="en-US" sz="2800" dirty="0">
                <a:solidFill>
                  <a:schemeClr val="tx1"/>
                </a:solidFill>
              </a:rPr>
              <a:t>Sun公司针对Java开发员的产品。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JDK是整个Java的核心</a:t>
            </a:r>
            <a:r>
              <a:rPr lang="zh-CN" altLang="en-US" sz="2800" dirty="0" smtClean="0">
                <a:solidFill>
                  <a:schemeClr val="tx1"/>
                </a:solidFill>
              </a:rPr>
              <a:t>，其中</a:t>
            </a:r>
            <a:r>
              <a:rPr lang="zh-CN" altLang="en-US" sz="2800" dirty="0">
                <a:solidFill>
                  <a:schemeClr val="tx1"/>
                </a:solidFill>
              </a:rPr>
              <a:t>包括Java的运行环境（Java Runtime Envirnment</a:t>
            </a:r>
            <a:r>
              <a:rPr lang="zh-CN" altLang="en-US" sz="2800" dirty="0" smtClean="0">
                <a:solidFill>
                  <a:schemeClr val="tx1"/>
                </a:solidFill>
              </a:rPr>
              <a:t>），</a:t>
            </a:r>
            <a:r>
              <a:rPr lang="zh-CN" altLang="en-US" sz="2800" dirty="0">
                <a:solidFill>
                  <a:schemeClr val="tx1"/>
                </a:solidFill>
              </a:rPr>
              <a:t>一堆Java工具和Java基础类库（rt.jar）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zh-CN" sz="2800" dirty="0">
                <a:solidFill>
                  <a:schemeClr val="tx1"/>
                </a:solidFill>
              </a:rPr>
              <a:t>JDK</a:t>
            </a:r>
            <a:r>
              <a:rPr lang="zh-CN" altLang="en-US" sz="2800" dirty="0">
                <a:solidFill>
                  <a:schemeClr val="tx1"/>
                </a:solidFill>
              </a:rPr>
              <a:t>的基本组件包括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zh-CN" sz="2800" dirty="0" smtClean="0">
                <a:solidFill>
                  <a:schemeClr val="tx1"/>
                </a:solidFill>
              </a:rPr>
              <a:t>.</a:t>
            </a:r>
            <a:r>
              <a:rPr lang="zh-CN" altLang="zh-CN" sz="2800" dirty="0">
                <a:solidFill>
                  <a:schemeClr val="tx1"/>
                </a:solidFill>
              </a:rPr>
              <a:t>javac — </a:t>
            </a:r>
            <a:r>
              <a:rPr lang="zh-CN" altLang="en-US" sz="2800" dirty="0">
                <a:solidFill>
                  <a:schemeClr val="tx1"/>
                </a:solidFill>
              </a:rPr>
              <a:t>编译器，将源程序转为字节码</a:t>
            </a:r>
            <a:r>
              <a:rPr lang="zh-CN" altLang="en-US" sz="2800" dirty="0" smtClean="0">
                <a:solidFill>
                  <a:schemeClr val="tx1"/>
                </a:solidFill>
              </a:rPr>
              <a:t>；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zh-CN" sz="2800" dirty="0" smtClean="0">
                <a:solidFill>
                  <a:schemeClr val="tx1"/>
                </a:solidFill>
              </a:rPr>
              <a:t>.</a:t>
            </a:r>
            <a:r>
              <a:rPr lang="zh-CN" altLang="zh-CN" sz="2800" dirty="0">
                <a:solidFill>
                  <a:schemeClr val="tx1"/>
                </a:solidFill>
              </a:rPr>
              <a:t>jdb — debugger</a:t>
            </a:r>
            <a:r>
              <a:rPr lang="zh-CN" altLang="en-US" sz="2800" dirty="0">
                <a:solidFill>
                  <a:schemeClr val="tx1"/>
                </a:solidFill>
              </a:rPr>
              <a:t>，查错工具</a:t>
            </a:r>
            <a:r>
              <a:rPr lang="zh-CN" altLang="en-US" sz="2800" dirty="0" smtClean="0">
                <a:solidFill>
                  <a:schemeClr val="tx1"/>
                </a:solidFill>
              </a:rPr>
              <a:t>；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zh-CN" sz="2800" dirty="0" smtClean="0">
                <a:solidFill>
                  <a:schemeClr val="tx1"/>
                </a:solidFill>
              </a:rPr>
              <a:t>.</a:t>
            </a:r>
            <a:r>
              <a:rPr lang="zh-CN" altLang="zh-CN" sz="2800" dirty="0">
                <a:solidFill>
                  <a:schemeClr val="tx1"/>
                </a:solidFill>
              </a:rPr>
              <a:t>java — </a:t>
            </a:r>
            <a:r>
              <a:rPr lang="zh-CN" altLang="en-US" sz="2800" dirty="0">
                <a:solidFill>
                  <a:schemeClr val="tx1"/>
                </a:solidFill>
              </a:rPr>
              <a:t>运行编译后的</a:t>
            </a:r>
            <a:r>
              <a:rPr lang="zh-CN" altLang="zh-CN" sz="2800" dirty="0">
                <a:solidFill>
                  <a:schemeClr val="tx1"/>
                </a:solidFill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</a:rPr>
              <a:t>程序（后缀为</a:t>
            </a:r>
            <a:r>
              <a:rPr lang="zh-CN" altLang="zh-CN" sz="2800" dirty="0">
                <a:solidFill>
                  <a:schemeClr val="tx1"/>
                </a:solidFill>
              </a:rPr>
              <a:t>.class</a:t>
            </a:r>
            <a:r>
              <a:rPr lang="zh-CN" altLang="en-US" sz="2800" dirty="0" smtClean="0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11553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下载、安装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48532"/>
            <a:ext cx="8229600" cy="34004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官方网址：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hlinkClick r:id="rId2"/>
              </a:rPr>
              <a:t>www.oracle.com</a:t>
            </a:r>
            <a:endParaRPr lang="en-US" altLang="zh-CN" sz="2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安装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JDK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傻瓜式安装，下一步即可。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建议：安装路径不要有中文或者特殊符号如空格等。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当提示安装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JRE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时，可以选择不安装。</a:t>
            </a:r>
          </a:p>
          <a:p>
            <a:pPr lvl="1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6169" y="4925961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我们这里使用绿色版，直接解压到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不包含中文或者特殊符号的路径下即可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>
                <a:sym typeface="Arial" panose="020B0604020202020204" pitchFamily="34" charset="0"/>
              </a:rPr>
              <a:t>    环境变量的配置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6418" y="1603952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kern="0" dirty="0" smtClean="0"/>
              <a:t>环境</a:t>
            </a:r>
            <a:r>
              <a:rPr lang="zh-CN" altLang="en-US" kern="0" dirty="0"/>
              <a:t>变量的配置：在“我的电脑”中的“属性”里配置</a:t>
            </a:r>
            <a:endParaRPr lang="en-US" altLang="zh-CN" kern="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kern="0" dirty="0"/>
              <a:t>JAVA_HOME和PATH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kern="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000" kern="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sz="2000" kern="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endParaRPr lang="zh-CN" altLang="en-US" kern="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zh-CN" altLang="en-US" sz="2300" kern="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zh-CN" altLang="en-US" sz="2300" kern="0" dirty="0"/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sz="2000" kern="0" dirty="0">
              <a:ea typeface="宋体" panose="02010600030101010101" pitchFamily="2" charset="-122"/>
            </a:endParaRPr>
          </a:p>
        </p:txBody>
      </p:sp>
      <p:pic>
        <p:nvPicPr>
          <p:cNvPr id="17412" name="图片 47" descr="配置环境变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183" y="2258291"/>
            <a:ext cx="4119562" cy="403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ym typeface="Arial" panose="020B0604020202020204" pitchFamily="34" charset="0"/>
              </a:rPr>
              <a:t>环境变量的配置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800" kern="0" dirty="0">
                <a:ea typeface="宋体" panose="02010600030101010101" pitchFamily="2" charset="-122"/>
              </a:rPr>
              <a:t>JAVA_HOME</a:t>
            </a:r>
            <a:r>
              <a:rPr lang="zh-CN" altLang="en-US" sz="2800" kern="0" dirty="0">
                <a:ea typeface="宋体" panose="02010600030101010101" pitchFamily="2" charset="-122"/>
              </a:rPr>
              <a:t>：</a:t>
            </a:r>
            <a:r>
              <a:rPr lang="en-US" sz="2800" kern="0" dirty="0">
                <a:ea typeface="宋体" panose="02010600030101010101" pitchFamily="2" charset="-122"/>
              </a:rPr>
              <a:t>JDK</a:t>
            </a:r>
            <a:r>
              <a:rPr lang="zh-CN" altLang="en-US" sz="2800" kern="0" dirty="0">
                <a:ea typeface="宋体" panose="02010600030101010101" pitchFamily="2" charset="-122"/>
              </a:rPr>
              <a:t>的路径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800" kern="0" dirty="0">
                <a:ea typeface="宋体" panose="02010600030101010101" pitchFamily="2" charset="-122"/>
              </a:rPr>
              <a:t>	例：</a:t>
            </a:r>
            <a:r>
              <a:rPr lang="en-US" altLang="zh-CN" sz="2800" kern="0" dirty="0">
                <a:ea typeface="宋体" panose="02010600030101010101" pitchFamily="2" charset="-122"/>
              </a:rPr>
              <a:t>D</a:t>
            </a:r>
            <a:r>
              <a:rPr lang="zh-CN" altLang="en-US" sz="2800" kern="0" dirty="0">
                <a:ea typeface="宋体" panose="02010600030101010101" pitchFamily="2" charset="-122"/>
              </a:rPr>
              <a:t>:\Java\jdk1.8.0</a:t>
            </a:r>
            <a:r>
              <a:rPr lang="en-US" altLang="zh-CN" sz="2800" kern="0" dirty="0" smtClean="0">
                <a:ea typeface="宋体" panose="02010600030101010101" pitchFamily="2" charset="-122"/>
              </a:rPr>
              <a:t>_31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800" dirty="0"/>
              <a:t>Windows</a:t>
            </a:r>
            <a:r>
              <a:rPr lang="zh-CN" altLang="en-US" sz="2800" dirty="0"/>
              <a:t>不区分大小写，</a:t>
            </a:r>
            <a:r>
              <a:rPr lang="en-US" altLang="zh-CN" sz="2800" dirty="0"/>
              <a:t>Linux</a:t>
            </a:r>
            <a:r>
              <a:rPr lang="zh-CN" altLang="en-US" sz="2800" dirty="0"/>
              <a:t>系统是区分大小写的</a:t>
            </a:r>
            <a:endParaRPr lang="zh-CN" altLang="en-US" sz="2800" kern="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04" y="2768021"/>
            <a:ext cx="4949883" cy="2010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ym typeface="Arial" panose="020B0604020202020204" pitchFamily="34" charset="0"/>
              </a:rPr>
              <a:t>环境变量的配置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953491"/>
            <a:ext cx="10972800" cy="4427538"/>
          </a:xfrm>
        </p:spPr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800" kern="0" dirty="0">
                <a:ea typeface="宋体" panose="02010600030101010101" pitchFamily="2" charset="-122"/>
              </a:rPr>
              <a:t>Path</a:t>
            </a:r>
            <a:r>
              <a:rPr lang="zh-CN" altLang="en-US" sz="2800" kern="0" dirty="0">
                <a:ea typeface="宋体" panose="02010600030101010101" pitchFamily="2" charset="-122"/>
              </a:rPr>
              <a:t>：</a:t>
            </a:r>
            <a:r>
              <a:rPr lang="en-US" sz="2800" kern="0" dirty="0">
                <a:ea typeface="宋体" panose="02010600030101010101" pitchFamily="2" charset="-122"/>
              </a:rPr>
              <a:t>windows</a:t>
            </a:r>
            <a:r>
              <a:rPr lang="zh-CN" altLang="en-US" sz="2800" kern="0" dirty="0">
                <a:ea typeface="宋体" panose="02010600030101010101" pitchFamily="2" charset="-122"/>
              </a:rPr>
              <a:t>系统执行命令时需要搜索的路径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800" kern="0" dirty="0">
                <a:ea typeface="宋体" panose="02010600030101010101" pitchFamily="2" charset="-122"/>
              </a:rPr>
              <a:t>     例如：</a:t>
            </a:r>
            <a:r>
              <a:rPr lang="en-US" sz="2800" kern="0" dirty="0">
                <a:ea typeface="宋体" panose="02010600030101010101" pitchFamily="2" charset="-122"/>
              </a:rPr>
              <a:t>%JAVA_HOME%\bin</a:t>
            </a:r>
            <a:r>
              <a:rPr lang="en-US" sz="2800" kern="0" dirty="0">
                <a:solidFill>
                  <a:srgbClr val="FF0000"/>
                </a:solidFill>
                <a:ea typeface="宋体" panose="02010600030101010101" pitchFamily="2" charset="-122"/>
              </a:rPr>
              <a:t>;</a:t>
            </a:r>
          </a:p>
        </p:txBody>
      </p:sp>
      <p:pic>
        <p:nvPicPr>
          <p:cNvPr id="19460" name="图片 53" descr="环境变量PAT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617" y="3177454"/>
            <a:ext cx="4870450" cy="1979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ym typeface="Arial" panose="020B0604020202020204" pitchFamily="34" charset="0"/>
              </a:rPr>
              <a:t>环境变量的配置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验证</a:t>
            </a:r>
            <a:r>
              <a:rPr lang="zh-CN" altLang="en-US" dirty="0">
                <a:ea typeface="宋体" panose="02010600030101010101" pitchFamily="2" charset="-122"/>
              </a:rPr>
              <a:t>：在DOS模式下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Javac </a:t>
            </a:r>
            <a:r>
              <a:rPr lang="zh-CN" altLang="en-US" dirty="0">
                <a:ea typeface="宋体" panose="02010600030101010101" pitchFamily="2" charset="-122"/>
              </a:rPr>
              <a:t>命令</a:t>
            </a:r>
            <a:r>
              <a:rPr lang="en-US" altLang="x-none" dirty="0">
                <a:ea typeface="宋体" panose="02010600030101010101" pitchFamily="2" charset="-122"/>
              </a:rPr>
              <a:t>编译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Java   </a:t>
            </a:r>
            <a:r>
              <a:rPr lang="zh-CN" altLang="en-US" dirty="0">
                <a:ea typeface="宋体" panose="02010600030101010101" pitchFamily="2" charset="-122"/>
              </a:rPr>
              <a:t>命令运行</a:t>
            </a:r>
          </a:p>
          <a:p>
            <a:endParaRPr lang="zh-CN" altLang="en-US" sz="1900" dirty="0">
              <a:ea typeface="宋体" panose="02010600030101010101" pitchFamily="2" charset="-122"/>
            </a:endParaRPr>
          </a:p>
        </p:txBody>
      </p:sp>
      <p:pic>
        <p:nvPicPr>
          <p:cNvPr id="20484" name="图片 56" descr="环境测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16189"/>
            <a:ext cx="5867400" cy="3335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6910" y="714356"/>
            <a:ext cx="8229600" cy="100013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2700" y="1434465"/>
            <a:ext cx="6115050" cy="432943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charset="0"/>
              <a:buChar char="n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Java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语言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介绍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Java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基础知识结构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图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Java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程序运行机制</a:t>
            </a: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编写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第一个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Java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程序</a:t>
            </a:r>
          </a:p>
          <a:p>
            <a:pPr marL="457200" indent="-457200">
              <a:buFont typeface="Wingdings" panose="05000000000000000000" charset="0"/>
              <a:buChar char="n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  <a:sym typeface="+mn-ea"/>
              </a:rPr>
              <a:t>Eclipse的介绍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注释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indent="-457200">
              <a:buNone/>
            </a:pP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9178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Java程序的开发步骤</a:t>
            </a:r>
          </a:p>
        </p:txBody>
      </p:sp>
      <p:sp>
        <p:nvSpPr>
          <p:cNvPr id="32771" name="Rectangle 3"/>
          <p:cNvSpPr>
            <a:spLocks noGrp="1"/>
          </p:cNvSpPr>
          <p:nvPr/>
        </p:nvSpPr>
        <p:spPr>
          <a:xfrm>
            <a:off x="2308225" y="1276350"/>
            <a:ext cx="7645400" cy="5010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rgbClr val="7691E6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1"/>
                </a:solidFill>
                <a:ea typeface="华文细黑" panose="02010600040101010101" charset="-122"/>
              </a:rPr>
              <a:t>三步走</a:t>
            </a:r>
          </a:p>
          <a:p>
            <a:pPr marL="533400" indent="-533400">
              <a:spcBef>
                <a:spcPct val="20000"/>
              </a:spcBef>
              <a:buClr>
                <a:srgbClr val="7691E6"/>
              </a:buClr>
              <a:buSzPct val="80000"/>
              <a:buFont typeface="Wingdings" panose="05000000000000000000" pitchFamily="2" charset="2"/>
            </a:pPr>
            <a:endParaRPr lang="zh-CN" altLang="zh-CN" sz="2800" b="1" dirty="0">
              <a:solidFill>
                <a:schemeClr val="tx1"/>
              </a:solidFill>
              <a:ea typeface="华文细黑" panose="02010600040101010101" charset="-122"/>
            </a:endParaRPr>
          </a:p>
        </p:txBody>
      </p:sp>
      <p:pic>
        <p:nvPicPr>
          <p:cNvPr id="32772" name="Picture 4" descr="程序开发过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4" y="3721101"/>
            <a:ext cx="8905875" cy="1724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AutoShape 5"/>
          <p:cNvSpPr/>
          <p:nvPr/>
        </p:nvSpPr>
        <p:spPr>
          <a:xfrm>
            <a:off x="2185989" y="2205038"/>
            <a:ext cx="2160587" cy="6477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、编写源程序</a:t>
            </a:r>
            <a:endParaRPr lang="zh-CN" altLang="en-US" dirty="0"/>
          </a:p>
        </p:txBody>
      </p:sp>
      <p:sp>
        <p:nvSpPr>
          <p:cNvPr id="32774" name="AutoShape 6"/>
          <p:cNvSpPr/>
          <p:nvPr/>
        </p:nvSpPr>
        <p:spPr>
          <a:xfrm>
            <a:off x="4962525" y="2205038"/>
            <a:ext cx="2160588" cy="6477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、编译源程序</a:t>
            </a:r>
            <a:endParaRPr lang="zh-CN" altLang="en-US" dirty="0"/>
          </a:p>
        </p:txBody>
      </p:sp>
      <p:sp>
        <p:nvSpPr>
          <p:cNvPr id="32775" name="AutoShape 7"/>
          <p:cNvSpPr/>
          <p:nvPr/>
        </p:nvSpPr>
        <p:spPr>
          <a:xfrm>
            <a:off x="7739064" y="2205038"/>
            <a:ext cx="2160587" cy="6477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>
            <a:solidFill>
              <a:srgbClr val="F2F2F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、运行</a:t>
            </a:r>
            <a:endParaRPr lang="zh-CN" altLang="en-US" dirty="0"/>
          </a:p>
        </p:txBody>
      </p:sp>
      <p:cxnSp>
        <p:nvCxnSpPr>
          <p:cNvPr id="32776" name="直接箭头连接符 10"/>
          <p:cNvCxnSpPr/>
          <p:nvPr/>
        </p:nvCxnSpPr>
        <p:spPr>
          <a:xfrm rot="-5400000" flipH="1">
            <a:off x="2844800" y="3178175"/>
            <a:ext cx="642938" cy="1588"/>
          </a:xfrm>
          <a:prstGeom prst="straightConnector1">
            <a:avLst/>
          </a:prstGeom>
          <a:ln w="38100" cap="flat" cmpd="sng">
            <a:solidFill>
              <a:srgbClr val="2062B4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77" name="直接箭头连接符 11"/>
          <p:cNvCxnSpPr/>
          <p:nvPr/>
        </p:nvCxnSpPr>
        <p:spPr>
          <a:xfrm rot="5400000">
            <a:off x="5708650" y="3167063"/>
            <a:ext cx="647700" cy="17462"/>
          </a:xfrm>
          <a:prstGeom prst="straightConnector1">
            <a:avLst/>
          </a:prstGeom>
          <a:ln w="38100" cap="flat" cmpd="sng">
            <a:solidFill>
              <a:srgbClr val="2062B4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78" name="直接箭头连接符 12"/>
          <p:cNvCxnSpPr/>
          <p:nvPr/>
        </p:nvCxnSpPr>
        <p:spPr>
          <a:xfrm rot="5400000">
            <a:off x="8489950" y="3171825"/>
            <a:ext cx="647700" cy="7938"/>
          </a:xfrm>
          <a:prstGeom prst="straightConnector1">
            <a:avLst/>
          </a:prstGeom>
          <a:ln w="38100" cap="flat" cmpd="sng">
            <a:solidFill>
              <a:srgbClr val="2062B4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4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3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ldLvl="0" animBg="1"/>
      <p:bldP spid="32774" grpId="0" bldLvl="0" animBg="1"/>
      <p:bldP spid="32775" grpId="0" bldLvl="0" animBg="1"/>
      <p:bldP spid="32776" grpId="0" bldLvl="0" animBg="1"/>
      <p:bldP spid="32777" grpId="0" bldLvl="0" animBg="1"/>
      <p:bldP spid="3277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第一个Java程序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  <a:defRPr/>
            </a:pPr>
            <a:endParaRPr lang="en-US" altLang="zh-CN" kern="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kern="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zh-CN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1" y="1283110"/>
            <a:ext cx="7604967" cy="2886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利用记事本编写代码：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</a:rPr>
              <a:t>public class HelloWorld{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		public static void main(String[] args){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			System.out.println("Hello World!");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		}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	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342900" indent="-342900" eaLnBrk="1" hangingPunct="1"/>
            <a:r>
              <a:rPr lang="zh-CN" altLang="en-US" dirty="0"/>
              <a:t>第一个Java程序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00" y="1283111"/>
            <a:ext cx="8996516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保存记事本，将文件保存到D盘，文件名为HelloWorld.java。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文件保存时需注意：</a:t>
            </a:r>
          </a:p>
          <a:p>
            <a:pPr lvl="0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	记事本默认会为文件增加扩展名.</a:t>
            </a:r>
            <a:r>
              <a:rPr lang="zh-CN" altLang="en-US" sz="2800" b="1" kern="0" dirty="0" smtClean="0">
                <a:solidFill>
                  <a:schemeClr val="tx1"/>
                </a:solidFill>
              </a:rPr>
              <a:t>txt</a:t>
            </a:r>
            <a:endParaRPr lang="zh-CN" altLang="en-US" sz="2800" b="1" kern="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9819" y="4298410"/>
            <a:ext cx="800411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x-none" sz="2400" kern="0" dirty="0" err="1">
                <a:solidFill>
                  <a:schemeClr val="tx1"/>
                </a:solidFill>
              </a:rPr>
              <a:t>运行</a:t>
            </a:r>
            <a:r>
              <a:rPr lang="en-US" altLang="zh-CN" sz="2400" kern="0" dirty="0" err="1">
                <a:solidFill>
                  <a:schemeClr val="tx1"/>
                </a:solidFill>
              </a:rPr>
              <a:t>javac</a:t>
            </a:r>
            <a:r>
              <a:rPr lang="en-US" altLang="zh-CN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 kern="0" dirty="0" err="1">
                <a:solidFill>
                  <a:schemeClr val="tx1"/>
                </a:solidFill>
              </a:rPr>
              <a:t>HelloWorld.java</a:t>
            </a:r>
            <a:r>
              <a:rPr lang="en-US" altLang="x-none" sz="2400" kern="0" dirty="0" err="1">
                <a:solidFill>
                  <a:schemeClr val="tx1"/>
                </a:solidFill>
              </a:rPr>
              <a:t>命令</a:t>
            </a:r>
            <a:r>
              <a:rPr lang="en-US" altLang="x-none" sz="2400" kern="0" dirty="0">
                <a:solidFill>
                  <a:schemeClr val="tx1"/>
                </a:solidFill>
              </a:rPr>
              <a:t>，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x-none" sz="2400" kern="0" dirty="0" err="1" smtClean="0">
                <a:solidFill>
                  <a:schemeClr val="tx1"/>
                </a:solidFill>
              </a:rPr>
              <a:t>在</a:t>
            </a:r>
            <a:r>
              <a:rPr lang="en-US" altLang="zh-CN" sz="2400" kern="0" dirty="0" err="1">
                <a:solidFill>
                  <a:schemeClr val="tx1"/>
                </a:solidFill>
              </a:rPr>
              <a:t>D</a:t>
            </a:r>
            <a:r>
              <a:rPr lang="en-US" altLang="x-none" sz="2400" kern="0" dirty="0" err="1">
                <a:solidFill>
                  <a:schemeClr val="tx1"/>
                </a:solidFill>
              </a:rPr>
              <a:t>盘中多了一个名为</a:t>
            </a:r>
            <a:r>
              <a:rPr lang="en-US" altLang="zh-CN" sz="2400" kern="0" dirty="0" err="1">
                <a:solidFill>
                  <a:schemeClr val="tx1"/>
                </a:solidFill>
              </a:rPr>
              <a:t>HelloWorld</a:t>
            </a:r>
            <a:r>
              <a:rPr lang="en-US" altLang="x-none" sz="2400" kern="0" dirty="0" smtClean="0">
                <a:solidFill>
                  <a:schemeClr val="tx1"/>
                </a:solidFill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后缀</a:t>
            </a:r>
            <a:r>
              <a:rPr lang="en-US" altLang="x-none" sz="2400" kern="0" dirty="0" err="1" smtClean="0">
                <a:solidFill>
                  <a:schemeClr val="tx1"/>
                </a:solidFill>
              </a:rPr>
              <a:t>为</a:t>
            </a:r>
            <a:r>
              <a:rPr lang="en-US" altLang="zh-CN" sz="2400" kern="0" dirty="0" err="1">
                <a:solidFill>
                  <a:schemeClr val="tx1"/>
                </a:solidFill>
              </a:rPr>
              <a:t>class</a:t>
            </a:r>
            <a:r>
              <a:rPr lang="en-US" altLang="x-none" sz="2400" kern="0" dirty="0" err="1">
                <a:solidFill>
                  <a:schemeClr val="tx1"/>
                </a:solidFill>
              </a:rPr>
              <a:t>的文件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87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第一个Java程序</a:t>
            </a:r>
          </a:p>
        </p:txBody>
      </p:sp>
      <p:pic>
        <p:nvPicPr>
          <p:cNvPr id="27652" name="Picture 4" descr="运行class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4" y="2815975"/>
            <a:ext cx="5964237" cy="226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01783" y="1311335"/>
            <a:ext cx="9616949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运行class文件</a:t>
            </a: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en-US" altLang="zh-CN" sz="2400" kern="0" dirty="0" err="1">
                <a:solidFill>
                  <a:schemeClr val="tx1"/>
                </a:solidFill>
              </a:rPr>
              <a:t>继续输入“java</a:t>
            </a:r>
            <a:r>
              <a:rPr lang="en-US" altLang="zh-CN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 kern="0" dirty="0" err="1">
                <a:solidFill>
                  <a:schemeClr val="tx1"/>
                </a:solidFill>
              </a:rPr>
              <a:t>HelloWorld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”，</a:t>
            </a:r>
            <a:r>
              <a:rPr lang="en-US" altLang="zh-CN" sz="2400" kern="0" dirty="0" err="1" smtClean="0">
                <a:solidFill>
                  <a:schemeClr val="tx1"/>
                </a:solidFill>
              </a:rPr>
              <a:t>输出“</a:t>
            </a:r>
            <a:r>
              <a:rPr lang="en-US" altLang="zh-CN" sz="2400" kern="0" dirty="0" err="1">
                <a:solidFill>
                  <a:schemeClr val="tx1"/>
                </a:solidFill>
              </a:rPr>
              <a:t>Hello</a:t>
            </a:r>
            <a:r>
              <a:rPr lang="en-US" altLang="zh-CN" sz="2400" kern="0" dirty="0">
                <a:solidFill>
                  <a:schemeClr val="tx1"/>
                </a:solidFill>
              </a:rPr>
              <a:t> World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!”。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342900" indent="-342900" eaLnBrk="1" hangingPunct="1"/>
            <a:r>
              <a:rPr lang="zh-CN" altLang="en-US" dirty="0" smtClean="0"/>
              <a:t>可能会遇到的问题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2025" y="1913019"/>
            <a:ext cx="10113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** 不是内部命令：</a:t>
            </a:r>
            <a:r>
              <a:rPr lang="en-US" altLang="zh-CN" sz="2800" dirty="0" err="1">
                <a:solidFill>
                  <a:schemeClr val="tx1"/>
                </a:solidFill>
                <a:hlinkClick r:id="rId2"/>
              </a:rPr>
              <a:t>javac</a:t>
            </a:r>
            <a:r>
              <a:rPr lang="zh-CN" altLang="en-US" sz="2800" dirty="0">
                <a:solidFill>
                  <a:schemeClr val="tx1"/>
                </a:solidFill>
                <a:hlinkClick r:id="rId2"/>
              </a:rPr>
              <a:t>不是内部或外部命令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解决方式：首先查看</a:t>
            </a:r>
            <a:r>
              <a:rPr lang="en-US" altLang="zh-CN" sz="2800" dirty="0">
                <a:solidFill>
                  <a:schemeClr val="tx1"/>
                </a:solidFill>
              </a:rPr>
              <a:t>path</a:t>
            </a:r>
            <a:r>
              <a:rPr lang="zh-CN" altLang="en-US" sz="2800" dirty="0">
                <a:solidFill>
                  <a:schemeClr val="tx1"/>
                </a:solidFill>
              </a:rPr>
              <a:t>配置可能有问题，其次检查</a:t>
            </a:r>
            <a:r>
              <a:rPr lang="en-US" altLang="zh-CN" sz="2800" dirty="0" err="1">
                <a:solidFill>
                  <a:schemeClr val="tx1"/>
                </a:solidFill>
              </a:rPr>
              <a:t>jdk</a:t>
            </a:r>
            <a:r>
              <a:rPr lang="zh-CN" altLang="en-US" sz="2800" dirty="0" smtClean="0">
                <a:solidFill>
                  <a:schemeClr val="tx1"/>
                </a:solidFill>
              </a:rPr>
              <a:t>安装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编译文件不出现</a:t>
            </a:r>
            <a:r>
              <a:rPr lang="en-US" altLang="zh-CN" sz="2800" dirty="0">
                <a:solidFill>
                  <a:schemeClr val="tx1"/>
                </a:solidFill>
              </a:rPr>
              <a:t>.class</a:t>
            </a:r>
            <a:r>
              <a:rPr lang="zh-CN" altLang="en-US" sz="2800" dirty="0">
                <a:solidFill>
                  <a:schemeClr val="tx1"/>
                </a:solidFill>
              </a:rPr>
              <a:t>文件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可能原因：查看文件后缀是否被隐藏，可能你的文件是</a:t>
            </a:r>
            <a:r>
              <a:rPr lang="en-US" altLang="zh-CN" sz="2800" dirty="0" smtClean="0">
                <a:solidFill>
                  <a:schemeClr val="tx1"/>
                </a:solidFill>
              </a:rPr>
              <a:t>HelloWorld.java.txt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08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        Eclipse的介绍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475" y="1992374"/>
            <a:ext cx="10710634" cy="276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eaLnBrk="1" hangingPunct="1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kern="0" dirty="0">
                <a:solidFill>
                  <a:schemeClr val="tx1"/>
                </a:solidFill>
              </a:rPr>
              <a:t>Eclipse</a:t>
            </a:r>
            <a:r>
              <a:rPr lang="en-US" altLang="x-none" sz="2800" kern="0" dirty="0">
                <a:solidFill>
                  <a:schemeClr val="tx1"/>
                </a:solidFill>
              </a:rPr>
              <a:t>它是目前最流行的</a:t>
            </a:r>
            <a:r>
              <a:rPr lang="en-US" altLang="zh-CN" sz="2800" kern="0" dirty="0">
                <a:solidFill>
                  <a:schemeClr val="tx1"/>
                </a:solidFill>
              </a:rPr>
              <a:t>Java</a:t>
            </a:r>
            <a:r>
              <a:rPr lang="en-US" altLang="x-none" sz="2800" kern="0" dirty="0">
                <a:solidFill>
                  <a:schemeClr val="tx1"/>
                </a:solidFill>
              </a:rPr>
              <a:t>集成开发工具之一</a:t>
            </a:r>
            <a:r>
              <a:rPr lang="en-US" altLang="x-none" sz="2800" kern="0" dirty="0" smtClean="0">
                <a:solidFill>
                  <a:schemeClr val="tx1"/>
                </a:solidFill>
              </a:rPr>
              <a:t>，基于</a:t>
            </a:r>
            <a:r>
              <a:rPr lang="en-US" altLang="zh-CN" sz="2800" kern="0" dirty="0">
                <a:solidFill>
                  <a:schemeClr val="tx1"/>
                </a:solidFill>
              </a:rPr>
              <a:t>Java</a:t>
            </a:r>
            <a:r>
              <a:rPr lang="en-US" altLang="x-none" sz="2800" kern="0" dirty="0">
                <a:solidFill>
                  <a:schemeClr val="tx1"/>
                </a:solidFill>
              </a:rPr>
              <a:t>语言编写，并且是开源的</a:t>
            </a:r>
            <a:r>
              <a:rPr lang="en-US" altLang="x-none" sz="2800" kern="0" dirty="0" smtClean="0">
                <a:solidFill>
                  <a:schemeClr val="tx1"/>
                </a:solidFill>
              </a:rPr>
              <a:t>、可扩展的</a:t>
            </a:r>
            <a:r>
              <a:rPr lang="en-US" altLang="x-none" sz="2800" kern="0" dirty="0">
                <a:solidFill>
                  <a:schemeClr val="tx1"/>
                </a:solidFill>
              </a:rPr>
              <a:t>（</a:t>
            </a:r>
            <a:r>
              <a:rPr lang="en-US" altLang="zh-CN" sz="2800" kern="0" dirty="0">
                <a:solidFill>
                  <a:schemeClr val="tx1"/>
                </a:solidFill>
              </a:rPr>
              <a:t>IDE</a:t>
            </a:r>
            <a:r>
              <a:rPr lang="en-US" altLang="x-none" sz="2800" kern="0" dirty="0">
                <a:solidFill>
                  <a:schemeClr val="tx1"/>
                </a:solidFill>
              </a:rPr>
              <a:t>，</a:t>
            </a:r>
            <a:r>
              <a:rPr lang="en-US" altLang="zh-CN" sz="2800" kern="0" dirty="0">
                <a:solidFill>
                  <a:schemeClr val="tx1"/>
                </a:solidFill>
              </a:rPr>
              <a:t>Integrated Development </a:t>
            </a:r>
            <a:r>
              <a:rPr lang="en-US" altLang="zh-CN" sz="2800" kern="0" dirty="0" err="1">
                <a:solidFill>
                  <a:schemeClr val="tx1"/>
                </a:solidFill>
              </a:rPr>
              <a:t>Environment</a:t>
            </a:r>
            <a:r>
              <a:rPr lang="en-US" altLang="x-none" sz="2800" kern="0" dirty="0" err="1">
                <a:solidFill>
                  <a:schemeClr val="tx1"/>
                </a:solidFill>
              </a:rPr>
              <a:t>）开发工具</a:t>
            </a:r>
            <a:r>
              <a:rPr lang="en-US" altLang="x-none" sz="2800" kern="0" dirty="0">
                <a:solidFill>
                  <a:schemeClr val="tx1"/>
                </a:solidFill>
              </a:rPr>
              <a:t>。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kern="0" dirty="0">
                <a:solidFill>
                  <a:schemeClr val="tx1"/>
                </a:solidFill>
              </a:rPr>
              <a:t>Eclipse</a:t>
            </a:r>
            <a:r>
              <a:rPr lang="en-US" altLang="x-none" sz="2800" kern="0" dirty="0">
                <a:solidFill>
                  <a:schemeClr val="tx1"/>
                </a:solidFill>
              </a:rPr>
              <a:t>为编程人员提供了一流的</a:t>
            </a:r>
            <a:r>
              <a:rPr lang="en-US" altLang="zh-CN" sz="2800" kern="0" dirty="0">
                <a:solidFill>
                  <a:schemeClr val="tx1"/>
                </a:solidFill>
              </a:rPr>
              <a:t>Java</a:t>
            </a:r>
            <a:r>
              <a:rPr lang="en-US" altLang="x-none" sz="2800" kern="0" dirty="0">
                <a:solidFill>
                  <a:schemeClr val="tx1"/>
                </a:solidFill>
              </a:rPr>
              <a:t>程序开发环境</a:t>
            </a:r>
            <a:r>
              <a:rPr lang="en-US" altLang="x-none" sz="2800" kern="0" dirty="0" smtClean="0">
                <a:solidFill>
                  <a:schemeClr val="tx1"/>
                </a:solidFill>
              </a:rPr>
              <a:t>，它的平台体系结构是在插件概念的基础上构建的，而插件也是</a:t>
            </a:r>
            <a:r>
              <a:rPr lang="en-US" altLang="zh-CN" sz="2800" kern="0" dirty="0">
                <a:solidFill>
                  <a:schemeClr val="tx1"/>
                </a:solidFill>
              </a:rPr>
              <a:t>Eclipse</a:t>
            </a:r>
            <a:r>
              <a:rPr lang="en-US" altLang="x-none" sz="2800" kern="0" dirty="0">
                <a:solidFill>
                  <a:schemeClr val="tx1"/>
                </a:solidFill>
              </a:rPr>
              <a:t>的特色之一</a:t>
            </a:r>
            <a:r>
              <a:rPr lang="en-US" altLang="x-none" sz="2800" kern="0" dirty="0" smtClean="0">
                <a:solidFill>
                  <a:schemeClr val="tx1"/>
                </a:solidFill>
              </a:rPr>
              <a:t>，同时也是其区别于其他开发工具的特征之一。</a:t>
            </a:r>
            <a:endParaRPr lang="en-US" altLang="x-none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Eclipse</a:t>
            </a:r>
            <a:r>
              <a:rPr lang="zh-CN" altLang="en-US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  <a:endParaRPr lang="zh-CN" altLang="en-US" sz="3300" dirty="0"/>
          </a:p>
        </p:txBody>
      </p:sp>
      <p:pic>
        <p:nvPicPr>
          <p:cNvPr id="6" name="Picture 2" descr="http://www.blogjava.net/images/blogjava_net/xujun7/eclip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36" y="1456460"/>
            <a:ext cx="6923746" cy="455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Eclipse</a:t>
            </a:r>
            <a:r>
              <a:rPr lang="zh-CN" altLang="en-US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  <a:endParaRPr lang="zh-CN" altLang="en-US" sz="33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椭圆形标注 6"/>
          <p:cNvSpPr/>
          <p:nvPr/>
        </p:nvSpPr>
        <p:spPr bwMode="ltGray">
          <a:xfrm>
            <a:off x="3867150" y="2000250"/>
            <a:ext cx="1200150" cy="628650"/>
          </a:xfrm>
          <a:prstGeom prst="wedgeEllipseCallout">
            <a:avLst>
              <a:gd name="adj1" fmla="val 81072"/>
              <a:gd name="adj2" fmla="val 87955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JDT</a:t>
            </a:r>
            <a:endParaRPr lang="zh-CN" altLang="en-US" sz="1500" dirty="0" err="1">
              <a:solidFill>
                <a:schemeClr val="tx1"/>
              </a:solidFill>
            </a:endParaRPr>
          </a:p>
        </p:txBody>
      </p:sp>
      <p:sp>
        <p:nvSpPr>
          <p:cNvPr id="8" name="椭圆形标注 7"/>
          <p:cNvSpPr/>
          <p:nvPr/>
        </p:nvSpPr>
        <p:spPr bwMode="ltGray">
          <a:xfrm>
            <a:off x="8543399" y="1628775"/>
            <a:ext cx="1200150" cy="628650"/>
          </a:xfrm>
          <a:prstGeom prst="wedgeEllipseCallout">
            <a:avLst>
              <a:gd name="adj1" fmla="val -17976"/>
              <a:gd name="adj2" fmla="val 9341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500" dirty="0"/>
              <a:t>CDT</a:t>
            </a:r>
            <a:endParaRPr lang="zh-CN" altLang="en-US" sz="1500" dirty="0" err="1"/>
          </a:p>
        </p:txBody>
      </p:sp>
      <p:sp>
        <p:nvSpPr>
          <p:cNvPr id="9" name="椭圆形标注 8"/>
          <p:cNvSpPr/>
          <p:nvPr/>
        </p:nvSpPr>
        <p:spPr bwMode="ltGray">
          <a:xfrm>
            <a:off x="3267075" y="3086100"/>
            <a:ext cx="1200150" cy="628650"/>
          </a:xfrm>
          <a:prstGeom prst="wedgeEllipseCallout">
            <a:avLst>
              <a:gd name="adj1" fmla="val 81072"/>
              <a:gd name="adj2" fmla="val 87955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Web</a:t>
            </a:r>
            <a:r>
              <a:rPr lang="zh-CN" altLang="en-US" sz="1500" dirty="0">
                <a:solidFill>
                  <a:schemeClr val="tx1"/>
                </a:solidFill>
              </a:rPr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9052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en-US" altLang="zh-CN" dirty="0"/>
              <a:t>Eclipse</a:t>
            </a:r>
            <a:r>
              <a:rPr lang="zh-CN" altLang="en-US" dirty="0"/>
              <a:t>的下载与安装</a:t>
            </a:r>
          </a:p>
        </p:txBody>
      </p:sp>
      <p:pic>
        <p:nvPicPr>
          <p:cNvPr id="30724" name="图片 22" descr="eclipse运行图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59" y="950267"/>
            <a:ext cx="9036277" cy="536386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pPr marL="342900" indent="-342900" eaLnBrk="1" hangingPunct="1"/>
            <a:r>
              <a:rPr lang="zh-CN" altLang="en-US" dirty="0"/>
              <a:t>        Eclipse的介绍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3964" y="1163783"/>
            <a:ext cx="11374582" cy="983672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sz="2400" kern="0" dirty="0" smtClean="0"/>
              <a:t>启动</a:t>
            </a:r>
            <a:r>
              <a:rPr lang="zh-CN" altLang="en-US" sz="2400" kern="0" dirty="0"/>
              <a:t>时会默认设置工作空间，也可以自行设置其他目录，</a:t>
            </a:r>
            <a:r>
              <a:rPr lang="zh-CN" altLang="en-US" sz="2400" kern="0" dirty="0">
                <a:solidFill>
                  <a:srgbClr val="FF0000"/>
                </a:solidFill>
              </a:rPr>
              <a:t>建议为非中文目录，不要带空格，特殊字符</a:t>
            </a:r>
            <a:r>
              <a:rPr lang="zh-CN" altLang="en-US" sz="2400" kern="0" dirty="0"/>
              <a:t>。工作空间用于保存Eclipse建立的程序项目和相关配置</a:t>
            </a:r>
            <a:r>
              <a:rPr lang="zh-CN" altLang="en-US" sz="2400" kern="0" dirty="0" smtClean="0"/>
              <a:t>。</a:t>
            </a:r>
            <a:endParaRPr lang="en-US" altLang="zh-CN" sz="2400" kern="0" dirty="0" smtClean="0"/>
          </a:p>
          <a:p>
            <a:pPr eaLnBrk="1" hangingPunct="1">
              <a:defRPr/>
            </a:pPr>
            <a:endParaRPr lang="en-US" altLang="zh-CN" sz="2400" kern="0" dirty="0"/>
          </a:p>
          <a:p>
            <a:pPr eaLnBrk="1" hangingPunct="1">
              <a:defRPr/>
            </a:pPr>
            <a:endParaRPr lang="en-US" altLang="zh-CN" sz="2400" kern="0" dirty="0" smtClean="0"/>
          </a:p>
          <a:p>
            <a:pPr eaLnBrk="1" hangingPunct="1">
              <a:defRPr/>
            </a:pPr>
            <a:endParaRPr lang="en-US" altLang="zh-CN" sz="2400" kern="0" dirty="0"/>
          </a:p>
          <a:p>
            <a:pPr eaLnBrk="1" hangingPunct="1">
              <a:defRPr/>
            </a:pPr>
            <a:endParaRPr lang="en-US" altLang="zh-CN" sz="2400" kern="0" dirty="0" smtClean="0"/>
          </a:p>
          <a:p>
            <a:pPr eaLnBrk="1" hangingPunct="1">
              <a:defRPr/>
            </a:pPr>
            <a:endParaRPr lang="en-US" altLang="zh-CN" sz="2400" kern="0" dirty="0"/>
          </a:p>
          <a:p>
            <a:pPr eaLnBrk="1" hangingPunct="1">
              <a:defRPr/>
            </a:pPr>
            <a:endParaRPr lang="en-US" altLang="zh-CN" sz="2400" kern="0" dirty="0" smtClean="0"/>
          </a:p>
          <a:p>
            <a:pPr marL="0" indent="0" eaLnBrk="1" hangingPunct="1">
              <a:buNone/>
              <a:defRPr/>
            </a:pPr>
            <a:endParaRPr lang="en-US" altLang="zh-CN" sz="2400" kern="0" dirty="0" smtClean="0"/>
          </a:p>
          <a:p>
            <a:pPr marL="0" indent="0" eaLnBrk="1" hangingPunct="1">
              <a:buNone/>
              <a:defRPr/>
            </a:pPr>
            <a:r>
              <a:rPr lang="zh-CN" altLang="en-US" sz="2400" kern="0" dirty="0" smtClean="0"/>
              <a:t>可能</a:t>
            </a:r>
            <a:r>
              <a:rPr lang="zh-CN" altLang="en-US" sz="2400" kern="0" dirty="0"/>
              <a:t>遇到的问题：</a:t>
            </a:r>
            <a:endParaRPr lang="en-US" altLang="zh-CN" sz="2400" kern="0" dirty="0"/>
          </a:p>
          <a:p>
            <a:pPr marL="0" indent="0" eaLnBrk="1" hangingPunct="1">
              <a:buNone/>
              <a:defRPr/>
            </a:pPr>
            <a:r>
              <a:rPr lang="en-US" altLang="zh-CN" sz="2400" kern="0" dirty="0"/>
              <a:t>Eclipse</a:t>
            </a:r>
            <a:r>
              <a:rPr lang="zh-CN" altLang="en-US" sz="2400" kern="0" dirty="0"/>
              <a:t>打不开：环境变量可能没有配置好，操作系统，</a:t>
            </a:r>
            <a:r>
              <a:rPr lang="en-US" altLang="zh-CN" sz="2400" kern="0" dirty="0" err="1"/>
              <a:t>jdk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eclipse</a:t>
            </a:r>
            <a:r>
              <a:rPr lang="zh-CN" altLang="en-US" sz="2400" kern="0" dirty="0"/>
              <a:t>版本不</a:t>
            </a:r>
            <a:r>
              <a:rPr lang="zh-CN" altLang="en-US" sz="2400" kern="0" dirty="0" smtClean="0"/>
              <a:t>匹配</a:t>
            </a:r>
            <a:endParaRPr lang="en-US" altLang="zh-CN" sz="2400" kern="0" dirty="0"/>
          </a:p>
        </p:txBody>
      </p:sp>
      <p:pic>
        <p:nvPicPr>
          <p:cNvPr id="31748" name="图片 26" descr="eclipse工作空间设定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18" y="2147455"/>
            <a:ext cx="6629400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47768" y="6179574"/>
            <a:ext cx="6430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权威数据来源：</a:t>
            </a:r>
            <a:r>
              <a:rPr lang="en-US" altLang="zh-CN" dirty="0">
                <a:solidFill>
                  <a:schemeClr val="tx1"/>
                </a:solidFill>
              </a:rPr>
              <a:t>http://www.tiobe.com/tiobe_index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45481" y="-155799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最新编程语言排名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38" y="928471"/>
            <a:ext cx="9009524" cy="43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        Eclipse的介绍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 vert="horz" wrap="square" lIns="91440" tIns="45720" rIns="91440" bIns="45720" anchor="t"/>
          <a:lstStyle/>
          <a:p>
            <a:pPr lvl="1">
              <a:buNone/>
            </a:pPr>
            <a:r>
              <a:rPr lang="en-US" altLang="zh-CN" dirty="0" smtClean="0"/>
              <a:t>			</a:t>
            </a:r>
            <a:endParaRPr lang="en-US" altLang="zh-CN" dirty="0"/>
          </a:p>
        </p:txBody>
      </p:sp>
      <p:pic>
        <p:nvPicPr>
          <p:cNvPr id="32772" name="图片 29" descr="eclipse主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05" y="2839450"/>
            <a:ext cx="7381190" cy="3468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84910" y="1183612"/>
            <a:ext cx="11485417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Eclipse工作台是编程人员开发程序的主要场所，</a:t>
            </a:r>
            <a:endParaRPr lang="en-US" altLang="zh-CN" sz="2400" kern="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它主要由标题栏、菜单栏、工具栏、编辑器、透视窗以及相关视图组成。</a:t>
            </a:r>
            <a:endParaRPr lang="en-US" altLang="zh-CN" sz="2400" kern="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Eclipse可以将各种插件无缝地集成到工作台中，也可以在工作台中开发各种插件。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Eclipse</a:t>
            </a:r>
            <a:r>
              <a:rPr lang="zh-CN" altLang="en-US" sz="33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编码设置</a:t>
            </a:r>
            <a:endParaRPr lang="zh-CN" altLang="en-US" sz="33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82" y="1831383"/>
            <a:ext cx="5386398" cy="45994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31615" y="958645"/>
            <a:ext cx="2979621" cy="49608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Window-&gt;preferences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0" y="2796958"/>
            <a:ext cx="1560645" cy="719942"/>
          </a:xfrm>
          <a:prstGeom prst="wedgeEllipseCallout">
            <a:avLst>
              <a:gd name="adj1" fmla="val 82530"/>
              <a:gd name="adj2" fmla="val 108122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/>
                </a:solidFill>
              </a:rPr>
              <a:t>spelling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80" y="1831383"/>
            <a:ext cx="5344168" cy="4762001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 bwMode="auto">
          <a:xfrm>
            <a:off x="4894137" y="3648988"/>
            <a:ext cx="1723722" cy="742605"/>
          </a:xfrm>
          <a:prstGeom prst="wedgeEllipseCallout">
            <a:avLst>
              <a:gd name="adj1" fmla="val 88411"/>
              <a:gd name="adj2" fmla="val 1185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workspace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0" y="11113"/>
            <a:ext cx="7162800" cy="762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        Eclipse的介绍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7433" y="1146280"/>
            <a:ext cx="7196539" cy="44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使用Eclipse进行Java项目开发</a:t>
            </a:r>
          </a:p>
          <a:p>
            <a:pPr marL="34290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新建Java项目</a:t>
            </a:r>
            <a:endParaRPr lang="en-US" altLang="zh-CN" sz="3200" b="1" kern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创建Java类文件</a:t>
            </a:r>
          </a:p>
          <a:p>
            <a:pPr marL="34290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编写Java源代码</a:t>
            </a:r>
          </a:p>
          <a:p>
            <a:pPr marL="34290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运行并得到结果</a:t>
            </a:r>
          </a:p>
          <a:p>
            <a:pPr marL="342900" indent="-3429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endParaRPr lang="zh-CN" altLang="en-US" sz="3200" b="1" kern="0" dirty="0">
              <a:solidFill>
                <a:schemeClr val="tx1"/>
              </a:solidFill>
            </a:endParaRPr>
          </a:p>
          <a:p>
            <a:pPr lvl="0" algn="ctr">
              <a:spcBef>
                <a:spcPct val="20000"/>
              </a:spcBef>
              <a:buClr>
                <a:srgbClr val="7691E6"/>
              </a:buClr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示例：Hello World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8589" y="-100958"/>
            <a:ext cx="9001156" cy="100013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注意程序中的细节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125" y="1113561"/>
            <a:ext cx="8229600" cy="5152716"/>
          </a:xfrm>
        </p:spPr>
        <p:txBody>
          <a:bodyPr>
            <a:noAutofit/>
          </a:bodyPr>
          <a:lstStyle/>
          <a:p>
            <a:r>
              <a:rPr lang="zh-CN" altLang="zh-CN" dirty="0"/>
              <a:t>编写规则：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源文件以</a:t>
            </a:r>
            <a:r>
              <a:rPr lang="en-US" altLang="zh-CN" sz="2400" dirty="0"/>
              <a:t>“java”</a:t>
            </a:r>
            <a:r>
              <a:rPr lang="zh-CN" altLang="zh-CN" sz="2400" dirty="0"/>
              <a:t>为扩展名。源文件的基本组成部分是类（</a:t>
            </a:r>
            <a:r>
              <a:rPr lang="en-US" altLang="zh-CN" sz="2400" dirty="0"/>
              <a:t>class</a:t>
            </a:r>
            <a:r>
              <a:rPr lang="zh-CN" altLang="zh-CN" sz="2400" dirty="0"/>
              <a:t>），如本类中的</a:t>
            </a:r>
            <a:r>
              <a:rPr lang="en-US" altLang="zh-CN" sz="2400" dirty="0"/>
              <a:t>HelloWorld</a:t>
            </a:r>
            <a:r>
              <a:rPr lang="zh-CN" altLang="zh-CN" sz="2400" dirty="0"/>
              <a:t>类。</a:t>
            </a:r>
          </a:p>
          <a:p>
            <a:pPr lvl="0"/>
            <a:r>
              <a:rPr lang="zh-CN" altLang="zh-CN" sz="2400" dirty="0"/>
              <a:t>一个源文件中最多只能有一个</a:t>
            </a:r>
            <a:r>
              <a:rPr lang="en-US" altLang="zh-CN" sz="2400" dirty="0"/>
              <a:t>public</a:t>
            </a:r>
            <a:r>
              <a:rPr lang="zh-CN" altLang="zh-CN" sz="2400" dirty="0"/>
              <a:t>类。其它类的个数不限，如果源文件包含一个</a:t>
            </a:r>
            <a:r>
              <a:rPr lang="en-US" altLang="zh-CN" sz="2400" dirty="0"/>
              <a:t>public</a:t>
            </a:r>
            <a:r>
              <a:rPr lang="zh-CN" altLang="zh-CN" sz="2400" dirty="0"/>
              <a:t>类，则文件名必须按该类名命名。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应用程序的执行入口是</a:t>
            </a:r>
            <a:r>
              <a:rPr lang="en-US" altLang="zh-CN" sz="2400" dirty="0"/>
              <a:t>main()</a:t>
            </a:r>
            <a:r>
              <a:rPr lang="zh-CN" altLang="zh-CN" sz="2400" dirty="0"/>
              <a:t>方法。它有固定的书写格式：</a:t>
            </a:r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 {...}</a:t>
            </a:r>
            <a:endParaRPr lang="zh-CN" altLang="zh-CN" sz="2400" dirty="0"/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语言严格区分大小写。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方法由一条条语句构成，每个语句以“</a:t>
            </a:r>
            <a:r>
              <a:rPr lang="en-US" altLang="zh-CN" sz="2400" dirty="0"/>
              <a:t>;”</a:t>
            </a:r>
            <a:r>
              <a:rPr lang="zh-CN" altLang="zh-CN" sz="2400" dirty="0"/>
              <a:t>结束。</a:t>
            </a:r>
          </a:p>
          <a:p>
            <a:r>
              <a:rPr lang="zh-CN" altLang="zh-CN" sz="2400" dirty="0"/>
              <a:t>大括号都是成对出现的，缺一不可。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3602" y="-111555"/>
            <a:ext cx="8229600" cy="100013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3602" y="1529686"/>
            <a:ext cx="8786874" cy="39719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注释：用于解释说明程序的文字。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提高了代码的阅读性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中的注释类型：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单行注释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多行注释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文档注释（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特有）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注释是一个程序员必须要具有的良好编程习惯。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将自己的思想通过注释先整理出来，再用代码去体现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45" y="-200044"/>
            <a:ext cx="8229600" cy="121444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注释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1745" y="1570233"/>
            <a:ext cx="8229600" cy="3614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单行注释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格式：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注释文字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多行注释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格式：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/*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注释文字 *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对于单行和多行注释，被注释的文字，不会被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虚拟机）解释执行。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多行注释里面不允许有多行注释嵌套。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9804" y="-111554"/>
            <a:ext cx="8229600" cy="107157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2596" y="1928802"/>
            <a:ext cx="8286808" cy="2400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Application Programming Interface,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应用程序编程接口）是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提供的基本编程接口。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语言提供了大量的基础类，因此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Oracle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也为这些基础类提供了相应的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文档，用于告诉开发者如何使用这些类，以及这些类里包含的方法。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9804" y="-111554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作业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2596" y="1928802"/>
            <a:ext cx="8286808" cy="2400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Day1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2963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语言的应用方向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8144" y="1646899"/>
            <a:ext cx="8775291" cy="41639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的应用领域来分，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语言的应用方向主要表现在以下几个方面：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主要指复杂的大企业的软件系统、各种类型的网站。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的安全机制以及它的跨平台的优势，使它在分布式系统领域开发中有广泛应用。应用领域包括金融、电信、交通、电子商务等。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移动领域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-Android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开发水平的高低很大程度上取决于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语言核心能力是否扎实。 主要表现在消费和嵌入式领域，是指在各种小型设备上的应用，包括手机、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、机顶盒、汽车通信设备等。 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304563" y="1150368"/>
            <a:ext cx="788527" cy="4965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dirty="0"/>
              <a:t>j2se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741253" y="1150368"/>
            <a:ext cx="788527" cy="4965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dirty="0"/>
              <a:t>j2me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7285954" y="1150368"/>
            <a:ext cx="788527" cy="4965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dirty="0"/>
              <a:t>j2ee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2218198" y="1152826"/>
            <a:ext cx="1511194" cy="4965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dirty="0"/>
              <a:t>以前的分类：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9804" y="-155798"/>
            <a:ext cx="8229600" cy="107157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语言的特点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9805" y="1181244"/>
            <a:ext cx="8229601" cy="48508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特点一：完全面向对象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两个基本概念：类、对象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三大特性：封装、继承、多态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特点二：健壮性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吸收了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C/C++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语言的优点，但去掉了其影响程序健壮性的部分。如：指针、内存的申请与释放等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特点三：跨平台性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跨平台性：通过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语言编写的应用程序在不同的系统平台上都可以运行。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一次编译，处处运行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919" y="-170547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程序运行机制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467" y="1678078"/>
            <a:ext cx="8911052" cy="28201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两大核心机制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虚拟机（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ava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irtual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achine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垃圾收集机制（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G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arbage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ollection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44244"/>
            <a:ext cx="8301038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核心机制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虚拟机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1901" y="1361379"/>
            <a:ext cx="9559636" cy="27146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是一个虚拟的计算机，具有指令集并使用不同的存储区域。负责执行指令，管理数据、内存、寄存器。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JVM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用于运行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应用程序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对于不同的平台，有不同的虚拟机。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虚拟机机制屏蔽了底层运行平台的差别，实现了“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一次编译，到处运行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155825" y="4076023"/>
            <a:ext cx="7951788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1158" y="-141051"/>
            <a:ext cx="8229600" cy="1143008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核心机制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垃圾回收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238" y="1681183"/>
            <a:ext cx="10722322" cy="32565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垃圾回收：将不再使用的内存空间进行回收。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 C/C++ 等语言中，由程序员负责回收无用内存。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不需要程序员负责回收无用的内存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：它提供一种系统级线程跟踪存储空间的分配情况。并在JVM空闲时，检查并释放那些可被释放的存储空间。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垃圾回收在 Java 程序运行过程中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自动进行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，程序员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无法精确控制和干预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基础知识结构图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6160417" y="1194626"/>
            <a:ext cx="166114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基础程序设计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763076" y="1179884"/>
            <a:ext cx="1730223" cy="422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9" name="直接箭头连接符 8"/>
          <p:cNvCxnSpPr>
            <a:stCxn id="6" idx="3"/>
            <a:endCxn id="5" idx="1"/>
          </p:cNvCxnSpPr>
          <p:nvPr/>
        </p:nvCxnSpPr>
        <p:spPr bwMode="auto">
          <a:xfrm flipV="1">
            <a:off x="3493299" y="1383897"/>
            <a:ext cx="2667119" cy="73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圆角矩形 11"/>
          <p:cNvSpPr/>
          <p:nvPr/>
        </p:nvSpPr>
        <p:spPr bwMode="auto">
          <a:xfrm>
            <a:off x="4661001" y="2217176"/>
            <a:ext cx="1219200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121603" y="2217176"/>
            <a:ext cx="982714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7345719" y="2217176"/>
            <a:ext cx="1199024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8786145" y="2217176"/>
            <a:ext cx="67740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cxnSp>
        <p:nvCxnSpPr>
          <p:cNvPr id="18" name="肘形连接符 17"/>
          <p:cNvCxnSpPr>
            <a:stCxn id="5" idx="2"/>
            <a:endCxn id="12" idx="0"/>
          </p:cNvCxnSpPr>
          <p:nvPr/>
        </p:nvCxnSpPr>
        <p:spPr bwMode="auto">
          <a:xfrm rot="5400000">
            <a:off x="5808791" y="1034980"/>
            <a:ext cx="644008" cy="1720387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肘形连接符 19"/>
          <p:cNvCxnSpPr>
            <a:stCxn id="5" idx="2"/>
            <a:endCxn id="13" idx="0"/>
          </p:cNvCxnSpPr>
          <p:nvPr/>
        </p:nvCxnSpPr>
        <p:spPr bwMode="auto">
          <a:xfrm rot="5400000">
            <a:off x="6479970" y="1706158"/>
            <a:ext cx="644008" cy="37802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肘形连接符 21"/>
          <p:cNvCxnSpPr>
            <a:stCxn id="5" idx="2"/>
            <a:endCxn id="14" idx="0"/>
          </p:cNvCxnSpPr>
          <p:nvPr/>
        </p:nvCxnSpPr>
        <p:spPr bwMode="auto">
          <a:xfrm rot="16200000" flipH="1">
            <a:off x="7146105" y="1418051"/>
            <a:ext cx="644008" cy="95424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肘形连接符 23"/>
          <p:cNvCxnSpPr>
            <a:stCxn id="5" idx="2"/>
            <a:endCxn id="15" idx="0"/>
          </p:cNvCxnSpPr>
          <p:nvPr/>
        </p:nvCxnSpPr>
        <p:spPr bwMode="auto">
          <a:xfrm rot="16200000" flipH="1">
            <a:off x="7735913" y="828243"/>
            <a:ext cx="644008" cy="213385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圆角矩形 48"/>
          <p:cNvSpPr/>
          <p:nvPr/>
        </p:nvSpPr>
        <p:spPr bwMode="auto">
          <a:xfrm>
            <a:off x="6033622" y="3220070"/>
            <a:ext cx="166114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</a:p>
        </p:txBody>
      </p:sp>
      <p:sp>
        <p:nvSpPr>
          <p:cNvPr id="50" name="圆角矩形 49"/>
          <p:cNvSpPr/>
          <p:nvPr/>
        </p:nvSpPr>
        <p:spPr bwMode="auto">
          <a:xfrm>
            <a:off x="4534206" y="4242620"/>
            <a:ext cx="1219200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sp>
        <p:nvSpPr>
          <p:cNvPr id="51" name="圆角矩形 50"/>
          <p:cNvSpPr/>
          <p:nvPr/>
        </p:nvSpPr>
        <p:spPr bwMode="auto">
          <a:xfrm>
            <a:off x="5935817" y="4242620"/>
            <a:ext cx="750121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6896155" y="4242620"/>
            <a:ext cx="71893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53" name="圆角矩形 52"/>
          <p:cNvSpPr/>
          <p:nvPr/>
        </p:nvSpPr>
        <p:spPr bwMode="auto">
          <a:xfrm>
            <a:off x="7759698" y="4242620"/>
            <a:ext cx="1197489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三大特征</a:t>
            </a:r>
          </a:p>
        </p:txBody>
      </p:sp>
      <p:cxnSp>
        <p:nvCxnSpPr>
          <p:cNvPr id="54" name="肘形连接符 53"/>
          <p:cNvCxnSpPr>
            <a:stCxn id="49" idx="2"/>
            <a:endCxn id="50" idx="0"/>
          </p:cNvCxnSpPr>
          <p:nvPr/>
        </p:nvCxnSpPr>
        <p:spPr bwMode="auto">
          <a:xfrm rot="5400000">
            <a:off x="5681996" y="3060424"/>
            <a:ext cx="644008" cy="1720387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肘形连接符 54"/>
          <p:cNvCxnSpPr>
            <a:stCxn id="49" idx="2"/>
            <a:endCxn id="51" idx="0"/>
          </p:cNvCxnSpPr>
          <p:nvPr/>
        </p:nvCxnSpPr>
        <p:spPr bwMode="auto">
          <a:xfrm rot="5400000">
            <a:off x="6265531" y="3643958"/>
            <a:ext cx="644008" cy="5533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肘形连接符 55"/>
          <p:cNvCxnSpPr>
            <a:stCxn id="49" idx="2"/>
            <a:endCxn id="52" idx="0"/>
          </p:cNvCxnSpPr>
          <p:nvPr/>
        </p:nvCxnSpPr>
        <p:spPr bwMode="auto">
          <a:xfrm rot="16200000" flipH="1">
            <a:off x="6737903" y="3724902"/>
            <a:ext cx="644008" cy="39142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肘形连接符 56"/>
          <p:cNvCxnSpPr>
            <a:stCxn id="49" idx="2"/>
            <a:endCxn id="53" idx="0"/>
          </p:cNvCxnSpPr>
          <p:nvPr/>
        </p:nvCxnSpPr>
        <p:spPr bwMode="auto">
          <a:xfrm rot="16200000" flipH="1">
            <a:off x="7289313" y="3173492"/>
            <a:ext cx="644008" cy="149424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圆角矩形 61"/>
          <p:cNvSpPr/>
          <p:nvPr/>
        </p:nvSpPr>
        <p:spPr bwMode="auto">
          <a:xfrm>
            <a:off x="9124849" y="4242620"/>
            <a:ext cx="71893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cxnSp>
        <p:nvCxnSpPr>
          <p:cNvPr id="63" name="肘形连接符 62"/>
          <p:cNvCxnSpPr>
            <a:stCxn id="49" idx="2"/>
            <a:endCxn id="62" idx="0"/>
          </p:cNvCxnSpPr>
          <p:nvPr/>
        </p:nvCxnSpPr>
        <p:spPr bwMode="auto">
          <a:xfrm rot="16200000" flipH="1">
            <a:off x="7852250" y="2610555"/>
            <a:ext cx="644008" cy="262012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圆角矩形 65"/>
          <p:cNvSpPr/>
          <p:nvPr/>
        </p:nvSpPr>
        <p:spPr bwMode="auto">
          <a:xfrm>
            <a:off x="6113299" y="5004615"/>
            <a:ext cx="166114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应用程序开发</a:t>
            </a:r>
          </a:p>
        </p:txBody>
      </p:sp>
      <p:sp>
        <p:nvSpPr>
          <p:cNvPr id="67" name="圆角矩形 66"/>
          <p:cNvSpPr/>
          <p:nvPr/>
        </p:nvSpPr>
        <p:spPr bwMode="auto">
          <a:xfrm>
            <a:off x="3153792" y="6027165"/>
            <a:ext cx="962467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4260438" y="6027165"/>
            <a:ext cx="750121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69" name="圆角矩形 68"/>
          <p:cNvSpPr/>
          <p:nvPr/>
        </p:nvSpPr>
        <p:spPr bwMode="auto">
          <a:xfrm>
            <a:off x="6222862" y="6027165"/>
            <a:ext cx="1191681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sp>
        <p:nvSpPr>
          <p:cNvPr id="70" name="圆角矩形 69"/>
          <p:cNvSpPr/>
          <p:nvPr/>
        </p:nvSpPr>
        <p:spPr bwMode="auto">
          <a:xfrm>
            <a:off x="5155162" y="6027165"/>
            <a:ext cx="932464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常用类</a:t>
            </a:r>
          </a:p>
        </p:txBody>
      </p:sp>
      <p:cxnSp>
        <p:nvCxnSpPr>
          <p:cNvPr id="71" name="肘形连接符 70"/>
          <p:cNvCxnSpPr>
            <a:stCxn id="66" idx="2"/>
            <a:endCxn id="67" idx="0"/>
          </p:cNvCxnSpPr>
          <p:nvPr/>
        </p:nvCxnSpPr>
        <p:spPr bwMode="auto">
          <a:xfrm rot="5400000">
            <a:off x="4967444" y="4050740"/>
            <a:ext cx="644008" cy="3308845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肘形连接符 71"/>
          <p:cNvCxnSpPr>
            <a:stCxn id="66" idx="2"/>
            <a:endCxn id="68" idx="0"/>
          </p:cNvCxnSpPr>
          <p:nvPr/>
        </p:nvCxnSpPr>
        <p:spPr bwMode="auto">
          <a:xfrm rot="5400000">
            <a:off x="5467680" y="4550975"/>
            <a:ext cx="644008" cy="230837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肘形连接符 72"/>
          <p:cNvCxnSpPr>
            <a:stCxn id="66" idx="2"/>
            <a:endCxn id="69" idx="0"/>
          </p:cNvCxnSpPr>
          <p:nvPr/>
        </p:nvCxnSpPr>
        <p:spPr bwMode="auto">
          <a:xfrm rot="5400000">
            <a:off x="6559282" y="5642577"/>
            <a:ext cx="644008" cy="1251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肘形连接符 73"/>
          <p:cNvCxnSpPr>
            <a:stCxn id="66" idx="2"/>
            <a:endCxn id="70" idx="0"/>
          </p:cNvCxnSpPr>
          <p:nvPr/>
        </p:nvCxnSpPr>
        <p:spPr bwMode="auto">
          <a:xfrm rot="5400000">
            <a:off x="5960628" y="5043923"/>
            <a:ext cx="644008" cy="132247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圆角矩形 74"/>
          <p:cNvSpPr/>
          <p:nvPr/>
        </p:nvSpPr>
        <p:spPr bwMode="auto">
          <a:xfrm>
            <a:off x="8246893" y="6027165"/>
            <a:ext cx="931512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</a:p>
        </p:txBody>
      </p:sp>
      <p:cxnSp>
        <p:nvCxnSpPr>
          <p:cNvPr id="76" name="肘形连接符 75"/>
          <p:cNvCxnSpPr>
            <a:stCxn id="66" idx="2"/>
            <a:endCxn id="75" idx="0"/>
          </p:cNvCxnSpPr>
          <p:nvPr/>
        </p:nvCxnSpPr>
        <p:spPr bwMode="auto">
          <a:xfrm rot="16200000" flipH="1">
            <a:off x="7506255" y="4820772"/>
            <a:ext cx="644008" cy="176877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圆角矩形 89"/>
          <p:cNvSpPr/>
          <p:nvPr/>
        </p:nvSpPr>
        <p:spPr bwMode="auto">
          <a:xfrm>
            <a:off x="7562027" y="6027165"/>
            <a:ext cx="546228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stCxn id="66" idx="2"/>
            <a:endCxn id="90" idx="0"/>
          </p:cNvCxnSpPr>
          <p:nvPr/>
        </p:nvCxnSpPr>
        <p:spPr bwMode="auto">
          <a:xfrm rot="16200000" flipH="1">
            <a:off x="7067501" y="5259526"/>
            <a:ext cx="644008" cy="89127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圆角矩形 93"/>
          <p:cNvSpPr/>
          <p:nvPr/>
        </p:nvSpPr>
        <p:spPr bwMode="auto">
          <a:xfrm>
            <a:off x="1723552" y="5193885"/>
            <a:ext cx="1063146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肘形连接符 95"/>
          <p:cNvCxnSpPr>
            <a:stCxn id="67" idx="1"/>
            <a:endCxn id="94" idx="3"/>
          </p:cNvCxnSpPr>
          <p:nvPr/>
        </p:nvCxnSpPr>
        <p:spPr bwMode="auto">
          <a:xfrm rot="10800000">
            <a:off x="2786700" y="5383156"/>
            <a:ext cx="367093" cy="8332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肘形连接符 97"/>
          <p:cNvCxnSpPr>
            <a:endCxn id="66" idx="1"/>
          </p:cNvCxnSpPr>
          <p:nvPr/>
        </p:nvCxnSpPr>
        <p:spPr bwMode="auto">
          <a:xfrm rot="16200000" flipH="1">
            <a:off x="3016099" y="2096687"/>
            <a:ext cx="3802610" cy="239178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99" name="肘形连接符 98"/>
          <p:cNvCxnSpPr/>
          <p:nvPr/>
        </p:nvCxnSpPr>
        <p:spPr bwMode="auto">
          <a:xfrm>
            <a:off x="3736256" y="1398655"/>
            <a:ext cx="2312114" cy="2010686"/>
          </a:xfrm>
          <a:prstGeom prst="bentConnector3">
            <a:avLst>
              <a:gd name="adj1" fmla="val -39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2" name="圆角矩形 41"/>
          <p:cNvSpPr/>
          <p:nvPr/>
        </p:nvSpPr>
        <p:spPr bwMode="auto">
          <a:xfrm>
            <a:off x="9360310" y="6027165"/>
            <a:ext cx="1204454" cy="3785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cxnSp>
        <p:nvCxnSpPr>
          <p:cNvPr id="43" name="肘形连接符 42"/>
          <p:cNvCxnSpPr>
            <a:stCxn id="66" idx="2"/>
            <a:endCxn id="42" idx="0"/>
          </p:cNvCxnSpPr>
          <p:nvPr/>
        </p:nvCxnSpPr>
        <p:spPr bwMode="auto">
          <a:xfrm rot="16200000" flipH="1">
            <a:off x="8131199" y="4195828"/>
            <a:ext cx="644008" cy="30186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311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605</TotalTime>
  <Words>1734</Words>
  <Application>Microsoft Office PowerPoint</Application>
  <PresentationFormat>宽屏</PresentationFormat>
  <Paragraphs>241</Paragraphs>
  <Slides>38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 Unicode MS</vt:lpstr>
      <vt:lpstr>黑体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ppt主题</vt:lpstr>
      <vt:lpstr>6_自定义设计方案</vt:lpstr>
      <vt:lpstr>Java入门与环境搭建</vt:lpstr>
      <vt:lpstr>本章内容</vt:lpstr>
      <vt:lpstr>最新编程语言排名</vt:lpstr>
      <vt:lpstr>Java语言的应用方向</vt:lpstr>
      <vt:lpstr>Java语言的特点</vt:lpstr>
      <vt:lpstr>Java程序运行机制</vt:lpstr>
      <vt:lpstr>核心机制—Java虚拟机</vt:lpstr>
      <vt:lpstr>核心机制—垃圾回收</vt:lpstr>
      <vt:lpstr>Java基础知识结构图</vt:lpstr>
      <vt:lpstr>PowerPoint 演示文稿</vt:lpstr>
      <vt:lpstr>编写第一个 Java 应用程序</vt:lpstr>
      <vt:lpstr>什么是JDK，JRE</vt:lpstr>
      <vt:lpstr>JVM、JRE、JDK 关系</vt:lpstr>
      <vt:lpstr>       JDK的介绍</vt:lpstr>
      <vt:lpstr>下载、安装JDK</vt:lpstr>
      <vt:lpstr>    环境变量的配置</vt:lpstr>
      <vt:lpstr>环境变量的配置</vt:lpstr>
      <vt:lpstr>环境变量的配置</vt:lpstr>
      <vt:lpstr>环境变量的配置</vt:lpstr>
      <vt:lpstr>Java程序的开发步骤</vt:lpstr>
      <vt:lpstr>第一个Java程序</vt:lpstr>
      <vt:lpstr>第一个Java程序</vt:lpstr>
      <vt:lpstr>第一个Java程序</vt:lpstr>
      <vt:lpstr>可能会遇到的问题</vt:lpstr>
      <vt:lpstr>        Eclipse的介绍</vt:lpstr>
      <vt:lpstr>Eclipse介绍</vt:lpstr>
      <vt:lpstr>Eclipse介绍</vt:lpstr>
      <vt:lpstr>Eclipse的下载与安装</vt:lpstr>
      <vt:lpstr>        Eclipse的介绍</vt:lpstr>
      <vt:lpstr>        Eclipse的介绍</vt:lpstr>
      <vt:lpstr>Eclipse编码设置</vt:lpstr>
      <vt:lpstr>        Eclipse的介绍</vt:lpstr>
      <vt:lpstr>注意程序中的细节</vt:lpstr>
      <vt:lpstr>注释</vt:lpstr>
      <vt:lpstr>注释</vt:lpstr>
      <vt:lpstr>Java 的API文档</vt:lpstr>
      <vt:lpstr>作业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203</cp:revision>
  <dcterms:created xsi:type="dcterms:W3CDTF">2016-02-04T08:27:00Z</dcterms:created>
  <dcterms:modified xsi:type="dcterms:W3CDTF">2019-01-01T16:26:04Z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