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9144-F277-3944-8C76-BA542012FF80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703F2-9D22-7D44-8027-91CCD9A4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703F2-9D22-7D44-8027-91CCD9A4C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8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2342-4B33-4C6D-AA5B-3B6CF8A3D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39AFE-FA4A-3E46-AA12-F7E4A73749CA}"/>
              </a:ext>
            </a:extLst>
          </p:cNvPr>
          <p:cNvSpPr txBox="1"/>
          <p:nvPr/>
        </p:nvSpPr>
        <p:spPr>
          <a:xfrm>
            <a:off x="1114097" y="788276"/>
            <a:ext cx="1061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</a:p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Car Accident Severity</a:t>
            </a:r>
          </a:p>
        </p:txBody>
      </p:sp>
    </p:spTree>
    <p:extLst>
      <p:ext uri="{BB962C8B-B14F-4D97-AF65-F5344CB8AC3E}">
        <p14:creationId xmlns:p14="http://schemas.microsoft.com/office/powerpoint/2010/main" val="40928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8C28-A10E-9D4A-80C1-7261C97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927E-6B7A-FE42-A1C0-0E3242C7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/>
          <a:lstStyle/>
          <a:p>
            <a:r>
              <a:rPr lang="en-US" sz="2000" b="1" dirty="0"/>
              <a:t>Unbalanced Labels</a:t>
            </a:r>
          </a:p>
          <a:p>
            <a:pPr marL="0" indent="0">
              <a:buNone/>
            </a:pPr>
            <a:r>
              <a:rPr lang="en-US" dirty="0"/>
              <a:t>The Dataset came with unbalanced labels. Training directly will lead to biased predication. Therefore, it’s necessary to shuffle and balance the number of labels.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EE3DF-B8D8-6449-9C7B-7FFF682C95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02" y="2182373"/>
            <a:ext cx="6053798" cy="39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D039-4E67-9F40-BD23-C14ABF99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7D12-5FE3-4E43-83DF-A559B14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442753" cy="3634486"/>
          </a:xfrm>
        </p:spPr>
        <p:txBody>
          <a:bodyPr>
            <a:normAutofit/>
          </a:bodyPr>
          <a:lstStyle/>
          <a:p>
            <a:r>
              <a:rPr lang="en-US" sz="2000" b="1" dirty="0"/>
              <a:t>Categorical Variables Conversion and empty inputs</a:t>
            </a:r>
          </a:p>
          <a:p>
            <a:pPr marL="0" indent="0">
              <a:buNone/>
            </a:pPr>
            <a:r>
              <a:rPr lang="en-US" dirty="0"/>
              <a:t>Some feature sets are using categorical variables. Since I will use KNN model. It’s also necessary to convert them to numeric and drop those rows with empty inputs.</a:t>
            </a:r>
          </a:p>
          <a:p>
            <a:pPr marL="0" indent="0">
              <a:buNone/>
            </a:pPr>
            <a:r>
              <a:rPr lang="en-US" dirty="0"/>
              <a:t>The right figures shows the conversion result.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5B9B09-960E-E04B-8171-DB3896C7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08" y="2500354"/>
            <a:ext cx="2137497" cy="347499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D0564F-66A5-D840-B6B6-B5A6D7C0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14" y="1530350"/>
            <a:ext cx="2108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1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742-49CD-E746-BEAF-719E41B3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2AEF-50A4-A340-96DC-2D12540D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64700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decided to use KNN with features sets like road conditions, weathers, light conditions to make the prediction. The model I built has maximum accuracy when k= 28 with ~64% test set accuracy.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A4931A0-41D8-7F46-8ED5-E5CD2BB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2902"/>
            <a:ext cx="5469913" cy="311496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5759A2B-C261-4340-BEA7-96CDEF3D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09" y="5446038"/>
            <a:ext cx="45593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E9B29-20B1-564B-8B9D-5C232C25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62" y="6158092"/>
            <a:ext cx="2311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4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B985-8B74-414B-A9A9-5F3803A0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DE63-C663-D244-992F-8C4066E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could be further optimized by more detailed data analysis.</a:t>
            </a:r>
          </a:p>
          <a:p>
            <a:r>
              <a:rPr lang="en-US" dirty="0"/>
              <a:t>The employed feature sets like people, vehicles are features after car accidents, which are somehow useless when people tried to predict potential </a:t>
            </a:r>
            <a:r>
              <a:rPr lang="en-US"/>
              <a:t>car accidents.</a:t>
            </a:r>
          </a:p>
        </p:txBody>
      </p:sp>
    </p:spTree>
    <p:extLst>
      <p:ext uri="{BB962C8B-B14F-4D97-AF65-F5344CB8AC3E}">
        <p14:creationId xmlns:p14="http://schemas.microsoft.com/office/powerpoint/2010/main" val="36971526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7"/>
      </a:accent4>
      <a:accent5>
        <a:srgbClr val="87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172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Franklin Gothic Book</vt:lpstr>
      <vt:lpstr>Wingdings 2</vt:lpstr>
      <vt:lpstr>DividendVTI</vt:lpstr>
      <vt:lpstr>PowerPoint Presentation</vt:lpstr>
      <vt:lpstr>Data Acquisition and cleaning</vt:lpstr>
      <vt:lpstr>Data Acquisition and cleaning</vt:lpstr>
      <vt:lpstr>Classification Models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2020-08-20T00:58:42Z</dcterms:created>
  <dcterms:modified xsi:type="dcterms:W3CDTF">2020-08-20T01:42:36Z</dcterms:modified>
</cp:coreProperties>
</file>