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SPROCKET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GALEN RILEY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9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single piece sprocket</a:t>
            </a:r>
          </a:p>
          <a:p>
            <a:r>
              <a:rPr lang="en-US" dirty="0" smtClean="0"/>
              <a:t>Sprocket will fit given packaging constraints</a:t>
            </a:r>
          </a:p>
          <a:p>
            <a:r>
              <a:rPr lang="en-US" dirty="0" smtClean="0"/>
              <a:t>Estimated sprocket weight = 1.05 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Two-piece sprocket weight (before hardware) = 1.99 </a:t>
            </a:r>
            <a:r>
              <a:rPr lang="en-US" dirty="0" err="1" smtClean="0"/>
              <a:t>lbs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Lacking </a:t>
            </a:r>
            <a:r>
              <a:rPr lang="en-US" dirty="0" err="1" smtClean="0"/>
              <a:t>resolutiom</a:t>
            </a:r>
            <a:r>
              <a:rPr lang="en-US" dirty="0" smtClean="0"/>
              <a:t> </a:t>
            </a:r>
            <a:r>
              <a:rPr lang="en-US" dirty="0" smtClean="0"/>
              <a:t>in dynamic loading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single piece sprocket</a:t>
            </a:r>
          </a:p>
          <a:p>
            <a:r>
              <a:rPr lang="en-US" dirty="0" smtClean="0"/>
              <a:t>Maintain critical dimensions so that sprocket fits with the current packaging</a:t>
            </a:r>
          </a:p>
          <a:p>
            <a:r>
              <a:rPr lang="en-US" dirty="0" smtClean="0"/>
              <a:t>Save weight via design optimization and use of 7075-T6 Aluminum</a:t>
            </a:r>
          </a:p>
        </p:txBody>
      </p:sp>
    </p:spTree>
    <p:extLst>
      <p:ext uri="{BB962C8B-B14F-4D97-AF65-F5344CB8AC3E}">
        <p14:creationId xmlns:p14="http://schemas.microsoft.com/office/powerpoint/2010/main" val="2503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formulas used to calculate the tooth geometry were taken from the American Chain Association </a:t>
            </a:r>
            <a:r>
              <a:rPr lang="en-US" i="1" dirty="0" smtClean="0"/>
              <a:t>Chains for Power Transmission and Material Handling</a:t>
            </a:r>
            <a:r>
              <a:rPr lang="en-US" dirty="0" smtClean="0"/>
              <a:t> handbook and should be compliant with industry standards…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24" y="2912891"/>
            <a:ext cx="7633912" cy="30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 LOAD 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734" y="1870364"/>
            <a:ext cx="7567491" cy="4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DISTRIBUTION RESEARCH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49"/>
          <a:stretch/>
        </p:blipFill>
        <p:spPr>
          <a:xfrm>
            <a:off x="3190752" y="1804737"/>
            <a:ext cx="5981416" cy="3982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7726" y="5787395"/>
            <a:ext cx="363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 carried out by BorgWarner.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 ANALYSIS IN SOLIDWORKS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7032"/>
            <a:ext cx="3142294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58" y="1917032"/>
            <a:ext cx="4016081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1916" y="2125579"/>
            <a:ext cx="2591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Force distribution applied</a:t>
            </a:r>
          </a:p>
          <a:p>
            <a:r>
              <a:rPr lang="en-US" dirty="0" smtClean="0"/>
              <a:t>in accordance with </a:t>
            </a:r>
          </a:p>
          <a:p>
            <a:r>
              <a:rPr lang="en-US" dirty="0" smtClean="0"/>
              <a:t>BorgWarner research</a:t>
            </a:r>
          </a:p>
          <a:p>
            <a:endParaRPr lang="en-US" dirty="0"/>
          </a:p>
          <a:p>
            <a:r>
              <a:rPr lang="en-US" dirty="0" smtClean="0"/>
              <a:t>Maximum stress values</a:t>
            </a:r>
          </a:p>
          <a:p>
            <a:r>
              <a:rPr lang="en-US" dirty="0" smtClean="0"/>
              <a:t>Observed in Third</a:t>
            </a:r>
          </a:p>
          <a:p>
            <a:r>
              <a:rPr lang="en-US" dirty="0" smtClean="0"/>
              <a:t>Principal Direction</a:t>
            </a:r>
          </a:p>
          <a:p>
            <a:endParaRPr lang="en-US" dirty="0"/>
          </a:p>
          <a:p>
            <a:r>
              <a:rPr lang="en-US" dirty="0" smtClean="0"/>
              <a:t>Overall FOS = 2.88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6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SOLIDWORKS FATIGUE LIFE 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4284"/>
            <a:ext cx="4555536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5895" y="2269958"/>
            <a:ext cx="414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Revolutions per Endurance Event = 15,600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5895" y="2987222"/>
            <a:ext cx="487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Solidworks estimated lifespan [cycles] = 1,979,000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5895" y="3680980"/>
            <a:ext cx="528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lifespan of sprocket = 127 Endurance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5895" y="5230678"/>
            <a:ext cx="508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Loading events were zero based and scaled by</a:t>
            </a:r>
          </a:p>
          <a:p>
            <a:r>
              <a:rPr lang="en-US" dirty="0" smtClean="0"/>
              <a:t>a factor of two for increased confidence in lifespan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2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LOADING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of a clutch drop during an average accel. event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6870"/>
            <a:ext cx="4981813" cy="1535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33" y="2197497"/>
            <a:ext cx="4690306" cy="377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175" y="4392992"/>
            <a:ext cx="2743605" cy="1433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4549" y="5823579"/>
            <a:ext cx="530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Maximum first principal stress observed during dynamic loading event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86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SOLIDWORKS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</a:t>
            </a:r>
            <a:r>
              <a:rPr lang="en-US" dirty="0" smtClean="0"/>
              <a:t>obtain full resolution of dynamic loading scenarios…</a:t>
            </a:r>
          </a:p>
          <a:p>
            <a:r>
              <a:rPr lang="en-US" dirty="0" smtClean="0"/>
              <a:t>Lacking computing power and disk space to enhance resolution of results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469"/>
          <a:stretch/>
        </p:blipFill>
        <p:spPr>
          <a:xfrm>
            <a:off x="1097280" y="2800139"/>
            <a:ext cx="6434488" cy="1178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35" y="2927684"/>
            <a:ext cx="3298045" cy="2784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194113"/>
            <a:ext cx="3058026" cy="17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9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226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SPROCKET DESIGN</vt:lpstr>
      <vt:lpstr>GOALS</vt:lpstr>
      <vt:lpstr>GEOMETRY</vt:lpstr>
      <vt:lpstr>SPROCKET LOAD CALCULATIONS</vt:lpstr>
      <vt:lpstr>LOAD DISTRIBUTION RESEARCH</vt:lpstr>
      <vt:lpstr>FEA ANALYSIS IN SOLIDWORKS</vt:lpstr>
      <vt:lpstr>SOLIDWORKS FATIGUE LIFE SIMULATION</vt:lpstr>
      <vt:lpstr>DYNAMIC LOADING SIMULATIONS</vt:lpstr>
      <vt:lpstr>LIMITATIONS OF SOLIDWORKS</vt:lpstr>
      <vt:lpstr>CONCLUSION</vt:lpstr>
    </vt:vector>
  </TitlesOfParts>
  <Company>University of Wisconsin -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DESIGN</dc:title>
  <dc:creator>griley</dc:creator>
  <cp:lastModifiedBy>griley</cp:lastModifiedBy>
  <cp:revision>11</cp:revision>
  <dcterms:created xsi:type="dcterms:W3CDTF">2019-01-17T01:16:34Z</dcterms:created>
  <dcterms:modified xsi:type="dcterms:W3CDTF">2019-01-17T20:42:11Z</dcterms:modified>
</cp:coreProperties>
</file>