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4150-62CF-D549-B3D3-876882C0E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DA3E5-3C12-4A44-9CBE-AADD6EE35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7EBCB-182D-FE42-89D1-4E991D06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DAAA-CD22-AE46-A174-F88A09BBD38D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46ED2-A4B3-EB4D-BB2E-AFD7B9E9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F924D-903F-B445-9ABF-0C1069C1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EF67-71C4-1E47-A286-83A0CA32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6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F72A-0814-CA41-9978-4F352C9C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5FF2C-4FF2-004E-B052-BC489384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9986-7451-234D-B1CB-E8F7DF76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DAAA-CD22-AE46-A174-F88A09BBD38D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ECE8-762F-8C47-9FD8-E6D964A8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5FC25-FF84-6549-818C-81836C53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EF67-71C4-1E47-A286-83A0CA32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7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A442D-6A81-7045-A07C-523B6887F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E853-B624-9346-A51C-00966B82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CE768-B9BA-E442-962C-637A211C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DAAA-CD22-AE46-A174-F88A09BBD38D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99344-3E3C-BB47-BE64-814C2A02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D9DD6-C5C2-134C-9A1D-DBB2C26E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EF67-71C4-1E47-A286-83A0CA32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6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8C6E-F04E-9F48-8A28-712483ECC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418E-105F-0C4B-AB3F-8DC196BE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73BCD-DD9E-9146-98D3-4C02891B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DAAA-CD22-AE46-A174-F88A09BBD38D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9D5C1-8659-3940-81AA-3E96CA6C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5A0CD-037C-F347-94D2-42205143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EF67-71C4-1E47-A286-83A0CA32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2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2E8-7274-D84A-9928-69C02B28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54299-90DD-684C-8819-E257701F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5E7E3-0FDE-3A49-80DF-E03F3D11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DAAA-CD22-AE46-A174-F88A09BBD38D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2D99A-97CB-1846-90F8-B3E9722C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654C-F8CD-9A4B-B998-35036CC9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EF67-71C4-1E47-A286-83A0CA32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6523-9903-5D48-AA26-9DC88E82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C07B5-20CA-824A-B959-5AA895689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6B1E6-6BE8-944A-93F0-ED64EA0A0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2F46-6E85-594F-B804-7B5AD982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DAAA-CD22-AE46-A174-F88A09BBD38D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A5CDD-DB97-9043-98BB-2AD4C1B5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9B82B-58F3-2246-8078-3A52CF3A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EF67-71C4-1E47-A286-83A0CA32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89B5-1B34-1840-BFF8-9AADA488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83919-DD74-5742-AD9C-888F54BFC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285DC-B23B-9840-890D-6DAE6D0EC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737FD-2BD7-0249-9393-15FCBB7A5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9E2A0-7521-A04A-8029-A16A23D10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26ADA-7D1E-644D-AA13-C1B9074D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DAAA-CD22-AE46-A174-F88A09BBD38D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B1A91-6846-C74E-813E-FE30F567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DCF76-4908-394F-9B5B-B8BDF633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EF67-71C4-1E47-A286-83A0CA32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2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2CB7-C9ED-9145-986F-BCC26CB9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22309-C418-384D-A2D0-00C15D11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DAAA-CD22-AE46-A174-F88A09BBD38D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7A73E-9549-D044-B480-69012D61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A58EA-DD6A-9049-96DC-6C335FAD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EF67-71C4-1E47-A286-83A0CA32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0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1A85B-916D-E946-B5EB-823B1F39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DAAA-CD22-AE46-A174-F88A09BBD38D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76C26-0E9C-EA42-8777-93EB8C3D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8D7FB-1DDD-B74A-B84A-987399DB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EF67-71C4-1E47-A286-83A0CA32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5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39A3-05FF-1F45-B459-261E5828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ECD5-36F2-C646-8DB3-EB33A37F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5923D-D59B-5746-B5A1-A149FBD7B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390C6-2D0D-2140-AC43-911896F7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DAAA-CD22-AE46-A174-F88A09BBD38D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D5D5E-A739-034A-A011-C9F43BD2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1407E-8A6D-D440-9A2F-0F167706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EF67-71C4-1E47-A286-83A0CA32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0342-0173-8D4C-AF64-5AF343C8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CA5CA-6657-C847-8D8F-125D0878D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18D6E-1BF5-0343-A750-9F3A26D42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D03E3-4ED9-DF40-B457-5291A8AF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DAAA-CD22-AE46-A174-F88A09BBD38D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953E0-12B3-FA4C-B2CC-34A5AD2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1795-02B1-334D-9DE8-48FCE6DE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EF67-71C4-1E47-A286-83A0CA32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DEB17-B33C-8E48-9A4B-D31F2E1F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2AE52-2127-1E42-8002-BD4FDDE91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92A7C-E587-A84C-B4D4-C796D202A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4DAAA-CD22-AE46-A174-F88A09BBD38D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D1CA8-A57A-8941-96A9-6F172915E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D519-1269-3644-951F-25A8CF549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EF67-71C4-1E47-A286-83A0CA32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4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1A51-0D9D-4740-9D71-A76EEA2E0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9DA2A-6613-D741-9AF3-A5FBBF28E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3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7E5C-F310-DC42-A3AE-5A8FE1CE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table quizzes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1ABF9-1E8E-8541-864F-29512BA40510}"/>
              </a:ext>
            </a:extLst>
          </p:cNvPr>
          <p:cNvSpPr/>
          <p:nvPr/>
        </p:nvSpPr>
        <p:spPr>
          <a:xfrm>
            <a:off x="4692315" y="1347537"/>
            <a:ext cx="1519989" cy="97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quizzes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C2763-8396-0E49-9338-CC6A53C43DC0}"/>
              </a:ext>
            </a:extLst>
          </p:cNvPr>
          <p:cNvSpPr/>
          <p:nvPr/>
        </p:nvSpPr>
        <p:spPr>
          <a:xfrm>
            <a:off x="2358189" y="2514600"/>
            <a:ext cx="7519737" cy="382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Quiz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3A5A92-E139-114B-A890-D3092BC12AC0}"/>
              </a:ext>
            </a:extLst>
          </p:cNvPr>
          <p:cNvSpPr/>
          <p:nvPr/>
        </p:nvSpPr>
        <p:spPr>
          <a:xfrm>
            <a:off x="7940842" y="3741821"/>
            <a:ext cx="1804737" cy="1082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quizzes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D336EB-BEF9-F244-98AD-4CC7F253FBD5}"/>
              </a:ext>
            </a:extLst>
          </p:cNvPr>
          <p:cNvSpPr/>
          <p:nvPr/>
        </p:nvSpPr>
        <p:spPr>
          <a:xfrm>
            <a:off x="7940842" y="2863516"/>
            <a:ext cx="1804737" cy="7579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quizzes</a:t>
            </a:r>
          </a:p>
        </p:txBody>
      </p:sp>
    </p:spTree>
    <p:extLst>
      <p:ext uri="{BB962C8B-B14F-4D97-AF65-F5344CB8AC3E}">
        <p14:creationId xmlns:p14="http://schemas.microsoft.com/office/powerpoint/2010/main" val="19946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5F29-D0BA-4947-BE21-C9399D5D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C2FDB8-BBEF-394F-937C-87F820672B54}"/>
              </a:ext>
            </a:extLst>
          </p:cNvPr>
          <p:cNvSpPr/>
          <p:nvPr/>
        </p:nvSpPr>
        <p:spPr>
          <a:xfrm>
            <a:off x="1022684" y="2538663"/>
            <a:ext cx="4499811" cy="371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students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264D4-36BE-2245-96D4-A41A1BB9BE09}"/>
              </a:ext>
            </a:extLst>
          </p:cNvPr>
          <p:cNvSpPr/>
          <p:nvPr/>
        </p:nvSpPr>
        <p:spPr>
          <a:xfrm>
            <a:off x="5686927" y="4632158"/>
            <a:ext cx="5482389" cy="1606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Unattempted</a:t>
            </a:r>
            <a:r>
              <a:rPr lang="en-US" dirty="0"/>
              <a:t> Quizzes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2153C-441A-C346-94DE-773A81930FEF}"/>
              </a:ext>
            </a:extLst>
          </p:cNvPr>
          <p:cNvSpPr/>
          <p:nvPr/>
        </p:nvSpPr>
        <p:spPr>
          <a:xfrm>
            <a:off x="1022684" y="1540042"/>
            <a:ext cx="2249905" cy="85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current student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F9822A-1E03-984F-9143-5889F71927A8}"/>
              </a:ext>
            </a:extLst>
          </p:cNvPr>
          <p:cNvSpPr/>
          <p:nvPr/>
        </p:nvSpPr>
        <p:spPr>
          <a:xfrm>
            <a:off x="3713748" y="1540042"/>
            <a:ext cx="1973179" cy="85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a teacher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0B6D0-AE87-E34F-B564-E662E521C6C8}"/>
              </a:ext>
            </a:extLst>
          </p:cNvPr>
          <p:cNvSpPr/>
          <p:nvPr/>
        </p:nvSpPr>
        <p:spPr>
          <a:xfrm>
            <a:off x="5775158" y="2538663"/>
            <a:ext cx="5394158" cy="186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Attempted Quizzes</a:t>
            </a:r>
          </a:p>
        </p:txBody>
      </p:sp>
    </p:spTree>
    <p:extLst>
      <p:ext uri="{BB962C8B-B14F-4D97-AF65-F5344CB8AC3E}">
        <p14:creationId xmlns:p14="http://schemas.microsoft.com/office/powerpoint/2010/main" val="213737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641B-7F25-BC40-AF6B-BCE4F0D9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810AD2-9C33-2748-9312-A30881B5CE33}"/>
              </a:ext>
            </a:extLst>
          </p:cNvPr>
          <p:cNvSpPr/>
          <p:nvPr/>
        </p:nvSpPr>
        <p:spPr>
          <a:xfrm>
            <a:off x="962526" y="2334126"/>
            <a:ext cx="4993106" cy="383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teachers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D1466-7ACC-784D-9409-D5F9F178334E}"/>
              </a:ext>
            </a:extLst>
          </p:cNvPr>
          <p:cNvSpPr/>
          <p:nvPr/>
        </p:nvSpPr>
        <p:spPr>
          <a:xfrm>
            <a:off x="3144253" y="1371599"/>
            <a:ext cx="2779295" cy="745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current teacher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D0E465-D423-2B4C-8418-1D7B6C187ED8}"/>
              </a:ext>
            </a:extLst>
          </p:cNvPr>
          <p:cNvSpPr/>
          <p:nvPr/>
        </p:nvSpPr>
        <p:spPr>
          <a:xfrm>
            <a:off x="6268453" y="1371599"/>
            <a:ext cx="3007895" cy="745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quiz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2A2E6-82A1-2747-8C02-9F92A7204318}"/>
              </a:ext>
            </a:extLst>
          </p:cNvPr>
          <p:cNvSpPr/>
          <p:nvPr/>
        </p:nvSpPr>
        <p:spPr>
          <a:xfrm>
            <a:off x="6268453" y="2430379"/>
            <a:ext cx="5085347" cy="374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quizzes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D316C2-12C1-2D47-BEF9-96A5EBEC5080}"/>
              </a:ext>
            </a:extLst>
          </p:cNvPr>
          <p:cNvSpPr/>
          <p:nvPr/>
        </p:nvSpPr>
        <p:spPr>
          <a:xfrm>
            <a:off x="962526" y="1371599"/>
            <a:ext cx="1997242" cy="745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teacher</a:t>
            </a:r>
          </a:p>
        </p:txBody>
      </p:sp>
    </p:spTree>
    <p:extLst>
      <p:ext uri="{BB962C8B-B14F-4D97-AF65-F5344CB8AC3E}">
        <p14:creationId xmlns:p14="http://schemas.microsoft.com/office/powerpoint/2010/main" val="185633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User Interface design</vt:lpstr>
      <vt:lpstr>Main table quizzes</vt:lpstr>
      <vt:lpstr>Student</vt:lpstr>
      <vt:lpstr>Teacher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</dc:title>
  <dc:creator>Qiu, Yufei</dc:creator>
  <cp:lastModifiedBy>Qiu, Yufei</cp:lastModifiedBy>
  <cp:revision>1</cp:revision>
  <dcterms:created xsi:type="dcterms:W3CDTF">2023-10-28T19:22:41Z</dcterms:created>
  <dcterms:modified xsi:type="dcterms:W3CDTF">2023-10-28T19:35:30Z</dcterms:modified>
</cp:coreProperties>
</file>