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3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40" y="66040"/>
            <a:ext cx="9918700" cy="63138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" y="182880"/>
            <a:ext cx="11349355" cy="63696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" y="163830"/>
            <a:ext cx="11862435" cy="6569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" y="167640"/>
            <a:ext cx="11656060" cy="6291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192405"/>
            <a:ext cx="11619230" cy="6473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299085"/>
            <a:ext cx="11275060" cy="60648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N2YzNjBkOTgyNWQ1YTMxYzM3MzMwNWFiODNmOWIzYW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冷暖</cp:lastModifiedBy>
  <cp:revision>179</cp:revision>
  <dcterms:created xsi:type="dcterms:W3CDTF">2019-06-19T02:08:00Z</dcterms:created>
  <dcterms:modified xsi:type="dcterms:W3CDTF">2024-04-30T07:36:47Z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27EF2FC1E5614679998BA5D46286E991_13</vt:lpwstr>
  </property>
</Properties>
</file>