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0" r:id="rId4"/>
    <p:sldId id="261" r:id="rId5"/>
    <p:sldId id="262" r:id="rId6"/>
    <p:sldId id="269" r:id="rId7"/>
    <p:sldId id="270" r:id="rId8"/>
    <p:sldId id="271" r:id="rId9"/>
    <p:sldId id="273" r:id="rId10"/>
    <p:sldId id="274" r:id="rId11"/>
    <p:sldId id="268" r:id="rId12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87687445" name="南边来的一只喵" initials="南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2A51"/>
    <a:srgbClr val="FFFFFF"/>
    <a:srgbClr val="8B2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3" autoAdjust="0"/>
    <p:restoredTop sz="94660"/>
  </p:normalViewPr>
  <p:slideViewPr>
    <p:cSldViewPr snapToGrid="0">
      <p:cViewPr varScale="1">
        <p:scale>
          <a:sx n="90" d="100"/>
          <a:sy n="90" d="100"/>
        </p:scale>
        <p:origin x="20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2.xml"/><Relationship Id="rId18" Type="http://schemas.openxmlformats.org/officeDocument/2006/relationships/customXml" Target="../customXml/item1.xml"/><Relationship Id="rId17" Type="http://schemas.openxmlformats.org/officeDocument/2006/relationships/customXmlProps" Target="../customXml/itemProps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inancial Risks across Stock and Bond Markets"/>
          <p:cNvSpPr txBox="1">
            <a:spLocks noGrp="1"/>
          </p:cNvSpPr>
          <p:nvPr>
            <p:ph type="body" idx="22"/>
          </p:nvPr>
        </p:nvSpPr>
        <p:spPr>
          <a:xfrm>
            <a:off x="1773082" y="1848004"/>
            <a:ext cx="8742165" cy="1236574"/>
          </a:xfrm>
          <a:prstGeom prst="rect">
            <a:avLst/>
          </a:prstGeom>
        </p:spPr>
        <p:txBody>
          <a:bodyPr/>
          <a:lstStyle/>
          <a:p>
            <a:pPr marL="0" indent="0" defTabSz="379730">
              <a:buNone/>
              <a:defRPr sz="6500"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dirty="0"/>
              <a:t>Embracing Digital Art</a:t>
            </a:r>
            <a:endParaRPr lang="en-US" dirty="0"/>
          </a:p>
        </p:txBody>
      </p:sp>
      <p:sp>
        <p:nvSpPr>
          <p:cNvPr id="55" name="Sukun WANG…"/>
          <p:cNvSpPr txBox="1"/>
          <p:nvPr/>
        </p:nvSpPr>
        <p:spPr>
          <a:xfrm>
            <a:off x="1706070" y="3773378"/>
            <a:ext cx="8322469" cy="1671281"/>
          </a:xfrm>
          <a:prstGeom prst="rect">
            <a:avLst/>
          </a:prstGeom>
          <a:ln w="12700">
            <a:miter lim="400000"/>
          </a:ln>
        </p:spPr>
        <p:txBody>
          <a:bodyPr lIns="35718" tIns="35718" rIns="35718" bIns="35718">
            <a:normAutofit/>
          </a:bodyPr>
          <a:lstStyle/>
          <a:p>
            <a:pPr lvl="1" defTabSz="457200">
              <a:defRPr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sz="1265">
                <a:solidFill>
                  <a:schemeClr val="tx1"/>
                </a:solidFill>
              </a:rPr>
              <a:t>haoranli</a:t>
            </a:r>
            <a:endParaRPr lang="en-US" sz="1265">
              <a:solidFill>
                <a:schemeClr val="tx1"/>
              </a:solidFill>
            </a:endParaRPr>
          </a:p>
          <a:p>
            <a:pPr lvl="1" defTabSz="457200">
              <a:defRPr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sz="1265">
                <a:solidFill>
                  <a:schemeClr val="tx1"/>
                </a:solidFill>
              </a:rPr>
              <a:t>jinhaoGuo</a:t>
            </a:r>
            <a:endParaRPr lang="en-US" sz="1265">
              <a:solidFill>
                <a:schemeClr val="tx1"/>
              </a:solidFill>
            </a:endParaRPr>
          </a:p>
          <a:p>
            <a:pPr lvl="1" defTabSz="457200">
              <a:defRPr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 lang="en-US" sz="1265">
                <a:solidFill>
                  <a:schemeClr val="tx1"/>
                </a:solidFill>
              </a:rPr>
              <a:t>XiLong</a:t>
            </a:r>
            <a:endParaRPr lang="en-US" sz="1265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BTC股票走势"/>
          <p:cNvPicPr>
            <a:picLocks noChangeAspect="1"/>
          </p:cNvPicPr>
          <p:nvPr/>
        </p:nvPicPr>
        <p:blipFill>
          <a:blip r:embed="rId1"/>
          <a:srcRect t="17519"/>
          <a:stretch>
            <a:fillRect/>
          </a:stretch>
        </p:blipFill>
        <p:spPr>
          <a:xfrm>
            <a:off x="384175" y="1061085"/>
            <a:ext cx="11423650" cy="30810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35635" y="4551045"/>
            <a:ext cx="110413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HW1.</a:t>
            </a:r>
            <a:endParaRPr lang="en-US" altLang="zh-CN"/>
          </a:p>
          <a:p>
            <a:r>
              <a:rPr lang="en-US" altLang="zh-CN"/>
              <a:t>Ourwork:</a:t>
            </a:r>
            <a:endParaRPr lang="en-US" altLang="zh-CN"/>
          </a:p>
          <a:p>
            <a:r>
              <a:rPr lang="en-US" altLang="zh-CN"/>
              <a:t>The overall tendency of BTC  price in a period.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6815" y="5730240"/>
            <a:ext cx="10166985" cy="447040"/>
          </a:xfrm>
        </p:spPr>
        <p:txBody>
          <a:bodyPr>
            <a:noAutofit/>
          </a:bodyPr>
          <a:lstStyle/>
          <a:p>
            <a:r>
              <a:rPr lang="en-US" altLang="zh-CN" sz="2700"/>
              <a:t>Our Work2:</a:t>
            </a:r>
            <a:br>
              <a:rPr lang="en-US" altLang="zh-CN" sz="2700"/>
            </a:br>
            <a:r>
              <a:rPr lang="en-US" altLang="zh-CN" sz="2700"/>
              <a:t>A plot of N(mu, Sigma)!</a:t>
            </a:r>
            <a:endParaRPr lang="en-US" altLang="zh-CN" sz="27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4490" y="1087120"/>
            <a:ext cx="7277100" cy="4083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14374" t="7271"/>
          <a:stretch>
            <a:fillRect/>
          </a:stretch>
        </p:blipFill>
        <p:spPr>
          <a:xfrm>
            <a:off x="-1447165" y="-1511935"/>
            <a:ext cx="18130520" cy="107226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RF2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7515" y="0"/>
            <a:ext cx="8776335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20055" y="305435"/>
            <a:ext cx="6113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RF Example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2rePA6rIPEAAAAASUVORK5CYII=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310" y="13970"/>
            <a:ext cx="9643110" cy="6844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5140" y="6171565"/>
            <a:ext cx="8538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parameters = [35 - 20j, 25 + 30j, -15 - 25j, -10 - 50j, 15 + 15j]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921760" y="-2787650"/>
            <a:ext cx="13319760" cy="11313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AN EXAMPLE Of RandomForest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55" y="1444625"/>
            <a:ext cx="12365990" cy="48571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2A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15650" cy="1940560"/>
          </a:xfrm>
        </p:spPr>
        <p:txBody>
          <a:bodyPr/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Thanks for watching!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C9F754DE-2CAD-44b6-B708-469DEB6407EB-1" descr="C:/Users/admin/AppData/Local/Temp/wpp.eqCQJewp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7025" y="4596765"/>
            <a:ext cx="2543175" cy="1613535"/>
          </a:xfrm>
          <a:prstGeom prst="rect">
            <a:avLst/>
          </a:prstGeom>
        </p:spPr>
      </p:pic>
      <p:pic>
        <p:nvPicPr>
          <p:cNvPr id="7" name="ECB019B1-382A-4266-B25C-5B523AA43C14-2" descr="C:/Users/admin/AppData/Local/Temp/wpp.FaQAnAwp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625" y="1596390"/>
            <a:ext cx="3635375" cy="47828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00735" y="3700145"/>
            <a:ext cx="5294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The mindmap of Selling Process in Primary(Second) Market.</a:t>
            </a:r>
            <a:endParaRPr lang="en-US" altLang="zh-CN"/>
          </a:p>
        </p:txBody>
      </p:sp>
    </p:spTree>
  </p:cSld>
  <p:clrMapOvr>
    <a:masterClrMapping/>
  </p:clrMapOvr>
</p:sld>
</file>

<file path=ppt/tags/tag2.xml><?xml version="1.0" encoding="utf-8"?>
<p:tagLst xmlns:p="http://schemas.openxmlformats.org/presentationml/2006/main">
  <p:tag name="RESOURCE_RECORD_KEY" val="{&quot;71&quot;:[76235680018]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WPS">
  <a:themeElements>
    <a:clrScheme name="">
      <a:dk1>
        <a:srgbClr val="000000"/>
      </a:dk1>
      <a:lt1>
        <a:srgbClr val="FFFFFF"/>
      </a:lt1>
      <a:dk2>
        <a:srgbClr val="280900"/>
      </a:dk2>
      <a:lt2>
        <a:srgbClr val="FFF5F2"/>
      </a:lt2>
      <a:accent1>
        <a:srgbClr val="FF7D54"/>
      </a:accent1>
      <a:accent2>
        <a:srgbClr val="FF9B61"/>
      </a:accent2>
      <a:accent3>
        <a:srgbClr val="FF7288"/>
      </a:accent3>
      <a:accent4>
        <a:srgbClr val="FE66B1"/>
      </a:accent4>
      <a:accent5>
        <a:srgbClr val="F36EDD"/>
      </a:accent5>
      <a:accent6>
        <a:srgbClr val="E47DFA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JIkZpbGVJZCIgOiAiNDMzMjgxNzY1MTY4IiwKCSJHcm91cElkIiA6ICIyMTkzMjk0NTQiLAoJIkltYWdlIiA6ICJpVkJPUncwS0dnb0FBQUFOU1VoRVVnQUFBUXNBQUFDckNBSUFBQUQrWEM1ZkFBQUFBWE5TUjBJQXJzNGM2UUFBRG01SlJFRlVlSnp0M1hsNEUyVUN4L0ZwSnNua2J0b212ZThtdElXV0FxVlFzUzFYQVVVUkVGY0JGMUJVeE1jSDEvVjVmSFNmVlhmWGRkM0gzZWZSWjExM1BWRmhWUlNYVTBXZ1FtMjVzVUM1ajk1M1UzclFJMm5hSnUzK2tSSW1SMThDWFRvRDgvdjgxVWtuMDdmUWIrWktadndHQmdZb0FCaUNpT3NCQVBBYUNnRWdRU0VBSkNnRWdBU0ZBSkNnRUFBU0ZBSkFna0lBU0ZBSUFBa0tBU0JCSVFBa0tBU0FCSVVBa0tBUUFCSVVBa0NDUWdCSVVBZ0FDUW9CSUVFaEFDUW9CSUFFaFFDUW9CQUFFaFFDUUlKQ0FFaFFDQUFKQ2dFZ1FTRUFKQ2dFZ0FTRkFKQ2dFQUFTRkFKQWdrSUFTRkFJQUFrS0FTQkJJUUFrS0FTQUJJVUFrS0FRQUJJVUFrQ0NRZ0JJVUFnQUNRb0JJRUVoQUNRb0JJQkV6UFVBZkhXbHR6ZmZWSCs4cmJtNHJhWE9ZbTd1c1RiM1dMdnRkcTdIQmI1SzlRK1lFS2pMQ2c1OU1Db3VVTXB3UFJ4ZitRME1ESEE5aHVzNDJkYnlyMHZuL2xOUll1MUhEM2VJbk9EUXhURUpLK0pIS1dpK3YwYnp1cERUVjFwZk9WbTB2YTZLNjRIQUxSRWdsYjZTTXVHRnBGU3VCMExDMzBJMjFWUXNQNWh2d1hiVW5XNk1mOENXbkZsR3RUL1hBL0dPcDRXOGQrbnNtcUtEWEk4Q1JvaEtMUGtzTStlaDZIaXVCK0lGSHd2NXRPemlrMGNLZVRjc3VNVmVHcDMyMTNHVC9MZ2VoaHZlSGUzZDM5VDQ5TkY5eUVPQTNqcDM4c09TODF5UHdoMi9DcWt4ZHkzY2wyZmozMm9OUnNhYW9nUEhXaTl6UFFvWC9Dcmt5OHJTNWg0cjE2TUF6dGdHQnY1ODVnVFhvM0RCbzBJc050dmZ6cC9pZWhUQXNXMjFWU2RhbTdrZXhUVThLbVI5UlVsYmJ3L1hvd0R1L2VQaUdhNkhjQTJQQ3ZtNnFvenJJUUF2ZkZ0ZFliYjFjVDJLUVh3cHBLS3JvNkNwZ2V0UkFDOVk3TGJ2NnFxNUhzVWd2aFJTMk5USTlSQ0FSMDVmYWVWNkNJUDRVc2pSRm40ZDR3TnVIVzV1NG5vSWcvaFNDTitPZ2dPMzZpeG1yb2N3aUMrRjFQRG1Yd1Q0b0JONzZtN3F1eTFjRHdGNGhEOS9EM3dwQklDZlVBZ0FDUW9CSUVFaEFDUW9CSUFFaFFDUW9CQUFFaFFDUUlKQ0FFaFFDQUFKQ2dFZ1FTRUFKSHkvcnZDdE0xcWp2UzhpT2pjMElrNmwxak55dFVUU2JiYzFXYTFsWFIxSG1wczIxMVNjYUd2aGVvekFQU0VXTWxZYitQcllpZk1qWTl3ZVY0a2xLcFVrWHFXZUZSb3hMeUo2M0krYk9ScWdUeExWL25Nam91OExqOXBycW4vemJESFh3N2xqQ2E2UTFZYmtkeWRPa1lodTQ4M0xCSlY2MTR5NUNTcU5ZM0wvWlJQWEk3cVRDYXVRTjlNeWZqZG1ITmVqR0s0QUtlUE1BMjQxQVJXeUlzN29tVWRaVjhmM2RkV25yN1MyOXZUSWFUcEtxY29JMHM4SmkrUm9qTUE3UWlra1NxSDhjSEkyK3hHenpiYW02TUM2OGt2OUhqTXJhSG8ySWdHSzR0SGRFZnkrK3ZpV0x2L2p5ZGxQSmlRNUo4MDJXMDdlOXVPK0hhMzZZRkxXMDRaazU2UngremNOM1phWHhxUXRpVEhFcXRRRnB2cmN2VHZZODJjR0JhOU1TSndXRWhZdVYxSVUxZEJ0S1d4cStMajB3dUVXTDlmdkVQdjV6UWdKencyTFNBL1VKMm0wUVF4ajZ4OHdXYnNQTlp2V2xsM0lON2xjUTZ4eS9wSVlwWW93MVBFL2JpNTIvYVVTVk9ySDRoT25oWVFaMVA2QlVzWnF0emRadXc4MW03YldWbTZ0cWZSOGRWZ2NrN0RoN2huT3lhZU9GSDVTZHZHeCtGSFBKYVlrYWJSU2tVaTg0Uk5mL3RHR2IyRHBVeVB6ZzhnRXNRN3hsMGhXeEkxaVA3S202SUNQZVhpU2lFVGJwczZlR1JyaCtTMlppUDVvY3ZheU9DUDdRWU5hWTFCclZpWWtmbFI2L3RsZkRyQ3ZiQituVkJmTW1oZWxVTExuWjBSVXZFb2RyMUkvR210WVgxSHl4T0dDbTdzWXZreEV2NU4rMTFPR0pOcnYyajA1cENLUlJpSXhxRFhMNG94bjI5c1c3OTl6cHIyTnZKelh4NmEvbWpMQjhiV2RINituSStrMlBxVGp1OXpRU1BiQnE3S3VqblhsbDI1NmFVOGtKSHJOZ3hHSjhtYk9kY3VEYlpVaCtjTkpMbHQ2UVF6amxvZWI1WEhHTjlJeWJtS1FTbHBjT0d2ZWFtTXlPdzgzWS93RERzOVpNRGxJVDFqT2FQK0FWNjdtSVV5Q1dJZE1EUTVqVDI2cnJmTGN1dkRkYXVOb3I0Ky9rMzVYbGo3VU9WblExUEI1K1NVRkxYNDRKdDQ1Z0pVSmlkOVVsZTF1ckhONzdwR1dwcDlORFJWZG5YMzkvU25hZ0ZXR1pLVjQ4TC9tK2FTVXQ4K2ZhdXF4T2k1dHJHTmtPa2JHUHBsem9xM2wrTldMcGJkY3ZiZkUyc3ljRE5jLy9ScUx1YlN6UFVES2pOVUdpcTVtb3hTTHQrVE1IdjM5dDFmNmVyMytVcXNNeVh5N0tkUUlFMFFoRVFvRmUvTGs4RTZXSzhYaSttN0xIMDRWbldocjBUR3lhSVhLY2Y2T3ZhK3lwYWJ5b1gxNWpnNC9LRG1YTi9PK0dTSGhqbS85TmpuVldjZ0FSZjIzdXVLMVUwWG5PNjZ3ZjhTMjJxcWZjKzkzZk0ySTZIdkRvOVpWbEZBVTlYTHhVWXFpSmdicTJJVnNyNjM2NCtsajdLZFBDdEkvRXBQZ25MVGE3WThmTG5CZU9EeGVwZDZVUFd0Y1FKQmpNa3l1ZUNFNTliVlRMa3RnLzdJOS9mYTN6cDdjVVYvTjBIUzJQc3pyYkhjd1FSU2laK1RzeVdIZWc4RnF0MmZuYlMvdjZtUS91TnFZN0h4aDd1M3ZYMzEwbjNNMTFVOVI3MTA4Nnl4a1duQzRWQ1RxN2UrbktPcDRhL092OXYvaytTTUttaHJxdXMwUjhzRU5zUEdCT2tjaFBtSWZrNkFvNnFYaUkrenI2cGQzZFQ2MEwrL2l2RWVjRzJETDRveERGVUpSMU1wREJWOWRmYm9BTDY4c2lFTGNxTVNTNFR6OXMvS0xibmxRRk1YZU16blViT3JvNjVPSmFPY2p0YXdyU3Nwb2VwVGEzN0YvN056dGxkTjBxall3VWFOTlVHa1NWT29FdFlaZGRaQ1V1YUVSVHI5YW82UG5UMG92dU0xUTF0VzUvM0tqYzlzdlZxbU9VaWk5WHZieVhIdmJCbUhmdFVJUWhiamQrVzJZdCs3ZTFWRHIrZUFvemJWbFRnME82MTY4a3JDRUlFYm0vRG9qVVAvN2xQSDNoRWN5cktMY3lNVTM5dC9FUGlKOHZ1T0sxM3ZTbjJ0dlkrK2VoY3NWWGd2WjNWQXJ1S05YcmdSeExLdks3UEtTZjI5NDFIQ1dWbTN1Y250RVFkT0V2MjlQY25wdzVsV0dwRU56NXMrUGpIRjdlcWV0ejdFWmRoT1V0Smg5NEs2OTEvc3V1TmxtWTA4cWhvaXdXdkRYVXhaRUlUKzczcnNuVXhjOExmam05emc3Kzl3dnV0elQzMzhUTDdRcC9nSC96c2h5N2d3VXQ3V3NQcm8vWStjVy9hYjFtbzJmMy9RTk5DeDJHL3VzaFVyaS9VOWZLNVd5SjF0N3ZPK2JkUTV4akVzNEJMR1ZsZDlZYjdIYkZQUzFYM2JkWGRNbTdkcHFzbmIvWDVadkh4aG82Ykhxcm00NzVadnFaK3o1NGJyUFlwL0x1OVRabnJscmF3OXJ2UkVza3cvOVZCZHVSMk1IS0tyT1lvNit1cUdWcE5GSy9QejZQTTcwamRVR3NjZGZhWGJmc3dJSFFheERPbXg5NzE4NngzNGtXcWs2TW1kQk51djBCVnVFWFBHTU1kbnJ0NFp5aEhWSG1FeGRpSjYxcHpFVTl0L293Y3NtZGg0R2xZWndKdEh0eEhhWVhPRTJBL3QrZHlxeFpIR3N3VzJHTWY0QjdMTWx4MXFiMnoxV2pPQWdpRUlvaW5ycjNNbEcxelZHakZKVk9HdmVnZGtQdkpveS90Rll3NExJbU9WeHhyK2tUU3pJdmI5NndWTDJ5UTFmYks2cGRINHRwK2xOMmJQQ1BGWUNla2IybThRVTV5UjdiK0Z1ZllqejJKZFdJbDJibVVQNFdlMnVXejRQUnNXRnl4VVVSVW44L0J3TGNYdkh3THZwVTlqdlZqYXFOUnV6WnJMWFBPK1h1THg4QUpzZ3RySW9pcnJjWTExVW1KZWZlNy9VOWJOVFUzUWhVM1FodzEvK0Y1VWxyNmFPajFXcUhaUFp3YUVWQzVic3JLK3Q2T3JvNk9zTFlwaTBnS0JNWFlqSmFuSGVDcm0wcy8xdS9lQ1BOcXI5aStjdTJsNVhxWlV3Y3lPaW5HZEN2S295ZDNYWitwekhySU1ZNXNLOGg4OWNhVFdvL1dmdjNWSGMxckxIVkwrN29kYjU5bVN0VkxweityMFZYWjBWNXM0QUtaUEdPcWZ1T0NmenhZMmNiQkVhb1JSQ1VkVEJadE05K1RzMlp1WHFmTmdFdWxHOS9mMFA3OXRUTUd1ZTh6Z1ZJNkk5UCtqTDltVmw2WXI0YSsrblROVDR2NmhKYzN4ZGFlNmsvVVJEYldqWkJ3YStyUzUvUEQ3UitZaGFMTG5MdGZPbEIvWWVuRE4vRk91NGRweEtIYWRTdXkycTFtSmVXTGo3NXQ0WktSQkMyY3B5eURjMXBQKzQrY3ZLMHV1K1I5WHRGSW92Zm1tOW5PTnhydDFOay9YYVl2TWE2LzU1OGF6blBJM1c3b1dGZVIzRWcwaS9LLzZGdkcvZDB0dVR1V3ZyNXBvS3dqeTdHMm9uN3R5QzQ3bGtBbHFIT0ZSYnpMOCttUC9hcWFJRmtiRXpRc0tUL0xVNlJxWVdTN3J0OXRiZW52S3VqcUtXeTdzYWF2ZDR2TG5RRjBXdHpVbmZmYk1rMXZCQVpNekVRTDFlSnBPSzZLNit2aXB6WjNGYnl3LzExVnRadXlzVVJUMTM3T0QreTQzUEdFZFBDTlF4dEtqR2JONVdXL24zODZldWU1RE5aTzNPMkxubDVkSGo1a1hHUkN0VVlwSEk4YWtQOWcweTIzcDdGKzM3S1QxUXR6ek9tQk1jRnFWUStVdWxIWDI5ZFJaellWUERoc3F5QTgzNGdQdjFDZVVUVkhEYjRja25xSVMxbFFWd28xQUlBQWtLQVNCQklRQWtLQVNBQklVQWtLQVFBQklVQWtDQ1FnQklVQWdBQ1Y4S0NmZjRHQkFJV1NUeC9mOGppUytGYUNWU0grWUNvV0JmTzRaYmZDa2tGT3NRWUVuU2FMa2V3aUMrRkpLcEMrWjZDTUFqazRqWDJ4NUpmQ2trUlJ2STlSQ0FSOWlYamVRV1h3ckpEUWxuWDYwSGhHeHFjRmcwOFVaQ0k0a3ZoZWhsOGdlallya2VCZkFDNFI0c0k0OHZoVkFVOVh4U0t0ZERBTzRGU3BtbEhoZjQ0aENQQ2tsM3ZTMEdDTk9MeVdPZDE0dmhBeDRWUWxIVTYyTW5jajBFNEZLWVRQNHl6MjU0ejY5Q3htb0QzOC9JNG5vVXdBMnhuOS9HckZ5dVIrR09YNFU0YnViMHA5UjBya2NCSEZpYk9UVXIyUHVWbERuRWw2c0J1Zm1xc25UVmtYMW11ODJIZWVGTzhHbG1EdnNxa3Z6QjAwSW9paXJwYkY5WW1IZjJlbmY3aHR1ZGdxYlhUNW0rS0NxTzY0RjR4OTlDSE42K2NQcU5NOGZiaHJpUkV0enVIb2lJZVNOdFlpcVAzMUhCOTBJY04xVmFWMzdwNjZveUFkNkk5VTRsRTlITDRvelBqaHFkRmhEa3creGN1ZzBLY1dydDdkbGNVN0cvcWZGNGEvTnBiSDNkUHVRMHJXTmtPa1lXb1ZDT0N3aWFFS0NiSGhMdWRwczQzcnFkQ2dFWWVidzcyZ3ZBS3lnRWdBU0ZBSkNnRUFBU0ZBSkFna0lBU0ZBSUFBa0tBU0JCSVFBa0tBU0FCSVVBa0tBUUFCSVVBa0NDUWdCSVVBZ0FDUW9CSUVFaEFDUW9CSUFFaFFDUW9CQUFFaFFDUUlKQ0FFaFFDQUFKQ2dFZ1FTRUFKQ2dFZ0FTRkFKQ2dFQUFTRkFKQWdrSUFTRkFJQUFrS0FTQkJJUUFrS0FTQUJJVUFrS0FRQUJJVUFrQ0NRZ0JJVUFnQUNRb0JJRUVoQUNRb0JJQUVoUUNRb0JBQWt2OEJYRmw5WVdxdkN3WUFBQUFBU1VWT1JLNUNZSUk9IiwKCSJUaGVtZSIgOiAiIiwKCSJUeXBlIiA6ICJtaW5kIiwKCSJVc2VySWQiIDogIjI4NzY4NzQ0NSIsCgkiVmVyc2lvbiIgOiAiMTciCn0K"/>
    </extobj>
    <extobj name="ECB019B1-382A-4266-B25C-5B523AA43C14-2">
      <extobjdata type="ECB019B1-382A-4266-B25C-5B523AA43C14" data="ewoJIkZpbGVJZCIgOiAiNDMzMjg0MTg5MDk3IiwKCSJHcm91cElkIiA6ICIyMTkzMjk0NTQiLAoJIkltYWdlIiA6ICJpVkJPUncwS0dnb0FBQUFOU1VoRVVnQUFBalFBQUFMbUNBWUFBQUJWZlE0bkFBQUFBWE5TUjBJQXJzNGM2UUFBSUFCSlJFRlVlSnpzM1hsWVZlWCsvLy9YWmhLY1MxU2NPcEFTYUtuQWRzb2hxSk01WkRqa1ZHcXBYVm5tS2VkVHAxT2ExemxXZnZOb2FtcU9sWjV5eXN6U0JEVlI2ZVNBNGd4YWFoaG1xSmdJeUNBYjF1K1BqK3lmTzhBQmtjM0M1K082dXBKNzNmZTkzbXZuZGZIcVh2ZmFTd0lBQUFBQUFBQUFBQUFBQUFBQUFBQUFBQUFBQUFBQUFBQUFBQUFBQUFBQUFBQUFBQUFBQUFBQUFBQUFBQUFBQUFBQUFBQUFBQUFBQUFBQUFBQUFBQUFBQUFBQUFBQUFBQUFBQUFBQUFBQUFBQUFBQUFBQUFBQUFBQUFBQUFBQUFBQUFBQUFBQUFBQUFBQUFBQUFBQUFBQUFBQUFBQUR1TGhabkYzQXpmQU1EZldWNEJEcTdEcFEvdWJsNVB5Y2VQM3pDMlhVQUFHNVBtUTgwRFJvOTFORE4zZlVMUTVZSG5GMEx5aCtMWVp5MjJYSjdFR29Bd056Y25GM0FqYmk2dVRVd1pOem5ZckZVcjNIdnZhcFF3Y1BaSmFFY3lNNitvajh1WGxSdVhwNWMzZHdhU0NMUUFJQ0psZmxBazgvTHkwdXZEbjlSRHpWcDdPeFNVQTRjam92WDlGbHpkZkhTSldlWEFnQW9BYVlKTks2dUx2SnYxRkRCUWMyY1hRcktnZXdyVitUbVpwcS8vZ0NBRzNCeGRnRUFBQUMzaTBBREFBQk1qMEFEQUFCTWowQURBQUJNajBBREFBQk1qMEFEQUFCTWowQURBQUJNajBBREFBQk1qMEJUQnAwN2QwNWR1M2JWOE9IRG5WMEtBQUNtd0ZlbGxwRGs1R1IxNnRUSm9jM2QzVjArUGo1cTM3NjlCZzhlTEc5djc1dWFLeWtwU1dmUG5sVmFXcHBzTmh2ZmFBc0F3QTN3bTdLRVZhcFVTY0hCd1RJTVF4Y3VYTkF2di95aVpjdVdhZVBHalZxOGVMSHExNjkvd3ptYU5XdW0yYk5ucTJiTm1vUVpBQUJ1QXI4dFMxamR1blUxWThZTSs4OFhMbHpRUC8vNVQ4WEV4R2phdEdtYU5tM2FUYzNUcGsyYk8xZ2xBQURsQzN0bzdyQWFOV3JvblhmZWtTVDkrT09QeXNuSktiSnZYbDVlS1ZaV2ZHYXBFd0J3OXlEUWxBSWZIeDlWclZwVk9UazVTa2xKa1NSTm1USkZWcXRWUC83NG8vNzczLy9xaVNlZVVNdVdMWldXbHFiazVHUlpyVllOSFRyVVlaNCtmZnJJYXJVcU16TlRDeFlzMEpOUFBxbDI3ZHJweFJkZjFNOC8veXhKT256NHNGNSsrV1cxYjk5ZVlXRmhtakJoZ3RMVDB4M215Y25KMGJwMTZ6UnMyREIxNnRSSnJWdTNWbzhlUGJSMDZWSVpobEhvT2RQVDAvWE9PKytvUTRjT2V2YlpaMld6MmZUWHYvNVZWcXRWWjgrZUxYRE41ODZkVTRzV0xUUm8wS0E3OElrQ0FPQ0lRRk1LYkRhYk1qSXlKRW1WSzFkMk9CWVZGYVZGaXhZcE5EUlVqejMybUN3V3l3M25tekpsaXI3OTlsdUZoSVNvWHIxNmlvMk4xY3N2djZ5WW1CaTkrT0tMdW5MbGlzTEN3dVRtNXFiMTY5ZnI3YmZmZGhpL1pjc1dUWnc0VWVucDZRb0xDMU40ZUxqUzB0TDA0WWNmNnJQUFBpdjBuRE5tek5DQkF3ZlVyVnMzQlFVRnljM05UVjI3ZHBVa2JkNjh1VUQveU1oSUdZYWg4UER3Vy9xc0FBQW9EdmJRbElMTm16Zkxack9wU1pNbTh2THljamdXR1JtcEpVdVd5TmZYMTk2V2xaVjEzZmtTRWhLMFlzVUtlWGw1eVdhejZiWFhYdE91WGJ2MHQ3LzlUUU1IRHRTcnI3NHFYWDN5cW52Mzd0cStmYnVTazVQdFQxblZybDFiOCtmUGw5VnF0Yzg1YU5BZzllN2RXeXRXck5EZ3dZTUxuUFBJa1NOYXRteVpQRDA5N1czaDRlSDY0b3N2dEduVEpnMFlNTUNoZjBSRWhEdzhQTlM1YytkYi9yd0FBTGhWck5EY0libTV1VHB6NW95KytPSUx2ZnZ1dTVLa1YxNTVwVUMveHg5LzNDSE0zSXlYWG5ySkhvemMzTnowOU5OUFMxZFhmNFlORzJidjUrM3RyWWNmZmxpU2RQejRjWHQ3VUZDUVE1aVJwUHZ1dTA5K2ZuNDZkKzZjTGwrK1hPQ2NBd2NPZEFnemt1VHY3Ni9HalJ2cjBLRkRTa3BLc3JlZk9uVktSNDhlMVdPUFBhWXFWYXJjMHJVQkFGQWNyTkNVc0o5Ly9ybEFXUER3OE5ERWlSUHQ0ZUphelpzM3YrVnpCQVlHT3Z6czQrTWpTUW9JQ0ZDRkNoVWNqdFdzV1ZPUzdMZTg4cVducHlzbUprWUhEeDVVWW1LaVRwOCtyWVNFQk9ucUNsR2xTcFVjK2pkcjFxelFXc0xEd3hVZkg2OU5temJaOTh0czJMQkJrdFM5ZS9kYnZqWUFBSXFEUUZQQ1BEMDkxYVJKRTFrc0ZsV3VYRmxObWpSUmVIaTRhdFdxVldqL0dqVnEzUEk1S2xhczZQQnovbmZWL0RtRTZHcVkwcCtlVElxS2l0S2tTWk9VbHBZbUh4OGYrZm41cVhuejVrcExTMU5TVWxLQmpjRzZ1dHBUbU02ZE8ydmF0R2tPZ1NZaUlrSStQajVxMmJMbExWOGJBQURGUWFBcFlRMGFOTkNDQlF0dXVyK0xTK25lOVV0SlNkR0VDUlBrNWVXbDVjdVh5OS9mMzM1c3lKQWhEcmVPcmxYVVp1V3FWYXNxTEN4TW16WnQwcGt6WjNUeDRrVWxKaVpxMkxCaE43WEJHUUNBa3NBZW1ydk1rU05IbEpHUm9ZNGRPenFFR1p2TlpyL2xkS3Z5bjJUYXRHbVRJaUlpSkVsUFBmVlVDVlVNQU1DTnNVSnpsM0YzZDVja25UaHh3cUY5enB3NVNrMU5MZGFjYmRxMFVjMmFOYlYxNjFhZE8zZE9MVnUyVk4yNmRVdWtYZ0FBYmdhQjVpN1R0R2xUK2ZqNEtDWW1Sb01IRDFaQVFJRGk0dUtVbHBhbXdNQkFIVDE2OUpibmRIRnhVYmR1M2ZUSko1OUlrdjcydDcvZGdjb0JBQ2dhdDV6dU1sNWVYcG85ZTdZNmRPaWdVNmRPS1NJaVFuWHIxdFdDQlFzS2JEYStGZm0zbUNwWHJxeEhIMzIwQkNzR0FLQWM4QTBNQ3ZOdDNQejNacTNhR3p0MnhSZ29tMkppWW95UWtCQmo4dVRKemk3bHB1ellGV08wYlA5WHc3ZHgwRVhmd0tBd1ovODlCd0RjSGxab1VDSldyMTR0U2VyWnM2ZXpTd0VBM0lVSU5MaHQ4Zkh4MnJ4NXMxcTNicTNHalJzN3V4d0F3RjJJVGNFb3R2Lzg1ejlLVGs1V2RIUzB2THk4OVBlLy85M1pKUUVBN2xLczBLRFl6cDQ5cSszYnR5c2dJRUR6NXMyNzVYZFNBUUJRVWxpaFFiSDl2Ly8zLzV4ZEFnQUFFaXMwQUFDZ1BDRFFBQUFBMHlQUTNDVlNVbEprdFZyMS9QUFBPN3NVQUFCS0hJSG1Ea2hPVHBiVmFwWFZhdFhvMGFOdmFzek1tVFB0WXhJVEUrOTRqU1h0OHVYTHppNEJBSEFYSTlEY1lkSFIwZnJ0dDkrdTJ5Y3JLMHRmZi8xMXFkVlUwbDUrK1dVTkdqVEkyV1VBQU81aUJKbzdxRTZkT2pJTVE2dFdyYnB1disrKyswNlhMbDFTN2RxMVM2MjJraFFURTZQYzNGeG5sd0VBdUlzUmFPNGdQejgvVmF0V1RXdlhybFZXVmxhUi9aWXZYNjdxMWF2ci92dnZ2eU4xR0laeFIrWUZBS0NzSU5EY1FSYUxSZDI3ZDFkcWFxbzJiTmhRYUovZHUzZnJ4SWtUNnRHamgydzJXNkY5RWhJUzlONTc3NmxQbno1cTE2NmRRa05ETlhyMGFDVWtKRGowMjd4NXM2eFdxMmJPbkttZE8zZXFkKy9lYXRHaWhiWnUzVnBralpzMmJaTFZhdFhqanordTA2ZFAyOXVUazVQMTczLy9XNTA2ZFZMcjFxM1ZvMGNQTFZ5NDBLSEcvdjM3eTJxMVNwSk9uejV0M3dQMHlTZWYzUEpuQlFEQTdTRFEzRUY1ZVhucTI3ZXZYRnhjdEdMRmlrTDdmUEhGRjNKeGNWR2ZQbjJLdkcwelpzd1lSVVJFeU5mWFY3MTY5VkxqeG8yMWZmdDJEUnMyVE9ucDZRWDZuejkvWHVQSGo1ZS92Ny9DdzhOVnVYTGxRdWM5Y3VTSUprNmNLQzh2TDgyYU5VdjE2OWVYcm9hVEFRTUdhTTJhTmZMMzkxZlBuajFWb1VJRnpaMDdWMis5OVpaOWZLZE9uZFMzYjE5SlV1WEtsZFczYjEvMTdkdVg5emtCQUVvZDN4UjhoOVdwVTBlaG9hR0tpb3JTdm4zN0ZCd2NiRDkyK3ZScC9mREREM3IwMFVmbDQrTlQ1Qng5Ky9iVlUwODlwVXFWS3RuYkprNmNxSFhyMW1uejVzM3EwYU9IUS8vSXlFaE5uRGhSVHo3NXBMMHRKU1hGb1U5U1VwSkdqeDZ0M054Y1RaczJ6U0dFdlBYV1cwcE9UdFo3Nzcybko1NTRRcEprczlrMFpzd1liZHEwU1QxNjlGQ2JObTAwWk1nUVNkTEtsU3RWdlhwMXZmNzY2N2YxV1FFQVVGeXMwSlNDWjU1NVJwSUtyTktzV0xGQ2htSFlqeGVsZi8vK0RtRkdra0pEUXlWSkowK2VMTkMvVHAwNjZ0cTFhNUh6WldSa2FOU29VYnB3NFlJbVRweW9ObTNhMkk4ZFBueFlodzRkVWxoWW1EM01TSktibTVzR0RCZ2dTZHEyYmRzTnJoZ0FnTkxGQ2swcHNGcXQ4dmYzMTVZdFczVCsvSG5WckZsVEdSa1pXcnQycmZ6OS9SVVNFbkxET1k0ZE82WTllL2JvNU1tVFNreE0xS2xUcDZTcmozei9XYk5teldTeFdBcWRKeTh2VDIrKythWisvdmxualJvMXFrRHdPWGp3b0hRMTlNeWVQZHZoMktWTGw2U3JLMHNBQUpRbEJKcFMwcjkvZi8zclgvL1NsMTkrcWVIRGgrdWJiNzdSNWN1WDFiOS8vK3VPeTh6TTFELys4UTlGUjBmTHc4TkQvdjcrcWxldm5yeTl2UlVaR1Zub0UwemUzdDVGenZmTEw3OG9MaTVPMWF0WFYzaDRlSUhqK2JlbWR1L2VyZDI3ZHhjNlIzWjI5azFjTVFBQXBZZEFVMHE2ZE9taW1UTm42cXV2dnRLTEw3Nm9WYXRXcVZxMWF1cmN1Zk4xeHkxY3VGRFIwZEY2OXRsbjllcXJyOHJEdzBPU3RIUG5Ua1ZHUmhZNnBxalZHVWxxMkxDaDJyVnJwM256NW1ua3lKSDYrT09QNWVucGFUOWVzV0pGU2RMSWtTUDEzSFBQRmZOcUFRQW9YZXloS1NVVktsUlFyMTY5OU1jZmYyakJnZ1ZLU0VoUXo1NDlIY0pFWVdKaVlpUkpMNzc0b2ozTVNOTFBQLzljN0ZxR0RSdW16cDA3NjlDaFEzcmpqVGNjbnE3eTkvZVhKTVhHeHQ3U25IeXhIZ0RBbVFnMHBhaFBuejV5ZFhYVjRzV0w3WTlxMzRpN3U3c2s2Zmp4NC9hMk0yZk82TFBQUHJ1dFdpWk9uS2ptelpzck9qcGE3Nzc3cnIyOVZhdFc4dmIyVm5SMGRJSHZ6akVNUXhzM2Jpd3dWL1hxMVpXY25NejduQUFBVHNNdHAxSlV1M1p0UGZyb285cThlYk1lZSt5eDZ6NnFuYTlUcDA3YXYzKy9SbzRjcWNjZmYxeloyZG42NFljZjFLNWR1MExEeGMzeThQRFF0R25UOU54enorbnJyNytXdDdlM2hnOGZMbmQzZDczOTl0c2FPM2FzM25yckxhMWN1VkwrL3Y3S3ljbFJiR3lzVHA4KzdmRDBrNjZHb0kwYk4rcUZGMTdRUXc4OXBPYk5tK3VwcDU0cWRtMEFBTndxVm1oS1dmNGoyamQ2VkR0Zm56NTlOSHIwYU5Xb1VVTVJFUkU2ZHV5WXhvMGJwNmVmZnZxMmE2bGV2YnBtekppaHlwVXJhK0hDaGZyeXl5OGxTZTNidDllaVJZdlVvVU1ISlNRazZOdHZ2MVZzYkt3Q0FnSzBhTkdpQXZPTUhUdFdIVHAwMEprelo3UjU4MmI3cWhJQUFLV2w2TjJqWllSdllGQ1lMTWF5cWxXcStNeWJOVjF0V3JWd2Rra29CM2J1M3FQWHhyNmg4eGN1cE1oUXo0U2orNHQrUHdRQW9NeGpoUVlBQUpnZWdRWUFBSmdlZ1FZQUFKZ2VnUVlBQUpnZWdRWUFBSmdlZ1FZQUFKZ2VnUVlBQUpnZWdRWUFBSmdlZ1FZQUFKZ2VnUVlBQUppZWFWNU9tWmVicDRSVHY2cHFsU3JPTGdYbFFNS3BYMlhMdFRtN0RBQkFDVEZOb01uTXl0U3N1UXZrNWVYcDdGSlFEbVJtWmlrdExjM1paUUFBU2tpWkR6UjV0cHh6TG01dUtibTVlZFhQL1A2N3M4dEJPV094V0ZKemJUbm5uRjBIQU9EMmxQbTNiVXR5YlJEd1VMQ3I0VmJmMllXZ0hETHlmay80K2VBZVNibk9MZ1VBQUFBQUFBQUFBQUFBQUFBQUFBQUFBQUFBQUFBQUFBQndFak44RDQyRHVnMGZhdURoN3RiUTJYWEF2TEt6czMvNS9aZjRVODZ1QXdCUWNrd1ZhSHg5ZzN6bGFYd2lpd0tkWFF0TTdWZGxXdm9sSk94UGNIWWhBSUNTVWVaZmZlREFVNzZ5S05BaWkwOUZMeSs1dXJrNnV5S1lTSzR0VjVsWldjb3pERTk1eWxjU2dRWUF5Z2x6QlpxcktucDVhY3hySTlTa2NZQ3pTNEdKeE1VZjA2eTU4NVdTbXVyc1VnQUFKY3lVZ2NiVnpWVk5HZ2VvVGFzV3ppNEZKdVB1N3U3c0VnQUFkNENMc3dzQUFBQzRYUVFhQUFCZ2VnUWFBQUJnZWdRYUFBQmdlZ1FhQUFCZ2VnUWFBQUJnZWdRYUFBQmdlZ1FhQUFCZ2VnUWFBQUJnZWdRYUFBQmdlZ1FhQUFCZ2VnUWFBQUJnZWdRYUFBQmdlZ1FhQUFCZ2VnUWFBQUJnZWdRYUFBQmdlZ1FhQUFCZ2VnUWFBQUJnZWdRYUFBQmdlZ1FhQUFCZ2VnUWFBQUJnZWdRYUFBQmdlZ1FhQUFCZ2VnUWFBQUJnZWdRYUFBQmdlZ1FhQUFCZ2VnUWFBQUJnZWdRYUFBQmdlZ1FhQUFCZ2VnUWFBQUJnZW03T0xxQThpNHVMMDFkZmZhVzllL2ZxM0xsemtxVHExYXVyY2VQR0dqaHdvSUtDZ3B4ZG9pNWZ2cXhLbFNvNXV3d0FBRzRMS3pSM1FFNU9qaVpQbnF4Qmd3WnB6Wm8xK3VPUFArVG41NmUvL09VdnlzaklVRlJVbEhidDJ1WFVHaE1TRXRTdlh6OU5temJOcVhVQUFGQVNXS0VwWVhsNWVSby9mcnlpbzZOVnYzNTlqUmt6UnUzYnQ1ZXJxNnU5ejhHREI1V2RuZTNVT3BPVGszWDgrSEU5K09DRFRxMERBSUNTUUtBcFljdVdMVk4wZExUdXYvOStMVnk0VU5XcVZTdlFwMW16WmplY0p5OHZUeTR1NWw1QU13eERGb3ZGMldVQUFPNENCSm9TbEpPVG84V0xGMHVTL3ZXdmZ4VWFaZ3JUcDA4Zm5UeDVVdHUyYmRQVXFWUDEvZmZmcTE2OWVscStmTGtrS1RzN1cwdVhMdFg2OWV0MTVzd1pWYXRXVFk4ODhvaGVlZVVWM1h2dnZRN25qNHlNMURmZmZLTlRwMDRwSlNWRmRlclUwZE5QUDYyQkF3ZktZckVvTFMxTllXRmg5akZyMTY3VjJyVnJKVW1mZnZxcG1qWnRLa215Mld6NjZxdXZ0SDc5ZXAwOGVWSTJtMDMxNjlkWHAwNmROSERnUUhsNmV0cm4yTHg1czE1Ly9YVTkvL3p6YXRXcWxhWk9uYXFFaEFSOThNRUhldlRSUjB2bzB3VUFvR2dFbWhLMGYvOStwYVNrcUZtelpnb01ETHpsOFRObXpOQ0JBd2ZVclZzM0dZWWhTYnB5NVlwR2pCaWhmZnYyNllFSEhsQ3ZYcjJVa0pDZ05XdldhTStlUGZydmYvK3J5cFVyUzVLMmJObWlpUk1uS2lBZ1FHRmhZY3JMeTlPV0xWdjA0WWNmS2pjM1Y0TUhENWE3dTd2Njl1MnJjK2ZPYWV2V3JmTHo4MVBMbGkwbFNUVnExSkN1QnFQWFhudE51M2Z2VnMyYU5mWG9vNC9LWXJGb3o1NDltanQzcnFLam96VnYzanlIVUNOSjU4K2YxL2p4NDlXK2ZYczFhOWJNWGhjQUFMaUdiMkJRbUcvajVyODNhOVhlMkxFcnhpaHJsaTVkYW9TRWhCalRwazI3cFhHOWUvYzJRa0pDakdlZWVjYkl6TXgwT0RacjFpd2pKQ1RFZVAvOTk0M2MzRng3KzZKRmk0eVFrQkRqbzQ4K3NyZnQyN2ZQMkxObmo4UDRVNmRPR1MxYnRqUTZkKzdzMEI0VEUyT0VoSVFZa3laTktsQlAvam5IamgxclpHZG4yOXV2WExsaWpCNDkyZ2dKQ1RGbXpacGxiOSswYVpNUkVoSml0R3paMGxpM2J0MHRYWHRwMnJFcnhtalovcStHYitPZ2k3NkJRV0UzOFZjT0FHQVM1dDZrVWNaY3VuUkp1dnBvZG5IOCtWYU96V2JUeXBVcmRjODk5MmpNbURFT2Uyb0dEaHdvRnhjWGJkMjYxZDRXRkJRa3E5WHFNT2Q5OTkwblB6OC9uVHQzVHBjdlg3NWhEZm5uOVBUMDFCdHZ2Q0VQRHcvN01YZDNkNDBmUDE2dXJxNWFzMlpOZ2JGMTZ0UlIxNjVkaTNYdEFBRGNEbTQ1bFNCM2QzZEpVbVptWnJIRy8zbXo4SWtUSjNUNThtWGRlKys5bWo5L2ZvSCtIaDRlK3UyMzN4emEwdFBURlJNVG80TUhEeW94TVZHblQ1OVdRa0tDSkNrcksrdUczemx6OHVSSlhiNThXU0VoSWZMMjlpNXd2RTZkT3FwWHI1NSsvZlZYblQxN1ZyVnIxM2FvbjAzQUFBQm5JTkNVSUI4ZkgwblNUei85Vkt6eGZ3NFErU3MraVltSjlzM0cxeE1WRmFWSmt5WXBMUzFOUGo0Kzh2UHpVL1BtelpXV2xxYWtwQ1Q3dnB6clNVbEprU1NIb0ZKWW5iLysrbXVCRlovQ0FoQUFBS1dCUUZPQzhqZlg3dHExUzhuSnliZjhDLzdQcXh0ZVhsNlNwSGJ0Mm1ubXpKblhIWnVTa3FJSkV5Ykl5OHRMeTVjdmw3Ky92LzNZa0NGRGxKU1VkRk0xVkt4WVVicTZ3YmNvRnk1Y2tDUlZyVnIxdXZVREFGQmEyRU5UZ3VyVXFhTU9IVHJveXBVcit2ZS8vNjNjM056Ym11LysrKytYaTR1TDR1TGlidmhGZkVlT0hGRkdSb1k2ZHV6b0VHWnNOcHY5bHRPMThzTkhYbDZlUTN1alJvM2s0ZUdodUxnNFhieDRzY0M0cEtRay9mYmJiNnBidHk0ck1nQ0FNb05BVThMKy92ZS9xMHFWS29xT2p0YmYvdlkzblRoeHd1RjRYbDZlZnZqaEIwVkhSOTl3cmtxVktpazBORlFYTDE3VTlPblRaYlBaSEk3SHg4Y3JNVEZSdW1iL3pwL1BOMmZPSEtXbXBoYVkrNTU3N3BFa25UcDF5cUhkMDlOVDNidDNWMFpHaHQ1OTkxM2w1T1RZajJWbVp1cjk5OStYeldiVGdBRURidUxUQUFDZ2RIRExxWVRWclZ0WEgzLzhzVWFQSHEzZHUzZXJiOSsrcWxldm5tclZxcVZMbHk0cEtTbEpHUmtaR2pac21EcDA2SEREK2NhTkc2ZERodzVwMWFwVjJybHpwNEtDZ2xTaFFnVWRQWHBVaHc4ZjFyeDU4OVNnUVFNMWJkcFVQajQraW9tSjBlREJneFVRRUtDNHVEaWxwYVVwTURCUVI0OGVkWmozdnZ2dVUrM2F0WFh3NEVHOSt1cXJxbDY5dWdZT0hLaUFnQUM5OXRwck9uejRzTFpzMmFMdzhIQzFhdFZLV1ZsWk9uRGdnTTZmUDYrT0hUdXFYNzkrZC9CVEJBRGcxckJDY3djRUJnYnFxNisrMHFoUm85UzhlWE9scHFicTBLRkRTazFOMWYzMzM2L2h3NGVyWjgrZU56V1hqNCtQbGk1ZHFsNjllaWtySzBzYk5telE5dTNiNWVucHFjbVRKeXM0T0ZpNnV0OW05dXpaNnRDaGcwNmRPcVdJaUFqVnJWdFhDeFlzc08rTHVaYWJtNXVtVEptaXhvMGJhOCtlUFlxTmpWV0ZDaFdrcS90b0ZpNWNxRmRlZVVXVksxZld4bzBiOWIvLy9VOCtQajU2KysyMzlkNTc3N0ZmQmdCUXBwanF0NUp2WUZDWUxNYXlxbFdxK015Yk5WMXRXclZ3ZGtrd2taMjc5K2kxc1cvby9JVUxLVExVTStIby9xMDNNUXdBWUFLczBBQUFBTk1qMEFBQUFOTWowQUFBQU5NajBBQUFBTk1qMEFBQUFOTWowQUFBQU5NajBBQUFBTk1qMEFBQUFOTWowQUFBQU5NajBBQUFBTk1qMEFBQUFOTWowQUFBQU5NajBBQUFBTk1qMEFBQUFOTWowQUFBQU5NajBBQUFBTk1qMEFBQUFOTWowQUFBQU5NajBBQUFBTk1qMEFBQUFOTWowQUFBQU5NajBBQUFBTk1qMEFBQUFOTWowQUFBQU5NajBBQUFBTk1qMEFBQUFOTWowQUFBQU5NajBBQUFBTk1qMEFBQUFOTWowQUFBQU5OemMzWUJ4WkZyeTFWYy9ERm5sd0dUaVlzL3BweWNIR2VYQVFDNEEwd1phREt6c2pScjdueTV1N3M3dXhTWVNFNU9qbExUMHB4ZEJnRGdEakJWb0xsaTVQM3VZYkg4bm1jWW5pbXBxYzR1cDh3eDhneTVXQ3dXU1RJc2hpRlpuRjFTMldRWVo2OFl4dS9PTGdNQVVITE05aHZQNWI1R0R3YTZ1TG5YY25ZaFpaRzdTNjV2UlhlM2x5d1d1V1ZtNXk3T05semluVjFUV1pScnlVdE9qRDhZSnluUDJiVUFBRXFHMlFJTnJxTlpzMmF0M2R6Y3ZqWU13OU5pc2ZTUGpZMk5kSFpOQUFDVUJwNXlBZ0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a2VnQVFBQXBrZWdBUUFBcGtlZ0FRQUFwbWR4ZGdFb251RGc0RWNzRnN1Mld4ejIxOWpZMkMxM3FDUUFBSnlHRlJxVHlzN08zcG1YbDNmeVp2c2JocEdRbFpYMXc1MnRDZ0FBNXlEUW1GUmNYTndWU1V0djFNOHdqUHgvcjd3NkJnQ0Fjb2RBWTJKNWVYbGZTc293RE1NZVhLNTFUVnVXeldaYlc5cjFBUUJRV2dnMEptWVl4bStHWWNSWUxFVnZoYnA2TE43ZDNUMmhOR3NEQUtBMEVXaE03TkNoUTZtUzdCdURyMTJsK2RPZjk3bTR1Snd2L1FvQkFDZ2RCQnB6eXpVTUkxWlM2blg2Wk9UbDVlM2F1M2R2VGluV0JRQkFxU0xRbUp6TlpvdVZkQzcvNTBMMjA2UksydXFVNGdBQUtDVUVHcE03ZlBod29tRVlSNjdkUjJPeFdPei9HSVlSZCtEQWdaK2NXaVFBQUhjWWdhWWN5TXZMKyt6YW42OWRwVEVNWTVHejZnSUFvTFFRYU1xQm5KeWNUWVpoWFBoenUyRVlmMlJtWm43cm5Lb0FBQ2c5QkpweUlDNHVMbDNTbC9tM25mSnZOMGxhZit6WXNUUm4xd2NBd0oxR29Da244dkx5L21zWXhyWGZCR3d6REdPRkUwc0NBS0RVRUdqS0NSY1hsMk9Tamw2ek9UaEIwaEhuVmdVQVFPa2cwSlFUYVdscHFaSzJHbGRKMnBlWGw4ZVg2UUVBN2dvRW1uTGkrUEhqMlhsNWVURVdpeVZMVWs1dWJtN3N3WU1ITHp1N0xnQUFTb09ic3d0QXlURU1JOFl3akhNV2k2V2l4V0w1M3RuMUFBQUFGSWNsT0RoNGEzQnc4SDVKcnM0dUJnQ0EwbEwwYTVxZHFHN0RoeHA0dUxzMWRIWWRabFRaUXowa28wTDZGY3RkL1lSVGRuYjJMNy8vRW4vSzJYVUFBRXBIbVFzMHZyNUJ2dkkwUHBGRmdjNnV4WXdzeHYvdGl6SXN5bk4yTFU3MnF6SXQvUklTOWljNHV4QUF3SjFYOXZiUWVNcFhGZ1ZhWlBHcDZPVWxWemZ1bk9EbTVkcHlsWm1WcFR6RDhKU25mSzgrdmc0QUtPZktYcUM1cXFLWGw4YThOa0pOR2djNHV4U1lTRno4TWMyYU8xOHBxYW5PTGdVQVVJcktiS0J4ZFhOVms4WUJhdE9xaGJOTGdjbTR1N3M3dXdRQVFDbmplMmdBQUlEcEVXZ0FBSURwRVdnQUFJRHBFV2dBQUlEcEVXZ0FBSURwRVdnQUFJRHBFV2dBQUlEcEVXZ0FBSURwRVdnQUFJRHBFV2dBQUlEcEVXZ0FBSURwRVdnQUFJRHBFV2dBQUlEcEVXZ0FBSURwRVdnQUFJRHBFV2dBQUlEcEVXZ0FBSURwRVdoS1VhOWV2V1MxV21XejJaeGRTb21iUEhteXJGYXJkdTNhWlcrTGpJeVUxV3JWN05tem5Wb2JBS0Q4YzNOMkFYZEtaR1NrM256elRZYzJMeTh2MWFwVlMwRkJRWHJxcWFjVUhCenN0UHBLdzdGangvVHNzODlxMEtCQkdqVnFsTFBMQVFEZ2ppbTNnU1pmN2RxMWRkOTk5MG1TTGwrK3JOT25UMnZ0MnJWYXUzYXRIbm5rRVUyY09GSFZxMWQzZHBsM3hKZGZmaWxkWFJrQ0FLQThLL2VCNXJISEh0TzRjZVBzUHh1R29mMzc5MnYyN05uYXZuMjdYbnp4UlMxYXRFaFZxMVoxYXAwbExTTWpReEVSRVdyWnNxVTkwQUVBVUY3ZGRYdG9MQmFMZ29PRE5YLytmSFhwMGtVblQ1N1VsQ2xUbkYxV3NlWGw1Ulhhdm1IREJtVmtaT2pwcDU4dTlab0FBQ2h0NVg2RnBpZ3VMaTU2ODgwM3RXUEhEa1ZFUk9pbGwxNXlXTW5JenM3VzBxVkx0WDc5ZXAwNWMwYlZxbFhUSTQ4OG9sZGVlVVgzM251dnZWOU9UbzRpSXlQMXpUZmY2TlNwVTBwSlNWR2RPblgwOU5OUGErREFnYkpZTERlczVXYlBOV1hLRksxY3VWS3paczNTeVpNbnRXVEpFbDFkTlpNUEFBQWdBRWxFUVZTNGNFRmJ0MjVWbFNwVkhPWmN2WHExN3IzM1hqMzY2S01PN2FkUG45YWNPWE8wYTljdVpXUmtxR0hEaGhvK2ZMaDI3TmloWmN1V2FlclVxUTVqWW1KaXRHTEZDdjMwMDA4NmQrNmNxbFdycHREUVVMMzIybXVxWExseXNULy91TGc0elpzM1QvdjM3MWRPVG80YU5teW81NTU3VGgwN2RpejJuQUNBdTlkZHQwSnpyWW9WSytxdmYvMnJKT21ISDM2d3QxKzVja1VqUm96UTNMbHo1ZW5wcVY2OWVxbGh3NFphczJhTmhnNGRxdlQwZEh2ZkxWdTJhT0xFaVVwUFQxZFlXSmpDdzhPVmxwYW1Eei84VUo5OTl0a05hN2lWYytXTGlvclNva1dMRkJvYXFzY2VlNnhBYURwOCtMQ09IVHVtN3QyN3k4M3QvOCtzeDQ4ZjE4Q0JBeFVaR2FrR0RScW9TNWN1Y25OejA2aFJvN1IvLy80QzUwbE9UdGJMTDcrcytQaDRCUWNIcTFldlhxcGF0YXBXcjE2dE45NTQ0eFkrYVVkYnQyN1ZrQ0ZEdEdmUEhyVnYzMTVkdW5UUjJiTm45Y1liYjJqbHlwWEZuaGNBY1BlNmExZG84dm43KzB1U2Z2MzFWM3ZiL1BuenRXL2ZQdlh0MjFmang0K1hpOHYvNWI3Rml4ZHI5dXpaK3V5enp6Uml4QWpwNnFiaitmUG55MnExMnNjUEdqUkl2WHYzMW9vVkt6UjQ4T0RybnY5V3pwVXZNakpTUzVZc2thK3ZiNkZ6cmw2OVdoYUxwY0JtNEhmZWVVZHBhV2w2L2ZYWDFiZHZYM3Y3cWxXcjlQNzc3eGVZeDkzZFhmLzg1ei9Wdlh0M3VicTZTbGRYcFByMDZhTWRPM2JvOU9uVHFsKy8vbld2Nzg4dVhyeW9DUk1teU12TFM1OSsrcW45R2xKU1V0U3ZYei9ObURGRFhicDBLYkRpQkFEQTlkelZLelM2dWtxanE1dG9KY2xtczJubHlwVzY1NTU3TkdiTUdIdkFrS1NCQXdmS3hjVkZXN2R1dGJjRkJRVTVoQmxKdXUrKysrVG41NmR6NTg3cDh1WExSWjc3VnMrVjcvSEhIeTh5ektTbnAydmp4bzFxMDZhTjZ0YXRhMitQajQ5WGZIeThBZ0lDSE1LTUpQWHAwMGRObXpZdE1GZTFhdFhVcTFjdmU1alIxWkRUdG0xYlNkTEpreWVMdkxhaWZQUE5ON3A4K2JLR0RSdm1jQTNWcTFkWGVIaTRzckt5SEw3TEJnQ0FtM0hYcjlCY3VuUkp1dnJMVzVKT25EaWh5NWN2Njk1Nzc5WDgrZk1MOVBmdzhOQnZ2LzNtMEphZW5xNlltQmdkUEhoUWlZbUpPbjM2dEJJU0VpUkpXVmxacWxTcFVxSG5MczY1SktsNTgrWkZYcy82OWV1VmxaV2wzcjE3TzdRZk9uUklrdlRJSTQ4VU9pNHdNTkRlNTFvMm0wMzc5dTNUdm4zNzlPdXZ2eW94TVZHLy9QS0wvZHB1MVlFREI2U3J0Ny8rL0lWN1I0OGVsYVJDcnhrQWdPdTU2d05OL2kveHdNQkE2WnFBazVpWXFNV0xGOTl3ZkZSVWxDWk5tcVMwdERUNStQakl6ODlQelpzM1YxcGFtcEtTa21RWVJwRmpiL1ZjK1dyVXFGSGtzZFdyVjZ0bXpacnEwS0dEUS91RkN4Y2tTYlZxMVNwMDNMVjdiZklsSkNSbzdOaXhTa2hJVU5XcVZkV29VU1A1K2ZuSjNkMWQrL2J0dSs2MUZTWC9tdGV1WFZ0a24renM3RnVlRndCd2Q3dXJBODJGQ3hlMGJkczJlWGg0MkcramVIbDVTWkxhdFd1bm1UTm5YbmQ4U2txS2ZUL0k4dVhMN2Z0eEpHbklrQ0ZLU2txNjd2aGJPZGUxcnIwMWRhMzkrL2ZyeElrVEdqWnNtTU50SWwwVFdOTFMwZ29kZS9IaXhRSnQ3N3p6ams2ZE9xWDMzbnRQSFR0MnRHOCtuajE3dHZidDIzZlQ5VjRyLzVxWExGbWlCeDk4c0ZoekFBRHdaM2Z0SHBxY25CeE5tREJCMmRuWjZ0Ky92KzY1NXg1SjB2MzMzeThYRnhmRnhjWGRjS1hneUpFanlzaklVTWVPSFIzQ2pNMW1zOTl5dXA1Yk9kZk5XTDE2dFZ4Y1hOU2pSNDhDeC9MM3ErelpzNmZBTVp2TnBvTUhEenEwWldabTZ0Q2hRMnJVcUpHZWVPSUpoeWVwZnY3NTUyTFhtUDg1RlRjUUFRQlFtTHN1MEJpR29iMTc5MnJvMEtIYXVYT25nb09EOWNvcnI5aVBWNnBVU2FHaG9icDQ4YUttVDU5ZTRFV1M4Zkh4U2t4TWxLNXVrTlhWdlREWG1qTm5qbEpUVTI5WXk2MmM2MFl1WGJxa3paczNxMzM3OXFwZHUzYUI0MjNidGxXbFNwWDA0NDgvS2lvcXl0NmVsNWVubVRObjZzeVpNdzc5WFYxZDVlcnFxck5uenpxczZrUkhSeXM2T3ZxbWFpcE0xNjVkSlVtTEZpM1M4ZVBISFk1bFoyY1h1Z2thQUlBYktmZTNuS0tpb3V5ckplbnA2ZnIxMTEvdCt6aWVldW9wdmZIR0cvWmdrbS9jdUhFNmRPaVFWcTFhcFowN2R5b29LRWdWS2xUUTBhTkhkZmp3WWMyYk4wOE5HalJRMDZaTjVlUGpvNWlZR0EwZVBGZ0JBUUdLaTR0VFdscWFBZ01EN1p0Y3IrZG16M1VqMzM3N3JhNWN1VkpnTTNDK1NwVXFhZHk0Y1pvMGFaTEdqUnVuaHg5K1dON2UzanAwNkpEUzB0TFVzV05IYmRxMHliNFM0K0hob2JDd01IMy8vZmQ2NXBsbjFMWnRXNTA5ZTFaNzl1eFJhR2lvdG0zYmRsT2YvNS81Ky90cjZOQ2hXcng0c1FZTUdLRFdyVnVyWHIxNlNrbEowYTVkdTlTd1lVT0ZoWVVWYTI0QXdOMnIzSy9RSkNVbGFjZU9IZHF4WTRkT25qd3BiMjl2OWUzYlY4dVdMZE03Nzd3alQwL1BBbU44Zkh5MGRPbFM5ZXJWUzFsWldkcXdZWU8yYjk4dVQwOVBUWjQ4MmY2V2JpOHZMODJlUFZzZE9uVFFxVk9uRkJFUm9icDE2MnJCZ2dYMng4RnY1R2JQZFNOZmZmV1Y2dFNwbzRjZmZyaklQdUhoNFpvNmRhcWFOR21pdlh2M2F0dTJiWHJnZ1FlMFpNa1Mrd3M2SzFTb1lPOC9ZY0lFOWU3ZFd6YWJUZXZXclZONmVycm16cDJyZ0lDQW02cXBLQ05Hak5DLy8vMXZOVzdjV0h2Mzd0VzZkZXQwL1BoeGRlclVTZSs4ODg1dHpRMEFRSm5nR3hnVTV0dTQrZS9OV3JVM2R1eUtNWEJqdTNmdk5rSkNRb3hGaXhZVmU0NlJJMGNhSVNFaHhyRmp4MHEwdHRLMlkxZU0wYkw5WHczZnhrRVhmUU9EV09vQmdMdEV1VitodVJ1c1hyMWFibTV1Q2c4UEw5YjQ5UFIwN2QyN1Y1VXFWZEw5OTk5ZjR2VUJBSENuRVdoTXpqQU1QZkRBQTNyenpUZmw3ZTE5M2I0Yk4yNHM4RzZvckt3c1RadzRVUmtaR2VyUm8wZWgzMGNEQUVCWngyOHZrN05ZTEJvNmRPaE45ZjM4ODg4MWFkSWtoWVNFeU1mSFI2bXBxZHF6WjQ5U1VsTFV0R2xUaDZlOUFBQXdFd0xOWFdUbzBLRmFzMmFOamgwN3B0MjdkOHZUMDFOK2ZuNTY0WVVYMUx0M2IzbDRlRGk3UkFBQWlvVkFjeGNKRFExVmFHaW9zOHNBQUtERXNZY0dBQUNZSG9FR0FBQ1lIb0VHQUFDWUhvRUdBQUNZSG9FR0FBQ1lIb0VHQUFDWUhvSEdSUEx5OHB4ZEFnQUFaUktCcGd4S1NVbVIxV3JWODg4L3I5OSsrMDB2dmZTU1dyZHVyV25UcHVuWXNXT3lXcTNxMGFOSG9XTWpJaUprdFZvMVk4YU1VcThiQUFCbklkQ1VZWVpoYU55NGNUSU1RejE3OWxUOSt2VVZFQkNnZ0lBQUpTWW02dWpSb3dYR1JFUkVTRkt4WDFRSkFJQVpFV2pLc0tOSGp5b3dNRkR6NTgvWEcyKzhvZjc5KzB2WGhKVk5telk1OUw5MDZaSjI3TmlocGsyYnlzL1B6eWsxQXdEZ0RBU2FNaXd2TDAvRGhnMHIwTjY1YzJlNXVibHA4K2JORHUyYk4yK1d6V1pqZFFZQWNOY2gwSlJodFdyVlVwMDZkUXEwVjY5ZVhhR2hvVHA5K3JUaTQrUHQ3UnMyYkpDbnA2ZWVlT0tKVXE0VUFBRG5JdENVWVRWcTFDanlXUDRxek1hTkd5VkpaOCtlMWI1OSsvVFlZNCtwY3VYS3BWWWpBQUJsQVlHbURITnhLZm8vejhNUFB5eHZiMi83YmFmSXlFaEpVdmZ1M1V1dFBnQUF5Z29DalVtNXVycnF5U2VmMUprelozVDQ4R0Z0MkxCQjllclZrOVZxZFhacEFBQ1VPZ0tOaWVYZmR2cjg4OC8xMDA4L0tUdzhYQmFMeGRsbEFRQlE2Z2cwSnVicjY2dW1UWnRxNDhhTnNsZ3M2dGF0bTdOTEFnREFLUWcwSnBlL1N0TzZkV3Y1K1BnNHV4d0FBSnpDemRrRm9LRHExYXRyNzk2OU45WDMvUG56RXB1QkFRQjNPVlpvVEN3M04xZGZmLzIxcWxldnJyQ3dNR2VYQXdDQTB4Qm9UR3pseXBVNmQrNmNCZ3dZSUE4UEQyZVhBd0NBMDNETHlZUkdqQmdoTnpjMy9lOS8vOU1ERHp5Z1o1OTkxdGtsQVFEZ1ZBUWFFenAyN0poeWNuTFVzV05IalJzM1RwNmVuczR1Q1FBQXB5TFFtTkNmWDBvSkFNRGRqajAwQUFEQTlBZzBBQURBOUFnMEFBREE5QWcwQUFEQTlBZzBBQURBOUFnMEFBREE5QWcwQUFEQTlBZzBBQURBOUFnMEFBREE5QWcwQUFEQTlBZzBBQURBOUFnMEFBREE5QWcwQUFEQTlNcnMyN1p6YmJtS2l6L203REpnTW5IeHg1U1RrK1BzTWdBQXBhek1CcHJNckN6Tm1qdGY3dTd1emk0RkpwS1RrNlBVdERSbmx3RUFLR1ZsTHRCY01mSis5N0JZZnM4ekRNK1UxRlJubDFQbUdIbUdMUGwvbG1SeHNkeGd4RjNLTU01ZU1ZemZuVjBHQUtCMGxNWGZoaTczTlhvdzBNWE52WmF6Q3ltTEtyamxOYXpnNXZLY2k4WGlucG1UdXlqYjVuTEMyVFdWUmJtV3ZPVEUrSU54a3ZLY1hRc0E0TTRyaTRFRzF4RWNIQnhxc1ZpV0c0YmhLYW5Idm4zN3RqbTdKZ0FBbkkybm5BQUFnT2tSYUFBQWdPa1JhQUFBZ09rUmFBQUFnT2tSYUFBQWdPa1JhQUFBZ09rUmFBQUFnT2tSYUFBQWdPa1JhQUFBZ09rUmFBQUFnT21WdVpkVEFnQktSdDJHRHpYd2NIZHI2T3c2VVA1a1oyZi84dnN2OGFlY1hjZTFDRFFBVUE3NStnYjV5dDM0UkJZajBObTFvUHlwNE9ueHE2OXZVTCtFaFAwSnpxNGxINEVHQU1valQvbktva0NMTEQ0VnZiems2dWJxN0lwUUR1VGFjcFdabGFVOHcvQ1VwM3dsRVdnQUFIZGVSUzh2alhsdGhKbzBEbkIyS1NnSDR1S1BhZGJjK1VwSlRYVjJLUVVRYUFDZ0hITjFjMVdUeGdGcTA2cUZzMHRCT2VIdTd1N3NFZ3JGVTA0QUFOeW1xS2dvV2ExV1RaMDYxZG1sM0xWWW9RRUFsSmpkdTNkcjVjcVZPblRva0M1ZXZDaFhWMWZWcWxWTDdkdTMxL2p4NDUxZEhzb3hWbWdBQUNYaW80OCswdkRod3hVVkZTVXZMeThGQlFXcGJ0MjZPbmZ1bkRadTNPanM4bERPc1VJREFMaHRodzRkMGllZmZLSXFWYXBvK3ZUcENnNE90aCs3ZlBteXZ2LytlNmZXaC9LUEZSb0F3RzNiczJlUEpPbkpKNTkwQ0RPU1ZLbFNKWVdIaHp1cE1uTXpETVBaSlpnR0t6UUFnTnZtNWVVbFNVcEpTYm5wTWNuSnlmcjQ0NDhWSFIydGxKUVUxYWxUUjkyNmRkUGd3WVBsNXViNDZ5a3pNMVBMbGkzVHhvMGJsWmlZS0JjWEYvbjUrV25reUpHeVdxMzJmaWtwS1ZxeVpJbTJiZHVtTTJmT3lNM05UZjcrL3VyVHA0KzZkT25pTU9lVUtWTzBjdVZLelpvMVM2NnVydnI0NDQvMTAwOC95ZFBUVXgwN2R0VG8wYU5Wb1VJRmh6RVpHUmxhdEdpUk5tN2NxSFBuenFsMjdkcnEzYnUzR2pSb1VPZzFKaVFrYU5teVpZcU5qYlhYRXhJU29wRWpSOHJYMTlmZWIvUG16WHI5OWRmMS9QUFBxMVdyVnBvNmRhb1NFaEwwd1FjZjZQZmZmOWQvL3ZNZjllelpVMis5OVZhQmMweWVQRmxmZmZXVlpzeVlvZmJ0MjkvMDUxL2VzRUlEQUxodG9hR2hjbk56VTJSa3BKWXRXNmE4dkx6cjlqOTkrclFHREJpZ05Xdld5Ti9mWHoxNzlsU0ZDaFUwZCs3Y0FyKzBVMUpTTkdUSUVNMmVQVnRwYVdsNi9QSEgxYTVkTzUwL2YxNUhqaHl4OS92dHQ5ODBZTUFBZmZiWlozSjNkMWZYcmwzMThNTVA2L2p4NDNycnJiZjB3UWNmRkZyTGp6LytxREZqeHFocTFhcnEwS0dEY25KeXRHclZLcjMvL3ZzTy9USXpNelZzMkRCOSt1bW5zbGdzNnRxMXEzeDlmVFY3OW13dFhyeTQwTG5IakJtamlJZ0krZnI2cWxldlhtcmN1TEcyYjkrdVljT0dLVDA5dlVELzgrZlBhL3o0OGZMMzkxZDRlTGdxVjY2c3JsMjd5czNOVFZ1MmJKSE5ablBvYjdQWnRIbnpabmw3ZSt2aGh4Kys3bWNPbENuQndjR2hJU0VodndjSEIxOE1EZzRPZFhZOUFNb20zOENnTU4vR3pYOXYxcXE5c1dOWGpGRWF2djMyVzZOVnExWkdTRWlJMGE5ZlB5TXFLcXJJdnM4Ly83d1JFaEppUkVaRzJ0dHljbktNVjE5OTFRZ0pDVEYyN05oaGJ4ODFhcFFSRWhKaXZQdnV1MFpPVG82OS9jcVZLOGFaTTJjS3pQblpaNTg1bk92OCtmUEdVMDg5WllTRWhCZy8vdmlqdmYzOTk5ODNRa0pDakxadDJ4cEhqaHl4dHg4L2Z0eG8yYktsMGJKbFN5TWxKY1hlUG4zNmRDTWtKTVQ0KzkvLzdsREhrU05IakxadDJ4b2hJU0hHQng5ODRIRHVaY3VXR2VucDZRNXRFeVpNTUVKQ1FvdzFhOWJZMnpadDJtU0VoSVFZTFZ1Mk5OYXRXMWZnOHhvN2RteUIrZzNETUxadDIyYUVoSVFZTTJmT0xPS1RMbGs3ZHNVWUxkdi8xZkJ0SEhUUk56QW96TmwvejYvRkNnMEFvRVIwNjlaTm4zLyt1VnExYXFXZmYvNVpZOGVPMWNDQkEzWDQ4R0dIZm9jUEg5YWhRNGNVRmhhbUo1NTR3dDd1NXVhbUFRTUdTSksyYmRzbVNmcmxsMSswZmZ0MjFhOWZYK1BHalhPNEZlWHU3cTQ2ZGVvNHpObTRjV01OR2pUSTRYemUzdDRhUG55NEpHbk5talVGNnU3ZHU3ZWFOR2xpLzdsaHc0WjYrT0dIbFp1YnF4TW5Ua2hYVjBMV3JGa2pEdzhQalI4LzNxR09KazJhNk5sbm55MzBNK25mdjc4cVZhcmswQllhK24vL0wzcnk1TWtDL2V2VXFhT3VYYnNXYU8vZXZic2tGWGhhYk1PR0RaTEVIaVgyMEFBQVNsS2pSbzAwZCs1YzdkdTNUM1BuenRYZXZYczFkT2hRVFpnd1FkMjZkWk1rSFR4NFVMcTZIMlgyN05rTzR5OWR1aVJkdlNXbGF6WWJkK3pZOGJyZlVKcy9aNGNPSFdTeFdBb2NiOW15cFNUcDJMRmpCWTQ5K09DREJkcnExYXNuU1VwTFM1T3VCcXYwOUhRRkJ3ZkwyOXU3UVAvR2pSc1hXZHV4WThlMFo4OGVuVHg1VW9tSmlUcDE2djllVXAyVmxWV2diN05telFxdHYyM2J0cXBSbzRhMmJ0MnFmLzd6bjNKemMxTm1acWEyYjkrdW9LQWcvZVV2ZnlueS9IY0xBZzBBb01RRkJ3ZHIvdno1V3JkdW5TWk5tcVIzMzMxWElTRWhxbHUzcm4zajhPN2R1N1Y3OSs1Q3gyZG5aMHRYTnc1TFV0MjZkYTk3dnZ3NWE5V3FWZWp4ZSsrOVY1SUszYmRTdVhMbEFtMmVucDZTWk44TGRQSGlSVW1TajQ5UG9mTVhGcll5TXpQMWozLzhROUhSMGZMdzhKQy92Ny9xMWFzbmIyOXZSVVpHRnZvRVUyRmhTWkpjWFYzMTVKTlBhc21TSmRxMWE1ZmF0V3VucUtnb1pXVmxzVHB6RllFR0FIREhkT3ZXVFh2Mzd0VTMzM3lqN2R1M3EzLy8vcXBZc2FJa2FlVElrWHJ1dWVldU96Ny9LYVA4WUZPVS9OczY1OCtmTC9UNEgzLzhJVW1xVnExYXNhNGpQN0FVOVJSWC92elhXcmh3b2FLam8vWHNzOC9xMVZkZmxZZUhoeVJwNTg2ZGlveU1MSFNld2xabjhvV0hoMnZKa2lYYXRHbVQyclZycDRpSUNIbDVlYWxqeDQ3RnVxYnloajAwQUlBN3FtclZxdEkxcXlQKy92NlNwTmpZMkJ1T3piK1Y4K09QUDE3M08xbnk5OEQ4K09PUGhSN2Z1M2V2SktsNTgrYTNYTDhrK3lQV2NYRnh5c3pNTEhBOC85Yll0V0ppWWlSSkw3NzRvajNNU05MUFAvOWNyQnI4L1B6MDBFTVBLU29xU3VmUG45ZXVYYnZVc1dOSGUwQzgyeEZvQUFDMzdmUFBQOWVhTldzSzdBdjU1WmRmN0J0WGc0S0NKRW10V3JXU3Q3ZTNvcU9qN2NmeUdZYmhzUEcxWmN1V3FsKy92ZzRkT3FSUFAvM1VvVzlHUm9ZU0VoSWtTUzFhdEZERGhnMTE2TkFoTFYyNjFLSGZiNy85cGpsejVzakZ4VVg5K3ZVcjF2WGRjODg5YXRHaWhTNWR1cVRwMDZjck56ZlhmaXdxS3FyQWRlaWFWWjNqeDQvYjI4NmNPYVBQUHZ1c1dEWG82aXBOZW5xNnBrMmJKcHZOeHUybWEzRExDUUJ3Mnk1Y3VLQnAwNlpweXBRcGF0U29rYXBWcTZZTEZ5N1lWeVBDdzhQVm9rVUw2ZW92K3JmZmZsdGp4NDdWVzIrOXBaVXJWOHJmMzE4NU9UbUtqWTNWNmRPbjdVOC91Ym01YWZMa3lSb3hZb1ErK3VnamZmZmRkMnJhdEtsU1UxTzFiOTgrdmZEQ0MvTDE5WlhGWXRHNzc3NnJsMTU2U1I5KytLRysrKzQ3TlduU1JPZlBuOWUrZmZ1VWtaR2g4ZVBIS3pBd3NOalhPRzdjT0EwWk1rU3JWNi9XM3IxNzllQ0REK3JNbVRNNmVQQ2dldmZ1clZXclZqbjA3OVNway9idjM2K1JJMGZxOGNjZlYzWjJ0bjc0NFFlMWE5ZXUyTysyNnRTcGsvN3puLzlvNDhhTmF0Q2dRWUZ2WmI2YkVXZ0FBTGV0WjgrZXVuTGxpbUpqWTVXUWtLQXJWNjZvV3JWcWF0ZXVuY0xEdy9YNDQ0ODc5Ry9mdnIwV0xWcWtoUXNYNnNDQkF6cDY5S2hxMWFxbGdJQUFUWm8weWFIdlF3ODlwTTgvLzF3TEZ5N1VqaDA3dEg3OWV0MXp6ejFxMWFxVjJyWnRhKy9YcUZFamZmSEZGMXEwYUpIKzk3Ly9hZDI2ZGFwWXNhS3NWcXNHRFJyazhJM0N4ZUh2NzY5UFB2bEVIMzMwa1dKalkzWDI3RmtGQmdacXpwdzVTa3RMS3hCbyt2VHBveXRYcnVqTEw3OVVSRVNFNnRhdHEzSGp4cWx1M2JyRkRqU1ZLMWRXV0ZpWUlpTWpXWjM1azZKM0g2Rk1DZzRPRHJWWUxNc053L0NVMUdQZnZuM2JuRjBUZ0xMSE56QW9UQlpqV2RVcVZYem16WnF1TnExYU9Mc2tsSkFYWDN4UisvZnYxM2ZmZmFlYU5XdVc2cmwzN3Q2ajE4YStvZk1YTHFUSVVNK0VvL3UzbG1vQjE4RWVHZ0FBVENJaElVR3hzYkZxMTY1ZHFZZVpzbzVBQXdDQUNSaUdvWTgrK2tpU05HVElFR2VYVSthd2h3WUFnRElzUGo1ZWl4WXRVbEpTa3VMajQ5V3JWNjlpUDM1ZW5oRm9BQUFvdzJ3Mm0zYnYzaTB2THk4TkhUcFVMNzMwa3JOTEtwTUlOQUFBbEdGTm16YlY5dTNiblYxR21jY2VHZ0FBWUhvRUdnQUFZSG9FR2dBQVlIb0VHZ0FBaWpCbHloUlpyZFlpWDNxSnNvTkFBd0FvRXlaUG5peXIxU3FyMWFxalI0L2VzSDlxYXFyYXRXc25xOVdxdDk1NnExUnFMRW1HWVJUNjVtNFVENEVHQUZEbXJGaXg0b1o5Q251N3QxbHMzcnhablR0M1ZsUlVsTE5MS1RjSU5BQ0FNcVZPblRxS2lJaFFTa3BLa1gxeWMzTzFjdVZLMWE1ZHUxUnJLeWtuVHB4UWNuS3lzOHNvVndnMEFJQXlKVGc0V0ZldVhOSFhYMzlkWkorb3FDZ2xKU1VwSkNUa2p0U1FsNWQzUitiRm5VT2dBUUNVS1YyNmRGR0ZDaFcwYXRVcTVlYm1GdHBuMmJKbDh2VDBWTWVPSFFzOW5wT1RvM1hyMW1uWXNHSHExS21UV3JkdXJSNDllbWpwMHFVeURNT2hiNTgrZldTMVdwV2VucTUzM25sSEhUcDAwTFBQUGx0a2ZWbFpXUm8wYUpDc1ZxdW1UNS91Y0N3aUlrTFBQZmVjMnJadHE5RFFVSTBjT2RKaFAxQlVWSlNzVnF2bXo1OHZTWHI3N2JkbHRWclZwazJiVy9xTVVCRGZGQXdBS0ZPcVZLbWl6cDA3YSszYXRkcStmYnNlZmZSUmgrTkhqeDdWL3YzNzFiTm5UMVdxVktuUU9iWnMyYUtKRXljcUlDQkFZV0ZoeXN2TDA1WXRXL1RoaHg4cU56ZFhnd2NQTGpCbXhvd1pPbkRnZ0xwMTYxWWc5T1F6REVNVEpreFFYRnljT25mdXJGR2pSam1NWDdKa2lXcldyS211WGJ2cTh1WExpb3FLMHA0OWU3Umd3UUkxYWRKRTlldlhWOSsrZlhYNDhHSEZ4Y1dwZGV2VytzdGYvaUkzTjM0ZDN5NCtRUUJBbWZQTU04OW83ZHExV3JGaVJZRkFzMnpaTWtsU3YzNzlkT25TcFVMSDE2NWRXL1BuejVmVmFyVzNEUm8wU0wxNzk5YUtGU3NLRFRSSGpoeXhyL3dVWmM2Y09mcisrKy9WdW5WclRabzBTUmFMUlpLMFk4Y09MVm15UkUyYk50VkhIMzJreXBVclM1TDI3OSt2RjE1NFFSOTg4SUUrK2VRVCtmdjc2L1hYWDllOGVmTVVGeGVuYnQyNnFXdlhyc1g4bEhBdGJqa0JBTW9jZjM5L1dhMVd4Y1RFNk9USmsvYjJQLzc0UTVHUmtXclJvb1g4L2YyTEhCOFVGT1FRWmlUcHZ2dnVrNStmbjg2ZE82ZkxseThYR0ROdzRNRHJocG4xNjlkcjhlTEZhdHk0c2FaT25lcXdxdkxGRjE5SWt0NTg4MDE3bU1tdm8zbno1anA0OE9CMU56bmo5ckZDQXdBb2s1NTU1aG50M2J0WEsxYXMwRC8rOFE5SjBwZGZmcW1jbkJ6MTc5Ly9odVBUMDlNVkV4T2pnd2NQS2pFeFVhZFBuMVpDUW9KMGRSL01uMjlYTld2V3JNaTU5dTNicHlWTGxxaCsvZnFhT1hPbUtsYXM2SEQ4NE1HRGNuTnowNlpObTdScDB5YUhZNm1wcVpLazA2ZFBxM3IxNnJmd0NlQldFR2dBQUdYU0k0ODhvanAxNm1qOSt2VjY5ZFZYNWVucHFkV3JWOHZIeDBlUFBQTElkY2RHUlVWcDBxUkpTa3RMazQrUGovejgvTlM4ZVhPbHBhVXBLU21wMEQweTN0N2VSYzYzZlBseTJXdzJQZm5razdyMzNuc2RqdVhtNWlvOVBWMlN0SGp4NGlMbnlNN092b21yUm5FUmFNb3dxOVZhTVM4dnIrYTFiUmFMeGNjd0RGZUx4ZUlpeVNjNE9QZ3YxeDdQemMxTlBuandZTUcxVkFBd0dWZFhWL1h0MjFjelpzelErdlhyZGM4OTl5ZzVPVmtqUjQ2VXE2dHJrZU5TVWxJMFljSUVlWGw1YWZueTVRNjNwb1lNR2FLa3BLUkN4K1h2aHluTXVISGpOSGZ1WE0yZlAxK05HalhTWTQ4OTVsQ25oNGVIWEZ4YzlNTVBQMXgzSHR3NTdLRXB3MncyVzRERllrbTQ5aDlKeXkwV1MwMUpWYS8rMmVHNGk0dExFMmZYRFFBbHBVZVBIdkwwOU5TMzMzNnJiNy85VnA2ZW51clJvOGQxeHh3NWNrUVpHUm5xMkxHalE1aXgyV3oyVzA2M3FtYk5tdnJ3d3c5Vm9VSUZ2Zm5tbTRxTmpYVTQ3dS92cjZ5c3JKdDZaWU91Q1U5RlBaYU9XMGVnS2NNT0hEaHcwRENNUXpmYjN6Q00rUDM3OThmZVJGY0FNSVdxVmF1cWE5ZXVpbytQMTQ0ZE85U2xTeGRWclZyMXVtUGMzZDJscTkvR2U2MDVjK2JZOTdNVVIyQmdvTjU5OTEzWmJEYU5IajFheDQ4ZnR4L0xmMUpweXBRcEJaNjhTazVPMXQ2OWV4M2E4dmZTL1BycnI4V3VCNDY0NVZTMjVScUc4VitMeFRJbC8zN3ZuNWN5cjIwM0RHT2xKT0krZ0hMbG1XZWUwVmRmZlNYRE1OU3ZYNzhiOW0vYXRLbDhmSHdVRXhPandZTUhLeUFnUUhGeGNVcExTMU5nWU9CTnI2SVVKalEwVktOR2pkTDA2ZFAxdDcvOVRaOSsrcWw4Zkh6VXUzZHZmZi85OTRxTmpWV3ZYcjNVb2tVTDFhaFJRNG1KaWRxOWU3ZUdEaDNxOE5SVml4WXRaTEZZdEhUcFVpVWxKU2t6TTFOVHAwNHRkbDFnaGFiTXk4dkxXeXZwWnY2WEl0Vm1zNjByaFpJQW9GVGRmLy85YXRXcTFRMGYxYzduNWVXbDJiTm5xME9IRGpwMTZwUWlJaUpVdDI1ZExWaXdvTURUU2NVeGNPQkE5ZXJWUytmUG45ZUlFU04wNmRJbHVibTU2YU9QUHRMTEw3K3M2dFdyYTl1MmJZcU1qTlRGaXhjMWZQaHdEUmd3b01BMXZmMzIyNnBWcTVZMmJkcFU1TDRlM0R4MkxwVnhRVUZCMVYxY1hMNlIxTUV3akVKWGFLNjJSV2RtWnZhTGo0Ly8zVm0xQWlnN2ZBT0R3bVF4bGxXdFVzVm4zcXpwYXRPcWhiTkxRam13Yy9jZXZUYjJEWjIvY0NGRmhub21ITjIvMWRrMTVXT0Zwb3pidjM5L21xU2RobUhrNlpwYlROZisyZmkvUCt5TWo0L24xYTBBZ0xzU2Uyakt2bHpETUhaSnVpVHBuaUw2WkZ6dGsxUEt0UUVvNC82Lzl1NDhycW82L3gvNDYzUHVCUzZDcUxoQkxxR2lvZ1hjQys2V2FHa3VoWmFaWTJrMVN1bE1WczRZL2JUbVlZMHpYeXUvMDFodW1Wcm1NdGszalN6TndXM1NNbk1YQkdSeEM4UjlTWlFkN2oyZjN4L2RlNGZMSm9KeU9QQjZQaDQrZ3M4NTk1ejN2V3E4L0d6SFpyVWhPU1ZONnpLb25raE9TVU54Y2QzOFVjTkFvd00ybTIyL3dXQzQ0Z2cwcFRlRUVrTGNMQ29xT3FCVmZVUlVkK1VYRkdEaGttWE9sVDlFTlZGY1hJeWIyZGxhbDFFdUJob2RTRWhJT0d1eFdJNElJYnFVRTJZQTRFaFNVbEttVnZVUlVkMVRKTlVMN2tKY1VLVTBaZFZncVRKUnVhUzhWQ1JsblpxenlVQ2pFMWFyZGJXYm0xdTVEeTlSVmZXVDJxK0lpT3F5ODJrSko5b0gzamRCTWJxMTByb1dxbjlzUWw0OW41cHdRdXM2U3VJcUo1MElEQXowYU55NGNRYUExcVVPWGJsKy9Ycjc5UFQwQW8xS0l5SWkwaHhYT2VuRXlaTW5DNFVRWHppV2JRc2hISnZwYldDWUlTS2lobzZCUmtkc050c1hVc29peC9mMnIxUEM0VU1BQUNBQVNVUkJWTC9TdGlvaUlpTHRNZERvU0g1Ky9ta0FLU1Y2YVZJTkJnUFhZeElSVVlQSFFLTWpxcXBtQXpnby8rdGdjWEh4TmEzcklpSWkwaG9Ealk2Y1BIbXkwTDZCWGg2QUlpbmwvb1NFaEZ5dDZ5SWlJdElhbDIzcmpCRGlad0JYQUhpcHFycFg2M3FJaUlpSXFrTllMSllkRm92bElIdllpSWlJZnFPN2ZXanU2WFIvTzNjM1l5ZXQ2OUJTSTNlTVVDQTljb3JFQnExcjBhUEN3c0pmTHZ5U2txRjFIVVJFZE9mb0t0QUVCSmdEWUpLZlFTQkk2MXEwSmUyL2IwTGU2a3dxMXhua2k5K2xwOGVuYTEwSUVSSGRHZnFhUTJOQ0FBU0NCSVJmSTA5UEdJd0dyU3NpSGJGWmJjZ3ZLSUFxcFFrbUJBQmdvQ0VpcWlmMEZXanNHbmw2WXZxclU5RzlXMWV0U3lFZFNVNUp3OElseThBSDlSRVIxVCs2RERRR293SGR1M1ZGbjE0OXRDNkZkTWJOelUzckVvaUk2QzdnS2hraUlpTFNQVjMyMEJBUjBlM2hDbEdxcWJxK1FwU0Job2lvbmdzSU1BZkFUWDRHSVJ2NENsR3FDUStUKzVtQUFIT2RYU0hLUUVORVZOOXhoU2pWZ0Y1V2lETFFFQkUxRUZ3aFN0V2hseFdpRERSRVJBMEVWNGhTZGVsaGhTaFhPUkVSRVpIdU1kQVFFUkdSN2pIUUVCRVJrZTR4MEJBUkVaSHVNZEFRRVJHUjdqSFFFQkVSa2U0eDBCQVJFWkh1TWRBUUVSR1I3akhRRUJFUmtlNHgwQkFSRVpIdU1kQVFFUkdSN2pIUUVCRVJrZTR4MEJBUkVaSHVNZEFRRVJHUjdqSFFFQkVSa2U0eDBCQVJFWkh1TWRBUUVSR1I3akhRRUJHUmJvMGVQUnJoNGVHd1dxMWFsM0xIelprekIrSGg0ZGkvZjcremJldldyUWdQRDhmaXhZczFyYTB1TW1wZEFCRVI2Y1BXclZ2eDVwdHZ1clI1ZW5xaVZhdFdNSnZOaUl5TWhNVmkwYXkrMnBDV2xvWm5ubmtHeno3N0xQNzBwejlwWFE2VndFQkRSRVMzcFhYcjFtamZ2ajBBSURjM0YyZlBuc1czMzM2TGI3LzlGZ01HRE1EYmI3K05wazJiYWwzbVhmSFZWMThCOXA0aHFsc1lhSWlJNkxZODlOQkRpSTZPZG40dnBVUjhmRHdXTDE2TUgzLzhFUysrK0NJKy9mUlQrUGo0YUZybm5aYVhsNGN0VzdhZ1o4K2V6a0JIZFFmbjBCQVJVWTBJSVdDeFdMQnMyVElNSHo0Y3AwK2Z4dHk1YzdVdXE5cFVWUzIzUFRZMkZubDVlWGp5eVNkcnZTYTZOZmJRRUJIUkhhRW9DdDU4ODAzczNic1hXN1pzd1pRcFUxeDZNZ29MQzdGbXpScHMzcndaNTgrZlI1TW1UVEJnd0FDODlOSkw4UFgxZFo1WFhGeU1yVnUzWXVQR2pjakl5RUJXVmhiOC9mM3g1Sk5QWXNLRUNSQkMzTEtXcXQ1cjd0eTVXTGR1SFJZdVhJalRwMDlqOWVyVnVIYnRHbmJ0Mm9YR2pSdTdYRE1tSmdhK3ZyNFlOR2lRUy92WnMyZngwVWNmWWYvKy9jakx5ME9uVHAzd3h6LytFWHYzN3NVWFgzeUI5OTkvMytVMUJ3OGV4SmRmZm9uang0L2o4dVhMYU5La0NTSWlJdkRxcTYvQzI5dTcycDkvY25JeWxpNWRpdmo0ZUJRWEY2TlRwMDU0N3Jubk1HVElrR3BmVTAvWVEwTkVSSGRNbzBhTjhQREREd01BZnZycEoyZDdVVkVScGs2ZGlpVkxsc0JrTW1IMDZOSG8xS2tUTm16WWdFbVRKaUVuSjhkNTd2ZmZmNCszMzM0Yk9UazVHRGh3SUVhT0hJbnM3R3g4K09HSFdMVnExUzFydUoxN09lemN1Uk9mZnZvcElpSWk4TkJERDVVSlRVbEpTVWhMUzhPb1VhTmdOUDYzTCtEa3laT1lNR0VDdG03ZGluYnQybUg0OE9Fd0dvMzQwNS8raFBqNCtETDN1WHIxS3Y3d2h6OGdKU1VGRm9zRm8wZVBobytQRDJKaVlqQno1c3piK0tSZDdkcTFDeE1uVHNTaFE0Znd3QU1QWVBqdzRiaDA2UkptenB5SmRldldWZnU2ZXNJZUdpSWl1cU02ZCs0TUFEaHo1b3l6YmRteVpZaUxpOFBZc1dQeCt1dXZRMUYrKy9mMGloVXJzSGp4WXF4YXRRcFRwMDRGN0pPT2x5MWJodkR3Y09mcm4zMzJXWXdaTXdaZmZ2a2xmdi83MzFkNi85dTVsOFBXclZ1eGV2VnFCQVFFbEh2Tm1KZ1lDQ0hLVEFiKzYxLy9pdXpzYk15WU1RTmp4NDUxdHE5ZnZ4N3Z2ZmRlbWV1NHVibmhMMy81QzBhTkdnV0R3UURZZTZTZWV1b3A3TjI3RjJmUG5rWGJ0bTByZlgrbFhiOStIVys5OVJZOFBUMnhjdVZLNTN2SXlzckM3MzczTzh5ZlB4L0Rodzh2MCtOVTM3Q0hwcFk1OWhVbytXdm8wS0Y0OWRWWHkwM3pSTlF3QlFjSE56T2J6WjBCM0hwOHBZNXAxS2dSWUo5RUN3QldxeFhyMXExRHMyYk5NSDM2ZEdmQUFJQUpFeVpBVVJUczJyWEwyV1kybTEzQ0RBQzBiOThlSFRwMHdPWExsNUdibTF2aHZXLzNYZzZEQncrdU1Nems1T1JnMjdadDZOT25EKzY1NXg1bmUwcEtDbEpTVXRDMWExZVhNQU1BVHozMUZJS0RnOHRjcTBtVEpoZzllclF6ek1BZWN2cjE2d2NBT0gzNmRJWHZyU0liTjI1RWJtNHVKaytlN1BJZW1qWnRpcEVqUjZLZ29NQmxMNXY2aWowMEd1bldyUnVhTjIrT3dzSkNaR1JrWU0rZVBkaXpady9lZWVjZERCMDZWT3Z5aUVoalJxTXhTQWl4SlN3c0xBWEFaMFZGUlRzOFBEeXVIajU4T0J0QStiTlc2NGdiTjI0QTloL2VBSERxMUNuazV1YkMxOWNYeTVZdEszTyt1N3M3enAwNzU5S1drNU9EZ3djUElpRWhBWm1abVRoNzlpelMwOU1CQUFVRkJmRHk4aXIzM3RXNUZ3Q0Vob1pXK0g0MmI5Nk1nb0lDakJrenhxVTlNVEVSQURCZ3dJQnlYeGNVRk9ROHB5U3IxWXE0dURqRXhjWGh6Smt6eU16TXhDKy8vT0o4YjdmcjZOR2pnSDM0cS9TR2U2bXBxUUJRN251dWJ4aG9OQklWRmVXY0pLYXFLcFl0VzRibHk1ZmpvNDgrWXFBaEl1QzM1ZEFHSVVSdktXVXZOemUzNjFMS2VJdkY4ck1RNG9EVmF0MmZrSkJ3V2VzYXkrUDRJUjRVRkFTVUNEaVptWmxZc1dMRkxWKy9jK2RPeko0OUc5bloyZkR6ODBPSERoMFFHaHFLN094c1hMeDRFVkxLQ2w5N3UvZHlhTjY4ZVlYSFltSmkwTEpsU3p6NDRJTXU3ZGV1WFFNQXRHclZxdHpYbFp4cjQ1Q2VubzdYWG5zTjZlbnA4UEh4UVdCZ0lEcDA2QUEzTnpmRXhjVlYrdDRxNG5qUDMzNzdiWVhuRkJZVzN2WjE5WWFCcGc1UUZBWGp4NC9IOHVYTGNlWEtGYTNMcVRJcFpaVldHeEJSellqZi9xTDVBbmhJQ0JFQklNdG9ORjZ4V0N3L3E2cjZyNk5Iais0R1VDZjIvcjkyN1JwKytPRUh1THU3TzRkUlBEMDlBUUQ5Ky9mSGdnVUxLbjE5VmxhV2N6N0kvLzNmL3pubjR3REF4SWtUY2ZIaXhVcGZmenYzS3FuazBGUko4Zkh4T0hYcUZDWlBudXd5VElRU2dTVTdPN3ZjMTE2L2ZyMU0yMS8vK2xka1pHVGczWGZmeFpBaFE1ei9EMTI4ZURIaTR1S3FYRzlKanZlOGV2VnEzSGZmZmRXNlJuM0FPVFIxUkZaV0ZnQ2dRNGNPTHUwVEpreEFlSGk0Y3l5NnBFbVRKaUU4UEJ5WExsMkMxV3JGd3c4LzdQeSt0TXVYTDZOSGp4NTQ5dGxuWGRxM2JObUM1NTU3RHYzNjlVTkVSQVNtVFp2bTdLSjAyTEZqQjhMRHc3Rmd3UUxzMjdjUFk4YU1RWThlUGNvZGh5YWlPMDlLV2ZLWFFVclpIRUNRRUdLU3dXRDQzbUt4bkxaWUxPK0ZoSVNFQlFVRk5lL2V2YnU3Rm5VV0Z4ZmpyYmZlUW1GaEljYU5HNGRtelpvQkFEcDI3QWhGVVpDY25Iekxub0pqeDQ0aEx5OFBRNFlNY1FrelZxdlZPZVJVbWR1NVYxWEV4TVJBVVJROC92ampaWTQ1NXFzY09uU296REdyMVlxRWhBU1h0dno4ZkNRbUppSXdNQkNQUFBLSXl6OElUNXc0VWUwYUhaOVRkUU5SZmNFZW1qb2dOemNYLy96blB3RUFMN3p3UXJXdVlUUWFNV0xFQ0t4ZHV4WTdkdXpBK1BIalhZNXYzYm9WVWtxTUhEblMyVFovL255c1hyMGFMVnUyeElnUkk1Q2JtNHVkTzNmaTBLRkRXTDU4T2JwMzcrNXlqU3RYcnVEMTExL0hBdzg4Z0pDUWtCcnRsNkFscVVxNEdXd2R6V2F6MXFVUVZVaEtlWitpS000dUFjY1B2NUpERWlXK2JpZUVtR0UwR2w4MUdvM0pVc3FEWnJNNXFiaTRlT2V4WThkU2FxRldIRGx5QkI5KytDR1NrNU5oc1ZqdzBrc3ZPWTk3ZVhraElpSUNPM2Z1eEFjZmZJRG82R2lYNFppVWxCUjRlM3VqWGJ0MmNITnpBK3h6WVVyNjZLT1BjUFBtelZ2V2NqdjN1cFViTjI1Z3g0NGRlT0NCQjlDNmRlc3l4L3YxNndjdkx5LzgvUFBQMkxsenA4czBnZ1VMRnVEOCtmTXU1eHNNQmhnTUJseTZkQW5aMmRuT1ZVZTdkKy9HN3QyN2IxbFBSVWFNR0lIVnExZmowMDgvUlo4K2ZSQVlHT2c4VmxoWWlMMTc5Mkxnd0lIVnZyNWVNTkJvNUxQUFBzT21UWnVRazVPRDQ4ZVB3OGZIcDh6bVM3ZHI1TWlSV0x0MkxiWnYzMTRtMEd6WnNnWHU3dTRZTm13WUFHRHYzcjFZdlhvMWdvT0RzV2pSSW1jNGlZK1BSMVJVRlA3eGozL2dzODgrYzduRzFxMWI4ZmJiYitQUlJ4K3RkbzExZ1FEUXlNM3RHVVVSTmU2YmxWSWFBRWdoUkoyZXBFbTY1Q2FsOUNnOXJGdlJNSzg5M0hnS0ljSUJoQ21LVXVqdTduN0JZckdrRkZuVnhGeXJ2R1Bqd3p0MzduVDJsdVRrNU9ETW1UUE9lUnlSa1pHWU9YT21NNWc0UkVkSEl6RXhFZXZYcjhlK2ZmdGdOcHZoNGVHQjFOUlVKQ1VsWWVuU3BXalhyaDJDZzRQaDUrZUhnd2NQNHZlLy96MjZkdTJLNU9Sa1pHZG5JeWdvcUV3UGNubXFlcTliMmJScEU0cUtpc3BNQm5idzh2SkNkSFEwWnMrZWplam9hUFR0MnhjdFdyUkFZbUlpc3JPek1XVElFR3pmdnQzNWUrYnU3bzZCQXdmaVAvLzVENTUrK21uMDY5Y1BseTVkd3FGRGh4QVJFWUVmZnZpaFNwOS9hWjA3ZDhha1NaT3dZc1VLakI4L0hyMTc5MGFiTm0yUWxaV0YvZnYzbzFPblRndzBkUGNjTzNiTTVmdjgvSHlzWDc4ZUhUcDBxSERwNEsxMDd0d1ozYnAxUTJKaUlpNWV2QWcvUHo4QVFFWkdCbEpUVXpGczJERG52d2pXcmwwTEFIanp6VGRkZWxyTVpqTkNRME54OU9oUlpHVmx1VHhnenQvZkh5TkdqS2hXYlhXT2tHNVN3bFROVnl2MnZ6c2VBQXhTeXB5Nk1uK0I2ZzhoaEtFS3A1VlJvdGZHS0lUd2tWTDZDWUdUdVAyNXBoVzZlUEdpY3k2TGw1Y1gvUHo4TUhUb1VEenh4QlBvMHFWTHVhL3g4L1BEbWpWcnNIejVjdXpldlJ1eHNiSHc5ZlZGKy9idE1XZk9IT2RUdWowOVBiRjQ4V0o4K09HSE9IcjBLSDc1NVJmMDZkTUgwZEhSWlo3MFhaR3EzdXRXdnY3NmEvajcrNk52Mzc0Vm5qTnk1RWcwYnR3WUsxYXN3T0hEaDJFeW1kQ25UeDlNbXpZTksxZXVCQUI0ZUhnNHozL3JyYmZRckZrei9QREREL2p1dSsvUXJWczNMRm15Qkh2MzdxMTJvQUdBcVZPbm9tUEhqdmp5eXk5eCtQQmh4TVhGT1g5ZkpreVlVTzNyNmdrRGpVWWN2VEZGUlVXNGRPa1NZbU5qc1d6Wk1qei8vUE9JaVlsQml4WXRxblhka1NOSElpVWxCZHUzYjNmT2w0bU5qUVVBakJvMXlubGVRa0lDakVZanRtL2ZqdTNidDd0Y3c5R3RlL2JzV1pkQUV4SVNVaThtQVVzQWVVWFdWZDd1eGlwdCtLQ3Fhbk5GVVlMc2N4YTZBd2dFMEFpLy9kQXBrRkwrVFVwNThLNFhUZzJLZmNqcEh3QThTN1VENWZUVUNDRWdwU3dHY0FMQVFadk5scUNxNmcrSmlZbEhBNExNRDBEQWRhT1VhaGc2ZEdpTlZtRzJhdFVLZi9uTFgyNTVYa0JBQUQ3ODhNTXk3Y3VYTHkvVDl2WFhYOWZvWGpObXpNQ01HVFBLdEI4OGVCQVpHUm1ZT25WcWhST0dIUVlOR2xSdTc3b2o5SlZjUWVYdDdZMDMzbmdEYjd6eGhzdTVJU0VobURKbGlrdmJYLzd5bHpMdm9iTGZnK0hEaDJQNDhPR1YxbHFmTWRCb3pOM2RIZTNhdGNQa3laT1JuWjJOdFd2WDRzc3Z2eXl6aTJWVkRSczJEUFBtelhNSk5GdTJiSUdmbng5Njl1d0pBTERaYk02dHZ5dGIxbGg2UWwxMVExWmRJeFFCcTJvOEhSOGZYOW1zWmtOSVNNZ1FSVkhHRzQzR25sTEtsa0tJSmdCYy90VXNwVlNsbEFsSGp4N2xER202b3l3V1M2R1VVaTF2N294RGlXTy9xcXI2cmFxcTZ4UkZTUzBxS3JxYW5KeGNkbjkvcXJLWW1CZ1lqVWFYZVllM0l5Y25CNGNQSDRhWGx4YzZkdXg0eCt1anNoaG82cERRMEZDc1hidld1Y0VTU3Z3UHE3Q3cwTG43cGtONUs1OThmSHd3Y09CQWJOKytIZWZQbjhmMTY5ZVJtWm1KeVpNbk82OWxNQmpnN3U0T1JWSHcwMDgvVmJuWHBUNzB6bFFrTUREUW8zSGp4ajQybTYyandXQVlEK0JwSVVRTGxQaEJVdm9IaWhBQ1FvZ3lTem1KN2lEbkg3b1M0VVVGa0FjZ0c4QVJtODMyYVc1dTdyOVBuanhaL3pjYXFTVlNTblRwMHNVNUo2WXkyN1p0UTc5Ky9WeUc3Z3NLQ3ZEMjIyOGpMeThQNDhlUEwzYy9HcnJ6K0NuWElZNFo4U1dmdCtIajR3UFloMzhjU3lCaFh4bVZtWmxaN25WR2poenBIRXE2ZXZVcVlKK29WMUxuenAxeDdOZ3hwS2Ftb2x1M2JuZmwvZWlBSVRnNDJLd295Z0NEd1JBTW9LZkJZT2dxaEhCekxKRXRyZlMvbHUxTGFFUE1aak4vbU5BZEphWHNMb1F3d3Y3blRsWFZIQ0hFU1NsbHNoQWlwYmk0T00xZ01Gd1JRc0RiMjd0dlphdjI4b3JWd0VKYmJWYXZiMElJVEpvMHFVcm5mdjc1NTVnOWV6YkN3c0xnNStlSG16ZHY0dENoUThqS3lrSndjTERMYWkrNnV4aG82b2lVbEJUbkJMS0hIbnJJMmQ2OWUzZnMyN2NQLy9yWHYvRHV1KzlDVVJSSUtiRmd3WUlLdDhqdTA2Y1BXclpzaVYyN2R1SHk1Y3ZvMmJPbnkvTkhZRi9tZCt6WU1jeWRPeGZ6NTg5M2JsRU8rOU5nTXpJeXlqeExwYjZRcW9TM1NReTNXQ3h2Q2lHQ3BKU3RwSlR1OXMzTHl1MkpxWVM3RUdLbUVLTG9McGRORFl5VTBnMkFoNnFxVmdENVFvaENLZVU5UWdnL0ljUkRwVmNSVmNia2h1TkZOclgrZHJGcWFOS2tTZGl3WVFQUzB0Snc0TUFCbUV3bWRPalFBVkZSVVJnelpnemMzVFhaRXFoQllxRFJ5S2VmZm9wdnZ2a0dxcXJpOHVYTE9IbnlKQURnaVNlZWNObGVlL1RvMGM2OVpUSXlNdEMxYTFla3BhV2h1TGpZK1hWcGlxTGdzY2NlY3k2N2Z2bmxsOHVjTTJiTUdQem5QLy9Ca1NOSE1IcjBhUFRvMFFQTm16ZEhabVltRGh3NDROeTByNzZTRWdLQWg1VFMzZkh3djl2WmNyeFV5SEdYVW5LVFNycWpwSlRDUHF6a21FZGpyR3crVFdVVUlhcWVmdWkyUkVSRUlDSWlRdXN5aUlGR095a3AvOTNyeXRQVEU2R2hvUmd6Wmt5WlpkSCsvdjc0K09PUE1YLytmQ1FuSitQQ2hRdm8xNjhmWG52dE5meS8vL2YvS3J4K1pHUWtQdnZzTTNoN2U1YzcrOTVvTkdMUm9rVll2WG8xdG16WmdoOSsrQUZlWGw3dzkvZkhILy80eHdyM1hhZ1BoQ0tRVjRSL0o2Zkd6UWdORGUyc0tNckRRb2o3cFpROWhSRDNBV2hVd2VabExrTk85amswaGFxcS9nMEFWem5SWFZPZDUvdVVsRmVzQmtyZzczZXNJS0k2aUlHbWxwVzNETzlXZ29PRDhja25uNVJwcjJ5Rmt1T1pVRU9IRG9YSlZQNTJLeDRlSG5qeHhSZng0b3N2Vm5yL3dZTUg0L0RodzdkVnMwN0lvMGVQSGdkd1BDQWd3T1RqNDlOQ0NCRWdoQmdONENsRlVkcWk0cDFaSFZSRlVSS09IRG5DVlU1VVp3VUVtU0hFSGR5SWhxZ09ZcUNwcDJKaVlnRDdFQmJkV25wNmVnR0FzL1pmUHdHSU5wdk5Ed3NoSmdJWUlJVHdzZTg5WTREcnBHQ3BxdHdrbUloSWF3dzA5VkJLU2dwMjdOaUIzcjE3TitRVlREV2x4c2ZIYndld1BUdzh2SVhOWnVzdGhPZ0ZvSzhRSXN6KzVHTWhoQkJjdGsxRXBEMEdtbnJrbi8vOEo2NWV2WXJkdTNmRDA5T3owamsyVkhXSER4KytDbUF6Z0MwaElTSE5EUWFEdjVSeUlJRHhBTHJWNS8xNWlJajBnb0dtSHJsMDZSTDI3Tm1Eb0tBZ1JFZEhWL3VaVUZRaFcwSkN3bVVBbHdFY0JURC92dnZ1Q3pRWURMZCtCREFSRWQxVkREVDF5UC8rNy85cVhVS0RjK3pZc1pOYTEwQkUxYWVxNmkyZjFVVDZ3TjlGSWlLcTk3S3lzaEFlSG83bm4zOGU1ODZkdzVRcFU5QzdkMi9NbXpjUGFXbHBDQThQeCtPUFAxN3VhN2RzMllMdzhIRE1ueisvMXV1bXFtT2dJU0tpQmtOS2llam9hRWdwOGNRVFQ2QnQyN2JvMnJVcnVuYnRpc3pNVEtTbXBwWjV6Wll0V3dEN1kyV283bUtnSVNLaUJpTTFOUlZCUVVGWXRtd1paczZjaVhIanhnRWx3c3IyN2R0ZHpyOXg0d2IyN3QyTDRPQmdkT2pRUVpPYXFXb1lhSWlJcU1GUVZSV1RKMDh1MHo1czJEQVlqVWJzMkxIRHBYM0hqaDJ3V3Ezc25kRUJCaG9pSW1vd1dyVnFCWDkvL3pMdFRaczJSVVJFQk02ZVBldnlhSnJZMkZpWVRDWTg4c2dqdFZ3cDNTNEdHaUlpYWpDYU4yOWU0VEZITDh5MmJkc0ErMVlZY1hGeGVPaWhoK0R0N1Yxck5WTDFNTkFRRVZHRFVka1M3YjU5KzZKRml4Yk9ZYWV0VzdjQ0FFYU5HbFZyOVZIMU1kQVFFUkVCTUJnTWVQVFJSM0grL0hra0pTVWhOallXYmRxMFFYaDR1TmFsVVJVdzBCQVJFZGs1aHAwKy8veHpIRDkrSENOSGpnUWZiNklQRERSRVJFUjJBUUVCQ0E0T3hyWnQyeUNFd0dPUFBhWjFTVlJGRERSRVJFUWxPSHBwZXZmdURUOC9QNjNMb1NyaXM1eUlpS2plYTlxMEtRNGZQbHlsYzY5Y3VRSndNckR1c0llR2lJakl6bWF6NFp0dnZrSFRwazB4Y09CQXJjdWgyOEJBUTBSRVpMZHUzVHBjdm53WjQ4ZVBoN3U3dTlibDBHM2drQk1SRVRWNFU2ZE9oZEZveEo0OWU5Q2xTeGM4ODh3eldwZEV0NG1CaG9pSUdyeTB0RFFVRnhkanlKQWhpSTZPaHNsazByb2t1azBNTkVSRTFPQ1ZmaWdsNlEvbjBCQVJFWkh1TWRBUUVSR1I3akhRRUJFUmtlNHgwQkFSRVpIdU1kQVFFUkdSN2pIUUVCRVJrZTR4MEJBUkVaSHU2WElmR3B2Vmh1U1VOSzNMSUoxSlR2bHQ0eXdpSXFwL2RCbG84Z3NLc0hESk1yaTV1V2xkQ3VsSWNYRXhibVpuYTEwR0VSSGRCYm9LTkVWU3ZlQXV4QVZWU2xQV3padGFsMVBuU0ZWQ09MNEdJQlJSNWh6eDIwRWhCV1J0MTFkblNIbXBTTW9MV3BkQlJFUjNqcTRDemZtMGhCUHRBKytib0JqZFdtbGRTMTNrWVZUYW05eGtsQ0tFVzBHaHVxcEFSWmx4T1U5M1BDb2tETG5GMktoTmxkcXpDWG4xZkdyQ0NhM3JJQ0tpTzBkWGdRYUFldWJrc1dRQXlWb1hVaGVGaElUME5pckdMbEpLVXlPVElUMzF5SkZkcFU1UndzTEMzcEJTTmo2V0dQZWF2U09IaUloSTk3aktxUUd4V0N4QlVzb3VBRHFHaG9aMjFyb2VJaUtpTzBWdlBUUlVBMUxLL2tLSWxrSUlnNklvRHdBNHJuVk5SRlI3dUVLVXFrTXZLMFFaYUJxSTd0Mjd1eXVLMGxOSzJVaEtDUUE5MnJadCs4WFpzMmZ6dGE2TmlHb0hWNGhTZGVobGhTZ0RUUU5odFZwOXBKUTloUkNPcFUrOWZIMTltNTg5ZS9hc3hxVVIwVjNHRmFLVnM2OFFGZkszOWFHeXZCV2lWUGRYaURMUU5CQWVIaDZkaFJEMzRiZWhKd0FJQnRBRkFBTU5VVDNIRmFLVmN6ZW9IUnE1RzZZQndwaFhaUHRuc1dyNFJldWE2cUs2dmtLVWdhYUJNQmdNVHdGd3M0Y1pDQ0hjalVialNBRGZhMTBiRWQxMVhDRmFpZERRVUtFSUVRVEE0T1Z1K0NVK1ByNzBDbEhTQWE1eWFnREN3OFBkRkVWNXpoRm1ZTytsa1ZLT1k2Z2xvb1pPU3RsT0NHR1VVaG9BdE5HNkhxb2VCcG9Hd0dxMURnWFF2SFM3RUtLMTJXd2VxazFWUkVSMWd4Q2ltNVJTRVVJSVZWVzdhMTBQVlE4RFRRT2dLTXFFaW80SklYNWZ1OVVRRWRVZDRlSGhidUszNFNhQjM0Ym5nd0lEQXoyMHJvdHVId05OUFJjYUd0b0dnS1hrY0pPRHZhMnZ4V0pwcVVWdFJFUmF5ODNOOVJGQ2xPeVY2ZWJsNWRWQ3c1S29taGhvNmpsRlVmb0NjQVlXSVFUK3UzSWJBTkJFVmRVSE5DbU9pRWhqN3U3dTl3TG9VS0twVTZudlNTY1lhT28zQTRCd0FFMHFPYWVSb2lpOU9EbVlpQm9pUlZHZUJGQnlwMEYzUlZFZTA3QWtxaVlHbW5yTWJEWTNCdEJQQ0tIQTNqdmo0UGhhQ0tFSUlYcmRmLy85WlNZTkV4SFZkMEtJRjh0cGZsYURVcWlHR0dqcU1TSEVQVUtJY3VmUE9OaVhiNGNMSWRyV2FuRkVSQnF6V0N5RGhSQXRTMjlwSVlTNEp5UWs1Q0ZOaTZQYnhrQlRqMGtwSHdYUXVBcW4raGdNaGtkcW9TUWlvanBEU2ptK29tTUdnK0g1MnEyR2FvcUJwcDZ5V3ExQ0NERUI1VThFUnNsMjhadXhqbVdMUkVUMVhVaElTQ3RGVWZwVXNnTDBvZkR3OE1ybUgxSWR3MEJUVHdraEFvVVFJYmZ4a3REZzRPQ3d1MWdTRVZHZFlUUWFlNVZjQVZxYUVNSkhWZFYrdFZzVjFRUlh0dFJUQm9QaHZKVFNYS3E1aHhEaVBRQWVVc28vQXpoVTZqVVp0VnNsRVpFbUZDbGxieUZFMDRwT2tGSjZBK2dMWUJzQVcrMldSOVhCUUZOLzVjYkZ4UjB0MldDeFdKb0NzRW9walFCT2xqNU9STlFRZE96WXNiRTlyQmhReVFwUUFMMHNGb3R2WEZ6Y0ZlMnFwYXJpa0JNUkVUVW96Wm8xYTFIUkR1b085aFdnWWNYRnhmNjFXaHhWR3dNTkVSRTFLRkxLd1VJSTN5cWMyc0pnTUF5b2haTG9EbUNnSVNLaUJrVksrUUtxdUFKVVVSUnVzcWNURERSRVJOUmdoSVNFZEJWQzlMaU5sL1F3bTgyZDcySkpkSWR3VWpBUkVUVVlpcUlVcXFyNisxTE5qd2dobmdZZ3BKUnJwWlRiU2gwdnJzVVNxWm9ZYUlpSXFNR0lqNDlQQjVCZXNzMXNOamNETU03KzdjSDQrUGhWMmxSSE5jRWhKeUlpSXRJOUJob2lJaUxTUFFZYUlpSWkwajBHR2lJaUl0STlCaG9pSWlMU1BRWWFJaUlpMGowR0dpSWlJdEk5QmhvaUlpTFNQUVlhSWlJaTBqMEdHaUlpSXRJOUJob2lJaUxTUFFZYUlpSWkwajBHR2lJaUl0STlCaG9pSWlMU1BRWWFJaUlpMGowR0dpSWlJdEk5QmhvaUlpTFNQUVlhSWlJaTBqMEdHaUlpSXRJOUJob2lJaUxTUFFZYUlpSWkwajBHR2lJaUl0STlCaG9pSWlMU1BRWWFJaUlpMGowR0dpSWlJdEk5QmhvaUlpTFNQYVBXQlZEMWhJZUhOMUpWdFdYSk5pbWx2NVRTSUlSUXBKU3RMUmJMdlNXUHE2cHFNaGdNdFY0ckVSSFIzY1pBbzFOV3E3V3J3V0E0VXJKTkNGSHk2MVhsdkd4S2JkUkdSRVJVMnpqa3BGTkhqeDVOa0ZJbVZ2VjhLV1VLZ0JOM3R5b2lJaUp0TU5Eb2wwMUsrUy84RmxZZ3BTeHpRc2wyS2VVNlJWSFUyaStUaUlqbzdtT2cwVEZWVmIrVlVtYmQ2andwWlk3VmF2MnVkcW9pSWlLcWZRdzBPcVlveWlVQUIwdk9uU25OZml6WlpyT2RxODNhaUlpSWFoTURqWTdGeDhkbkEvaFJTcW5DUHNUa1VHS29TUUtJUzBsSnVhcGRwVVJFUkhjWEE0MisyWVFRaHdEY3FPU2NQQUI3QUJUWFlsMUVSRVMxaW9GRzUvTHo4NDhDdU9MNHZ2UUVZU0hFVFNubGJxM3FJeUlpcWcwTU5EcVhrcEp5QWNDUjh1YlIyTnVPeE1mSHAydFJHeEVSVVcxaG9La0hyRmJyNm9xT3FhcjZTZTFXUTBSRVZQc1lhT3FCL1B6ODc2V1VsMHEzU3ltdlpHVmxiZEdtS2lJaW90ckRRRk1QbkR4NXNsQUk4WVZqMkVrSUFTRUVwSlFiMHRQVEM3U3VqNGlJNkc1am9La25iRGJiRjFMS1FzZjNVc29pQUY5cFd4VVJFVkh0WUtDcEovTHo4MDhEU0N6UlMzUGFZRENrYVYwWEVSRlJiV0NncVNkVVZjMldVdTZXLzNXMHVMajRtdFoxRVJFUjFRWUdtbnJpNU1tVGhWTEsvZmFOOUlwVVZkMmZrSkNRcTNWZFJFUkV0Y0dvZFFGMDV3Z2hqdGczMmZPU1V2NmdkVDFFUkVTMWhUMDA5VWg4ZlB4SkFLY0FaQ1FrSk1SclhROFJFVkZ0cVhjOU5QZDB1citkdTV1eGs5WjFhS1hRSm84b2tCNEJRZVlCcFkvbEZkczZlUmlWNDRvUWJ2bkZ0c0NBSUhQRmorbHV3QW9MQzMrNThFdEtodFoxRUJGUjFkV3JRQk1RWUE2QW0vd01RZ1pwWFl0VzhvcWxmWmtUeHBZK1ZtZ1RLTEpLQlpDUVF2d1BoQ3p2RWcyZWg4bjlURUNBK1hmcDZYeGtCQkdSWHRTclFBTVRBaUFRSkNEOEdubDZ3bUEwYUYwUjZZak5ha04rUVFGVUtVMHdJUUFBQXcwUmtVN1VyMEJqMThqVEU5TmZuWXJ1M2JwcVhRcnBTSEpLR2hZdVdZYXNtemUxTG9XSWlHNVR2UXcwQnFNQjNidDFSWjllUGJRdWhYVEd6YzFONnhLSWlLZ2F1TXFKaUlpSWRJK0Job2lJZjVuOXVRQUFGSDlKUkVGVWlIU1BnWWFJaUloMGo0R0dpSWlJZEkrQmhvaUlpSFNQZ1lhSWlJaDBqNEdHaUlpSWRJK0Job2lJaUhTUGdZYUlpSWgwajRHR2lJaUlkSStCaG9pSWlIU1BnWWFJaUloMGo0R0dpSWlJZEkrQmhvaUlpSFNQZ1lhSWlJaDBqNEdHaUlpSWRJK0Job2lJaUhTUGdhYU9tVEpsQ2g1OTlGRmN1WEpGNjFLSWlJaDBnNEdtQ3ViTW1ZUHc4SEE4L2ZUVGQreWFVa3JrNStlN3RGbXRWaVFsSmVIaXhZdTRlUEhpSGJ0WGRhU2xwU0U4UEJ3ZmZ2Z2hVT0l6S1BtcmYvLyttREJoQXRhdFd3ZFZWVFd0bDRpSUdqYWoxZ1hVZFlXRmhkaTJiUnNBNFBqeDR6aCsvRGk2ZE9sU28ydnUyTEVELy9qSFB6QnQyalNNR0RIQzJXNDBHckZ5NVVwa1pXVWhPRGk0eHJYWHhGZGZmUVVBR0QxNnRFdDd0MjdkMEx4NWM5aHNObHk2ZEFrcEtTbElTVWxCUWtJQy91ZC8va2VqYW9tSXFLRmpEODB0N055NUV6azVPZWpUcHc4QVlOT21UVFcrNXFsVHAzRDE2dFZ5ajNYdTNCazllL2FzOFQxcUlpOHZEMXUyYkVIUG5qM1J2bjE3bDJOUlVWR1lQMzgrRmkxYWhQWHIxMlBKa2lVd0dvMklqWTFGWW1LaVpqVVRFVkhEeGtCekM0NEE4K2MvL3hrZUhoNklqWTJGMVdyVnVxeTdLalkyRm5sNWVYanl5U2R2ZVc2dlhyMHdlUEJnQUdDZ0lTSWl6WERJcVJLWEwxL0cvdjM3RVJJU2dzREFRRVJFUkdEYnRtM1lzMmNQSWlJaXluMU5mbjQrdnZqaUMyemJ0ZzJabVpsUUZBVWRPblRBdEduVGNQUG1UVVJIUnp2UG5UVnJGbWJObWdVM056ZnMyN2NQc0EveFpHUmtZUC8rL1RBYS8vdmJZN1ZhOGZYWFgyUHo1czA0ZmZvMHJGWXIyclp0aTZGRGgyTENoQWt3bVV6T2M3T3lzdkR3d3cvai92dnZ4OGNmZjR6Rml4ZGorL2J0dUhIakJnSURBekZ0MnJSS2U0RmlZbUxnNit1TFFZTUdWZWx6OHZIeEFRQzR1Ym01dEJjV0ZtTE5talhZdkhrenpwOC9qeVpObW1EQWdBRjQ2YVdYNE92cjZ6eFBWVlZzM0xnUk1URXhPSFBtREZSVnhiMzMzdXRTNTl5NWM3RnUzVG9zWExnUWpSczN4a2NmZllTa3BDUUlJV0EybS9IS0s2K2djK2ZPVmFxWGlJanFIL2JRVk9LNzc3NkRsQkxEaGcwREFPZC9LeHAyeXNyS3dzU0pFN0Y0OFdKa1oyZGo4T0RCNk4rL1A2NWN1WUpqeDQ2aGJkdTJHRHQyTExwMzd3NEE2TjI3TjhhT0hZdW5ubnFxMGpxS2k0dnh5aXV2WU83Y3ViaDA2UklHRFJxRVJ4NTVCSGw1ZVZpeVpBbW1USm1DZ29LQ01xK3oyV3g0NVpWWHNHZlBIdlR1M1J1QmdZRklTVW5CSzYrOGdveU1qSEx2bFpTVWhMUzBOSXdhTmNvbFVGVlcyNEVEQndENy9CcUhvcUlpVEowNkZVdVdMSUhKWk1MbzBhUFJxVk1uYk5pd0FaTW1UVUpPVG83ejNMLzk3Vy80KzkvL2pvS0NBano2NktNWU5HZ1Fzck96Y2VMRWlUTDNpNHVMd3dzdnZJQ2lvaUlNR2pRSS92NysyTE5uRDZLaW9uRDY5T2xiMWt0RVJQVVRlMmdxOGQxMzMwRlJGQXdaTWdRQTBMOS9mL2o0K0dEMzd0M0l5c3BDMDZaTlhjNmZQWHMyVHB3NGdURmp4dUQxMTE5M0JvTGk0bUpjdlhvVi92NyttREZqQnBZdVhZcms1R1E4OXRoakxwT0NLN0owNlZJY09IQUFnd1lOd2p2dnZBTjNkM2ZuZFdmTW1JRWZmdmdCbjN6eUNWNSsrV1dYMTZXa3BHRFlzR0g0K09PUFlUUWFJYVhFckZtekVCc2JpNWlZR0V5ZlByM012V0ppWWlDRUtETVp1RFNielliMDlIUXNXclFJNmVucHpoNGhoMlhMbGlFdUxnNWp4NDdGNjYrL0RrWDVMVHV2V0xFQ2l4Y3Z4cXBWcXpCMTZsVDgrdXV2MkxScEU5cTBhWU8xYTljNmUzbFVWY1hObXpmTDNIZlZxbFdZTzNldXMvZElTb2w1OCtaaDdkcTFtRGR2SGhZdFduVEx6NU9JaU9vZjl0QlVJQ0VoQVJrWkdlalZxNWR6ZU1Sb05HTHc0TUd3V3EzWXNtV0x5L20vL1BJTGZ2enhSN1J0MnhiUjBkRXV2UnR1Ym03dzkvZXZWaDFXcXhYcjFxMkR5V1RDekprem5XSEdjZDNYWDM4ZEJvTUJHelpzS1BOYW85SG9FcXlFRUhqbW1XY0ErN0xzMG5KeWNyQnQyemIwNmRNSDk5eHpUN24xUkVkSEl6dzhITDE2OWNMWXNXTVJIeCtQcUtnb3ZQUE9PMlZxYnRhc0dhWlBuKzRNTXdBd1ljSUVLSXFDWGJ0Mk9jK0ZQY0JJS1ozbktZcFNKakFDUUdSa3BNdFFtQkFDVTZkT1JaTW1UYkIzNzE2WG5oOGlJbW80MkVOVEFjZXcwdENoUTEzYWh3OGZqcSsvL2hxYk5tM0N1SEhqbk8ySERoMENBQXdaTXFUTVhKS2FPSDM2TkhKemN4RVdGb1lXTFZxVU9lN3Y3NDgyYmRyZ3pKa3p1SFRwRWxxM2J1MDgxclp0MnpLaG9FMmJOZ0NBN096c010ZmF2SGt6Q2dvS01HYk1tQXJyNmRhdEczeDlmWkdlbm81ejU4N0JZckhnMldlZmRRbHdwMDZkUW01dUxueDlmYkZzMmJJeTEzQjNkOGU1YytjQUFLMWF0VUo0ZURnT0h6Nk1wNTkrR3M4Ly96eUdEaDBLRHcrUGN1OWYzdHdmazhtRXpwMDc0OUNoUThqTXpIUVoraUlpb29hQmdhWWNKZmVlaVkyTmRmWW13RDdFQVFDcHFhazRjZUtFY3lLcVl4bDJSVDBiMVpXVmxRVUFMa0dsdEJZdFd1RE1tVFBJemMxMWFmZjI5aTV6cm1QeWNIa2I0Y1hFeEtCbHk1WjQ4TUVISzd4WFZGUVVCZzBhQkNrbEZpMWFoSlVyVjJMR2pCbjQ2S09Qbk9mY3VIRURBSkNabVlrVksxYmM4ajNPbXpjUEN4Y3V4RGZmZklQWnMyZGovdno1bURoeElzYVBIdzhoaE11NXpabzFLL2NhbnA2ZWdIMFlqb2lJR2g0R21uSTQ5cDRCNEp6d1dwNU5telk1NTZFNGVoUXEybCttdWhvMWFnUUFsVDRLNGRxMWEwQ0oxVWJWRVI4ZmoxT25UbUh5NU1rd0dBeTNQRjhJZ1pkZmZobEpTVW5ZdjM4L3Z2MzJXNHdhTlFvb0VTNzY5KytQQlFzVzNQSmEzdDdlZU9PTk56Qmx5aFJzMkxBQmE5YXN3UWNmZklEYzNGeE1tVExGNWR5aW9xSnlyK0hZV2JuazZpa2lJbW80T0llbUhJN2hwbm56NXVIdzRjTmxmbjM1NVplQXZmZkdNUWZFTWN6eDg4OC91OHdGS1krajE4Rm1zOTJ5bHNEQVFMaTd1eU01T1JuWHIxOHZjL3ppeFlzNGQrNGM3cm5ubm5LSHBLb3FKaVlHaXFMZzhjY2ZyL0pyaEJCNDQ0MDNZRFFhTVgvK2ZHZHZVc2VPSGFFb0NwS1RrMUZZV0ZqbDYvbjYraUlxS2dxclZxMEM3Sk95UzB0SlNTblRkdmJzV1p3NmRRcE5teloxRHFrUkVWSER3a0JUaW1Qdm1jYU5HNk5mdjM3bG5oTVlHSWlnb0NEOCt1dXYyTHQzTDJDZjI5RzJiVnNrSmlaaTVjcVZMdWZuNWVVaFBUM2QrYjFqWHN1Wk0yZHVXWS9KWk1Lb1VhT1FsNWVIZDk1NXgyVklKVDgvSCsrOTl4NnNWaXZHang5ZjdmZDg0OFlON05peEF3ODg4RUNsUTF2bENRZ0l3TGh4NDNEanhnM25jNSs4dkx3UUVSR0I2OWV2NDRNUFBpaXpFV0ZLU2dveU16TUJBTmV2WDNmNWJCeXZoMzFTYzJuLyt0ZS9jUHo0Y2VmM3hjWEZlUC85OTZHcUtrYVBIbDFtaUlxSWlCb0dEam1WNHRoN1p2RGd3WlZPN28yTWpFUnFhaW8yYnR5SUJ4OThFRWFqRVhQbXpNSFVxVk94YU5FaS9QdmYvMFp3Y0RCdTNyeUp1TGc0UkVWRklTQWdBQURRbzBjUENDR3daczBhWEx4NEVmbjUrWGovL2ZjcnZOZXJyNzZLcEtRa2ZQLzk5eGc1Y2lSNjllcUZnb0lDSEQxNkZGZXVYTUdRSVVQd3U5LzlydHJ2ZWRPbVRTZ3FLcXAwTW5CbEprK2VqTmpZV0d6YXRBa2pSNDVFV0ZnWW9xT2prWmlZaVBYcjEyUGZ2bjB3bTgzdzhQQkFhbW9xa3BLU3NIVHBVclJyMXc3WHJsM0R1SEhqMEtOSEQzVHUzQm1GaFlYWXZYczNZRjhSVlZyMzd0M3g3TFBQb2srZlB2RDE5Y1hCZ3dkeDRjSUZkT3ZXRFZGUlVkWCtETzRTRVJJU2NsOWhZV0ZHV2xwYTJWbllSRVIweDdDSHBoVEhNSWRqRTcyS0RCczJERWFqRVQvKytLTnpFdXo5OTkrUHp6Ly9ISkdSa2JoNTh5WTJiOTZNcEtRazlPclZ5NlczcDJQSGpwZzFheFphdFdxRjdkdTMzL0xKMm8wYU5jSW5uM3lDbDE1NkNkN2UzczdkaXYzOC9EQnIxaXk4Kys2N05lcVorUHJycitIdjc0KytmZnRXNi9WZVhsNTQ1WlZYQVB0VHVZdUxpK0huNTRjMWE5Wmc5T2pSS0Nnb1FHeHNMSDc4OFVlWVRDYk1tVE1IRm9zRnNLOXlpb3lNUkdabUp0YXZYNDlkdTNhaFU2ZE9XTFJvVWJtUFhuanV1ZWZ3Mm11dklUMDlIZi8rOTcrZGJVdVhMblhaTFZrTGdZR0JIbWF6T1NBME5IU1F4V0w1dThWaU9XbzBHdmVZVEtiMlZYZzVFUkhWUUwzcW53OElNZytFa0YvNE5HN3N0M1RoQitqVHE0ZldKZFY1Qnc4ZXhCLys4QWRNblRvVmt5Wk4wcnFjQ3BWODlFRkZRNEUxdGUvQUliejYya3hjdVhZdEN4SlBwS2ZHNzZyQ3kyQTJtd01BUkFnaCtnZ2h6QUR1QTlEWWZqamJaclAxUFhyMDZMRzdValFSMVpqWmJQNlRFT0tmQUlTVWNucDhmUHlIV3RkRXQ0OURUZzFjVEV3TWpFWWpSbzRjcVhVcHVoSVlHT2poNWVYMXVNRmdlQlpBbUpUU0I0Qm5PYjJlVWxHVXltZUpFeEZSalRIUU5HQlNTblRwMGdWOSsvYXQwUXFwQmtDWXplWW1Vc28yVXNvUWc4SHdHSUFSUW9pbUtMRTNVZW12N2NPQVFsWFZldFVUU2tSVUZ6SFFOR0JDaURvOXpLUVZxVXFZREFnS0RnNXVwQ2hLTnlHRUJjQzlpcUowRUVMNEFUQklLY3RkbnUrWXkrUTRKcVYwVnhSbGNsaFkyT1ZhZnlORVZDVldxN1dmd1dEZ1B6eDBqb0dHcURRcGhjbE5tYUVveG5iMklhVGZ1bHFFcURURVZNQUR3S3Z5VnBzVEVaRm1Tb1FaL2ozVk1RWWEwb1VaTTJaZ3hvd1p0WEl2SVFBSldTUWxyRUlJSXdBRFNnMG4zZm9hL3cwNVVrcVYrK01RMVdtT3Y5eUZOcHN0U2VOYXFKb1lhSWhLa1JDeXdDcmVNYWlGYVlxaXRGVVVKZGhnTUhRU1FvUUE2Q0tFOExqRnZCbElLUjFmRjBncDM3RmFyZWUxZUM5RWRGc3lrNUtTZG1wZEJGVVBBdzFSS1VJUktMSWhJejAxWlorOTZhdnUzYnU3cTZyYTJHUXlkWlJTUGdYZ2FVVlIycUtTU2NINExlQVVBL2c2S1NtSnk3YUppTzRpQmhxaUtraE9UaTRDY00zKzZ5Q0FOME5DUWdZcmlqSldVWlMrVXNwV0FKb0tJUlM0QmhzdTJ5WWlxZ1VNTkVUVlkwMUlTTmdDWUV0SVNFZ3JSVkg2Q1NGNkFlZ3RwUXdINEdPZlRNeGwyMFJFdFlDQmhxaUdFaElTTGdQNEJzREc4UER3eHFxcXRoSkNESk5TVGhCQ2ROVzZQaUtpaG9DQmh1ak9VUThmUG53RHdBMEFKd0FzQ2c0TzdtcXoyYzVxWFJnUlVYM0hRRU4wOThqRXhNUlVyWXNnSW1vSUdHaDA0UFRwMC9qc3M4OXc2TkFoL1BycnIvRDI5a1pvYUNnbVRweUk0T0JnbDNOTFBzVFJZRERnNDQ4L3h2SGp4MkV5bVRCa3lCRDgrYzkvaG9lSGgvTjhWVld4Y2VOR3hNVEU0TXlaTTFCVkZmZmVleSttVFp1R25qMTdPczhyTEN6RW1qVnJzSG56WnB3L2Z4NU5talRCZ0FFRDhOSkxMOEhYMTdkV1B3OGlJcUxTU2o5SWorcVkzYnQzWS96NDhZaU5qVVdIRGgwUUdSbUpidDI2WWZmdTNZaUtpc0syYmR2S2ZkM1BQLytNNmRPbnc4ZkhCdzgrK0NDS2k0dXhmdjE2dlBmZWV5N24vZTF2ZjhQZi8vNTNGQlFVNE5GSEg4V2dRWU9RbloyTkV5ZE9PTThwS2lyQzFLbFRzV1RKRXBoTUpvd2VQUnFkT25YQ2hnMGJNR25TSk9UazVOejF6NEdJaUtqQkNBZ3lEd3pvRm5vaHBOY0RjdS8rZzFMdmZ2MzFWL25nZ3cvSzNyMTd5eU5IanJnY08zTGtpT3pWcTVmczM3Ky92SDc5dXJQOXZmZmVrMkZoWWJKZnYzN3kyTEZqenZhVEowL0tuajE3eXA0OWU4cXNyQ3dwcFpUWHJsMlRZV0ZoTWpJeVVoWVZGVG5QdGRsc0x0ZGN1SENoREFzTGsrKzk5NTYwMld6TzlrOC8vVlNHaFlYSlJZc1czYlhQb0RidDNYOVE5bnpnWVJuUXpYdzlJTWc4VU9zL3owUkVWSFhzb2FuRE5tN2NpTnpjWEl3ZE94WVdpOFhsbU1WaVFXUmtKUEx6ODh2dHBSa3paZ3k2ZCsvdS9MNVRwMDdvMjdjdmJEWWJUcDA2QmZ6MlFEYkFQdXhVY2tNNFJWSFF0R2xUNXpucjFxMURzMmJOTUgzNmRDaktmLy9JVEpnd0FZcWlZTmV1WFhmaDNSTVJFVlVkNTlEVVlRa0pDUUNBQVFNR2xIdThSNDhlMkxCaEExSlR5ODQ3dmUrKys4cTB0V25UQmdDUW5aME5BR2pWcWhYQ3c4TngrUEJoUFAzMDAzaisrZWN4ZE9oUWx6azJwMDZkUW01dUxueDlmYkZzMmJJeTEzUjNkOGU1YytkcThDNkppSWhxam9HbURzdkt5Z0lBdEc3ZHV0empMVnEwQUFEazV1YVdPZWJ0N1YybXpXUXlBZlllR1lkNTgrWmg0Y0tGK09hYmJ6Qjc5bXpNbno4ZkV5ZE94UGp4NHlHRXdJMGJOd0FBbVptWldMRml4UjE2WjBSRVJIY1dBMDBkMXFoUkl3REFsU3RYMEs1ZHV6TEhyMTI3QmdEdzhmR3A5ajI4dmIzeHhodHZZTXFVS2Rpd1lRUFdyRm1ERHo3NEFMbTV1Wmd5WlFvOFBUMEJBUDM3OThlQ0JRdXFmUjhpSXFLN2lYTm82akRIc05GUFAvMVU3dkZEaHc0QkFFSkRRMnQ4TDE5ZlgwUkZSV0hWcWxVQWdPKysrdzRBMExGalJ5aUtndVRrWkJRV0Z0YjRQa1JFUkhjREEwMGQ5dmpqajhQZDNSMWZmUEVGNHVQalhZN3QzNzhmR3pkdVJNdVdMVEY0OE9CcVhmLzY5ZXRJVDA5M2FmUHk4Z0lBR0kxRzUvY1JFUkc0ZnYwNlB2amdBK2RFWW9lVWxCUmtabVpXNi81RVJFUjNDb2VjNmpBL1B6L01talVMYjcvOU5sNTQ0UVgwN3QwYnJWdTN4cGt6WnhBZkg0OUdqUnBoN3R5NXpya3h0K3ZhdFdzWU4yNGNldlRvZ2M2ZE82T3dzQkM3ZCs4RzdDdVlIS0tqbzVHWW1JajE2OWRqMzc1OU1Kdk44UER3UUdwcUtwS1NrckIwNmRKeWg4U0lpSWhxQ3dOTkhUZGl4QWkwYTljT0sxZXVSSHg4UEE0ZE9nUmZYMTlFUmtZaUtpb0tiZHUycmZhMVc3VnFoY2pJU0J3NGNBRHg4Zkh3OGZGQmx5NWQ4TlpiYjZGdjM3N084L3o4L0xCbXpSb3NYNzRjdTNmdlJteHNMSHg5ZmRHK2ZYdk1tVE9uekpKeUlpS2kyaWEwTHVCT0NnZ3lENFNRWC9nMGJ1eTNkT0VINk5Pcmg5WWxrWTdzTzNBSXI3NDJFMWV1WGN1Q3hCUHBxZkhjWUllSVNDYzRoNGFJaUloMGo0R0dpSWlJZEkrQmhvaUlpSFNQZ1lhSWlJaDBqNEdHaUlpSWRJK0Job2lJaUhTUGdZYUlpSWgwajRHR2lJaUlkSStCaG9pSWlIU1BnWWFJaUloMGo0R0dpSWlJZEkrQmhvaUlpSFNQZ1lhSWlJaDBqNEdHaUlpSWRJK0Job2lJaUhTUGdZYUlpSWgwajRHR2lJaUlkSStCaG9pSWlIVFBxSFVCZDRQTmFrTnlTcHJXWlpET0pLZWtvYmk0V09zeWlJaW9HdXBsb01rdktNRENKY3ZnNXVhbWRTbWtJOFhGeGJpWm5hMTFHVVJFVkEzMUt0QVVTZldDdXhBWFZDbE5XVGR2YWwwTzZaV1VsNHFrdktCMUdVUkVWSFZDNndMdU1LVjk0SDFCaXRHdGxkYUZrSDdaaEhvMU15VWhHWUNxZFMxRVJFUkVSRVJFUkVSRVJFUkVSRVJFUkVSRVJFUkVSRVJFUkVSRVJFUkVSRVJFUkVSRVJFUkVSRVJFUkVSRVJFUkVSRVJFUkVSRVJFUkVSRVJFUkVSRVJFUkVSRVJFUkVSRVJFUkVSRVJFUkVSRVJFUkVSRVJFUkVSRVJFUkVSRVJFUkVSRVJFUkVSRVJFUkVSRVJFUkVSRVJFUkVSRVJFUkVSRVJFUkVSRVJFUkVSRVJFUkVSRVJFUkVSRVJFUkVSRVJFUkVSRVJFUkVSRVJIUlgvSDgrVjBPWHNZSmIvQUFBQUFCSlJVNUVya0pnZ2c9PSIsCgkiVGhlbWUiIDogIiIsCgkiVHlwZSIgOiAiZmxvdyIsCgkiVXNlcklkIiA6ICIyODc2ODc0NDUiLAoJIlZlcnNpb24iIDogIjE1Igp9Cg=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WPS 演示</Application>
  <PresentationFormat>宽屏</PresentationFormat>
  <Paragraphs>22</Paragraphs>
  <Slides>9</Slides>
  <Notes>0</Notes>
  <HiddenSlides>0</HiddenSlides>
  <MMClips>9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Helvetica Neue</vt:lpstr>
      <vt:lpstr>Times New Roman</vt:lpstr>
      <vt:lpstr>Calibri</vt:lpstr>
      <vt:lpstr>微软雅黑</vt:lpstr>
      <vt:lpstr>Arial Unicode MS</vt:lpstr>
      <vt:lpstr>WPS</vt:lpstr>
      <vt:lpstr>1_WPS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 Chewing Crocodile</vt:lpstr>
      <vt:lpstr>PowerPoint 演示文稿</vt:lpstr>
      <vt:lpstr>Thanks for watching!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南边来的一只喵</cp:lastModifiedBy>
  <cp:revision>17</cp:revision>
  <dcterms:created xsi:type="dcterms:W3CDTF">2023-08-09T12:44:00Z</dcterms:created>
  <dcterms:modified xsi:type="dcterms:W3CDTF">2025-07-10T08:32:53Z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9969C2897E044AB68E9579EA356999BB_12</vt:lpwstr>
  </property>
</Properties>
</file>