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8HrdVkmWbQRl8AAAAASUVORK5CYII=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775" y="2521585"/>
            <a:ext cx="7223760" cy="38862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78790" y="604520"/>
            <a:ext cx="11782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Redo the LDA Example IRTG 1792, BERLIN.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627235" cy="5984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Y55La60AAAAASUVORK5CYII="/>
          <p:cNvPicPr>
            <a:picLocks noChangeAspect="1"/>
          </p:cNvPicPr>
          <p:nvPr/>
        </p:nvPicPr>
        <p:blipFill>
          <a:blip r:embed="rId1"/>
          <a:srcRect t="1722"/>
          <a:stretch>
            <a:fillRect/>
          </a:stretch>
        </p:blipFill>
        <p:spPr>
          <a:xfrm>
            <a:off x="548005" y="273685"/>
            <a:ext cx="5456555" cy="55092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</a:t>
            </a:r>
            <a:r>
              <a:rPr lang="en-US" altLang="zh-CN"/>
              <a:t>hanks for Watching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WPS 演示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南边来的一只喵</cp:lastModifiedBy>
  <cp:revision>6</cp:revision>
  <dcterms:created xsi:type="dcterms:W3CDTF">2023-08-09T12:44:00Z</dcterms:created>
  <dcterms:modified xsi:type="dcterms:W3CDTF">2025-07-11T02:13:08Z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B5A7B2CB015A4B0FA073E4B42A7B6965_12</vt:lpwstr>
  </property>
</Properties>
</file>