
<file path=[Content_Types].xml><?xml version="1.0" encoding="utf-8"?>
<Types xmlns="http://schemas.openxmlformats.org/package/2006/content-types">
  <Default Extension="fntdata" ContentType="application/x-fontdata"/>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15"/>
  </p:notesMasterIdLst>
  <p:sldIdLst>
    <p:sldId id="256" r:id="rId5"/>
    <p:sldId id="257" r:id="rId6"/>
    <p:sldId id="258" r:id="rId7"/>
    <p:sldId id="261" r:id="rId8"/>
    <p:sldId id="304" r:id="rId9"/>
    <p:sldId id="305" r:id="rId10"/>
    <p:sldId id="306" r:id="rId11"/>
    <p:sldId id="307" r:id="rId12"/>
    <p:sldId id="308" r:id="rId13"/>
    <p:sldId id="309" r:id="rId14"/>
  </p:sldIdLst>
  <p:sldSz cx="9144000" cy="5143500" type="screen16x9"/>
  <p:notesSz cx="6858000" cy="9144000"/>
  <p:embeddedFontLst>
    <p:embeddedFont>
      <p:font typeface="Albert Sans" panose="020B060402020202020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Unbounded Medium"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2F593-51FC-EEC0-FAFF-377A75BF5830}" v="395" dt="2024-03-05T15:59:07.603"/>
    <p1510:client id="{1DA0FFA6-1692-AC24-5D2E-C8182ABDB1DB}" v="790" dt="2024-03-05T16:03:06.725"/>
    <p1510:client id="{281B7261-9956-4634-B10A-6E5E02230BFD}" v="344" dt="2024-03-05T15:57:53.803"/>
    <p1510:client id="{35256575-8EE6-5EC1-02C1-F249B0E9ADD7}" v="2" dt="2024-03-05T16:32:34.649"/>
    <p1510:client id="{44BBDB76-66BF-480A-AE10-AC7D32F36A35}" v="29" dt="2024-03-05T14:52:05.181"/>
    <p1510:client id="{5BE125F0-8A6C-7254-930D-1C5D8EF81432}" v="717" dt="2024-03-05T16:04:35.720"/>
    <p1510:client id="{610EA76D-8A5F-42AB-BE48-24D91E080CEB}" v="778" dt="2024-03-05T16:02:34.412"/>
    <p1510:client id="{649BB2FC-6FC3-47BF-94E1-2BE80429853F}" v="55" dt="2024-03-05T15:05:37.533"/>
    <p1510:client id="{D7B67E4A-E2F3-4C85-976E-C4D160F39BCC}" v="8" dt="2024-03-05T16:37:29.173"/>
    <p1510:client id="{D93E66D7-1C1E-4E89-B8BC-8ECAF72D3A05}" v="317" dt="2024-03-05T16:04:52.144"/>
  </p1510:revLst>
</p1510:revInfo>
</file>

<file path=ppt/tableStyles.xml><?xml version="1.0" encoding="utf-8"?>
<a:tblStyleLst xmlns:a="http://schemas.openxmlformats.org/drawingml/2006/main" def="{D3E2D914-1B94-45D1-830D-EADFA4E5FC6A}">
  <a:tblStyle styleId="{D3E2D914-1B94-45D1-830D-EADFA4E5FC6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9.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948CE286-4CA5-E48F-6453-1DCAF5B8645D}"/>
            </a:ext>
          </a:extLst>
        </p:cNvPr>
        <p:cNvGrpSpPr/>
        <p:nvPr/>
      </p:nvGrpSpPr>
      <p:grpSpPr>
        <a:xfrm>
          <a:off x="0" y="0"/>
          <a:ext cx="0" cy="0"/>
          <a:chOff x="0" y="0"/>
          <a:chExt cx="0" cy="0"/>
        </a:xfrm>
      </p:grpSpPr>
      <p:sp>
        <p:nvSpPr>
          <p:cNvPr id="242" name="Google Shape;242;g2162257e801_0_0:notes">
            <a:extLst>
              <a:ext uri="{FF2B5EF4-FFF2-40B4-BE49-F238E27FC236}">
                <a16:creationId xmlns:a16="http://schemas.microsoft.com/office/drawing/2014/main" id="{77CA1A97-2724-25D1-F13C-EB4A8A9249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62257e801_0_0:notes">
            <a:extLst>
              <a:ext uri="{FF2B5EF4-FFF2-40B4-BE49-F238E27FC236}">
                <a16:creationId xmlns:a16="http://schemas.microsoft.com/office/drawing/2014/main" id="{4DD8F220-463A-6D75-9A93-5822B8E6C1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44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162257e8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62257e8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3807E259-2FBF-DB2F-1245-5203311A3526}"/>
            </a:ext>
          </a:extLst>
        </p:cNvPr>
        <p:cNvGrpSpPr/>
        <p:nvPr/>
      </p:nvGrpSpPr>
      <p:grpSpPr>
        <a:xfrm>
          <a:off x="0" y="0"/>
          <a:ext cx="0" cy="0"/>
          <a:chOff x="0" y="0"/>
          <a:chExt cx="0" cy="0"/>
        </a:xfrm>
      </p:grpSpPr>
      <p:sp>
        <p:nvSpPr>
          <p:cNvPr id="242" name="Google Shape;242;g2162257e801_0_0:notes">
            <a:extLst>
              <a:ext uri="{FF2B5EF4-FFF2-40B4-BE49-F238E27FC236}">
                <a16:creationId xmlns:a16="http://schemas.microsoft.com/office/drawing/2014/main" id="{AC4BF8DD-54AD-428D-6556-EBF79002BE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62257e801_0_0:notes">
            <a:extLst>
              <a:ext uri="{FF2B5EF4-FFF2-40B4-BE49-F238E27FC236}">
                <a16:creationId xmlns:a16="http://schemas.microsoft.com/office/drawing/2014/main" id="{CA4AB7B6-0293-D2FF-7C73-9848C1CC00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43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AD0B281A-02FD-B98B-81A0-E1B237088182}"/>
            </a:ext>
          </a:extLst>
        </p:cNvPr>
        <p:cNvGrpSpPr/>
        <p:nvPr/>
      </p:nvGrpSpPr>
      <p:grpSpPr>
        <a:xfrm>
          <a:off x="0" y="0"/>
          <a:ext cx="0" cy="0"/>
          <a:chOff x="0" y="0"/>
          <a:chExt cx="0" cy="0"/>
        </a:xfrm>
      </p:grpSpPr>
      <p:sp>
        <p:nvSpPr>
          <p:cNvPr id="242" name="Google Shape;242;g2162257e801_0_0:notes">
            <a:extLst>
              <a:ext uri="{FF2B5EF4-FFF2-40B4-BE49-F238E27FC236}">
                <a16:creationId xmlns:a16="http://schemas.microsoft.com/office/drawing/2014/main" id="{405CCBE9-C41B-D5BA-BF65-322D06B959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62257e801_0_0:notes">
            <a:extLst>
              <a:ext uri="{FF2B5EF4-FFF2-40B4-BE49-F238E27FC236}">
                <a16:creationId xmlns:a16="http://schemas.microsoft.com/office/drawing/2014/main" id="{7937ED62-2841-6729-FF7D-35A8C1A1F3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786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1871F3F6-9486-9986-3F17-DD3760920897}"/>
            </a:ext>
          </a:extLst>
        </p:cNvPr>
        <p:cNvGrpSpPr/>
        <p:nvPr/>
      </p:nvGrpSpPr>
      <p:grpSpPr>
        <a:xfrm>
          <a:off x="0" y="0"/>
          <a:ext cx="0" cy="0"/>
          <a:chOff x="0" y="0"/>
          <a:chExt cx="0" cy="0"/>
        </a:xfrm>
      </p:grpSpPr>
      <p:sp>
        <p:nvSpPr>
          <p:cNvPr id="242" name="Google Shape;242;g2162257e801_0_0:notes">
            <a:extLst>
              <a:ext uri="{FF2B5EF4-FFF2-40B4-BE49-F238E27FC236}">
                <a16:creationId xmlns:a16="http://schemas.microsoft.com/office/drawing/2014/main" id="{2F71D8DD-FAAF-6404-1663-3CBA5AF211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62257e801_0_0:notes">
            <a:extLst>
              <a:ext uri="{FF2B5EF4-FFF2-40B4-BE49-F238E27FC236}">
                <a16:creationId xmlns:a16="http://schemas.microsoft.com/office/drawing/2014/main" id="{B8DE297F-8E4F-0FDB-0307-F15583EE11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0660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3349B136-9662-3166-999A-A4905D424714}"/>
            </a:ext>
          </a:extLst>
        </p:cNvPr>
        <p:cNvGrpSpPr/>
        <p:nvPr/>
      </p:nvGrpSpPr>
      <p:grpSpPr>
        <a:xfrm>
          <a:off x="0" y="0"/>
          <a:ext cx="0" cy="0"/>
          <a:chOff x="0" y="0"/>
          <a:chExt cx="0" cy="0"/>
        </a:xfrm>
      </p:grpSpPr>
      <p:sp>
        <p:nvSpPr>
          <p:cNvPr id="242" name="Google Shape;242;g2162257e801_0_0:notes">
            <a:extLst>
              <a:ext uri="{FF2B5EF4-FFF2-40B4-BE49-F238E27FC236}">
                <a16:creationId xmlns:a16="http://schemas.microsoft.com/office/drawing/2014/main" id="{6D763B27-41EB-565A-2EA2-F994CC0E9E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62257e801_0_0:notes">
            <a:extLst>
              <a:ext uri="{FF2B5EF4-FFF2-40B4-BE49-F238E27FC236}">
                <a16:creationId xmlns:a16="http://schemas.microsoft.com/office/drawing/2014/main" id="{26CBD87C-16D8-CA40-E29D-0F9C373340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06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B4322F27-CF89-C641-B2A4-CA2AB8FFCF00}"/>
            </a:ext>
          </a:extLst>
        </p:cNvPr>
        <p:cNvGrpSpPr/>
        <p:nvPr/>
      </p:nvGrpSpPr>
      <p:grpSpPr>
        <a:xfrm>
          <a:off x="0" y="0"/>
          <a:ext cx="0" cy="0"/>
          <a:chOff x="0" y="0"/>
          <a:chExt cx="0" cy="0"/>
        </a:xfrm>
      </p:grpSpPr>
      <p:sp>
        <p:nvSpPr>
          <p:cNvPr id="242" name="Google Shape;242;g2162257e801_0_0:notes">
            <a:extLst>
              <a:ext uri="{FF2B5EF4-FFF2-40B4-BE49-F238E27FC236}">
                <a16:creationId xmlns:a16="http://schemas.microsoft.com/office/drawing/2014/main" id="{0C58B34F-E840-3274-26CF-2F95D805B5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162257e801_0_0:notes">
            <a:extLst>
              <a:ext uri="{FF2B5EF4-FFF2-40B4-BE49-F238E27FC236}">
                <a16:creationId xmlns:a16="http://schemas.microsoft.com/office/drawing/2014/main" id="{55378E8F-7E8C-74D1-ABC3-25ABEB3D72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60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7150" y="3747150"/>
            <a:ext cx="9258300" cy="144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10;p2"/>
          <p:cNvSpPr txBox="1">
            <a:spLocks noGrp="1"/>
          </p:cNvSpPr>
          <p:nvPr>
            <p:ph type="ctrTitle"/>
          </p:nvPr>
        </p:nvSpPr>
        <p:spPr>
          <a:xfrm>
            <a:off x="3208500" y="1114500"/>
            <a:ext cx="5167500" cy="23559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6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1" name="Google Shape;11;p2"/>
          <p:cNvSpPr txBox="1">
            <a:spLocks noGrp="1"/>
          </p:cNvSpPr>
          <p:nvPr>
            <p:ph type="subTitle" idx="1"/>
          </p:nvPr>
        </p:nvSpPr>
        <p:spPr>
          <a:xfrm>
            <a:off x="3208500" y="3958700"/>
            <a:ext cx="51675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a:off x="-66675" y="-19050"/>
            <a:ext cx="2933700" cy="46230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p11"/>
          <p:cNvSpPr txBox="1">
            <a:spLocks noGrp="1"/>
          </p:cNvSpPr>
          <p:nvPr>
            <p:ph type="body" idx="1"/>
          </p:nvPr>
        </p:nvSpPr>
        <p:spPr>
          <a:xfrm>
            <a:off x="1439250" y="3811325"/>
            <a:ext cx="6265500" cy="605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800"/>
              <a:buFont typeface="Raleway"/>
              <a:buNone/>
              <a:defRPr sz="2800" b="1">
                <a:solidFill>
                  <a:schemeClr val="dk1"/>
                </a:solidFill>
                <a:latin typeface="Raleway"/>
                <a:ea typeface="Raleway"/>
                <a:cs typeface="Raleway"/>
                <a:sym typeface="Raleway"/>
              </a:defRPr>
            </a:lvl1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8"/>
        <p:cNvGrpSpPr/>
        <p:nvPr/>
      </p:nvGrpSpPr>
      <p:grpSpPr>
        <a:xfrm>
          <a:off x="0" y="0"/>
          <a:ext cx="0" cy="0"/>
          <a:chOff x="0" y="0"/>
          <a:chExt cx="0" cy="0"/>
        </a:xfrm>
      </p:grpSpPr>
      <p:sp>
        <p:nvSpPr>
          <p:cNvPr id="59" name="Google Shape;59;p12"/>
          <p:cNvSpPr/>
          <p:nvPr/>
        </p:nvSpPr>
        <p:spPr>
          <a:xfrm>
            <a:off x="-57150" y="3747150"/>
            <a:ext cx="9258300" cy="144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12"/>
          <p:cNvSpPr txBox="1">
            <a:spLocks noGrp="1"/>
          </p:cNvSpPr>
          <p:nvPr>
            <p:ph type="title" hasCustomPrompt="1"/>
          </p:nvPr>
        </p:nvSpPr>
        <p:spPr>
          <a:xfrm>
            <a:off x="723900" y="1465663"/>
            <a:ext cx="5218200" cy="1372200"/>
          </a:xfrm>
          <a:prstGeom prst="rect">
            <a:avLst/>
          </a:prstGeom>
        </p:spPr>
        <p:txBody>
          <a:bodyPr spcFirstLastPara="1" wrap="square" lIns="91425" tIns="91425" rIns="91425" bIns="91425" anchor="b" anchorCtr="0">
            <a:noAutofit/>
          </a:bodyPr>
          <a:lstStyle>
            <a:lvl1pPr lvl="0">
              <a:spcBef>
                <a:spcPts val="0"/>
              </a:spcBef>
              <a:spcAft>
                <a:spcPts val="0"/>
              </a:spcAft>
              <a:buSzPts val="10000"/>
              <a:buNone/>
              <a:defRPr sz="6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61" name="Google Shape;61;p12"/>
          <p:cNvSpPr txBox="1">
            <a:spLocks noGrp="1"/>
          </p:cNvSpPr>
          <p:nvPr>
            <p:ph type="subTitle" idx="1"/>
          </p:nvPr>
        </p:nvSpPr>
        <p:spPr>
          <a:xfrm>
            <a:off x="723900" y="2837880"/>
            <a:ext cx="5218200" cy="4158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6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62" name="Google Shape;62;p12"/>
          <p:cNvSpPr>
            <a:spLocks noGrp="1"/>
          </p:cNvSpPr>
          <p:nvPr>
            <p:ph type="pic" idx="2"/>
          </p:nvPr>
        </p:nvSpPr>
        <p:spPr>
          <a:xfrm>
            <a:off x="6210300" y="-19050"/>
            <a:ext cx="2933700" cy="46230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4"/>
        <p:cNvGrpSpPr/>
        <p:nvPr/>
      </p:nvGrpSpPr>
      <p:grpSpPr>
        <a:xfrm>
          <a:off x="0" y="0"/>
          <a:ext cx="0" cy="0"/>
          <a:chOff x="0" y="0"/>
          <a:chExt cx="0" cy="0"/>
        </a:xfrm>
      </p:grpSpPr>
      <p:sp>
        <p:nvSpPr>
          <p:cNvPr id="65" name="Google Shape;65;p14"/>
          <p:cNvSpPr/>
          <p:nvPr/>
        </p:nvSpPr>
        <p:spPr>
          <a:xfrm>
            <a:off x="-28575" y="4618425"/>
            <a:ext cx="91725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66" name="Google Shape;66;p14"/>
          <p:cNvSpPr/>
          <p:nvPr/>
        </p:nvSpPr>
        <p:spPr>
          <a:xfrm>
            <a:off x="376200" y="42562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7" name="Google Shape;6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4"/>
          <p:cNvSpPr txBox="1">
            <a:spLocks noGrp="1"/>
          </p:cNvSpPr>
          <p:nvPr>
            <p:ph type="title" idx="2"/>
          </p:nvPr>
        </p:nvSpPr>
        <p:spPr>
          <a:xfrm>
            <a:off x="2167085" y="1392250"/>
            <a:ext cx="21186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9" name="Google Shape;69;p14"/>
          <p:cNvSpPr txBox="1">
            <a:spLocks noGrp="1"/>
          </p:cNvSpPr>
          <p:nvPr>
            <p:ph type="title" idx="3"/>
          </p:nvPr>
        </p:nvSpPr>
        <p:spPr>
          <a:xfrm>
            <a:off x="5720310" y="1392250"/>
            <a:ext cx="2184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0" name="Google Shape;70;p14"/>
          <p:cNvSpPr txBox="1">
            <a:spLocks noGrp="1"/>
          </p:cNvSpPr>
          <p:nvPr>
            <p:ph type="subTitle" idx="1"/>
          </p:nvPr>
        </p:nvSpPr>
        <p:spPr>
          <a:xfrm>
            <a:off x="2167086" y="2168050"/>
            <a:ext cx="2118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1" name="Google Shape;71;p14"/>
          <p:cNvSpPr txBox="1">
            <a:spLocks noGrp="1"/>
          </p:cNvSpPr>
          <p:nvPr>
            <p:ph type="subTitle" idx="4"/>
          </p:nvPr>
        </p:nvSpPr>
        <p:spPr>
          <a:xfrm>
            <a:off x="5720311" y="2168050"/>
            <a:ext cx="2184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2" name="Google Shape;72;p14"/>
          <p:cNvSpPr txBox="1">
            <a:spLocks noGrp="1"/>
          </p:cNvSpPr>
          <p:nvPr>
            <p:ph type="title" idx="5"/>
          </p:nvPr>
        </p:nvSpPr>
        <p:spPr>
          <a:xfrm>
            <a:off x="2167085" y="2821500"/>
            <a:ext cx="21186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3" name="Google Shape;73;p14"/>
          <p:cNvSpPr txBox="1">
            <a:spLocks noGrp="1"/>
          </p:cNvSpPr>
          <p:nvPr>
            <p:ph type="title" idx="6"/>
          </p:nvPr>
        </p:nvSpPr>
        <p:spPr>
          <a:xfrm>
            <a:off x="5720310" y="2821500"/>
            <a:ext cx="2184900" cy="7758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4" name="Google Shape;74;p14"/>
          <p:cNvSpPr txBox="1">
            <a:spLocks noGrp="1"/>
          </p:cNvSpPr>
          <p:nvPr>
            <p:ph type="subTitle" idx="7"/>
          </p:nvPr>
        </p:nvSpPr>
        <p:spPr>
          <a:xfrm>
            <a:off x="2167110" y="3597300"/>
            <a:ext cx="2118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5" name="Google Shape;75;p14"/>
          <p:cNvSpPr txBox="1">
            <a:spLocks noGrp="1"/>
          </p:cNvSpPr>
          <p:nvPr>
            <p:ph type="subTitle" idx="8"/>
          </p:nvPr>
        </p:nvSpPr>
        <p:spPr>
          <a:xfrm>
            <a:off x="5720315" y="3597300"/>
            <a:ext cx="21849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6" name="Google Shape;76;p14"/>
          <p:cNvSpPr txBox="1">
            <a:spLocks noGrp="1"/>
          </p:cNvSpPr>
          <p:nvPr>
            <p:ph type="title" idx="9" hasCustomPrompt="1"/>
          </p:nvPr>
        </p:nvSpPr>
        <p:spPr>
          <a:xfrm>
            <a:off x="1238785" y="1631325"/>
            <a:ext cx="775800" cy="42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2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77" name="Google Shape;77;p14"/>
          <p:cNvSpPr txBox="1">
            <a:spLocks noGrp="1"/>
          </p:cNvSpPr>
          <p:nvPr>
            <p:ph type="title" idx="13" hasCustomPrompt="1"/>
          </p:nvPr>
        </p:nvSpPr>
        <p:spPr>
          <a:xfrm>
            <a:off x="1238785" y="3033785"/>
            <a:ext cx="775800" cy="42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2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78" name="Google Shape;78;p14"/>
          <p:cNvSpPr txBox="1">
            <a:spLocks noGrp="1"/>
          </p:cNvSpPr>
          <p:nvPr>
            <p:ph type="title" idx="14" hasCustomPrompt="1"/>
          </p:nvPr>
        </p:nvSpPr>
        <p:spPr>
          <a:xfrm>
            <a:off x="4792135" y="1631325"/>
            <a:ext cx="775800" cy="42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2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79" name="Google Shape;79;p14"/>
          <p:cNvSpPr txBox="1">
            <a:spLocks noGrp="1"/>
          </p:cNvSpPr>
          <p:nvPr>
            <p:ph type="title" idx="15" hasCustomPrompt="1"/>
          </p:nvPr>
        </p:nvSpPr>
        <p:spPr>
          <a:xfrm>
            <a:off x="4792135" y="3033785"/>
            <a:ext cx="775800" cy="42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23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80"/>
        <p:cNvGrpSpPr/>
        <p:nvPr/>
      </p:nvGrpSpPr>
      <p:grpSpPr>
        <a:xfrm>
          <a:off x="0" y="0"/>
          <a:ext cx="0" cy="0"/>
          <a:chOff x="0" y="0"/>
          <a:chExt cx="0" cy="0"/>
        </a:xfrm>
      </p:grpSpPr>
      <p:sp>
        <p:nvSpPr>
          <p:cNvPr id="81" name="Google Shape;81;p15"/>
          <p:cNvSpPr/>
          <p:nvPr/>
        </p:nvSpPr>
        <p:spPr>
          <a:xfrm>
            <a:off x="-28575" y="4618425"/>
            <a:ext cx="91725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82" name="Google Shape;82;p15"/>
          <p:cNvGrpSpPr/>
          <p:nvPr/>
        </p:nvGrpSpPr>
        <p:grpSpPr>
          <a:xfrm>
            <a:off x="376200" y="342525"/>
            <a:ext cx="8402100" cy="4655525"/>
            <a:chOff x="376200" y="342525"/>
            <a:chExt cx="8402100" cy="4655525"/>
          </a:xfrm>
        </p:grpSpPr>
        <p:sp>
          <p:nvSpPr>
            <p:cNvPr id="83" name="Google Shape;83;p15"/>
            <p:cNvSpPr/>
            <p:nvPr/>
          </p:nvSpPr>
          <p:spPr>
            <a:xfrm>
              <a:off x="376200" y="342525"/>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4" name="Google Shape;84;p15"/>
            <p:cNvSpPr/>
            <p:nvPr/>
          </p:nvSpPr>
          <p:spPr>
            <a:xfrm>
              <a:off x="8082900" y="43026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85" name="Google Shape;85;p15"/>
          <p:cNvSpPr txBox="1">
            <a:spLocks noGrp="1"/>
          </p:cNvSpPr>
          <p:nvPr>
            <p:ph type="title" hasCustomPrompt="1"/>
          </p:nvPr>
        </p:nvSpPr>
        <p:spPr>
          <a:xfrm>
            <a:off x="1157663" y="1157886"/>
            <a:ext cx="3376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2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86" name="Google Shape;86;p15"/>
          <p:cNvSpPr txBox="1">
            <a:spLocks noGrp="1"/>
          </p:cNvSpPr>
          <p:nvPr>
            <p:ph type="subTitle" idx="1"/>
          </p:nvPr>
        </p:nvSpPr>
        <p:spPr>
          <a:xfrm>
            <a:off x="1157663" y="1983665"/>
            <a:ext cx="3376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7" name="Google Shape;87;p15"/>
          <p:cNvSpPr txBox="1">
            <a:spLocks noGrp="1"/>
          </p:cNvSpPr>
          <p:nvPr>
            <p:ph type="title" idx="2" hasCustomPrompt="1"/>
          </p:nvPr>
        </p:nvSpPr>
        <p:spPr>
          <a:xfrm>
            <a:off x="4610138" y="1157886"/>
            <a:ext cx="3376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2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88" name="Google Shape;88;p15"/>
          <p:cNvSpPr txBox="1">
            <a:spLocks noGrp="1"/>
          </p:cNvSpPr>
          <p:nvPr>
            <p:ph type="subTitle" idx="3"/>
          </p:nvPr>
        </p:nvSpPr>
        <p:spPr>
          <a:xfrm>
            <a:off x="4610138" y="1983665"/>
            <a:ext cx="3376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9" name="Google Shape;89;p15"/>
          <p:cNvSpPr txBox="1">
            <a:spLocks noGrp="1"/>
          </p:cNvSpPr>
          <p:nvPr>
            <p:ph type="title" idx="4" hasCustomPrompt="1"/>
          </p:nvPr>
        </p:nvSpPr>
        <p:spPr>
          <a:xfrm>
            <a:off x="4610138" y="2736549"/>
            <a:ext cx="3376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2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90" name="Google Shape;90;p15"/>
          <p:cNvSpPr txBox="1">
            <a:spLocks noGrp="1"/>
          </p:cNvSpPr>
          <p:nvPr>
            <p:ph type="subTitle" idx="5"/>
          </p:nvPr>
        </p:nvSpPr>
        <p:spPr>
          <a:xfrm>
            <a:off x="4610138" y="3562328"/>
            <a:ext cx="3376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91" name="Google Shape;91;p15"/>
          <p:cNvSpPr txBox="1">
            <a:spLocks noGrp="1"/>
          </p:cNvSpPr>
          <p:nvPr>
            <p:ph type="title" idx="6" hasCustomPrompt="1"/>
          </p:nvPr>
        </p:nvSpPr>
        <p:spPr>
          <a:xfrm>
            <a:off x="1157663" y="2736549"/>
            <a:ext cx="3376200" cy="825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42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92" name="Google Shape;92;p15"/>
          <p:cNvSpPr txBox="1">
            <a:spLocks noGrp="1"/>
          </p:cNvSpPr>
          <p:nvPr>
            <p:ph type="subTitle" idx="7"/>
          </p:nvPr>
        </p:nvSpPr>
        <p:spPr>
          <a:xfrm>
            <a:off x="1157663" y="3562328"/>
            <a:ext cx="3376200" cy="42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16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07"/>
        <p:cNvGrpSpPr/>
        <p:nvPr/>
      </p:nvGrpSpPr>
      <p:grpSpPr>
        <a:xfrm>
          <a:off x="0" y="0"/>
          <a:ext cx="0" cy="0"/>
          <a:chOff x="0" y="0"/>
          <a:chExt cx="0" cy="0"/>
        </a:xfrm>
      </p:grpSpPr>
      <p:sp>
        <p:nvSpPr>
          <p:cNvPr id="108" name="Google Shape;108;p17"/>
          <p:cNvSpPr/>
          <p:nvPr/>
        </p:nvSpPr>
        <p:spPr>
          <a:xfrm>
            <a:off x="-28575" y="4618425"/>
            <a:ext cx="91725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09" name="Google Shape;109;p17"/>
          <p:cNvGrpSpPr/>
          <p:nvPr/>
        </p:nvGrpSpPr>
        <p:grpSpPr>
          <a:xfrm>
            <a:off x="376200" y="1529025"/>
            <a:ext cx="8402100" cy="3469025"/>
            <a:chOff x="376200" y="1529025"/>
            <a:chExt cx="8402100" cy="3469025"/>
          </a:xfrm>
        </p:grpSpPr>
        <p:sp>
          <p:nvSpPr>
            <p:cNvPr id="110" name="Google Shape;110;p17"/>
            <p:cNvSpPr/>
            <p:nvPr/>
          </p:nvSpPr>
          <p:spPr>
            <a:xfrm>
              <a:off x="376200" y="1529025"/>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1" name="Google Shape;111;p17"/>
            <p:cNvSpPr/>
            <p:nvPr/>
          </p:nvSpPr>
          <p:spPr>
            <a:xfrm>
              <a:off x="8082900" y="43026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12" name="Google Shape;112;p17"/>
          <p:cNvSpPr txBox="1">
            <a:spLocks noGrp="1"/>
          </p:cNvSpPr>
          <p:nvPr>
            <p:ph type="title"/>
          </p:nvPr>
        </p:nvSpPr>
        <p:spPr>
          <a:xfrm>
            <a:off x="1241547" y="1418100"/>
            <a:ext cx="1956600" cy="542100"/>
          </a:xfrm>
          <a:prstGeom prst="rect">
            <a:avLst/>
          </a:prstGeom>
          <a:solidFill>
            <a:schemeClr val="accent1"/>
          </a:solid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3" name="Google Shape;113;p17"/>
          <p:cNvSpPr txBox="1">
            <a:spLocks noGrp="1"/>
          </p:cNvSpPr>
          <p:nvPr>
            <p:ph type="title" idx="2"/>
          </p:nvPr>
        </p:nvSpPr>
        <p:spPr>
          <a:xfrm>
            <a:off x="3593698" y="1418100"/>
            <a:ext cx="1956600" cy="542100"/>
          </a:xfrm>
          <a:prstGeom prst="rect">
            <a:avLst/>
          </a:prstGeom>
          <a:solidFill>
            <a:schemeClr val="accent1"/>
          </a:solid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 name="Google Shape;114;p17"/>
          <p:cNvSpPr txBox="1">
            <a:spLocks noGrp="1"/>
          </p:cNvSpPr>
          <p:nvPr>
            <p:ph type="subTitle" idx="1"/>
          </p:nvPr>
        </p:nvSpPr>
        <p:spPr>
          <a:xfrm>
            <a:off x="1241547" y="1884122"/>
            <a:ext cx="1956600" cy="711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rgbClr val="242424"/>
                </a:solidFill>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5" name="Google Shape;115;p17"/>
          <p:cNvSpPr txBox="1">
            <a:spLocks noGrp="1"/>
          </p:cNvSpPr>
          <p:nvPr>
            <p:ph type="subTitle" idx="3"/>
          </p:nvPr>
        </p:nvSpPr>
        <p:spPr>
          <a:xfrm>
            <a:off x="3593690" y="1884122"/>
            <a:ext cx="1956600" cy="711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rgbClr val="242424"/>
                </a:solidFill>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6" name="Google Shape;116;p17"/>
          <p:cNvSpPr txBox="1">
            <a:spLocks noGrp="1"/>
          </p:cNvSpPr>
          <p:nvPr>
            <p:ph type="title" idx="4"/>
          </p:nvPr>
        </p:nvSpPr>
        <p:spPr>
          <a:xfrm>
            <a:off x="1241547" y="2843379"/>
            <a:ext cx="1956600" cy="542100"/>
          </a:xfrm>
          <a:prstGeom prst="rect">
            <a:avLst/>
          </a:prstGeom>
          <a:solidFill>
            <a:schemeClr val="accent1"/>
          </a:solid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7" name="Google Shape;117;p17"/>
          <p:cNvSpPr txBox="1">
            <a:spLocks noGrp="1"/>
          </p:cNvSpPr>
          <p:nvPr>
            <p:ph type="title" idx="5"/>
          </p:nvPr>
        </p:nvSpPr>
        <p:spPr>
          <a:xfrm>
            <a:off x="3593698" y="2843379"/>
            <a:ext cx="1956600" cy="542100"/>
          </a:xfrm>
          <a:prstGeom prst="rect">
            <a:avLst/>
          </a:prstGeom>
          <a:solidFill>
            <a:schemeClr val="accent1"/>
          </a:solid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8" name="Google Shape;118;p17"/>
          <p:cNvSpPr txBox="1">
            <a:spLocks noGrp="1"/>
          </p:cNvSpPr>
          <p:nvPr>
            <p:ph type="subTitle" idx="6"/>
          </p:nvPr>
        </p:nvSpPr>
        <p:spPr>
          <a:xfrm>
            <a:off x="1241547" y="3309276"/>
            <a:ext cx="1956600" cy="711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rgbClr val="242424"/>
                </a:solidFill>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9" name="Google Shape;119;p17"/>
          <p:cNvSpPr txBox="1">
            <a:spLocks noGrp="1"/>
          </p:cNvSpPr>
          <p:nvPr>
            <p:ph type="subTitle" idx="7"/>
          </p:nvPr>
        </p:nvSpPr>
        <p:spPr>
          <a:xfrm>
            <a:off x="3593690" y="3309276"/>
            <a:ext cx="1956600" cy="711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rgbClr val="242424"/>
                </a:solidFill>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0" name="Google Shape;120;p17"/>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1" name="Google Shape;121;p17"/>
          <p:cNvSpPr txBox="1">
            <a:spLocks noGrp="1"/>
          </p:cNvSpPr>
          <p:nvPr>
            <p:ph type="title" idx="9"/>
          </p:nvPr>
        </p:nvSpPr>
        <p:spPr>
          <a:xfrm>
            <a:off x="5945853" y="1418100"/>
            <a:ext cx="1956600" cy="542100"/>
          </a:xfrm>
          <a:prstGeom prst="rect">
            <a:avLst/>
          </a:prstGeom>
          <a:solidFill>
            <a:schemeClr val="accent1"/>
          </a:solid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2" name="Google Shape;122;p17"/>
          <p:cNvSpPr txBox="1">
            <a:spLocks noGrp="1"/>
          </p:cNvSpPr>
          <p:nvPr>
            <p:ph type="subTitle" idx="13"/>
          </p:nvPr>
        </p:nvSpPr>
        <p:spPr>
          <a:xfrm>
            <a:off x="5945838" y="1884122"/>
            <a:ext cx="1956600" cy="711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rgbClr val="242424"/>
                </a:solidFill>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3" name="Google Shape;123;p17"/>
          <p:cNvSpPr txBox="1">
            <a:spLocks noGrp="1"/>
          </p:cNvSpPr>
          <p:nvPr>
            <p:ph type="title" idx="14"/>
          </p:nvPr>
        </p:nvSpPr>
        <p:spPr>
          <a:xfrm>
            <a:off x="5945853" y="2843379"/>
            <a:ext cx="1956600" cy="542100"/>
          </a:xfrm>
          <a:prstGeom prst="rect">
            <a:avLst/>
          </a:prstGeom>
          <a:solidFill>
            <a:schemeClr val="accent1"/>
          </a:solidFill>
          <a:ln>
            <a:noFill/>
          </a:ln>
        </p:spPr>
        <p:txBody>
          <a:bodyPr spcFirstLastPara="1" wrap="square" lIns="91425" tIns="91425" rIns="91425" bIns="91425" anchor="ctr" anchorCtr="0">
            <a:noAutofit/>
          </a:bodyPr>
          <a:lstStyle>
            <a:lvl1pPr lvl="0" rtl="0">
              <a:spcBef>
                <a:spcPts val="0"/>
              </a:spcBef>
              <a:spcAft>
                <a:spcPts val="0"/>
              </a:spcAft>
              <a:buSzPts val="2800"/>
              <a:buNone/>
              <a:defRPr sz="1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24" name="Google Shape;124;p17"/>
          <p:cNvSpPr txBox="1">
            <a:spLocks noGrp="1"/>
          </p:cNvSpPr>
          <p:nvPr>
            <p:ph type="subTitle" idx="15"/>
          </p:nvPr>
        </p:nvSpPr>
        <p:spPr>
          <a:xfrm>
            <a:off x="5945838" y="3309276"/>
            <a:ext cx="1956600" cy="7113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rgbClr val="242424"/>
                </a:solidFill>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n columns">
  <p:cSld name="CUSTOM_9">
    <p:spTree>
      <p:nvGrpSpPr>
        <p:cNvPr id="1" name="Shape 125"/>
        <p:cNvGrpSpPr/>
        <p:nvPr/>
      </p:nvGrpSpPr>
      <p:grpSpPr>
        <a:xfrm>
          <a:off x="0" y="0"/>
          <a:ext cx="0" cy="0"/>
          <a:chOff x="0" y="0"/>
          <a:chExt cx="0" cy="0"/>
        </a:xfrm>
      </p:grpSpPr>
      <p:sp>
        <p:nvSpPr>
          <p:cNvPr id="126" name="Google Shape;126;p18"/>
          <p:cNvSpPr txBox="1">
            <a:spLocks noGrp="1"/>
          </p:cNvSpPr>
          <p:nvPr>
            <p:ph type="subTitle" idx="1"/>
          </p:nvPr>
        </p:nvSpPr>
        <p:spPr>
          <a:xfrm>
            <a:off x="1727051" y="188965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7" name="Google Shape;127;p18"/>
          <p:cNvSpPr txBox="1">
            <a:spLocks noGrp="1"/>
          </p:cNvSpPr>
          <p:nvPr>
            <p:ph type="subTitle" idx="2"/>
          </p:nvPr>
        </p:nvSpPr>
        <p:spPr>
          <a:xfrm>
            <a:off x="1727030" y="256250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8" name="Google Shape;128;p18"/>
          <p:cNvSpPr txBox="1">
            <a:spLocks noGrp="1"/>
          </p:cNvSpPr>
          <p:nvPr>
            <p:ph type="subTitle" idx="3"/>
          </p:nvPr>
        </p:nvSpPr>
        <p:spPr>
          <a:xfrm>
            <a:off x="1727051" y="323535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9" name="Google Shape;129;p18"/>
          <p:cNvSpPr txBox="1">
            <a:spLocks noGrp="1"/>
          </p:cNvSpPr>
          <p:nvPr>
            <p:ph type="subTitle" idx="4"/>
          </p:nvPr>
        </p:nvSpPr>
        <p:spPr>
          <a:xfrm>
            <a:off x="1727030" y="390820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30" name="Google Shape;13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1" name="Google Shape;131;p18"/>
          <p:cNvSpPr txBox="1">
            <a:spLocks noGrp="1"/>
          </p:cNvSpPr>
          <p:nvPr>
            <p:ph type="subTitle" idx="5"/>
          </p:nvPr>
        </p:nvSpPr>
        <p:spPr>
          <a:xfrm>
            <a:off x="1727051" y="121680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32" name="Google Shape;132;p18"/>
          <p:cNvSpPr txBox="1">
            <a:spLocks noGrp="1"/>
          </p:cNvSpPr>
          <p:nvPr>
            <p:ph type="subTitle" idx="6"/>
          </p:nvPr>
        </p:nvSpPr>
        <p:spPr>
          <a:xfrm>
            <a:off x="5533058" y="188965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33" name="Google Shape;133;p18"/>
          <p:cNvSpPr txBox="1">
            <a:spLocks noGrp="1"/>
          </p:cNvSpPr>
          <p:nvPr>
            <p:ph type="subTitle" idx="7"/>
          </p:nvPr>
        </p:nvSpPr>
        <p:spPr>
          <a:xfrm>
            <a:off x="5533037" y="256250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34" name="Google Shape;134;p18"/>
          <p:cNvSpPr txBox="1">
            <a:spLocks noGrp="1"/>
          </p:cNvSpPr>
          <p:nvPr>
            <p:ph type="subTitle" idx="8"/>
          </p:nvPr>
        </p:nvSpPr>
        <p:spPr>
          <a:xfrm>
            <a:off x="5533058" y="323535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35" name="Google Shape;135;p18"/>
          <p:cNvSpPr txBox="1">
            <a:spLocks noGrp="1"/>
          </p:cNvSpPr>
          <p:nvPr>
            <p:ph type="subTitle" idx="9"/>
          </p:nvPr>
        </p:nvSpPr>
        <p:spPr>
          <a:xfrm>
            <a:off x="5533037" y="390820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36" name="Google Shape;136;p18"/>
          <p:cNvSpPr txBox="1">
            <a:spLocks noGrp="1"/>
          </p:cNvSpPr>
          <p:nvPr>
            <p:ph type="subTitle" idx="13"/>
          </p:nvPr>
        </p:nvSpPr>
        <p:spPr>
          <a:xfrm>
            <a:off x="5533058" y="1216800"/>
            <a:ext cx="2622900" cy="474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37" name="Google Shape;137;p18"/>
          <p:cNvSpPr/>
          <p:nvPr/>
        </p:nvSpPr>
        <p:spPr>
          <a:xfrm>
            <a:off x="-28575" y="4618425"/>
            <a:ext cx="91725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38" name="Google Shape;138;p18"/>
          <p:cNvSpPr/>
          <p:nvPr/>
        </p:nvSpPr>
        <p:spPr>
          <a:xfrm>
            <a:off x="8082900" y="43026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_1_2">
    <p:spTree>
      <p:nvGrpSpPr>
        <p:cNvPr id="1" name="Shape 139"/>
        <p:cNvGrpSpPr/>
        <p:nvPr/>
      </p:nvGrpSpPr>
      <p:grpSpPr>
        <a:xfrm>
          <a:off x="0" y="0"/>
          <a:ext cx="0" cy="0"/>
          <a:chOff x="0" y="0"/>
          <a:chExt cx="0" cy="0"/>
        </a:xfrm>
      </p:grpSpPr>
      <p:sp>
        <p:nvSpPr>
          <p:cNvPr id="140" name="Google Shape;140;p19"/>
          <p:cNvSpPr/>
          <p:nvPr/>
        </p:nvSpPr>
        <p:spPr>
          <a:xfrm flipH="1">
            <a:off x="-28575" y="4618425"/>
            <a:ext cx="91725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41" name="Google Shape;141;p19"/>
          <p:cNvGrpSpPr/>
          <p:nvPr/>
        </p:nvGrpSpPr>
        <p:grpSpPr>
          <a:xfrm>
            <a:off x="337050" y="342525"/>
            <a:ext cx="8487825" cy="4655525"/>
            <a:chOff x="337050" y="342525"/>
            <a:chExt cx="8487825" cy="4655525"/>
          </a:xfrm>
        </p:grpSpPr>
        <p:sp>
          <p:nvSpPr>
            <p:cNvPr id="142" name="Google Shape;142;p19"/>
            <p:cNvSpPr/>
            <p:nvPr/>
          </p:nvSpPr>
          <p:spPr>
            <a:xfrm flipH="1">
              <a:off x="8129475" y="342525"/>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3" name="Google Shape;143;p19"/>
            <p:cNvSpPr/>
            <p:nvPr/>
          </p:nvSpPr>
          <p:spPr>
            <a:xfrm flipH="1">
              <a:off x="337050" y="43026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4" name="Google Shape;144;p19"/>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19"/>
          <p:cNvSpPr txBox="1">
            <a:spLocks noGrp="1"/>
          </p:cNvSpPr>
          <p:nvPr>
            <p:ph type="subTitle" idx="1"/>
          </p:nvPr>
        </p:nvSpPr>
        <p:spPr>
          <a:xfrm>
            <a:off x="910500" y="1159100"/>
            <a:ext cx="7157100" cy="201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_4_1_3">
    <p:spTree>
      <p:nvGrpSpPr>
        <p:cNvPr id="1" name="Shape 146"/>
        <p:cNvGrpSpPr/>
        <p:nvPr/>
      </p:nvGrpSpPr>
      <p:grpSpPr>
        <a:xfrm>
          <a:off x="0" y="0"/>
          <a:ext cx="0" cy="0"/>
          <a:chOff x="0" y="0"/>
          <a:chExt cx="0" cy="0"/>
        </a:xfrm>
      </p:grpSpPr>
      <p:sp>
        <p:nvSpPr>
          <p:cNvPr id="147" name="Google Shape;147;p20"/>
          <p:cNvSpPr/>
          <p:nvPr/>
        </p:nvSpPr>
        <p:spPr>
          <a:xfrm>
            <a:off x="-28575" y="4618425"/>
            <a:ext cx="91725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48" name="Google Shape;148;p20"/>
          <p:cNvGrpSpPr/>
          <p:nvPr/>
        </p:nvGrpSpPr>
        <p:grpSpPr>
          <a:xfrm>
            <a:off x="376200" y="342525"/>
            <a:ext cx="8402100" cy="4655525"/>
            <a:chOff x="376200" y="342525"/>
            <a:chExt cx="8402100" cy="4655525"/>
          </a:xfrm>
        </p:grpSpPr>
        <p:sp>
          <p:nvSpPr>
            <p:cNvPr id="149" name="Google Shape;149;p20"/>
            <p:cNvSpPr/>
            <p:nvPr/>
          </p:nvSpPr>
          <p:spPr>
            <a:xfrm>
              <a:off x="376200" y="342525"/>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0" name="Google Shape;150;p20"/>
            <p:cNvSpPr/>
            <p:nvPr/>
          </p:nvSpPr>
          <p:spPr>
            <a:xfrm>
              <a:off x="8082900" y="43026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51" name="Google Shape;151;p20"/>
          <p:cNvSpPr txBox="1">
            <a:spLocks noGrp="1"/>
          </p:cNvSpPr>
          <p:nvPr>
            <p:ph type="title"/>
          </p:nvPr>
        </p:nvSpPr>
        <p:spPr>
          <a:xfrm>
            <a:off x="720000" y="445025"/>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2" name="Google Shape;152;p20"/>
          <p:cNvSpPr txBox="1">
            <a:spLocks noGrp="1"/>
          </p:cNvSpPr>
          <p:nvPr>
            <p:ph type="subTitle" idx="1"/>
          </p:nvPr>
        </p:nvSpPr>
        <p:spPr>
          <a:xfrm>
            <a:off x="1023450" y="1304650"/>
            <a:ext cx="7097100" cy="282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Char char="●"/>
              <a:defRPr b="0"/>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53"/>
        <p:cNvGrpSpPr/>
        <p:nvPr/>
      </p:nvGrpSpPr>
      <p:grpSpPr>
        <a:xfrm>
          <a:off x="0" y="0"/>
          <a:ext cx="0" cy="0"/>
          <a:chOff x="0" y="0"/>
          <a:chExt cx="0" cy="0"/>
        </a:xfrm>
      </p:grpSpPr>
      <p:sp>
        <p:nvSpPr>
          <p:cNvPr id="154" name="Google Shape;154;p21"/>
          <p:cNvSpPr/>
          <p:nvPr/>
        </p:nvSpPr>
        <p:spPr>
          <a:xfrm>
            <a:off x="-57150" y="3747150"/>
            <a:ext cx="9258300" cy="144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5" name="Google Shape;155;p21"/>
          <p:cNvSpPr txBox="1">
            <a:spLocks noGrp="1"/>
          </p:cNvSpPr>
          <p:nvPr>
            <p:ph type="ctrTitle"/>
          </p:nvPr>
        </p:nvSpPr>
        <p:spPr>
          <a:xfrm>
            <a:off x="3507650" y="547950"/>
            <a:ext cx="4288500" cy="10725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56" name="Google Shape;156;p21"/>
          <p:cNvSpPr txBox="1">
            <a:spLocks noGrp="1"/>
          </p:cNvSpPr>
          <p:nvPr>
            <p:ph type="subTitle" idx="1"/>
          </p:nvPr>
        </p:nvSpPr>
        <p:spPr>
          <a:xfrm>
            <a:off x="3507650" y="1544525"/>
            <a:ext cx="4288500" cy="12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7" name="Google Shape;157;p21"/>
          <p:cNvSpPr txBox="1"/>
          <p:nvPr/>
        </p:nvSpPr>
        <p:spPr>
          <a:xfrm>
            <a:off x="3507650" y="3807075"/>
            <a:ext cx="4288500" cy="5541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900">
                <a:solidFill>
                  <a:schemeClr val="lt1"/>
                </a:solidFill>
                <a:latin typeface="Albert Sans"/>
                <a:ea typeface="Albert Sans"/>
                <a:cs typeface="Albert Sans"/>
                <a:sym typeface="Albert Sans"/>
              </a:rPr>
              <a:t>CREDITS: This presentation template was created by </a:t>
            </a:r>
            <a:r>
              <a:rPr lang="en" sz="900" b="1" u="sng">
                <a:solidFill>
                  <a:schemeClr val="lt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900">
                <a:solidFill>
                  <a:schemeClr val="lt1"/>
                </a:solidFill>
                <a:latin typeface="Albert Sans"/>
                <a:ea typeface="Albert Sans"/>
                <a:cs typeface="Albert Sans"/>
                <a:sym typeface="Albert Sans"/>
              </a:rPr>
              <a:t>, and includes icons by </a:t>
            </a:r>
            <a:r>
              <a:rPr lang="en" sz="900" b="1" u="sng">
                <a:solidFill>
                  <a:schemeClr val="lt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900">
                <a:solidFill>
                  <a:schemeClr val="lt1"/>
                </a:solidFill>
                <a:latin typeface="Albert Sans"/>
                <a:ea typeface="Albert Sans"/>
                <a:cs typeface="Albert Sans"/>
                <a:sym typeface="Albert Sans"/>
              </a:rPr>
              <a:t>, and infographics &amp; images by </a:t>
            </a:r>
            <a:r>
              <a:rPr lang="en" sz="900" b="1" u="sng">
                <a:solidFill>
                  <a:schemeClr val="lt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900" b="1" u="sng">
              <a:solidFill>
                <a:schemeClr val="lt1"/>
              </a:solidFill>
              <a:latin typeface="Albert Sans"/>
              <a:ea typeface="Albert Sans"/>
              <a:cs typeface="Albert Sans"/>
              <a:sym typeface="Albert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57150" y="3747150"/>
            <a:ext cx="9258300" cy="144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 name="Google Shape;15;p3"/>
          <p:cNvSpPr txBox="1">
            <a:spLocks noGrp="1"/>
          </p:cNvSpPr>
          <p:nvPr>
            <p:ph type="title"/>
          </p:nvPr>
        </p:nvSpPr>
        <p:spPr>
          <a:xfrm>
            <a:off x="922775" y="1974350"/>
            <a:ext cx="4792200" cy="1449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1032415" y="975850"/>
            <a:ext cx="1003800" cy="674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34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7" name="Google Shape;17;p3"/>
          <p:cNvSpPr txBox="1">
            <a:spLocks noGrp="1"/>
          </p:cNvSpPr>
          <p:nvPr>
            <p:ph type="subTitle" idx="1"/>
          </p:nvPr>
        </p:nvSpPr>
        <p:spPr>
          <a:xfrm>
            <a:off x="922775" y="3938950"/>
            <a:ext cx="4792200" cy="436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800">
                <a:solidFill>
                  <a:schemeClr val="lt1"/>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8" name="Google Shape;18;p3"/>
          <p:cNvSpPr>
            <a:spLocks noGrp="1"/>
          </p:cNvSpPr>
          <p:nvPr>
            <p:ph type="pic" idx="3"/>
          </p:nvPr>
        </p:nvSpPr>
        <p:spPr>
          <a:xfrm>
            <a:off x="6267450" y="-19050"/>
            <a:ext cx="2933700" cy="4623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58"/>
        <p:cNvGrpSpPr/>
        <p:nvPr/>
      </p:nvGrpSpPr>
      <p:grpSpPr>
        <a:xfrm>
          <a:off x="0" y="0"/>
          <a:ext cx="0" cy="0"/>
          <a:chOff x="0" y="0"/>
          <a:chExt cx="0" cy="0"/>
        </a:xfrm>
      </p:grpSpPr>
      <p:grpSp>
        <p:nvGrpSpPr>
          <p:cNvPr id="159" name="Google Shape;159;p22"/>
          <p:cNvGrpSpPr/>
          <p:nvPr/>
        </p:nvGrpSpPr>
        <p:grpSpPr>
          <a:xfrm>
            <a:off x="-50" y="-12925"/>
            <a:ext cx="9144000" cy="5169325"/>
            <a:chOff x="-50" y="-12925"/>
            <a:chExt cx="9144000" cy="5169325"/>
          </a:xfrm>
        </p:grpSpPr>
        <p:sp>
          <p:nvSpPr>
            <p:cNvPr id="160" name="Google Shape;160;p22"/>
            <p:cNvSpPr/>
            <p:nvPr/>
          </p:nvSpPr>
          <p:spPr>
            <a:xfrm>
              <a:off x="-50" y="-12925"/>
              <a:ext cx="9144000" cy="64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50" y="4513500"/>
              <a:ext cx="9144000" cy="64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 name="Google Shape;162;p22"/>
          <p:cNvSpPr/>
          <p:nvPr/>
        </p:nvSpPr>
        <p:spPr>
          <a:xfrm>
            <a:off x="-28575" y="4618425"/>
            <a:ext cx="91725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63" name="Google Shape;163;p22"/>
          <p:cNvGrpSpPr/>
          <p:nvPr/>
        </p:nvGrpSpPr>
        <p:grpSpPr>
          <a:xfrm>
            <a:off x="376200" y="342525"/>
            <a:ext cx="8402100" cy="4655525"/>
            <a:chOff x="376200" y="342525"/>
            <a:chExt cx="8402100" cy="4655525"/>
          </a:xfrm>
        </p:grpSpPr>
        <p:sp>
          <p:nvSpPr>
            <p:cNvPr id="164" name="Google Shape;164;p22"/>
            <p:cNvSpPr/>
            <p:nvPr/>
          </p:nvSpPr>
          <p:spPr>
            <a:xfrm>
              <a:off x="376200" y="342525"/>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5" name="Google Shape;165;p22"/>
            <p:cNvSpPr/>
            <p:nvPr/>
          </p:nvSpPr>
          <p:spPr>
            <a:xfrm>
              <a:off x="8082900" y="43026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66"/>
        <p:cNvGrpSpPr/>
        <p:nvPr/>
      </p:nvGrpSpPr>
      <p:grpSpPr>
        <a:xfrm>
          <a:off x="0" y="0"/>
          <a:ext cx="0" cy="0"/>
          <a:chOff x="0" y="0"/>
          <a:chExt cx="0" cy="0"/>
        </a:xfrm>
      </p:grpSpPr>
      <p:grpSp>
        <p:nvGrpSpPr>
          <p:cNvPr id="167" name="Google Shape;167;p23"/>
          <p:cNvGrpSpPr/>
          <p:nvPr/>
        </p:nvGrpSpPr>
        <p:grpSpPr>
          <a:xfrm>
            <a:off x="-50" y="-12925"/>
            <a:ext cx="9144000" cy="5169325"/>
            <a:chOff x="-50" y="-12925"/>
            <a:chExt cx="9144000" cy="5169325"/>
          </a:xfrm>
        </p:grpSpPr>
        <p:sp>
          <p:nvSpPr>
            <p:cNvPr id="168" name="Google Shape;168;p23"/>
            <p:cNvSpPr/>
            <p:nvPr/>
          </p:nvSpPr>
          <p:spPr>
            <a:xfrm>
              <a:off x="-50" y="-12925"/>
              <a:ext cx="9144000" cy="64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50" y="4513500"/>
              <a:ext cx="9144000" cy="64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3"/>
          <p:cNvSpPr/>
          <p:nvPr/>
        </p:nvSpPr>
        <p:spPr>
          <a:xfrm>
            <a:off x="-28575" y="4618425"/>
            <a:ext cx="91725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71" name="Google Shape;171;p23"/>
          <p:cNvGrpSpPr/>
          <p:nvPr/>
        </p:nvGrpSpPr>
        <p:grpSpPr>
          <a:xfrm>
            <a:off x="376200" y="1168925"/>
            <a:ext cx="8402100" cy="1941325"/>
            <a:chOff x="376200" y="1168925"/>
            <a:chExt cx="8402100" cy="1941325"/>
          </a:xfrm>
        </p:grpSpPr>
        <p:sp>
          <p:nvSpPr>
            <p:cNvPr id="172" name="Google Shape;172;p23"/>
            <p:cNvSpPr/>
            <p:nvPr/>
          </p:nvSpPr>
          <p:spPr>
            <a:xfrm>
              <a:off x="376200" y="24148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3" name="Google Shape;173;p23"/>
            <p:cNvSpPr/>
            <p:nvPr/>
          </p:nvSpPr>
          <p:spPr>
            <a:xfrm>
              <a:off x="8082900" y="1168925"/>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720000" y="1063025"/>
            <a:ext cx="7704000" cy="346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22" name="Google Shape;22;p4"/>
          <p:cNvGrpSpPr/>
          <p:nvPr/>
        </p:nvGrpSpPr>
        <p:grpSpPr>
          <a:xfrm>
            <a:off x="-152475" y="445025"/>
            <a:ext cx="8930775" cy="4837625"/>
            <a:chOff x="-152475" y="445025"/>
            <a:chExt cx="8930775" cy="4837625"/>
          </a:xfrm>
        </p:grpSpPr>
        <p:sp>
          <p:nvSpPr>
            <p:cNvPr id="23" name="Google Shape;23;p4"/>
            <p:cNvSpPr/>
            <p:nvPr/>
          </p:nvSpPr>
          <p:spPr>
            <a:xfrm>
              <a:off x="-152475" y="4587250"/>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4" name="Google Shape;24;p4"/>
            <p:cNvSpPr/>
            <p:nvPr/>
          </p:nvSpPr>
          <p:spPr>
            <a:xfrm>
              <a:off x="8082900" y="445025"/>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title" idx="2"/>
          </p:nvPr>
        </p:nvSpPr>
        <p:spPr>
          <a:xfrm>
            <a:off x="720000" y="1801575"/>
            <a:ext cx="3522300" cy="393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lt1"/>
                </a:solidFill>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8" name="Google Shape;28;p5"/>
          <p:cNvSpPr txBox="1">
            <a:spLocks noGrp="1"/>
          </p:cNvSpPr>
          <p:nvPr>
            <p:ph type="title" idx="3"/>
          </p:nvPr>
        </p:nvSpPr>
        <p:spPr>
          <a:xfrm>
            <a:off x="4901688" y="1801575"/>
            <a:ext cx="3522300" cy="3936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9" name="Google Shape;29;p5"/>
          <p:cNvSpPr txBox="1">
            <a:spLocks noGrp="1"/>
          </p:cNvSpPr>
          <p:nvPr>
            <p:ph type="subTitle" idx="1"/>
          </p:nvPr>
        </p:nvSpPr>
        <p:spPr>
          <a:xfrm>
            <a:off x="720000" y="2195175"/>
            <a:ext cx="3522300" cy="1956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200"/>
              <a:buFont typeface="Arial"/>
              <a:buChar char="•"/>
              <a:defRPr/>
            </a:lvl1pPr>
            <a:lvl2pPr lvl="1" algn="ctr">
              <a:spcBef>
                <a:spcPts val="0"/>
              </a:spcBef>
              <a:spcAft>
                <a:spcPts val="0"/>
              </a:spcAft>
              <a:buClr>
                <a:schemeClr val="dk1"/>
              </a:buClr>
              <a:buSzPts val="1200"/>
              <a:buFont typeface="Arial"/>
              <a:buChar char="○"/>
              <a:defRPr/>
            </a:lvl2pPr>
            <a:lvl3pPr lvl="2" algn="ctr">
              <a:spcBef>
                <a:spcPts val="0"/>
              </a:spcBef>
              <a:spcAft>
                <a:spcPts val="0"/>
              </a:spcAft>
              <a:buClr>
                <a:schemeClr val="dk1"/>
              </a:buClr>
              <a:buSzPts val="1200"/>
              <a:buFont typeface="Arial"/>
              <a:buChar char="■"/>
              <a:defRPr/>
            </a:lvl3pPr>
            <a:lvl4pPr lvl="3" algn="ctr">
              <a:spcBef>
                <a:spcPts val="0"/>
              </a:spcBef>
              <a:spcAft>
                <a:spcPts val="0"/>
              </a:spcAft>
              <a:buClr>
                <a:schemeClr val="dk1"/>
              </a:buClr>
              <a:buSzPts val="1200"/>
              <a:buFont typeface="Arial"/>
              <a:buChar char="●"/>
              <a:defRPr/>
            </a:lvl4pPr>
            <a:lvl5pPr lvl="4" algn="ctr">
              <a:spcBef>
                <a:spcPts val="0"/>
              </a:spcBef>
              <a:spcAft>
                <a:spcPts val="0"/>
              </a:spcAft>
              <a:buClr>
                <a:schemeClr val="dk1"/>
              </a:buClr>
              <a:buSzPts val="1200"/>
              <a:buFont typeface="Arial"/>
              <a:buChar char="○"/>
              <a:defRPr/>
            </a:lvl5pPr>
            <a:lvl6pPr lvl="5" algn="ctr">
              <a:spcBef>
                <a:spcPts val="0"/>
              </a:spcBef>
              <a:spcAft>
                <a:spcPts val="0"/>
              </a:spcAft>
              <a:buClr>
                <a:schemeClr val="dk1"/>
              </a:buClr>
              <a:buSzPts val="1200"/>
              <a:buFont typeface="Arial"/>
              <a:buChar char="■"/>
              <a:defRPr/>
            </a:lvl6pPr>
            <a:lvl7pPr lvl="6" algn="ctr">
              <a:spcBef>
                <a:spcPts val="0"/>
              </a:spcBef>
              <a:spcAft>
                <a:spcPts val="0"/>
              </a:spcAft>
              <a:buClr>
                <a:schemeClr val="dk1"/>
              </a:buClr>
              <a:buSzPts val="1200"/>
              <a:buFont typeface="Arial"/>
              <a:buChar char="●"/>
              <a:defRPr/>
            </a:lvl7pPr>
            <a:lvl8pPr lvl="7" algn="ctr">
              <a:spcBef>
                <a:spcPts val="0"/>
              </a:spcBef>
              <a:spcAft>
                <a:spcPts val="0"/>
              </a:spcAft>
              <a:buClr>
                <a:schemeClr val="dk1"/>
              </a:buClr>
              <a:buSzPts val="1200"/>
              <a:buFont typeface="Arial"/>
              <a:buChar char="○"/>
              <a:defRPr/>
            </a:lvl8pPr>
            <a:lvl9pPr lvl="8" algn="ctr">
              <a:spcBef>
                <a:spcPts val="0"/>
              </a:spcBef>
              <a:spcAft>
                <a:spcPts val="0"/>
              </a:spcAft>
              <a:buClr>
                <a:schemeClr val="dk1"/>
              </a:buClr>
              <a:buSzPts val="1200"/>
              <a:buFont typeface="Arial"/>
              <a:buChar char="■"/>
              <a:defRPr/>
            </a:lvl9pPr>
          </a:lstStyle>
          <a:p>
            <a:endParaRPr/>
          </a:p>
        </p:txBody>
      </p:sp>
      <p:sp>
        <p:nvSpPr>
          <p:cNvPr id="30" name="Google Shape;30;p5"/>
          <p:cNvSpPr txBox="1">
            <a:spLocks noGrp="1"/>
          </p:cNvSpPr>
          <p:nvPr>
            <p:ph type="subTitle" idx="4"/>
          </p:nvPr>
        </p:nvSpPr>
        <p:spPr>
          <a:xfrm>
            <a:off x="4901700" y="2195175"/>
            <a:ext cx="3522300" cy="1956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200"/>
              <a:buFont typeface="Arial"/>
              <a:buChar char="•"/>
              <a:defRPr/>
            </a:lvl1pPr>
            <a:lvl2pPr lvl="1" algn="ctr" rtl="0">
              <a:spcBef>
                <a:spcPts val="0"/>
              </a:spcBef>
              <a:spcAft>
                <a:spcPts val="0"/>
              </a:spcAft>
              <a:buClr>
                <a:schemeClr val="dk1"/>
              </a:buClr>
              <a:buSzPts val="1200"/>
              <a:buFont typeface="Arial"/>
              <a:buChar char="○"/>
              <a:defRPr/>
            </a:lvl2pPr>
            <a:lvl3pPr lvl="2" algn="ctr" rtl="0">
              <a:spcBef>
                <a:spcPts val="0"/>
              </a:spcBef>
              <a:spcAft>
                <a:spcPts val="0"/>
              </a:spcAft>
              <a:buClr>
                <a:schemeClr val="dk1"/>
              </a:buClr>
              <a:buSzPts val="1200"/>
              <a:buFont typeface="Arial"/>
              <a:buChar char="■"/>
              <a:defRPr/>
            </a:lvl3pPr>
            <a:lvl4pPr lvl="3" algn="ctr" rtl="0">
              <a:spcBef>
                <a:spcPts val="0"/>
              </a:spcBef>
              <a:spcAft>
                <a:spcPts val="0"/>
              </a:spcAft>
              <a:buClr>
                <a:schemeClr val="dk1"/>
              </a:buClr>
              <a:buSzPts val="1200"/>
              <a:buFont typeface="Arial"/>
              <a:buChar char="●"/>
              <a:defRPr/>
            </a:lvl4pPr>
            <a:lvl5pPr lvl="4" algn="ctr" rtl="0">
              <a:spcBef>
                <a:spcPts val="0"/>
              </a:spcBef>
              <a:spcAft>
                <a:spcPts val="0"/>
              </a:spcAft>
              <a:buClr>
                <a:schemeClr val="dk1"/>
              </a:buClr>
              <a:buSzPts val="1200"/>
              <a:buFont typeface="Arial"/>
              <a:buChar char="○"/>
              <a:defRPr/>
            </a:lvl5pPr>
            <a:lvl6pPr lvl="5" algn="ctr" rtl="0">
              <a:spcBef>
                <a:spcPts val="0"/>
              </a:spcBef>
              <a:spcAft>
                <a:spcPts val="0"/>
              </a:spcAft>
              <a:buClr>
                <a:schemeClr val="dk1"/>
              </a:buClr>
              <a:buSzPts val="1200"/>
              <a:buFont typeface="Arial"/>
              <a:buChar char="■"/>
              <a:defRPr/>
            </a:lvl6pPr>
            <a:lvl7pPr lvl="6" algn="ctr" rtl="0">
              <a:spcBef>
                <a:spcPts val="0"/>
              </a:spcBef>
              <a:spcAft>
                <a:spcPts val="0"/>
              </a:spcAft>
              <a:buClr>
                <a:schemeClr val="dk1"/>
              </a:buClr>
              <a:buSzPts val="1200"/>
              <a:buFont typeface="Arial"/>
              <a:buChar char="●"/>
              <a:defRPr/>
            </a:lvl7pPr>
            <a:lvl8pPr lvl="7" algn="ctr" rtl="0">
              <a:spcBef>
                <a:spcPts val="0"/>
              </a:spcBef>
              <a:spcAft>
                <a:spcPts val="0"/>
              </a:spcAft>
              <a:buClr>
                <a:schemeClr val="dk1"/>
              </a:buClr>
              <a:buSzPts val="1200"/>
              <a:buFont typeface="Arial"/>
              <a:buChar char="○"/>
              <a:defRPr/>
            </a:lvl8pPr>
            <a:lvl9pPr lvl="8" algn="ctr" rtl="0">
              <a:spcBef>
                <a:spcPts val="0"/>
              </a:spcBef>
              <a:spcAft>
                <a:spcPts val="0"/>
              </a:spcAft>
              <a:buClr>
                <a:schemeClr val="dk1"/>
              </a:buClr>
              <a:buSzPts val="1200"/>
              <a:buFont typeface="Arial"/>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 name="Google Shape;33;p6"/>
          <p:cNvGrpSpPr/>
          <p:nvPr/>
        </p:nvGrpSpPr>
        <p:grpSpPr>
          <a:xfrm>
            <a:off x="90450" y="121100"/>
            <a:ext cx="8983125" cy="4939150"/>
            <a:chOff x="90450" y="121100"/>
            <a:chExt cx="8983125" cy="4939150"/>
          </a:xfrm>
        </p:grpSpPr>
        <p:sp>
          <p:nvSpPr>
            <p:cNvPr id="34" name="Google Shape;34;p6"/>
            <p:cNvSpPr/>
            <p:nvPr/>
          </p:nvSpPr>
          <p:spPr>
            <a:xfrm>
              <a:off x="90450" y="4364850"/>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6"/>
            <p:cNvSpPr/>
            <p:nvPr/>
          </p:nvSpPr>
          <p:spPr>
            <a:xfrm>
              <a:off x="8378175" y="12110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 name="Google Shape;38;p7"/>
          <p:cNvGrpSpPr/>
          <p:nvPr/>
        </p:nvGrpSpPr>
        <p:grpSpPr>
          <a:xfrm>
            <a:off x="90450" y="121100"/>
            <a:ext cx="8983125" cy="4939150"/>
            <a:chOff x="90450" y="121100"/>
            <a:chExt cx="8983125" cy="4939150"/>
          </a:xfrm>
        </p:grpSpPr>
        <p:sp>
          <p:nvSpPr>
            <p:cNvPr id="39" name="Google Shape;39;p7"/>
            <p:cNvSpPr/>
            <p:nvPr/>
          </p:nvSpPr>
          <p:spPr>
            <a:xfrm>
              <a:off x="90450" y="43648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0" name="Google Shape;40;p7"/>
            <p:cNvSpPr/>
            <p:nvPr/>
          </p:nvSpPr>
          <p:spPr>
            <a:xfrm>
              <a:off x="8378175" y="121100"/>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123850" y="809625"/>
            <a:ext cx="4896300" cy="21528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3" name="Google Shape;43;p8"/>
          <p:cNvSpPr txBox="1">
            <a:spLocks noGrp="1"/>
          </p:cNvSpPr>
          <p:nvPr>
            <p:ph type="subTitle" idx="1"/>
          </p:nvPr>
        </p:nvSpPr>
        <p:spPr>
          <a:xfrm>
            <a:off x="2123850" y="2962275"/>
            <a:ext cx="4896300" cy="132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4" name="Google Shape;44;p8"/>
          <p:cNvSpPr/>
          <p:nvPr/>
        </p:nvSpPr>
        <p:spPr>
          <a:xfrm>
            <a:off x="-28575" y="4618425"/>
            <a:ext cx="9172500" cy="572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45" name="Google Shape;45;p8"/>
          <p:cNvGrpSpPr/>
          <p:nvPr/>
        </p:nvGrpSpPr>
        <p:grpSpPr>
          <a:xfrm>
            <a:off x="376200" y="1168925"/>
            <a:ext cx="8402100" cy="1941325"/>
            <a:chOff x="376200" y="1168925"/>
            <a:chExt cx="8402100" cy="1941325"/>
          </a:xfrm>
        </p:grpSpPr>
        <p:sp>
          <p:nvSpPr>
            <p:cNvPr id="46" name="Google Shape;46;p8"/>
            <p:cNvSpPr/>
            <p:nvPr/>
          </p:nvSpPr>
          <p:spPr>
            <a:xfrm>
              <a:off x="376200" y="2414850"/>
              <a:ext cx="695400" cy="695400"/>
            </a:xfrm>
            <a:prstGeom prst="star32">
              <a:avLst>
                <a:gd name="adj" fmla="val 4192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 name="Google Shape;47;p8"/>
            <p:cNvSpPr/>
            <p:nvPr/>
          </p:nvSpPr>
          <p:spPr>
            <a:xfrm>
              <a:off x="8082900" y="1168925"/>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9"/>
          <p:cNvSpPr/>
          <p:nvPr/>
        </p:nvSpPr>
        <p:spPr>
          <a:xfrm>
            <a:off x="-57150" y="3747150"/>
            <a:ext cx="9258300" cy="144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0" name="Google Shape;50;p9"/>
          <p:cNvSpPr/>
          <p:nvPr/>
        </p:nvSpPr>
        <p:spPr>
          <a:xfrm>
            <a:off x="8082900" y="3417400"/>
            <a:ext cx="695400" cy="695400"/>
          </a:xfrm>
          <a:prstGeom prst="star32">
            <a:avLst>
              <a:gd name="adj" fmla="val 41920"/>
            </a:avLst>
          </a:prstGeom>
          <a:solidFill>
            <a:srgbClr val="CAFD5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9"/>
          <p:cNvSpPr txBox="1">
            <a:spLocks noGrp="1"/>
          </p:cNvSpPr>
          <p:nvPr>
            <p:ph type="title"/>
          </p:nvPr>
        </p:nvSpPr>
        <p:spPr>
          <a:xfrm>
            <a:off x="3296200" y="1186350"/>
            <a:ext cx="4854600" cy="2212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10"/>
          <p:cNvSpPr/>
          <p:nvPr/>
        </p:nvSpPr>
        <p:spPr>
          <a:xfrm>
            <a:off x="-50" y="4513500"/>
            <a:ext cx="9144000" cy="642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5" name="Google Shape;55;p1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Unbounded Medium"/>
              <a:buNone/>
              <a:defRPr sz="2800">
                <a:solidFill>
                  <a:schemeClr val="dk1"/>
                </a:solidFill>
                <a:latin typeface="Unbounded Medium"/>
                <a:ea typeface="Unbounded Medium"/>
                <a:cs typeface="Unbounded Medium"/>
                <a:sym typeface="Unbounded Medium"/>
              </a:defRPr>
            </a:lvl1pPr>
            <a:lvl2pPr lvl="1">
              <a:spcBef>
                <a:spcPts val="0"/>
              </a:spcBef>
              <a:spcAft>
                <a:spcPts val="0"/>
              </a:spcAft>
              <a:buClr>
                <a:schemeClr val="dk1"/>
              </a:buClr>
              <a:buSzPts val="2800"/>
              <a:buFont typeface="Unbounded Medium"/>
              <a:buNone/>
              <a:defRPr sz="2800">
                <a:solidFill>
                  <a:schemeClr val="dk1"/>
                </a:solidFill>
                <a:latin typeface="Unbounded Medium"/>
                <a:ea typeface="Unbounded Medium"/>
                <a:cs typeface="Unbounded Medium"/>
                <a:sym typeface="Unbounded Medium"/>
              </a:defRPr>
            </a:lvl2pPr>
            <a:lvl3pPr lvl="2">
              <a:spcBef>
                <a:spcPts val="0"/>
              </a:spcBef>
              <a:spcAft>
                <a:spcPts val="0"/>
              </a:spcAft>
              <a:buClr>
                <a:schemeClr val="dk1"/>
              </a:buClr>
              <a:buSzPts val="2800"/>
              <a:buFont typeface="Unbounded Medium"/>
              <a:buNone/>
              <a:defRPr sz="2800">
                <a:solidFill>
                  <a:schemeClr val="dk1"/>
                </a:solidFill>
                <a:latin typeface="Unbounded Medium"/>
                <a:ea typeface="Unbounded Medium"/>
                <a:cs typeface="Unbounded Medium"/>
                <a:sym typeface="Unbounded Medium"/>
              </a:defRPr>
            </a:lvl3pPr>
            <a:lvl4pPr lvl="3">
              <a:spcBef>
                <a:spcPts val="0"/>
              </a:spcBef>
              <a:spcAft>
                <a:spcPts val="0"/>
              </a:spcAft>
              <a:buClr>
                <a:schemeClr val="dk1"/>
              </a:buClr>
              <a:buSzPts val="2800"/>
              <a:buFont typeface="Unbounded Medium"/>
              <a:buNone/>
              <a:defRPr sz="2800">
                <a:solidFill>
                  <a:schemeClr val="dk1"/>
                </a:solidFill>
                <a:latin typeface="Unbounded Medium"/>
                <a:ea typeface="Unbounded Medium"/>
                <a:cs typeface="Unbounded Medium"/>
                <a:sym typeface="Unbounded Medium"/>
              </a:defRPr>
            </a:lvl4pPr>
            <a:lvl5pPr lvl="4">
              <a:spcBef>
                <a:spcPts val="0"/>
              </a:spcBef>
              <a:spcAft>
                <a:spcPts val="0"/>
              </a:spcAft>
              <a:buClr>
                <a:schemeClr val="dk1"/>
              </a:buClr>
              <a:buSzPts val="2800"/>
              <a:buFont typeface="Unbounded Medium"/>
              <a:buNone/>
              <a:defRPr sz="2800">
                <a:solidFill>
                  <a:schemeClr val="dk1"/>
                </a:solidFill>
                <a:latin typeface="Unbounded Medium"/>
                <a:ea typeface="Unbounded Medium"/>
                <a:cs typeface="Unbounded Medium"/>
                <a:sym typeface="Unbounded Medium"/>
              </a:defRPr>
            </a:lvl5pPr>
            <a:lvl6pPr lvl="5">
              <a:spcBef>
                <a:spcPts val="0"/>
              </a:spcBef>
              <a:spcAft>
                <a:spcPts val="0"/>
              </a:spcAft>
              <a:buClr>
                <a:schemeClr val="dk1"/>
              </a:buClr>
              <a:buSzPts val="2800"/>
              <a:buFont typeface="Unbounded Medium"/>
              <a:buNone/>
              <a:defRPr sz="2800">
                <a:solidFill>
                  <a:schemeClr val="dk1"/>
                </a:solidFill>
                <a:latin typeface="Unbounded Medium"/>
                <a:ea typeface="Unbounded Medium"/>
                <a:cs typeface="Unbounded Medium"/>
                <a:sym typeface="Unbounded Medium"/>
              </a:defRPr>
            </a:lvl6pPr>
            <a:lvl7pPr lvl="6">
              <a:spcBef>
                <a:spcPts val="0"/>
              </a:spcBef>
              <a:spcAft>
                <a:spcPts val="0"/>
              </a:spcAft>
              <a:buClr>
                <a:schemeClr val="dk1"/>
              </a:buClr>
              <a:buSzPts val="2800"/>
              <a:buFont typeface="Unbounded Medium"/>
              <a:buNone/>
              <a:defRPr sz="2800">
                <a:solidFill>
                  <a:schemeClr val="dk1"/>
                </a:solidFill>
                <a:latin typeface="Unbounded Medium"/>
                <a:ea typeface="Unbounded Medium"/>
                <a:cs typeface="Unbounded Medium"/>
                <a:sym typeface="Unbounded Medium"/>
              </a:defRPr>
            </a:lvl7pPr>
            <a:lvl8pPr lvl="7">
              <a:spcBef>
                <a:spcPts val="0"/>
              </a:spcBef>
              <a:spcAft>
                <a:spcPts val="0"/>
              </a:spcAft>
              <a:buClr>
                <a:schemeClr val="dk1"/>
              </a:buClr>
              <a:buSzPts val="2800"/>
              <a:buFont typeface="Unbounded Medium"/>
              <a:buNone/>
              <a:defRPr sz="2800">
                <a:solidFill>
                  <a:schemeClr val="dk1"/>
                </a:solidFill>
                <a:latin typeface="Unbounded Medium"/>
                <a:ea typeface="Unbounded Medium"/>
                <a:cs typeface="Unbounded Medium"/>
                <a:sym typeface="Unbounded Medium"/>
              </a:defRPr>
            </a:lvl8pPr>
            <a:lvl9pPr lvl="8">
              <a:spcBef>
                <a:spcPts val="0"/>
              </a:spcBef>
              <a:spcAft>
                <a:spcPts val="0"/>
              </a:spcAft>
              <a:buClr>
                <a:schemeClr val="dk1"/>
              </a:buClr>
              <a:buSzPts val="2800"/>
              <a:buFont typeface="Unbounded Medium"/>
              <a:buNone/>
              <a:defRPr sz="2800">
                <a:solidFill>
                  <a:schemeClr val="dk1"/>
                </a:solidFill>
                <a:latin typeface="Unbounded Medium"/>
                <a:ea typeface="Unbounded Medium"/>
                <a:cs typeface="Unbounded Medium"/>
                <a:sym typeface="Unbounded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9" name="Picture 8" descr="Intelligence artificielle : éthique ? Vous avez dit éthique ? - Solutions  Magazine">
            <a:extLst>
              <a:ext uri="{FF2B5EF4-FFF2-40B4-BE49-F238E27FC236}">
                <a16:creationId xmlns:a16="http://schemas.microsoft.com/office/drawing/2014/main" id="{60D11BA4-CE57-1578-4393-FAE3B3A4AB19}"/>
              </a:ext>
            </a:extLst>
          </p:cNvPr>
          <p:cNvPicPr>
            <a:picLocks noChangeAspect="1"/>
          </p:cNvPicPr>
          <p:nvPr/>
        </p:nvPicPr>
        <p:blipFill>
          <a:blip r:embed="rId3"/>
          <a:stretch>
            <a:fillRect/>
          </a:stretch>
        </p:blipFill>
        <p:spPr>
          <a:xfrm>
            <a:off x="3313" y="-945"/>
            <a:ext cx="2743199" cy="1766086"/>
          </a:xfrm>
          <a:prstGeom prst="rect">
            <a:avLst/>
          </a:prstGeom>
        </p:spPr>
      </p:pic>
      <p:pic>
        <p:nvPicPr>
          <p:cNvPr id="10" name="Picture 9">
            <a:extLst>
              <a:ext uri="{FF2B5EF4-FFF2-40B4-BE49-F238E27FC236}">
                <a16:creationId xmlns:a16="http://schemas.microsoft.com/office/drawing/2014/main" id="{D4E3878E-70E4-E950-535A-BC24AA74113E}"/>
              </a:ext>
            </a:extLst>
          </p:cNvPr>
          <p:cNvPicPr>
            <a:picLocks noChangeAspect="1"/>
          </p:cNvPicPr>
          <p:nvPr/>
        </p:nvPicPr>
        <p:blipFill>
          <a:blip r:embed="rId4"/>
          <a:stretch>
            <a:fillRect/>
          </a:stretch>
        </p:blipFill>
        <p:spPr>
          <a:xfrm>
            <a:off x="7994996" y="3106"/>
            <a:ext cx="1088749" cy="1567484"/>
          </a:xfrm>
          <a:prstGeom prst="rect">
            <a:avLst/>
          </a:prstGeom>
        </p:spPr>
      </p:pic>
      <p:sp>
        <p:nvSpPr>
          <p:cNvPr id="11" name="TextBox 10">
            <a:extLst>
              <a:ext uri="{FF2B5EF4-FFF2-40B4-BE49-F238E27FC236}">
                <a16:creationId xmlns:a16="http://schemas.microsoft.com/office/drawing/2014/main" id="{F1D370F5-82A6-A0A0-A042-93BA76F91935}"/>
              </a:ext>
            </a:extLst>
          </p:cNvPr>
          <p:cNvSpPr txBox="1"/>
          <p:nvPr/>
        </p:nvSpPr>
        <p:spPr>
          <a:xfrm>
            <a:off x="4540" y="3867319"/>
            <a:ext cx="3562326" cy="1277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u="sng">
                <a:solidFill>
                  <a:schemeClr val="bg1"/>
                </a:solidFill>
              </a:rPr>
              <a:t>Groupe 2 </a:t>
            </a:r>
            <a:r>
              <a:rPr lang="en-US" sz="1100">
                <a:solidFill>
                  <a:schemeClr val="bg1"/>
                </a:solidFill>
              </a:rPr>
              <a:t>: </a:t>
            </a:r>
            <a:br>
              <a:rPr lang="en-US" sz="1100"/>
            </a:br>
            <a:r>
              <a:rPr lang="en-US" sz="1100">
                <a:solidFill>
                  <a:schemeClr val="bg1"/>
                </a:solidFill>
              </a:rPr>
              <a:t>ZANNOU </a:t>
            </a:r>
            <a:r>
              <a:rPr lang="en-US" sz="1100" err="1">
                <a:solidFill>
                  <a:schemeClr val="bg1"/>
                </a:solidFill>
              </a:rPr>
              <a:t>Djivede</a:t>
            </a:r>
            <a:r>
              <a:rPr lang="en-US" sz="1100">
                <a:solidFill>
                  <a:schemeClr val="bg1"/>
                </a:solidFill>
              </a:rPr>
              <a:t> </a:t>
            </a:r>
            <a:r>
              <a:rPr lang="en-US" sz="1100" err="1">
                <a:solidFill>
                  <a:schemeClr val="bg1"/>
                </a:solidFill>
              </a:rPr>
              <a:t>Rachidatou</a:t>
            </a:r>
            <a:endParaRPr lang="en-US" sz="1100">
              <a:solidFill>
                <a:schemeClr val="bg1"/>
              </a:solidFill>
            </a:endParaRPr>
          </a:p>
          <a:p>
            <a:r>
              <a:rPr lang="en-US" sz="1100">
                <a:solidFill>
                  <a:schemeClr val="bg1"/>
                </a:solidFill>
              </a:rPr>
              <a:t>ZARA Malloum</a:t>
            </a:r>
          </a:p>
          <a:p>
            <a:r>
              <a:rPr lang="en-US" sz="1100">
                <a:solidFill>
                  <a:schemeClr val="bg1"/>
                </a:solidFill>
              </a:rPr>
              <a:t>AÏCHATOU Laree</a:t>
            </a:r>
          </a:p>
          <a:p>
            <a:r>
              <a:rPr lang="en-US" sz="1100">
                <a:solidFill>
                  <a:schemeClr val="bg1"/>
                </a:solidFill>
              </a:rPr>
              <a:t>BAMAGALENA Lucien</a:t>
            </a:r>
          </a:p>
          <a:p>
            <a:r>
              <a:rPr lang="en-US" sz="1100">
                <a:solidFill>
                  <a:schemeClr val="bg1"/>
                </a:solidFill>
              </a:rPr>
              <a:t>PARMENTIER Lisa</a:t>
            </a:r>
          </a:p>
          <a:p>
            <a:r>
              <a:rPr lang="en-US" sz="1100">
                <a:solidFill>
                  <a:schemeClr val="bg1"/>
                </a:solidFill>
              </a:rPr>
              <a:t>FEUVOU KANA Sorelle</a:t>
            </a:r>
          </a:p>
        </p:txBody>
      </p:sp>
      <p:sp>
        <p:nvSpPr>
          <p:cNvPr id="13" name="TextBox 12">
            <a:extLst>
              <a:ext uri="{FF2B5EF4-FFF2-40B4-BE49-F238E27FC236}">
                <a16:creationId xmlns:a16="http://schemas.microsoft.com/office/drawing/2014/main" id="{F41BC3BA-26CA-99A7-F636-385617443D66}"/>
              </a:ext>
            </a:extLst>
          </p:cNvPr>
          <p:cNvSpPr txBox="1"/>
          <p:nvPr/>
        </p:nvSpPr>
        <p:spPr>
          <a:xfrm>
            <a:off x="4891731" y="4713095"/>
            <a:ext cx="424917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fr-FR" sz="1100" kern="1200" cap="all" spc="200">
                <a:solidFill>
                  <a:schemeClr val="bg1"/>
                </a:solidFill>
                <a:ea typeface="+mn-ea"/>
                <a:cs typeface="+mn-cs"/>
              </a:rPr>
              <a:t>C</a:t>
            </a:r>
            <a:r>
              <a:rPr lang="fr-FR" sz="1100" kern="1200" spc="200">
                <a:solidFill>
                  <a:schemeClr val="bg1"/>
                </a:solidFill>
                <a:ea typeface="+mn-ea"/>
                <a:cs typeface="+mn-cs"/>
              </a:rPr>
              <a:t>ours</a:t>
            </a:r>
            <a:r>
              <a:rPr lang="fr-FR" sz="1100" kern="1200" cap="all" spc="200">
                <a:solidFill>
                  <a:schemeClr val="bg1"/>
                </a:solidFill>
                <a:ea typeface="+mn-ea"/>
                <a:cs typeface="+mn-cs"/>
              </a:rPr>
              <a:t> E</a:t>
            </a:r>
            <a:r>
              <a:rPr lang="fr-FR" sz="1100" kern="1200" spc="200">
                <a:solidFill>
                  <a:schemeClr val="bg1"/>
                </a:solidFill>
                <a:ea typeface="+mn-ea"/>
                <a:cs typeface="+mn-cs"/>
              </a:rPr>
              <a:t>thique</a:t>
            </a:r>
            <a:br>
              <a:rPr lang="fr-FR" sz="1100" kern="1200" cap="all" spc="200">
                <a:ea typeface="+mn-ea"/>
                <a:cs typeface="+mn-cs"/>
              </a:rPr>
            </a:br>
            <a:r>
              <a:rPr lang="fr-FR" sz="1100" kern="1200" cap="all" spc="200">
                <a:solidFill>
                  <a:schemeClr val="bg1"/>
                </a:solidFill>
                <a:ea typeface="+mn-ea"/>
              </a:rPr>
              <a:t>I</a:t>
            </a:r>
            <a:r>
              <a:rPr lang="fr-FR" sz="1100" kern="1200" spc="200">
                <a:solidFill>
                  <a:schemeClr val="bg1"/>
                </a:solidFill>
                <a:ea typeface="+mn-ea"/>
              </a:rPr>
              <a:t>ntervenant</a:t>
            </a:r>
            <a:r>
              <a:rPr lang="fr-FR" sz="1100" kern="1200" cap="all" spc="200">
                <a:solidFill>
                  <a:schemeClr val="bg1"/>
                </a:solidFill>
                <a:ea typeface="+mn-ea"/>
              </a:rPr>
              <a:t> : P</a:t>
            </a:r>
            <a:r>
              <a:rPr lang="fr-FR" sz="1100" kern="1200" spc="200">
                <a:solidFill>
                  <a:schemeClr val="bg1"/>
                </a:solidFill>
                <a:ea typeface="+mn-ea"/>
              </a:rPr>
              <a:t>atrick</a:t>
            </a:r>
            <a:r>
              <a:rPr lang="fr-FR" sz="1100" kern="1200" cap="all" spc="200">
                <a:solidFill>
                  <a:schemeClr val="bg1"/>
                </a:solidFill>
                <a:ea typeface="+mn-ea"/>
              </a:rPr>
              <a:t> SZYCHTER</a:t>
            </a:r>
          </a:p>
        </p:txBody>
      </p:sp>
      <p:sp>
        <p:nvSpPr>
          <p:cNvPr id="16" name="TextBox 15">
            <a:extLst>
              <a:ext uri="{FF2B5EF4-FFF2-40B4-BE49-F238E27FC236}">
                <a16:creationId xmlns:a16="http://schemas.microsoft.com/office/drawing/2014/main" id="{19651532-9810-F041-4B03-F3D9D5619470}"/>
              </a:ext>
            </a:extLst>
          </p:cNvPr>
          <p:cNvSpPr txBox="1"/>
          <p:nvPr/>
        </p:nvSpPr>
        <p:spPr>
          <a:xfrm>
            <a:off x="2277243" y="1762219"/>
            <a:ext cx="4592728"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sz="3600" b="1"/>
              <a:t>Charte Ethique</a:t>
            </a:r>
          </a:p>
          <a:p>
            <a:pPr algn="ctr"/>
            <a:r>
              <a:rPr lang="fr-FR" sz="4000" b="1"/>
              <a:t>Fast Consulting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a:extLst>
            <a:ext uri="{FF2B5EF4-FFF2-40B4-BE49-F238E27FC236}">
              <a16:creationId xmlns:a16="http://schemas.microsoft.com/office/drawing/2014/main" id="{E79A7317-C613-B1A2-8DDE-E5D5FB3D7335}"/>
            </a:ext>
          </a:extLst>
        </p:cNvPr>
        <p:cNvGrpSpPr/>
        <p:nvPr/>
      </p:nvGrpSpPr>
      <p:grpSpPr>
        <a:xfrm>
          <a:off x="0" y="0"/>
          <a:ext cx="0" cy="0"/>
          <a:chOff x="0" y="0"/>
          <a:chExt cx="0" cy="0"/>
        </a:xfrm>
      </p:grpSpPr>
      <p:sp>
        <p:nvSpPr>
          <p:cNvPr id="6" name="Google Shape;229;p33">
            <a:extLst>
              <a:ext uri="{FF2B5EF4-FFF2-40B4-BE49-F238E27FC236}">
                <a16:creationId xmlns:a16="http://schemas.microsoft.com/office/drawing/2014/main" id="{C8E5F486-0F01-575C-CF68-04065163F58E}"/>
              </a:ext>
            </a:extLst>
          </p:cNvPr>
          <p:cNvSpPr/>
          <p:nvPr/>
        </p:nvSpPr>
        <p:spPr>
          <a:xfrm>
            <a:off x="-8359" y="8818"/>
            <a:ext cx="1141500" cy="11415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230;p33">
            <a:extLst>
              <a:ext uri="{FF2B5EF4-FFF2-40B4-BE49-F238E27FC236}">
                <a16:creationId xmlns:a16="http://schemas.microsoft.com/office/drawing/2014/main" id="{87078450-38D8-ABE4-CC5D-F62AA1F8EEE3}"/>
              </a:ext>
            </a:extLst>
          </p:cNvPr>
          <p:cNvSpPr txBox="1">
            <a:spLocks/>
          </p:cNvSpPr>
          <p:nvPr/>
        </p:nvSpPr>
        <p:spPr>
          <a:xfrm>
            <a:off x="1234216" y="1364889"/>
            <a:ext cx="8257741" cy="1206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1pPr>
            <a:lvl2pPr marR="0" lvl="1"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2pPr>
            <a:lvl3pPr marR="0" lvl="2"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3pPr>
            <a:lvl4pPr marR="0" lvl="3"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4pPr>
            <a:lvl5pPr marR="0" lvl="4"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5pPr>
            <a:lvl6pPr marR="0" lvl="5"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6pPr>
            <a:lvl7pPr marR="0" lvl="6"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7pPr>
            <a:lvl8pPr marR="0" lvl="7"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8pPr>
            <a:lvl9pPr marR="0" lvl="8"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9pPr>
          </a:lstStyle>
          <a:p>
            <a:pPr>
              <a:buSzPts val="1100"/>
            </a:pPr>
            <a:r>
              <a:rPr lang="en"/>
              <a:t>Bienvenue chez Fast Consulting!</a:t>
            </a:r>
          </a:p>
        </p:txBody>
      </p:sp>
      <mc:AlternateContent xmlns:mc="http://schemas.openxmlformats.org/markup-compatibility/2006">
        <mc:Choice xmlns:am3d="http://schemas.microsoft.com/office/drawing/2017/model3d" Requires="am3d">
          <p:graphicFrame>
            <p:nvGraphicFramePr>
              <p:cNvPr id="3" name="Modèle 3D 2" descr="Poignée de main">
                <a:extLst>
                  <a:ext uri="{FF2B5EF4-FFF2-40B4-BE49-F238E27FC236}">
                    <a16:creationId xmlns:a16="http://schemas.microsoft.com/office/drawing/2014/main" id="{3F027BCF-32C1-D5D7-1384-B14FE4E9F3B4}"/>
                  </a:ext>
                </a:extLst>
              </p:cNvPr>
              <p:cNvGraphicFramePr>
                <a:graphicFrameLocks noChangeAspect="1"/>
              </p:cNvGraphicFramePr>
              <p:nvPr>
                <p:extLst>
                  <p:ext uri="{D42A27DB-BD31-4B8C-83A1-F6EECF244321}">
                    <p14:modId xmlns:p14="http://schemas.microsoft.com/office/powerpoint/2010/main" val="3097154747"/>
                  </p:ext>
                </p:extLst>
              </p:nvPr>
            </p:nvGraphicFramePr>
            <p:xfrm>
              <a:off x="2809051" y="2726641"/>
              <a:ext cx="3525895" cy="1891249"/>
            </p:xfrm>
            <a:graphic>
              <a:graphicData uri="http://schemas.microsoft.com/office/drawing/2017/model3d">
                <am3d:model3d r:embed="rId3">
                  <am3d:spPr>
                    <a:xfrm>
                      <a:off x="0" y="0"/>
                      <a:ext cx="3525895" cy="1891249"/>
                    </a:xfrm>
                    <a:prstGeom prst="rect">
                      <a:avLst/>
                    </a:prstGeom>
                  </am3d:spPr>
                  <am3d:camera>
                    <am3d:pos x="0" y="0" z="52002578"/>
                    <am3d:up dx="0" dy="36000000" dz="0"/>
                    <am3d:lookAt x="0" y="0" z="0"/>
                    <am3d:perspective fov="2700000"/>
                  </am3d:camera>
                  <am3d:trans>
                    <am3d:meterPerModelUnit n="20063" d="1000000"/>
                    <am3d:preTrans dx="15833" dy="-6963336" dz="-42949"/>
                    <am3d:scale>
                      <am3d:sx n="1000000" d="1000000"/>
                      <am3d:sy n="1000000" d="1000000"/>
                      <am3d:sz n="1000000" d="1000000"/>
                    </am3d:scale>
                    <am3d:rot ax="-989183" ay="1850696" az="-517701"/>
                    <am3d:postTrans dx="0" dy="0" dz="0"/>
                  </am3d:trans>
                  <am3d:raster rName="Office3DRenderer" rVer="16.0.8326">
                    <am3d:blip r:embed="rId4"/>
                  </am3d:raster>
                  <am3d:objViewport viewportSz="3925053"/>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Modèle 3D 2" descr="Poignée de main">
                <a:extLst>
                  <a:ext uri="{FF2B5EF4-FFF2-40B4-BE49-F238E27FC236}">
                    <a16:creationId xmlns:a16="http://schemas.microsoft.com/office/drawing/2014/main" id="{3F027BCF-32C1-D5D7-1384-B14FE4E9F3B4}"/>
                  </a:ext>
                </a:extLst>
              </p:cNvPr>
              <p:cNvPicPr>
                <a:picLocks noGrp="1" noRot="1" noChangeAspect="1" noMove="1" noResize="1" noEditPoints="1" noAdjustHandles="1" noChangeArrowheads="1" noChangeShapeType="1" noCrop="1"/>
              </p:cNvPicPr>
              <p:nvPr/>
            </p:nvPicPr>
            <p:blipFill>
              <a:blip r:embed="rId4"/>
              <a:stretch>
                <a:fillRect/>
              </a:stretch>
            </p:blipFill>
            <p:spPr>
              <a:xfrm>
                <a:off x="2809051" y="2726641"/>
                <a:ext cx="3525895" cy="1891249"/>
              </a:xfrm>
              <a:prstGeom prst="rect">
                <a:avLst/>
              </a:prstGeom>
            </p:spPr>
          </p:pic>
        </mc:Fallback>
      </mc:AlternateContent>
    </p:spTree>
    <p:extLst>
      <p:ext uri="{BB962C8B-B14F-4D97-AF65-F5344CB8AC3E}">
        <p14:creationId xmlns:p14="http://schemas.microsoft.com/office/powerpoint/2010/main" val="353904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655606" y="300137"/>
            <a:ext cx="7663754" cy="492208"/>
          </a:xfrm>
          <a:prstGeom prst="rect">
            <a:avLst/>
          </a:prstGeom>
        </p:spPr>
        <p:txBody>
          <a:bodyPr spcFirstLastPara="1" wrap="square" lIns="91425" tIns="91425" rIns="91425" bIns="91425" anchor="t" anchorCtr="0">
            <a:noAutofit/>
          </a:bodyPr>
          <a:lstStyle/>
          <a:p>
            <a:pPr algn="ctr"/>
            <a:r>
              <a:rPr lang="fr-FR" sz="1800" b="1">
                <a:solidFill>
                  <a:srgbClr val="000000"/>
                </a:solidFill>
                <a:latin typeface="Arial"/>
                <a:cs typeface="Arial"/>
              </a:rPr>
              <a:t>PREAMBULE</a:t>
            </a:r>
            <a:endParaRPr lang="fr-FR" sz="1800" b="1"/>
          </a:p>
        </p:txBody>
      </p:sp>
      <p:sp>
        <p:nvSpPr>
          <p:cNvPr id="5" name="ZoneTexte 4">
            <a:extLst>
              <a:ext uri="{FF2B5EF4-FFF2-40B4-BE49-F238E27FC236}">
                <a16:creationId xmlns:a16="http://schemas.microsoft.com/office/drawing/2014/main" id="{62BBF50A-2700-5711-5DA1-FB5D68A7D953}"/>
              </a:ext>
            </a:extLst>
          </p:cNvPr>
          <p:cNvSpPr txBox="1"/>
          <p:nvPr/>
        </p:nvSpPr>
        <p:spPr>
          <a:xfrm>
            <a:off x="542682" y="1284630"/>
            <a:ext cx="8305262"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b="1"/>
              <a:t>Fast Consulting</a:t>
            </a:r>
            <a:r>
              <a:rPr lang="fr-FR"/>
              <a:t> est une Entreprise de Services du Numérique (ESN) qui s'engage à respecter les principes d'éthique et de responsabilité dans l'ensemble de ses activités. La présente charte vise à définir les valeurs et les principes fondamentaux qui guident l'entreprise dans sa gestion des données, de ses relations avec ses clients, ses collaborateurs et la société en général. </a:t>
            </a:r>
          </a:p>
          <a:p>
            <a:pPr algn="just"/>
            <a:endParaRPr lang="fr-FR"/>
          </a:p>
          <a:p>
            <a:pPr algn="just"/>
            <a:r>
              <a:rPr lang="fr-FR"/>
              <a:t>Fast Consulting exprime au travers de cette nouvelle </a:t>
            </a:r>
            <a:r>
              <a:rPr lang="fr-FR" b="1"/>
              <a:t>Charte Ethique</a:t>
            </a:r>
            <a:r>
              <a:rPr lang="fr-FR"/>
              <a:t>, ses engagements pour un comportement animé par l’ensemble de ses valeurs et principes d’actions vis-à-vis de ses clients, sociétaire existence. </a:t>
            </a:r>
          </a:p>
          <a:p>
            <a:pPr algn="just"/>
            <a:endParaRPr lang="fr-FR"/>
          </a:p>
          <a:p>
            <a:pPr algn="just"/>
            <a:r>
              <a:rPr lang="fr-FR"/>
              <a:t>Notre Charte Ethique est portée à la connaissance des administrateurs et de l’ensemble de nos collaborateurs. Elle est déclinée par chaque entité sous une forme adaptée à ses spécificités et intégrée dans ses procédures de contrôle interne. </a:t>
            </a:r>
          </a:p>
          <a:p>
            <a:pPr algn="just"/>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p:nvPr/>
        </p:nvSpPr>
        <p:spPr>
          <a:xfrm>
            <a:off x="1146177" y="1491349"/>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9" name="Google Shape;209;p32"/>
          <p:cNvSpPr/>
          <p:nvPr/>
        </p:nvSpPr>
        <p:spPr>
          <a:xfrm>
            <a:off x="1121492" y="2229517"/>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0" name="Google Shape;210;p32"/>
          <p:cNvSpPr/>
          <p:nvPr/>
        </p:nvSpPr>
        <p:spPr>
          <a:xfrm>
            <a:off x="1139293" y="760172"/>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1" name="Google Shape;211;p32"/>
          <p:cNvSpPr/>
          <p:nvPr/>
        </p:nvSpPr>
        <p:spPr>
          <a:xfrm>
            <a:off x="1116274" y="3073486"/>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2" name="Google Shape;212;p32"/>
          <p:cNvSpPr txBox="1">
            <a:spLocks noGrp="1"/>
          </p:cNvSpPr>
          <p:nvPr>
            <p:ph type="title" idx="14"/>
          </p:nvPr>
        </p:nvSpPr>
        <p:spPr>
          <a:xfrm>
            <a:off x="1114506" y="1635981"/>
            <a:ext cx="7758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3" name="Google Shape;213;p32"/>
          <p:cNvSpPr txBox="1">
            <a:spLocks noGrp="1"/>
          </p:cNvSpPr>
          <p:nvPr>
            <p:ph type="title"/>
          </p:nvPr>
        </p:nvSpPr>
        <p:spPr>
          <a:xfrm>
            <a:off x="720000" y="5265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Sommaire</a:t>
            </a:r>
            <a:endParaRPr/>
          </a:p>
        </p:txBody>
      </p:sp>
      <p:sp>
        <p:nvSpPr>
          <p:cNvPr id="214" name="Google Shape;214;p32"/>
          <p:cNvSpPr txBox="1">
            <a:spLocks noGrp="1"/>
          </p:cNvSpPr>
          <p:nvPr>
            <p:ph type="title" idx="13"/>
          </p:nvPr>
        </p:nvSpPr>
        <p:spPr>
          <a:xfrm>
            <a:off x="1081292" y="2368798"/>
            <a:ext cx="7758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 name="Google Shape;215;p32"/>
          <p:cNvSpPr txBox="1">
            <a:spLocks noGrp="1"/>
          </p:cNvSpPr>
          <p:nvPr>
            <p:ph type="title" idx="9"/>
          </p:nvPr>
        </p:nvSpPr>
        <p:spPr>
          <a:xfrm>
            <a:off x="1081292" y="896522"/>
            <a:ext cx="7758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6" name="Google Shape;216;p32"/>
          <p:cNvSpPr txBox="1">
            <a:spLocks noGrp="1"/>
          </p:cNvSpPr>
          <p:nvPr>
            <p:ph type="title" idx="2"/>
          </p:nvPr>
        </p:nvSpPr>
        <p:spPr>
          <a:xfrm>
            <a:off x="1939499" y="1576047"/>
            <a:ext cx="3031293" cy="656383"/>
          </a:xfrm>
          <a:prstGeom prst="rect">
            <a:avLst/>
          </a:prstGeom>
        </p:spPr>
        <p:txBody>
          <a:bodyPr spcFirstLastPara="1" wrap="square" lIns="91425" tIns="91425" rIns="91425" bIns="91425" anchor="b" anchorCtr="0">
            <a:noAutofit/>
          </a:bodyPr>
          <a:lstStyle/>
          <a:p>
            <a:r>
              <a:rPr lang="en" sz="2000">
                <a:solidFill>
                  <a:srgbClr val="1F1F1F"/>
                </a:solidFill>
                <a:latin typeface="Arial"/>
                <a:cs typeface="Arial"/>
              </a:rPr>
              <a:t>Nos valeurs-missions</a:t>
            </a:r>
          </a:p>
          <a:p>
            <a:br>
              <a:rPr lang="en-US" sz="2000">
                <a:latin typeface="Arial"/>
                <a:cs typeface="Arial"/>
              </a:rPr>
            </a:br>
            <a:endParaRPr lang="en-US" sz="2000">
              <a:latin typeface="Arial"/>
              <a:cs typeface="Arial"/>
            </a:endParaRPr>
          </a:p>
          <a:p>
            <a:pPr marL="0" lvl="0" indent="0" algn="l">
              <a:spcBef>
                <a:spcPts val="0"/>
              </a:spcBef>
              <a:spcAft>
                <a:spcPts val="0"/>
              </a:spcAft>
              <a:buNone/>
            </a:pPr>
            <a:endParaRPr lang="en" sz="2000">
              <a:latin typeface="Arial"/>
              <a:cs typeface="Arial"/>
            </a:endParaRPr>
          </a:p>
        </p:txBody>
      </p:sp>
      <p:sp>
        <p:nvSpPr>
          <p:cNvPr id="217" name="Google Shape;217;p32"/>
          <p:cNvSpPr txBox="1">
            <a:spLocks noGrp="1"/>
          </p:cNvSpPr>
          <p:nvPr>
            <p:ph type="title" idx="15"/>
          </p:nvPr>
        </p:nvSpPr>
        <p:spPr>
          <a:xfrm>
            <a:off x="1077793" y="3206954"/>
            <a:ext cx="775800" cy="42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18" name="Google Shape;218;p32"/>
          <p:cNvSpPr txBox="1">
            <a:spLocks noGrp="1"/>
          </p:cNvSpPr>
          <p:nvPr>
            <p:ph type="title" idx="3"/>
          </p:nvPr>
        </p:nvSpPr>
        <p:spPr>
          <a:xfrm>
            <a:off x="1950050" y="1248081"/>
            <a:ext cx="4291771" cy="775800"/>
          </a:xfrm>
          <a:prstGeom prst="rect">
            <a:avLst/>
          </a:prstGeom>
        </p:spPr>
        <p:txBody>
          <a:bodyPr spcFirstLastPara="1" wrap="square" lIns="91425" tIns="91425" rIns="91425" bIns="91425" anchor="b" anchorCtr="0">
            <a:noAutofit/>
          </a:bodyPr>
          <a:lstStyle/>
          <a:p>
            <a:r>
              <a:rPr lang="en" sz="2000">
                <a:solidFill>
                  <a:srgbClr val="1F1F1F"/>
                </a:solidFill>
                <a:latin typeface="Arial"/>
                <a:cs typeface="Arial"/>
              </a:rPr>
              <a:t>Nos engagements d'employeurs</a:t>
            </a:r>
            <a:endParaRPr lang="en-US" sz="2000">
              <a:latin typeface="Arial"/>
              <a:cs typeface="Arial"/>
            </a:endParaRPr>
          </a:p>
        </p:txBody>
      </p:sp>
      <p:sp>
        <p:nvSpPr>
          <p:cNvPr id="221" name="Google Shape;221;p32"/>
          <p:cNvSpPr txBox="1">
            <a:spLocks noGrp="1"/>
          </p:cNvSpPr>
          <p:nvPr>
            <p:ph type="title" idx="5"/>
          </p:nvPr>
        </p:nvSpPr>
        <p:spPr>
          <a:xfrm>
            <a:off x="1950050" y="1991846"/>
            <a:ext cx="3118068" cy="775800"/>
          </a:xfrm>
          <a:prstGeom prst="rect">
            <a:avLst/>
          </a:prstGeom>
        </p:spPr>
        <p:txBody>
          <a:bodyPr spcFirstLastPara="1" wrap="square" lIns="91425" tIns="91425" rIns="91425" bIns="91425" anchor="b" anchorCtr="0">
            <a:noAutofit/>
          </a:bodyPr>
          <a:lstStyle/>
          <a:p>
            <a:r>
              <a:rPr lang="en" sz="2000">
                <a:solidFill>
                  <a:srgbClr val="1F1F1F"/>
                </a:solidFill>
                <a:latin typeface="Arial"/>
              </a:rPr>
              <a:t>Qualité de nos services</a:t>
            </a:r>
            <a:endParaRPr lang="en-US" sz="2000">
              <a:latin typeface="Arial"/>
            </a:endParaRPr>
          </a:p>
        </p:txBody>
      </p:sp>
      <p:sp>
        <p:nvSpPr>
          <p:cNvPr id="222" name="Google Shape;222;p32"/>
          <p:cNvSpPr txBox="1">
            <a:spLocks noGrp="1"/>
          </p:cNvSpPr>
          <p:nvPr>
            <p:ph type="title" idx="6"/>
          </p:nvPr>
        </p:nvSpPr>
        <p:spPr>
          <a:xfrm>
            <a:off x="1939497" y="2892322"/>
            <a:ext cx="4589905" cy="775800"/>
          </a:xfrm>
          <a:prstGeom prst="rect">
            <a:avLst/>
          </a:prstGeom>
        </p:spPr>
        <p:txBody>
          <a:bodyPr spcFirstLastPara="1" wrap="square" lIns="91425" tIns="91425" rIns="91425" bIns="91425" anchor="b" anchorCtr="0">
            <a:noAutofit/>
          </a:bodyPr>
          <a:lstStyle/>
          <a:p>
            <a:r>
              <a:rPr lang="en" sz="2000">
                <a:solidFill>
                  <a:srgbClr val="1F1F1F"/>
                </a:solidFill>
                <a:latin typeface="Arial"/>
              </a:rPr>
              <a:t>Responsabilité Sociale de l'Entreprise</a:t>
            </a:r>
            <a:endParaRPr lang="en-US" sz="2000">
              <a:latin typeface="Arial"/>
            </a:endParaRPr>
          </a:p>
        </p:txBody>
      </p:sp>
      <p:sp>
        <p:nvSpPr>
          <p:cNvPr id="8" name="Google Shape;211;p32">
            <a:extLst>
              <a:ext uri="{FF2B5EF4-FFF2-40B4-BE49-F238E27FC236}">
                <a16:creationId xmlns:a16="http://schemas.microsoft.com/office/drawing/2014/main" id="{78E34647-1A1E-E5B7-877B-9F1C1E8066BC}"/>
              </a:ext>
            </a:extLst>
          </p:cNvPr>
          <p:cNvSpPr/>
          <p:nvPr/>
        </p:nvSpPr>
        <p:spPr>
          <a:xfrm>
            <a:off x="1112336" y="3901287"/>
            <a:ext cx="695400" cy="6954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217;p32">
            <a:extLst>
              <a:ext uri="{FF2B5EF4-FFF2-40B4-BE49-F238E27FC236}">
                <a16:creationId xmlns:a16="http://schemas.microsoft.com/office/drawing/2014/main" id="{6717559C-E6C9-FF6A-C12A-974589061723}"/>
              </a:ext>
            </a:extLst>
          </p:cNvPr>
          <p:cNvSpPr txBox="1">
            <a:spLocks/>
          </p:cNvSpPr>
          <p:nvPr/>
        </p:nvSpPr>
        <p:spPr>
          <a:xfrm>
            <a:off x="1077793" y="4055259"/>
            <a:ext cx="775800" cy="42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000"/>
              <a:buFont typeface="Unbounded Medium"/>
              <a:buNone/>
              <a:defRPr sz="2300" b="0" i="0" u="none" strike="noStrike" cap="none">
                <a:solidFill>
                  <a:schemeClr val="dk1"/>
                </a:solidFill>
                <a:latin typeface="Unbounded Medium"/>
                <a:ea typeface="Unbounded Medium"/>
                <a:cs typeface="Unbounded Medium"/>
                <a:sym typeface="Unbounded Medium"/>
              </a:defRPr>
            </a:lvl1pPr>
            <a:lvl2pPr marR="0" lvl="1" algn="ctr" rtl="0">
              <a:lnSpc>
                <a:spcPct val="100000"/>
              </a:lnSpc>
              <a:spcBef>
                <a:spcPts val="0"/>
              </a:spcBef>
              <a:spcAft>
                <a:spcPts val="0"/>
              </a:spcAft>
              <a:buClr>
                <a:schemeClr val="dk1"/>
              </a:buClr>
              <a:buSzPts val="4000"/>
              <a:buFont typeface="Unbounded Medium"/>
              <a:buNone/>
              <a:defRPr sz="4000" b="0" i="0" u="none" strike="noStrike" cap="none">
                <a:solidFill>
                  <a:schemeClr val="dk1"/>
                </a:solidFill>
                <a:latin typeface="Unbounded Medium"/>
                <a:ea typeface="Unbounded Medium"/>
                <a:cs typeface="Unbounded Medium"/>
                <a:sym typeface="Unbounded Medium"/>
              </a:defRPr>
            </a:lvl2pPr>
            <a:lvl3pPr marR="0" lvl="2" algn="ctr" rtl="0">
              <a:lnSpc>
                <a:spcPct val="100000"/>
              </a:lnSpc>
              <a:spcBef>
                <a:spcPts val="0"/>
              </a:spcBef>
              <a:spcAft>
                <a:spcPts val="0"/>
              </a:spcAft>
              <a:buClr>
                <a:schemeClr val="dk1"/>
              </a:buClr>
              <a:buSzPts val="4000"/>
              <a:buFont typeface="Unbounded Medium"/>
              <a:buNone/>
              <a:defRPr sz="4000" b="0" i="0" u="none" strike="noStrike" cap="none">
                <a:solidFill>
                  <a:schemeClr val="dk1"/>
                </a:solidFill>
                <a:latin typeface="Unbounded Medium"/>
                <a:ea typeface="Unbounded Medium"/>
                <a:cs typeface="Unbounded Medium"/>
                <a:sym typeface="Unbounded Medium"/>
              </a:defRPr>
            </a:lvl3pPr>
            <a:lvl4pPr marR="0" lvl="3" algn="ctr" rtl="0">
              <a:lnSpc>
                <a:spcPct val="100000"/>
              </a:lnSpc>
              <a:spcBef>
                <a:spcPts val="0"/>
              </a:spcBef>
              <a:spcAft>
                <a:spcPts val="0"/>
              </a:spcAft>
              <a:buClr>
                <a:schemeClr val="dk1"/>
              </a:buClr>
              <a:buSzPts val="4000"/>
              <a:buFont typeface="Unbounded Medium"/>
              <a:buNone/>
              <a:defRPr sz="4000" b="0" i="0" u="none" strike="noStrike" cap="none">
                <a:solidFill>
                  <a:schemeClr val="dk1"/>
                </a:solidFill>
                <a:latin typeface="Unbounded Medium"/>
                <a:ea typeface="Unbounded Medium"/>
                <a:cs typeface="Unbounded Medium"/>
                <a:sym typeface="Unbounded Medium"/>
              </a:defRPr>
            </a:lvl4pPr>
            <a:lvl5pPr marR="0" lvl="4" algn="ctr" rtl="0">
              <a:lnSpc>
                <a:spcPct val="100000"/>
              </a:lnSpc>
              <a:spcBef>
                <a:spcPts val="0"/>
              </a:spcBef>
              <a:spcAft>
                <a:spcPts val="0"/>
              </a:spcAft>
              <a:buClr>
                <a:schemeClr val="dk1"/>
              </a:buClr>
              <a:buSzPts val="4000"/>
              <a:buFont typeface="Unbounded Medium"/>
              <a:buNone/>
              <a:defRPr sz="4000" b="0" i="0" u="none" strike="noStrike" cap="none">
                <a:solidFill>
                  <a:schemeClr val="dk1"/>
                </a:solidFill>
                <a:latin typeface="Unbounded Medium"/>
                <a:ea typeface="Unbounded Medium"/>
                <a:cs typeface="Unbounded Medium"/>
                <a:sym typeface="Unbounded Medium"/>
              </a:defRPr>
            </a:lvl5pPr>
            <a:lvl6pPr marR="0" lvl="5" algn="ctr" rtl="0">
              <a:lnSpc>
                <a:spcPct val="100000"/>
              </a:lnSpc>
              <a:spcBef>
                <a:spcPts val="0"/>
              </a:spcBef>
              <a:spcAft>
                <a:spcPts val="0"/>
              </a:spcAft>
              <a:buClr>
                <a:schemeClr val="dk1"/>
              </a:buClr>
              <a:buSzPts val="4000"/>
              <a:buFont typeface="Unbounded Medium"/>
              <a:buNone/>
              <a:defRPr sz="4000" b="0" i="0" u="none" strike="noStrike" cap="none">
                <a:solidFill>
                  <a:schemeClr val="dk1"/>
                </a:solidFill>
                <a:latin typeface="Unbounded Medium"/>
                <a:ea typeface="Unbounded Medium"/>
                <a:cs typeface="Unbounded Medium"/>
                <a:sym typeface="Unbounded Medium"/>
              </a:defRPr>
            </a:lvl6pPr>
            <a:lvl7pPr marR="0" lvl="6" algn="ctr" rtl="0">
              <a:lnSpc>
                <a:spcPct val="100000"/>
              </a:lnSpc>
              <a:spcBef>
                <a:spcPts val="0"/>
              </a:spcBef>
              <a:spcAft>
                <a:spcPts val="0"/>
              </a:spcAft>
              <a:buClr>
                <a:schemeClr val="dk1"/>
              </a:buClr>
              <a:buSzPts val="4000"/>
              <a:buFont typeface="Unbounded Medium"/>
              <a:buNone/>
              <a:defRPr sz="4000" b="0" i="0" u="none" strike="noStrike" cap="none">
                <a:solidFill>
                  <a:schemeClr val="dk1"/>
                </a:solidFill>
                <a:latin typeface="Unbounded Medium"/>
                <a:ea typeface="Unbounded Medium"/>
                <a:cs typeface="Unbounded Medium"/>
                <a:sym typeface="Unbounded Medium"/>
              </a:defRPr>
            </a:lvl7pPr>
            <a:lvl8pPr marR="0" lvl="7" algn="ctr" rtl="0">
              <a:lnSpc>
                <a:spcPct val="100000"/>
              </a:lnSpc>
              <a:spcBef>
                <a:spcPts val="0"/>
              </a:spcBef>
              <a:spcAft>
                <a:spcPts val="0"/>
              </a:spcAft>
              <a:buClr>
                <a:schemeClr val="dk1"/>
              </a:buClr>
              <a:buSzPts val="4000"/>
              <a:buFont typeface="Unbounded Medium"/>
              <a:buNone/>
              <a:defRPr sz="4000" b="0" i="0" u="none" strike="noStrike" cap="none">
                <a:solidFill>
                  <a:schemeClr val="dk1"/>
                </a:solidFill>
                <a:latin typeface="Unbounded Medium"/>
                <a:ea typeface="Unbounded Medium"/>
                <a:cs typeface="Unbounded Medium"/>
                <a:sym typeface="Unbounded Medium"/>
              </a:defRPr>
            </a:lvl8pPr>
            <a:lvl9pPr marR="0" lvl="8" algn="ctr" rtl="0">
              <a:lnSpc>
                <a:spcPct val="100000"/>
              </a:lnSpc>
              <a:spcBef>
                <a:spcPts val="0"/>
              </a:spcBef>
              <a:spcAft>
                <a:spcPts val="0"/>
              </a:spcAft>
              <a:buClr>
                <a:schemeClr val="dk1"/>
              </a:buClr>
              <a:buSzPts val="4000"/>
              <a:buFont typeface="Unbounded Medium"/>
              <a:buNone/>
              <a:defRPr sz="4000" b="0" i="0" u="none" strike="noStrike" cap="none">
                <a:solidFill>
                  <a:schemeClr val="dk1"/>
                </a:solidFill>
                <a:latin typeface="Unbounded Medium"/>
                <a:ea typeface="Unbounded Medium"/>
                <a:cs typeface="Unbounded Medium"/>
                <a:sym typeface="Unbounded Medium"/>
              </a:defRPr>
            </a:lvl9pPr>
          </a:lstStyle>
          <a:p>
            <a:r>
              <a:rPr lang="en"/>
              <a:t>05</a:t>
            </a:r>
          </a:p>
        </p:txBody>
      </p:sp>
      <p:sp>
        <p:nvSpPr>
          <p:cNvPr id="12" name="Google Shape;222;p32">
            <a:extLst>
              <a:ext uri="{FF2B5EF4-FFF2-40B4-BE49-F238E27FC236}">
                <a16:creationId xmlns:a16="http://schemas.microsoft.com/office/drawing/2014/main" id="{8CDDF3C0-BB36-239B-D02A-D505551DC50A}"/>
              </a:ext>
            </a:extLst>
          </p:cNvPr>
          <p:cNvSpPr txBox="1">
            <a:spLocks/>
          </p:cNvSpPr>
          <p:nvPr/>
        </p:nvSpPr>
        <p:spPr>
          <a:xfrm>
            <a:off x="1888136" y="3719218"/>
            <a:ext cx="4589905" cy="7587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Unbounded Medium"/>
              <a:buNone/>
              <a:defRPr sz="1800" b="0" i="0" u="none" strike="noStrike" cap="none">
                <a:solidFill>
                  <a:schemeClr val="dk1"/>
                </a:solidFill>
                <a:latin typeface="Unbounded Medium"/>
                <a:ea typeface="Unbounded Medium"/>
                <a:cs typeface="Unbounded Medium"/>
                <a:sym typeface="Unbounded Medium"/>
              </a:defRPr>
            </a:lvl1pPr>
            <a:lvl2pPr marR="0" lvl="1" algn="ctr"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2pPr>
            <a:lvl3pPr marR="0" lvl="2" algn="ctr"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3pPr>
            <a:lvl4pPr marR="0" lvl="3" algn="ctr"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4pPr>
            <a:lvl5pPr marR="0" lvl="4" algn="ctr"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5pPr>
            <a:lvl6pPr marR="0" lvl="5" algn="ctr"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6pPr>
            <a:lvl7pPr marR="0" lvl="6" algn="ctr"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7pPr>
            <a:lvl8pPr marR="0" lvl="7" algn="ctr"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8pPr>
            <a:lvl9pPr marR="0" lvl="8" algn="ctr"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9pPr>
          </a:lstStyle>
          <a:p>
            <a:r>
              <a:rPr lang="en" sz="2000">
                <a:latin typeface="Arial"/>
                <a:cs typeface="Arial"/>
              </a:rPr>
              <a:t>Conformité à la législation / Collibra</a:t>
            </a:r>
            <a:endParaRPr lang="en-US" sz="2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 name="TextBox 1">
            <a:extLst>
              <a:ext uri="{FF2B5EF4-FFF2-40B4-BE49-F238E27FC236}">
                <a16:creationId xmlns:a16="http://schemas.microsoft.com/office/drawing/2014/main" id="{9EC44E34-39C9-CB16-0B49-C8244E0BE5F7}"/>
              </a:ext>
            </a:extLst>
          </p:cNvPr>
          <p:cNvSpPr txBox="1"/>
          <p:nvPr/>
        </p:nvSpPr>
        <p:spPr>
          <a:xfrm>
            <a:off x="732289" y="1175843"/>
            <a:ext cx="8411711"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1200" b="1"/>
              <a:t>Fast Consulting </a:t>
            </a:r>
            <a:r>
              <a:rPr lang="fr-FR" sz="1200"/>
              <a:t>s’est construit autour de valeurs fortes: </a:t>
            </a:r>
          </a:p>
          <a:p>
            <a:pPr algn="just"/>
            <a:endParaRPr lang="fr-FR" sz="1200"/>
          </a:p>
          <a:p>
            <a:pPr marL="285750" indent="-285750" algn="just">
              <a:buFont typeface="Wingdings" panose="05000000000000000000" pitchFamily="2" charset="2"/>
              <a:buChar char="q"/>
            </a:pPr>
            <a:r>
              <a:rPr lang="fr-FR" sz="1200" b="1"/>
              <a:t>Transparence</a:t>
            </a:r>
            <a:r>
              <a:rPr lang="fr-FR" sz="1200"/>
              <a:t>: </a:t>
            </a:r>
            <a:r>
              <a:rPr lang="fr-FR" sz="1200">
                <a:solidFill>
                  <a:srgbClr val="141718"/>
                </a:solidFill>
              </a:rPr>
              <a:t>favorise la confiance entre les parties prenantes et assumer la responsabilité de ses décisions.</a:t>
            </a:r>
          </a:p>
          <a:p>
            <a:pPr algn="just"/>
            <a:endParaRPr lang="fr-FR" sz="1200">
              <a:solidFill>
                <a:srgbClr val="141718"/>
              </a:solidFill>
            </a:endParaRPr>
          </a:p>
          <a:p>
            <a:pPr marL="285750" indent="-285750" algn="just">
              <a:buFont typeface="Wingdings" panose="05000000000000000000" pitchFamily="2" charset="2"/>
              <a:buChar char="q"/>
            </a:pPr>
            <a:r>
              <a:rPr lang="fr-FR" sz="1200" b="1"/>
              <a:t>Respect et dignité:</a:t>
            </a:r>
            <a:r>
              <a:rPr lang="fr-FR" sz="1200"/>
              <a:t> </a:t>
            </a:r>
            <a:r>
              <a:rPr lang="fr-FR" sz="1200">
                <a:solidFill>
                  <a:srgbClr val="141718"/>
                </a:solidFill>
              </a:rPr>
              <a:t> reconnaissance et la valorisation des droits, des opinions, des croyances et des limites des autres.</a:t>
            </a:r>
            <a:endParaRPr lang="fr-FR" sz="1200"/>
          </a:p>
          <a:p>
            <a:pPr algn="just"/>
            <a:endParaRPr lang="fr-FR" sz="1200">
              <a:solidFill>
                <a:srgbClr val="141718"/>
              </a:solidFill>
            </a:endParaRPr>
          </a:p>
          <a:p>
            <a:pPr marL="285750" indent="-285750" algn="just">
              <a:buFont typeface="Wingdings" panose="05000000000000000000" pitchFamily="2" charset="2"/>
              <a:buChar char="q"/>
            </a:pPr>
            <a:r>
              <a:rPr lang="fr-FR" sz="1200" b="1"/>
              <a:t>Egalité des chances</a:t>
            </a:r>
            <a:r>
              <a:rPr lang="fr-FR" sz="1200"/>
              <a:t>: </a:t>
            </a:r>
            <a:r>
              <a:rPr lang="fr-FR" sz="1200">
                <a:solidFill>
                  <a:srgbClr val="141718"/>
                </a:solidFill>
              </a:rPr>
              <a:t>repose sur le respect de la diversité et la valorisation des différences individuelles. Cela implique de reconnaître la richesse apportée par la diversité culturelle, ethnique, religieuse et sociale.</a:t>
            </a:r>
            <a:endParaRPr lang="fr-FR" sz="1200"/>
          </a:p>
          <a:p>
            <a:pPr algn="just"/>
            <a:endParaRPr lang="fr-FR" sz="1200">
              <a:solidFill>
                <a:srgbClr val="141718"/>
              </a:solidFill>
            </a:endParaRPr>
          </a:p>
          <a:p>
            <a:pPr marL="285750" indent="-285750" algn="just">
              <a:buFont typeface="Wingdings" panose="05000000000000000000" pitchFamily="2" charset="2"/>
              <a:buChar char="q"/>
            </a:pPr>
            <a:r>
              <a:rPr lang="fr-FR" sz="1200" b="1"/>
              <a:t>Empathie</a:t>
            </a:r>
            <a:r>
              <a:rPr lang="fr-FR" sz="1200"/>
              <a:t>: </a:t>
            </a:r>
            <a:r>
              <a:rPr lang="fr-FR" sz="1200">
                <a:solidFill>
                  <a:srgbClr val="141718"/>
                </a:solidFill>
              </a:rPr>
              <a:t>capacité de reconnaître et de comprendre les émotions et les sentiments des autres, même s'ils sont différents des nôtres.</a:t>
            </a:r>
            <a:r>
              <a:rPr lang="fr-FR" sz="1200"/>
              <a:t> </a:t>
            </a:r>
          </a:p>
          <a:p>
            <a:pPr algn="just"/>
            <a:br>
              <a:rPr lang="fr-FR" sz="1200"/>
            </a:br>
            <a:r>
              <a:rPr lang="fr-FR" sz="1200"/>
              <a:t>La Société met tout en œuvre pour satisfaire ses clients, respecter les engagements pris envers ses différents Partenaires, protéger la santé et la sécurité de l’ensemble des acteurs et préserver notre environnement.</a:t>
            </a:r>
          </a:p>
          <a:p>
            <a:pPr algn="just"/>
            <a:br>
              <a:rPr lang="fr-FR" sz="1200"/>
            </a:br>
            <a:r>
              <a:rPr lang="fr-FR" sz="1200"/>
              <a:t>Libre de tout engagement, l’objectif </a:t>
            </a:r>
            <a:r>
              <a:rPr lang="fr-FR" sz="1200" b="1"/>
              <a:t>Faste Consulting </a:t>
            </a:r>
            <a:r>
              <a:rPr lang="fr-FR" sz="1200"/>
              <a:t> est, dans le respect des valeurs décrites, de proposer un accompagnement en partenariat permettant d’atteindre le meilleur niveau d’efficience à tous les stades des projets qui lui sont confiés.</a:t>
            </a:r>
          </a:p>
          <a:p>
            <a:pPr algn="just"/>
            <a:endParaRPr lang="fr-FR"/>
          </a:p>
        </p:txBody>
      </p:sp>
      <p:sp>
        <p:nvSpPr>
          <p:cNvPr id="6" name="Google Shape;229;p33">
            <a:extLst>
              <a:ext uri="{FF2B5EF4-FFF2-40B4-BE49-F238E27FC236}">
                <a16:creationId xmlns:a16="http://schemas.microsoft.com/office/drawing/2014/main" id="{EB985A1C-54FD-E534-EC2A-88BCB23F608D}"/>
              </a:ext>
            </a:extLst>
          </p:cNvPr>
          <p:cNvSpPr/>
          <p:nvPr/>
        </p:nvSpPr>
        <p:spPr>
          <a:xfrm>
            <a:off x="-8359" y="8818"/>
            <a:ext cx="1141500" cy="11415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230;p33">
            <a:extLst>
              <a:ext uri="{FF2B5EF4-FFF2-40B4-BE49-F238E27FC236}">
                <a16:creationId xmlns:a16="http://schemas.microsoft.com/office/drawing/2014/main" id="{28EBF8FD-0CCA-E4F8-B7CD-7A3615A47409}"/>
              </a:ext>
            </a:extLst>
          </p:cNvPr>
          <p:cNvSpPr txBox="1">
            <a:spLocks/>
          </p:cNvSpPr>
          <p:nvPr/>
        </p:nvSpPr>
        <p:spPr>
          <a:xfrm>
            <a:off x="1169480" y="-297709"/>
            <a:ext cx="7572931" cy="1206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1pPr>
            <a:lvl2pPr marR="0" lvl="1"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2pPr>
            <a:lvl3pPr marR="0" lvl="2"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3pPr>
            <a:lvl4pPr marR="0" lvl="3"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4pPr>
            <a:lvl5pPr marR="0" lvl="4"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5pPr>
            <a:lvl6pPr marR="0" lvl="5"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6pPr>
            <a:lvl7pPr marR="0" lvl="6"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7pPr>
            <a:lvl8pPr marR="0" lvl="7"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8pPr>
            <a:lvl9pPr marR="0" lvl="8"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9pPr>
          </a:lstStyle>
          <a:p>
            <a:pPr>
              <a:buSzPts val="1100"/>
            </a:pPr>
            <a:r>
              <a:rPr lang="en"/>
              <a:t>NOS VALEURS-MISSIONS</a:t>
            </a:r>
          </a:p>
        </p:txBody>
      </p:sp>
      <p:sp>
        <p:nvSpPr>
          <p:cNvPr id="12" name="Google Shape;231;p33">
            <a:extLst>
              <a:ext uri="{FF2B5EF4-FFF2-40B4-BE49-F238E27FC236}">
                <a16:creationId xmlns:a16="http://schemas.microsoft.com/office/drawing/2014/main" id="{4FF9DA07-5C29-CF5B-AC32-A2441E9B8537}"/>
              </a:ext>
            </a:extLst>
          </p:cNvPr>
          <p:cNvSpPr txBox="1">
            <a:spLocks/>
          </p:cNvSpPr>
          <p:nvPr/>
        </p:nvSpPr>
        <p:spPr>
          <a:xfrm>
            <a:off x="60456" y="234445"/>
            <a:ext cx="1003800" cy="674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400">
                <a:solidFill>
                  <a:schemeClr val="dk1"/>
                </a:solidFill>
                <a:latin typeface="Unbounded Medium"/>
                <a:sym typeface="Unbounded Medium"/>
              </a:rPr>
              <a:t>01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a:extLst>
            <a:ext uri="{FF2B5EF4-FFF2-40B4-BE49-F238E27FC236}">
              <a16:creationId xmlns:a16="http://schemas.microsoft.com/office/drawing/2014/main" id="{AEDA54A7-42F0-E50C-715C-0435B94CAE5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B787AAB-EDBD-C286-A7E7-80982791D39B}"/>
              </a:ext>
            </a:extLst>
          </p:cNvPr>
          <p:cNvSpPr txBox="1"/>
          <p:nvPr/>
        </p:nvSpPr>
        <p:spPr>
          <a:xfrm>
            <a:off x="732289" y="1216303"/>
            <a:ext cx="8411711"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1200" b="1"/>
              <a:t>Faste Consulting </a:t>
            </a:r>
            <a:r>
              <a:rPr lang="fr-FR" sz="1200"/>
              <a:t>a une</a:t>
            </a:r>
            <a:r>
              <a:rPr lang="fr-FR" sz="1200" b="1"/>
              <a:t> </a:t>
            </a:r>
            <a:r>
              <a:rPr lang="en" sz="1200"/>
              <a:t>démarche vise à concilier efficacité économique, équité sociale et respect de l’environnement. </a:t>
            </a:r>
          </a:p>
          <a:p>
            <a:pPr algn="just"/>
            <a:r>
              <a:rPr lang="en" sz="1200"/>
              <a:t>Cette charte est fondée sur le respect des loies et des règlementations en vigueur en France et sure ses engagements dans la manière d’exercer au mieux ses activités. </a:t>
            </a:r>
            <a:endParaRPr lang="en-US" sz="1200"/>
          </a:p>
          <a:p>
            <a:pPr algn="just"/>
            <a:r>
              <a:rPr lang="en" sz="1200"/>
              <a:t>La charte éthique a notamment pour objet de définir les principes éthiques qui concourent à ce que l'entreprise assure son développement économique. </a:t>
            </a:r>
            <a:endParaRPr lang="en-US" sz="1200"/>
          </a:p>
          <a:p>
            <a:pPr algn="just"/>
            <a:endParaRPr lang="en" sz="1200"/>
          </a:p>
          <a:p>
            <a:pPr marL="171450" indent="-171450" algn="just">
              <a:buFont typeface="Wingdings" panose="05000000000000000000" pitchFamily="2" charset="2"/>
              <a:buChar char="q"/>
            </a:pPr>
            <a:r>
              <a:rPr lang="fr" sz="1200" b="1"/>
              <a:t>Concurrence loyale et standards éthiques </a:t>
            </a:r>
            <a:endParaRPr lang="en" sz="1200"/>
          </a:p>
          <a:p>
            <a:pPr algn="just"/>
            <a:r>
              <a:rPr lang="en" sz="1200"/>
              <a:t>Veiller au respect des règles de la concurrence afin que celles-ci soient loyales et équitables. L’action commerciale de l'entreprise s’exerce dans le respect de la règlementation locale. Il s’interdit tout accord formalisé, toute pratique concertée et tout entretien informel ayant pour effet ou visant une restriction de la libre concurrence ou concurrence loyale. Les conditions financières sont ainsi fixées en toute indépendance et transparence.</a:t>
            </a:r>
          </a:p>
          <a:p>
            <a:pPr algn="just"/>
            <a:endParaRPr lang="en" sz="1200"/>
          </a:p>
          <a:p>
            <a:pPr marL="171450" indent="-171450" algn="just">
              <a:buFont typeface="Wingdings" panose="05000000000000000000" pitchFamily="2" charset="2"/>
              <a:buChar char="q"/>
            </a:pPr>
            <a:r>
              <a:rPr lang="en" sz="1200" b="1"/>
              <a:t>Usage responsable de la donnée</a:t>
            </a:r>
          </a:p>
          <a:p>
            <a:pPr algn="just"/>
            <a:r>
              <a:rPr lang="en" sz="1200"/>
              <a:t>Etre attentif à une usage responsable des données, en conformité avec les normes nationales et internationales.</a:t>
            </a:r>
          </a:p>
          <a:p>
            <a:pPr algn="just"/>
            <a:endParaRPr lang="fr-FR"/>
          </a:p>
        </p:txBody>
      </p:sp>
      <p:sp>
        <p:nvSpPr>
          <p:cNvPr id="6" name="Google Shape;229;p33">
            <a:extLst>
              <a:ext uri="{FF2B5EF4-FFF2-40B4-BE49-F238E27FC236}">
                <a16:creationId xmlns:a16="http://schemas.microsoft.com/office/drawing/2014/main" id="{FEC1E34D-821A-1B3C-84AF-737FCB44BA95}"/>
              </a:ext>
            </a:extLst>
          </p:cNvPr>
          <p:cNvSpPr/>
          <p:nvPr/>
        </p:nvSpPr>
        <p:spPr>
          <a:xfrm>
            <a:off x="-8359" y="8818"/>
            <a:ext cx="1141500" cy="11415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230;p33">
            <a:extLst>
              <a:ext uri="{FF2B5EF4-FFF2-40B4-BE49-F238E27FC236}">
                <a16:creationId xmlns:a16="http://schemas.microsoft.com/office/drawing/2014/main" id="{2991A8C2-49D1-0601-A046-A185FA9FADD0}"/>
              </a:ext>
            </a:extLst>
          </p:cNvPr>
          <p:cNvSpPr txBox="1">
            <a:spLocks/>
          </p:cNvSpPr>
          <p:nvPr/>
        </p:nvSpPr>
        <p:spPr>
          <a:xfrm>
            <a:off x="1169480" y="-297709"/>
            <a:ext cx="7572931" cy="1206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1pPr>
            <a:lvl2pPr marR="0" lvl="1"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2pPr>
            <a:lvl3pPr marR="0" lvl="2"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3pPr>
            <a:lvl4pPr marR="0" lvl="3"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4pPr>
            <a:lvl5pPr marR="0" lvl="4"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5pPr>
            <a:lvl6pPr marR="0" lvl="5"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6pPr>
            <a:lvl7pPr marR="0" lvl="6"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7pPr>
            <a:lvl8pPr marR="0" lvl="7"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8pPr>
            <a:lvl9pPr marR="0" lvl="8"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9pPr>
          </a:lstStyle>
          <a:p>
            <a:pPr>
              <a:buSzPts val="1100"/>
            </a:pPr>
            <a:r>
              <a:rPr lang="en"/>
              <a:t>NOS ENGAGEMENTS</a:t>
            </a:r>
          </a:p>
        </p:txBody>
      </p:sp>
      <p:sp>
        <p:nvSpPr>
          <p:cNvPr id="12" name="Google Shape;231;p33">
            <a:extLst>
              <a:ext uri="{FF2B5EF4-FFF2-40B4-BE49-F238E27FC236}">
                <a16:creationId xmlns:a16="http://schemas.microsoft.com/office/drawing/2014/main" id="{CF48CED6-877B-03B3-C25E-5A26320EF135}"/>
              </a:ext>
            </a:extLst>
          </p:cNvPr>
          <p:cNvSpPr txBox="1">
            <a:spLocks/>
          </p:cNvSpPr>
          <p:nvPr/>
        </p:nvSpPr>
        <p:spPr>
          <a:xfrm>
            <a:off x="60456" y="234445"/>
            <a:ext cx="1003800" cy="674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400">
                <a:solidFill>
                  <a:schemeClr val="dk1"/>
                </a:solidFill>
                <a:latin typeface="Unbounded Medium"/>
                <a:sym typeface="Unbounded Medium"/>
              </a:rPr>
              <a:t>02</a:t>
            </a:r>
          </a:p>
        </p:txBody>
      </p:sp>
    </p:spTree>
    <p:extLst>
      <p:ext uri="{BB962C8B-B14F-4D97-AF65-F5344CB8AC3E}">
        <p14:creationId xmlns:p14="http://schemas.microsoft.com/office/powerpoint/2010/main" val="108257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4">
          <a:extLst>
            <a:ext uri="{FF2B5EF4-FFF2-40B4-BE49-F238E27FC236}">
              <a16:creationId xmlns:a16="http://schemas.microsoft.com/office/drawing/2014/main" id="{261321B1-59B8-0661-8758-C21FD587FFF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0CD3554-69EF-4B6C-9985-EB5E5474BE3E}"/>
              </a:ext>
            </a:extLst>
          </p:cNvPr>
          <p:cNvSpPr txBox="1"/>
          <p:nvPr/>
        </p:nvSpPr>
        <p:spPr>
          <a:xfrm>
            <a:off x="732289" y="1216303"/>
            <a:ext cx="8411711"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1200" b="1"/>
              <a:t>Fast Consulting </a:t>
            </a:r>
            <a:r>
              <a:rPr lang="fr-FR" sz="1200"/>
              <a:t>se donne l'engagement de fournir des services de qualité pour sa clientèle. Ceci passe par le respect de trois facteurs essentiels: </a:t>
            </a:r>
            <a:endParaRPr lang="en-US" sz="1200"/>
          </a:p>
          <a:p>
            <a:pPr marL="342900" indent="-342900" algn="just">
              <a:buAutoNum type="arabicPeriod"/>
            </a:pPr>
            <a:endParaRPr lang="fr-FR" sz="1200" b="1"/>
          </a:p>
          <a:p>
            <a:pPr marL="171450" indent="-171450" algn="just">
              <a:buFont typeface="Wingdings" panose="05000000000000000000" pitchFamily="2" charset="2"/>
              <a:buChar char="q"/>
            </a:pPr>
            <a:r>
              <a:rPr lang="fr-FR" sz="1200" b="1"/>
              <a:t>Professionnalisme</a:t>
            </a:r>
            <a:r>
              <a:rPr lang="fr-FR" sz="1200"/>
              <a:t>  : Nous favorisons le développement professionnel de nos employés en leur offrant des opportunités de formation et en encourageant l'acquisition de compétences techniques. Nous investissons dans le développement d'outils et de technologies qui améliorent notre compréhension des besoins et des attentes de nos clients.</a:t>
            </a:r>
          </a:p>
          <a:p>
            <a:pPr algn="just"/>
            <a:endParaRPr lang="en-US" sz="1200">
              <a:solidFill>
                <a:srgbClr val="181616"/>
              </a:solidFill>
            </a:endParaRPr>
          </a:p>
          <a:p>
            <a:pPr marL="171450" indent="-171450" algn="just">
              <a:buFont typeface="Wingdings" panose="05000000000000000000" pitchFamily="2" charset="2"/>
              <a:buChar char="q"/>
            </a:pPr>
            <a:r>
              <a:rPr lang="fr-FR" sz="1200" b="1"/>
              <a:t>Usage responsable des données</a:t>
            </a:r>
            <a:r>
              <a:rPr lang="fr-FR" sz="1200"/>
              <a:t> : Nous nous engageons à utiliser les données de manière responsable, conformément aux lois et réglementations applicables. Nous respectons la vie privée de nos employés et de nos clients en mettant en place des politiques de confidentialité et de protection des données.</a:t>
            </a:r>
          </a:p>
          <a:p>
            <a:pPr algn="just"/>
            <a:endParaRPr lang="en-US" sz="1200"/>
          </a:p>
          <a:p>
            <a:pPr marL="171450" indent="-171450" algn="just">
              <a:buFont typeface="Wingdings" panose="05000000000000000000" pitchFamily="2" charset="2"/>
              <a:buChar char="q"/>
            </a:pPr>
            <a:r>
              <a:rPr lang="fr-FR" sz="1200" b="1"/>
              <a:t>Respect et considération</a:t>
            </a:r>
            <a:r>
              <a:rPr lang="fr-FR" sz="1200"/>
              <a:t> : Nous traitons nos clients avec respect, courtoisie et considération. Nous reconnaissons leur valeur en tant qu'individus et nous nous efforçons de comprendre et de répondre à leurs besoins spécifiques.</a:t>
            </a:r>
          </a:p>
          <a:p>
            <a:pPr algn="just"/>
            <a:endParaRPr lang="fr-FR"/>
          </a:p>
        </p:txBody>
      </p:sp>
      <p:sp>
        <p:nvSpPr>
          <p:cNvPr id="6" name="Google Shape;229;p33">
            <a:extLst>
              <a:ext uri="{FF2B5EF4-FFF2-40B4-BE49-F238E27FC236}">
                <a16:creationId xmlns:a16="http://schemas.microsoft.com/office/drawing/2014/main" id="{4278FB7A-3A49-30B2-AADA-A9DFC4D25DD1}"/>
              </a:ext>
            </a:extLst>
          </p:cNvPr>
          <p:cNvSpPr/>
          <p:nvPr/>
        </p:nvSpPr>
        <p:spPr>
          <a:xfrm>
            <a:off x="-8359" y="8818"/>
            <a:ext cx="1141500" cy="11415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230;p33">
            <a:extLst>
              <a:ext uri="{FF2B5EF4-FFF2-40B4-BE49-F238E27FC236}">
                <a16:creationId xmlns:a16="http://schemas.microsoft.com/office/drawing/2014/main" id="{06DBA8A7-D9F9-061D-04C3-8D774DF033BC}"/>
              </a:ext>
            </a:extLst>
          </p:cNvPr>
          <p:cNvSpPr txBox="1">
            <a:spLocks/>
          </p:cNvSpPr>
          <p:nvPr/>
        </p:nvSpPr>
        <p:spPr>
          <a:xfrm>
            <a:off x="1169480" y="-297709"/>
            <a:ext cx="7572931" cy="1206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1pPr>
            <a:lvl2pPr marR="0" lvl="1"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2pPr>
            <a:lvl3pPr marR="0" lvl="2"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3pPr>
            <a:lvl4pPr marR="0" lvl="3"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4pPr>
            <a:lvl5pPr marR="0" lvl="4"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5pPr>
            <a:lvl6pPr marR="0" lvl="5"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6pPr>
            <a:lvl7pPr marR="0" lvl="6"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7pPr>
            <a:lvl8pPr marR="0" lvl="7"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8pPr>
            <a:lvl9pPr marR="0" lvl="8"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9pPr>
          </a:lstStyle>
          <a:p>
            <a:pPr>
              <a:buSzPts val="1100"/>
            </a:pPr>
            <a:r>
              <a:rPr lang="en"/>
              <a:t>QUALITE DE NOS SERVICES</a:t>
            </a:r>
          </a:p>
        </p:txBody>
      </p:sp>
      <p:sp>
        <p:nvSpPr>
          <p:cNvPr id="12" name="Google Shape;231;p33">
            <a:extLst>
              <a:ext uri="{FF2B5EF4-FFF2-40B4-BE49-F238E27FC236}">
                <a16:creationId xmlns:a16="http://schemas.microsoft.com/office/drawing/2014/main" id="{DE19FCCD-D314-C3A3-2FD4-0D2C3841708F}"/>
              </a:ext>
            </a:extLst>
          </p:cNvPr>
          <p:cNvSpPr txBox="1">
            <a:spLocks/>
          </p:cNvSpPr>
          <p:nvPr/>
        </p:nvSpPr>
        <p:spPr>
          <a:xfrm>
            <a:off x="60456" y="234445"/>
            <a:ext cx="1003800" cy="674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400">
                <a:solidFill>
                  <a:schemeClr val="dk1"/>
                </a:solidFill>
                <a:latin typeface="Unbounded Medium"/>
                <a:sym typeface="Unbounded Medium"/>
              </a:rPr>
              <a:t>03</a:t>
            </a:r>
          </a:p>
        </p:txBody>
      </p:sp>
    </p:spTree>
    <p:extLst>
      <p:ext uri="{BB962C8B-B14F-4D97-AF65-F5344CB8AC3E}">
        <p14:creationId xmlns:p14="http://schemas.microsoft.com/office/powerpoint/2010/main" val="306641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
          <a:extLst>
            <a:ext uri="{FF2B5EF4-FFF2-40B4-BE49-F238E27FC236}">
              <a16:creationId xmlns:a16="http://schemas.microsoft.com/office/drawing/2014/main" id="{8247B17B-D76D-7CDF-3602-474D6FCC67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DFFD3E9-474C-8798-40F4-E6EFDA438772}"/>
              </a:ext>
            </a:extLst>
          </p:cNvPr>
          <p:cNvSpPr txBox="1"/>
          <p:nvPr/>
        </p:nvSpPr>
        <p:spPr>
          <a:xfrm>
            <a:off x="732289" y="1216303"/>
            <a:ext cx="841171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200">
                <a:latin typeface="Arial"/>
              </a:rPr>
              <a:t>Mise en œuvre de la responsabilité sociale des entreprises  de Fast Consultings </a:t>
            </a:r>
            <a:endParaRPr lang="en-US" sz="1200"/>
          </a:p>
          <a:p>
            <a:pPr marL="171450" indent="-171450">
              <a:buFont typeface="Wingdings" panose="05000000000000000000" pitchFamily="2" charset="2"/>
              <a:buChar char="q"/>
            </a:pPr>
            <a:r>
              <a:rPr lang="en" sz="1200" b="1">
                <a:latin typeface="Arial"/>
              </a:rPr>
              <a:t>Impact environnemental </a:t>
            </a:r>
            <a:r>
              <a:rPr lang="en" sz="1200">
                <a:latin typeface="Arial"/>
              </a:rPr>
              <a:t>: Fast Consulting a mis en place des mesures visant à réduire son empreinte écologique, telles que la réduction de la consommation d'énergie, la promotion de l'utilisation de sources d'énergie renouvelables, la gestion efficace des déchets, le recyclage et l'utilisation de matériaux durables dans ses opérations. </a:t>
            </a:r>
            <a:endParaRPr lang="en" sz="1200"/>
          </a:p>
          <a:p>
            <a:pPr marL="171450" indent="-171450">
              <a:buFont typeface="Wingdings" panose="05000000000000000000" pitchFamily="2" charset="2"/>
              <a:buChar char="q"/>
            </a:pPr>
            <a:r>
              <a:rPr lang="en" sz="1200" b="1">
                <a:latin typeface="Arial"/>
              </a:rPr>
              <a:t>Éthique des affaires </a:t>
            </a:r>
            <a:r>
              <a:rPr lang="en" sz="1200">
                <a:latin typeface="Arial"/>
              </a:rPr>
              <a:t>: L'entreprise a une politique de lutte contre la corruption, de transparence et d'intégrité dans toutes ses activités commerciales. Elle pourrait également mettre en place des mécanismes de signalement des violations éthiques et protéger les lanceurs d'alerte.</a:t>
            </a:r>
            <a:endParaRPr lang="en" sz="1200"/>
          </a:p>
          <a:p>
            <a:pPr marL="171450" indent="-171450">
              <a:buFont typeface="Wingdings" panose="05000000000000000000" pitchFamily="2" charset="2"/>
              <a:buChar char="q"/>
            </a:pPr>
            <a:r>
              <a:rPr lang="en" sz="1200" b="1">
                <a:latin typeface="Arial"/>
              </a:rPr>
              <a:t>Relations avec les parties prenantes </a:t>
            </a:r>
            <a:r>
              <a:rPr lang="en" sz="1200">
                <a:latin typeface="Arial"/>
              </a:rPr>
              <a:t>: Fast Consulting pourrait entretien de bonnes relations avec ses clients, en veillant à ce que ses services répondent à leurs besoins et en favorisant une communication transparente. Elle pourrait également établir des partenariats avec des organisations locales pour soutenir des initiatives sociales ou environnementales.</a:t>
            </a:r>
            <a:endParaRPr lang="en" sz="1200"/>
          </a:p>
          <a:p>
            <a:pPr marL="171450" indent="-171450">
              <a:buFont typeface="Wingdings" panose="05000000000000000000" pitchFamily="2" charset="2"/>
              <a:buChar char="q"/>
            </a:pPr>
            <a:r>
              <a:rPr lang="en" sz="1200" b="1">
                <a:latin typeface="Arial"/>
              </a:rPr>
              <a:t>Développement des employés </a:t>
            </a:r>
            <a:r>
              <a:rPr lang="en" sz="1200">
                <a:latin typeface="Arial"/>
              </a:rPr>
              <a:t>: L'entreprise a investi dans le développement professionnel de ses collaborateurs en offrant des opportunités de formation continue, de mentorat et de perfectionnement des compétences. Elle pourrait également promouvoir un environnement de travail inclusif et égalitaire, en veillant à la diversité et à l'égalité des chances.     </a:t>
            </a:r>
            <a:endParaRPr lang="en" sz="1200"/>
          </a:p>
          <a:p>
            <a:pPr marL="171450" indent="-171450">
              <a:buFont typeface="Wingdings" panose="05000000000000000000" pitchFamily="2" charset="2"/>
              <a:buChar char="q"/>
            </a:pPr>
            <a:r>
              <a:rPr lang="en" sz="1200" b="1">
                <a:latin typeface="Arial"/>
              </a:rPr>
              <a:t>Responsabilité sociale </a:t>
            </a:r>
            <a:r>
              <a:rPr lang="en" sz="1200">
                <a:latin typeface="Arial"/>
              </a:rPr>
              <a:t>: Fast Consulting s'engage dans des initiatives de responsabilité sociale, telles que le bénévolat d'entreprise, le soutien à des causes sociales ou environnementales, ou encore la participation à des programmes dede mentorat pour les jeunes ou les entrepreneurs locaux.</a:t>
            </a:r>
            <a:endParaRPr lang="fr-FR"/>
          </a:p>
        </p:txBody>
      </p:sp>
      <p:sp>
        <p:nvSpPr>
          <p:cNvPr id="6" name="Google Shape;229;p33">
            <a:extLst>
              <a:ext uri="{FF2B5EF4-FFF2-40B4-BE49-F238E27FC236}">
                <a16:creationId xmlns:a16="http://schemas.microsoft.com/office/drawing/2014/main" id="{09E5047B-5E0E-F2A8-600B-F6686F9C95DC}"/>
              </a:ext>
            </a:extLst>
          </p:cNvPr>
          <p:cNvSpPr/>
          <p:nvPr/>
        </p:nvSpPr>
        <p:spPr>
          <a:xfrm>
            <a:off x="-8359" y="8818"/>
            <a:ext cx="1141500" cy="11415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230;p33">
            <a:extLst>
              <a:ext uri="{FF2B5EF4-FFF2-40B4-BE49-F238E27FC236}">
                <a16:creationId xmlns:a16="http://schemas.microsoft.com/office/drawing/2014/main" id="{FDEB7C56-2FFB-3A84-977E-D0DDDB833313}"/>
              </a:ext>
            </a:extLst>
          </p:cNvPr>
          <p:cNvSpPr txBox="1">
            <a:spLocks/>
          </p:cNvSpPr>
          <p:nvPr/>
        </p:nvSpPr>
        <p:spPr>
          <a:xfrm>
            <a:off x="1133071" y="-70514"/>
            <a:ext cx="8257741" cy="1206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1pPr>
            <a:lvl2pPr marR="0" lvl="1"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2pPr>
            <a:lvl3pPr marR="0" lvl="2"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3pPr>
            <a:lvl4pPr marR="0" lvl="3"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4pPr>
            <a:lvl5pPr marR="0" lvl="4"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5pPr>
            <a:lvl6pPr marR="0" lvl="5"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6pPr>
            <a:lvl7pPr marR="0" lvl="6"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7pPr>
            <a:lvl8pPr marR="0" lvl="7"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8pPr>
            <a:lvl9pPr marR="0" lvl="8"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9pPr>
          </a:lstStyle>
          <a:p>
            <a:pPr>
              <a:buSzPts val="1100"/>
            </a:pPr>
            <a:r>
              <a:rPr lang="en"/>
              <a:t>RESPONSABILITE SOCIALE DE L’ENTREPRISE</a:t>
            </a:r>
          </a:p>
        </p:txBody>
      </p:sp>
      <p:sp>
        <p:nvSpPr>
          <p:cNvPr id="12" name="Google Shape;231;p33">
            <a:extLst>
              <a:ext uri="{FF2B5EF4-FFF2-40B4-BE49-F238E27FC236}">
                <a16:creationId xmlns:a16="http://schemas.microsoft.com/office/drawing/2014/main" id="{F17D8079-0B08-18EE-87C4-F1AC88D29764}"/>
              </a:ext>
            </a:extLst>
          </p:cNvPr>
          <p:cNvSpPr txBox="1">
            <a:spLocks/>
          </p:cNvSpPr>
          <p:nvPr/>
        </p:nvSpPr>
        <p:spPr>
          <a:xfrm>
            <a:off x="60456" y="234445"/>
            <a:ext cx="1003800" cy="674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400">
                <a:solidFill>
                  <a:schemeClr val="dk1"/>
                </a:solidFill>
                <a:latin typeface="Unbounded Medium"/>
                <a:sym typeface="Unbounded Medium"/>
              </a:rPr>
              <a:t>04</a:t>
            </a:r>
          </a:p>
        </p:txBody>
      </p:sp>
    </p:spTree>
    <p:extLst>
      <p:ext uri="{BB962C8B-B14F-4D97-AF65-F5344CB8AC3E}">
        <p14:creationId xmlns:p14="http://schemas.microsoft.com/office/powerpoint/2010/main" val="13813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4">
          <a:extLst>
            <a:ext uri="{FF2B5EF4-FFF2-40B4-BE49-F238E27FC236}">
              <a16:creationId xmlns:a16="http://schemas.microsoft.com/office/drawing/2014/main" id="{CFD27F1B-51A1-F9B9-9F74-2B64AAEA67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33FF3D-13C4-60AF-864A-96C9B387239B}"/>
              </a:ext>
            </a:extLst>
          </p:cNvPr>
          <p:cNvSpPr txBox="1"/>
          <p:nvPr/>
        </p:nvSpPr>
        <p:spPr>
          <a:xfrm>
            <a:off x="732289" y="1216303"/>
            <a:ext cx="841171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1200"/>
              <a:t>Nous nous conformons au Règlement Général sur la Protection des Données (RGPD) de l'Union européenne.</a:t>
            </a:r>
          </a:p>
          <a:p>
            <a:pPr algn="just"/>
            <a:endParaRPr lang="en-US" sz="1200"/>
          </a:p>
          <a:p>
            <a:pPr algn="just"/>
            <a:r>
              <a:rPr lang="fr-FR" sz="1200"/>
              <a:t>Nous protégeons les droits des individus en matière de confidentialité et de protection des données personnelles conformément aux principes du RGPD.</a:t>
            </a:r>
          </a:p>
          <a:p>
            <a:pPr algn="just"/>
            <a:endParaRPr lang="fr-FR" sz="1200"/>
          </a:p>
          <a:p>
            <a:pPr marL="171450" indent="-171450" algn="just">
              <a:buFont typeface="Wingdings" panose="05000000000000000000" pitchFamily="2" charset="2"/>
              <a:buChar char="q"/>
            </a:pPr>
            <a:r>
              <a:rPr lang="fr-FR" sz="1200" b="1"/>
              <a:t>Principes fondamentaux</a:t>
            </a:r>
            <a:r>
              <a:rPr lang="fr-FR" sz="1200"/>
              <a:t> : Transparence : Les organisations doivent informer les individus de manière claire et compréhensible sur la manière dont leurs données personnelles sont collectées, utilisées et traitées.</a:t>
            </a:r>
          </a:p>
          <a:p>
            <a:pPr marL="171450" indent="-171450" algn="just">
              <a:buFont typeface="Wingdings" panose="05000000000000000000" pitchFamily="2" charset="2"/>
              <a:buChar char="q"/>
            </a:pPr>
            <a:r>
              <a:rPr lang="fr-FR" sz="1200" b="1"/>
              <a:t>Droits des individus</a:t>
            </a:r>
            <a:r>
              <a:rPr lang="fr-FR" sz="1200"/>
              <a:t> : Droit à la portabilité des données : Les individus ont le droit de recevoir leurs données personnelles dans un format structuré, couramment utilisé et lisible par machine, et de les transmettre à une autre organisation si cela est techniquement possible.</a:t>
            </a:r>
          </a:p>
          <a:p>
            <a:pPr marL="171450" indent="-171450" algn="just">
              <a:buFont typeface="Wingdings" panose="05000000000000000000" pitchFamily="2" charset="2"/>
              <a:buChar char="q"/>
            </a:pPr>
            <a:r>
              <a:rPr lang="fr-FR" sz="1200" b="1"/>
              <a:t>Responsabilités des organisations</a:t>
            </a:r>
            <a:r>
              <a:rPr lang="fr-FR" sz="1200"/>
              <a:t> : Responsable du traitement : Les organisations sont tenues d'agir en tant que "responsables du traitement", c'est-à-dire qu'elles doivent être en mesure de démontrer leur conformité avec les principes du RGPD et de prendre des mesures appropriées </a:t>
            </a:r>
          </a:p>
          <a:p>
            <a:pPr algn="just"/>
            <a:r>
              <a:rPr lang="fr-FR" sz="1200"/>
              <a:t>Le RGPD vise à renforcer les droits des individus et à responsabiliser les organisations en matière de protection des données personnelles. Les organisations qui ne respectent pas les dispositions du RGPD peuvent faire l'objet de sanctions financières importantes. Il est donc essentiel pour les entreprises de se conformer aux exigences du RGPD et de mettre en place des mesures appropriées pour protéger les données personnelles des individus.</a:t>
            </a:r>
          </a:p>
        </p:txBody>
      </p:sp>
      <p:sp>
        <p:nvSpPr>
          <p:cNvPr id="6" name="Google Shape;229;p33">
            <a:extLst>
              <a:ext uri="{FF2B5EF4-FFF2-40B4-BE49-F238E27FC236}">
                <a16:creationId xmlns:a16="http://schemas.microsoft.com/office/drawing/2014/main" id="{A12A4DDF-BD46-88AD-1D28-EF817099AB5B}"/>
              </a:ext>
            </a:extLst>
          </p:cNvPr>
          <p:cNvSpPr/>
          <p:nvPr/>
        </p:nvSpPr>
        <p:spPr>
          <a:xfrm>
            <a:off x="-8359" y="8818"/>
            <a:ext cx="1141500" cy="11415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230;p33">
            <a:extLst>
              <a:ext uri="{FF2B5EF4-FFF2-40B4-BE49-F238E27FC236}">
                <a16:creationId xmlns:a16="http://schemas.microsoft.com/office/drawing/2014/main" id="{40E9F84D-B021-308A-9370-715D71A968E2}"/>
              </a:ext>
            </a:extLst>
          </p:cNvPr>
          <p:cNvSpPr txBox="1">
            <a:spLocks/>
          </p:cNvSpPr>
          <p:nvPr/>
        </p:nvSpPr>
        <p:spPr>
          <a:xfrm>
            <a:off x="1064256" y="75143"/>
            <a:ext cx="8257741" cy="1206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1pPr>
            <a:lvl2pPr marR="0" lvl="1"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2pPr>
            <a:lvl3pPr marR="0" lvl="2"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3pPr>
            <a:lvl4pPr marR="0" lvl="3"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4pPr>
            <a:lvl5pPr marR="0" lvl="4"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5pPr>
            <a:lvl6pPr marR="0" lvl="5"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6pPr>
            <a:lvl7pPr marR="0" lvl="6"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7pPr>
            <a:lvl8pPr marR="0" lvl="7"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8pPr>
            <a:lvl9pPr marR="0" lvl="8"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9pPr>
          </a:lstStyle>
          <a:p>
            <a:pPr>
              <a:buSzPts val="1100"/>
            </a:pPr>
            <a:r>
              <a:rPr lang="en"/>
              <a:t>CONFORMITE A LA LEGISLATION / COLLIBRA </a:t>
            </a:r>
          </a:p>
        </p:txBody>
      </p:sp>
      <p:sp>
        <p:nvSpPr>
          <p:cNvPr id="12" name="Google Shape;231;p33">
            <a:extLst>
              <a:ext uri="{FF2B5EF4-FFF2-40B4-BE49-F238E27FC236}">
                <a16:creationId xmlns:a16="http://schemas.microsoft.com/office/drawing/2014/main" id="{2E931A19-6FC2-8793-8D05-3D2B3A9680CC}"/>
              </a:ext>
            </a:extLst>
          </p:cNvPr>
          <p:cNvSpPr txBox="1">
            <a:spLocks/>
          </p:cNvSpPr>
          <p:nvPr/>
        </p:nvSpPr>
        <p:spPr>
          <a:xfrm>
            <a:off x="60456" y="234445"/>
            <a:ext cx="1003800" cy="674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400">
                <a:solidFill>
                  <a:schemeClr val="dk1"/>
                </a:solidFill>
                <a:latin typeface="Unbounded Medium"/>
                <a:sym typeface="Unbounded Medium"/>
              </a:rPr>
              <a:t>05</a:t>
            </a:r>
          </a:p>
        </p:txBody>
      </p:sp>
    </p:spTree>
    <p:extLst>
      <p:ext uri="{BB962C8B-B14F-4D97-AF65-F5344CB8AC3E}">
        <p14:creationId xmlns:p14="http://schemas.microsoft.com/office/powerpoint/2010/main" val="49698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a:extLst>
            <a:ext uri="{FF2B5EF4-FFF2-40B4-BE49-F238E27FC236}">
              <a16:creationId xmlns:a16="http://schemas.microsoft.com/office/drawing/2014/main" id="{94ACD20A-F915-1454-2C87-477AAEEB36F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1C023B-ECFB-6089-D080-0A64515E9787}"/>
              </a:ext>
            </a:extLst>
          </p:cNvPr>
          <p:cNvSpPr txBox="1"/>
          <p:nvPr/>
        </p:nvSpPr>
        <p:spPr>
          <a:xfrm>
            <a:off x="732289" y="1216303"/>
            <a:ext cx="841171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1200" err="1"/>
              <a:t>Collibra</a:t>
            </a:r>
            <a:r>
              <a:rPr lang="fr-FR" sz="1200"/>
              <a:t> est une plateforme logicielle qui fournit des solutions de gouvernance des données. Ça nous aide à l’organisations, à la gestion de nos actifs de données de manière efficace, à garantir la qualité et la conformité des données, et à favoriser la collaboration entre les différentes parties prenantes de l'entreprise. Nous apportons à nos collaborateurs une acculturation de la donnée.</a:t>
            </a:r>
          </a:p>
          <a:p>
            <a:pPr algn="just"/>
            <a:endParaRPr lang="en-US" sz="1200"/>
          </a:p>
          <a:p>
            <a:pPr algn="just"/>
            <a:r>
              <a:rPr lang="fr-FR" sz="1200"/>
              <a:t>Voici les fonctionnalités :</a:t>
            </a:r>
          </a:p>
          <a:p>
            <a:pPr marL="285750" indent="-285750" algn="just">
              <a:buFont typeface="Wingdings" panose="05000000000000000000" pitchFamily="2" charset="2"/>
              <a:buChar char="q"/>
            </a:pPr>
            <a:r>
              <a:rPr lang="fr-FR" sz="1200" b="1"/>
              <a:t>Gouvernance des données </a:t>
            </a:r>
            <a:r>
              <a:rPr lang="fr-FR" sz="1200"/>
              <a:t>: Cela inclut la définition de propriétaires de données, la gestion des autorisations d'accès, le suivi des consentements et des politiques de confidentialité, la gestion des risques liés aux données…</a:t>
            </a:r>
          </a:p>
          <a:p>
            <a:pPr marL="285750" indent="-285750" algn="just">
              <a:buFont typeface="Wingdings" panose="05000000000000000000" pitchFamily="2" charset="2"/>
              <a:buChar char="q"/>
            </a:pPr>
            <a:r>
              <a:rPr lang="fr-FR" sz="1200" b="1"/>
              <a:t>Catalogue de données et métadonnées </a:t>
            </a:r>
            <a:r>
              <a:rPr lang="fr-FR" sz="1200"/>
              <a:t>: L'outil permet de créer un catalogue centralisé de données et de métadonnées. </a:t>
            </a:r>
          </a:p>
          <a:p>
            <a:pPr marL="285750" indent="-285750" algn="just">
              <a:buFont typeface="Wingdings" panose="05000000000000000000" pitchFamily="2" charset="2"/>
              <a:buChar char="q"/>
            </a:pPr>
            <a:r>
              <a:rPr lang="fr-FR" sz="1200" b="1"/>
              <a:t>Collaboration et documentation </a:t>
            </a:r>
            <a:r>
              <a:rPr lang="fr-FR" sz="1200"/>
              <a:t>: ça facilite la collaboration entre les différentes parties prenantes de l'entreprise en fournissant des fonctionnalités de documentation et de commentaires. </a:t>
            </a:r>
          </a:p>
          <a:p>
            <a:pPr marL="285750" indent="-285750" algn="just">
              <a:buFont typeface="Wingdings" panose="05000000000000000000" pitchFamily="2" charset="2"/>
              <a:buChar char="q"/>
            </a:pPr>
            <a:r>
              <a:rPr lang="fr-FR" sz="1200" b="1"/>
              <a:t>Qualité des données </a:t>
            </a:r>
            <a:r>
              <a:rPr lang="fr-FR" sz="1200"/>
              <a:t>: ça permet de définir des règles et des mesures de qualité des données, de surveiller automatiquement la qualité des données et de signaler les problèmes de qualité.</a:t>
            </a:r>
          </a:p>
          <a:p>
            <a:pPr marL="285750" indent="-285750" algn="just">
              <a:buFont typeface="Wingdings" panose="05000000000000000000" pitchFamily="2" charset="2"/>
              <a:buChar char="q"/>
            </a:pPr>
            <a:r>
              <a:rPr lang="fr-FR" sz="1200" b="1"/>
              <a:t>Conformité réglementaire </a:t>
            </a:r>
            <a:r>
              <a:rPr lang="fr-FR" sz="1200"/>
              <a:t>: il y a des fonctionnalités permettant de garantir la conformité aux réglementations en matière de protection des données, telles que le RGPD. L'outil permet de documenter les politiques de confidentialité, de gérer les consentements des individus, de suivre les données sensibles et de générer des rapports de conformité.</a:t>
            </a:r>
          </a:p>
        </p:txBody>
      </p:sp>
      <p:sp>
        <p:nvSpPr>
          <p:cNvPr id="6" name="Google Shape;229;p33">
            <a:extLst>
              <a:ext uri="{FF2B5EF4-FFF2-40B4-BE49-F238E27FC236}">
                <a16:creationId xmlns:a16="http://schemas.microsoft.com/office/drawing/2014/main" id="{B93F8FBF-6AC3-6C45-C1FE-ECC8858027A8}"/>
              </a:ext>
            </a:extLst>
          </p:cNvPr>
          <p:cNvSpPr/>
          <p:nvPr/>
        </p:nvSpPr>
        <p:spPr>
          <a:xfrm>
            <a:off x="-8359" y="8818"/>
            <a:ext cx="1141500" cy="1141500"/>
          </a:xfrm>
          <a:prstGeom prst="star32">
            <a:avLst>
              <a:gd name="adj" fmla="val 4192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 name="Google Shape;230;p33">
            <a:extLst>
              <a:ext uri="{FF2B5EF4-FFF2-40B4-BE49-F238E27FC236}">
                <a16:creationId xmlns:a16="http://schemas.microsoft.com/office/drawing/2014/main" id="{3630C48F-EC64-AB8C-0815-8991A97B549B}"/>
              </a:ext>
            </a:extLst>
          </p:cNvPr>
          <p:cNvSpPr txBox="1">
            <a:spLocks/>
          </p:cNvSpPr>
          <p:nvPr/>
        </p:nvSpPr>
        <p:spPr>
          <a:xfrm>
            <a:off x="1064256" y="75143"/>
            <a:ext cx="8257741" cy="120686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1pPr>
            <a:lvl2pPr marR="0" lvl="1"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2pPr>
            <a:lvl3pPr marR="0" lvl="2"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3pPr>
            <a:lvl4pPr marR="0" lvl="3"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4pPr>
            <a:lvl5pPr marR="0" lvl="4"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5pPr>
            <a:lvl6pPr marR="0" lvl="5"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6pPr>
            <a:lvl7pPr marR="0" lvl="6"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7pPr>
            <a:lvl8pPr marR="0" lvl="7"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8pPr>
            <a:lvl9pPr marR="0" lvl="8" algn="l" rtl="0">
              <a:lnSpc>
                <a:spcPct val="100000"/>
              </a:lnSpc>
              <a:spcBef>
                <a:spcPts val="0"/>
              </a:spcBef>
              <a:spcAft>
                <a:spcPts val="0"/>
              </a:spcAft>
              <a:buClr>
                <a:schemeClr val="dk1"/>
              </a:buClr>
              <a:buSzPts val="2800"/>
              <a:buFont typeface="Unbounded Medium"/>
              <a:buNone/>
              <a:defRPr sz="2800" b="0" i="0" u="none" strike="noStrike" cap="none">
                <a:solidFill>
                  <a:schemeClr val="dk1"/>
                </a:solidFill>
                <a:latin typeface="Unbounded Medium"/>
                <a:ea typeface="Unbounded Medium"/>
                <a:cs typeface="Unbounded Medium"/>
                <a:sym typeface="Unbounded Medium"/>
              </a:defRPr>
            </a:lvl9pPr>
          </a:lstStyle>
          <a:p>
            <a:pPr>
              <a:buSzPts val="1100"/>
            </a:pPr>
            <a:r>
              <a:rPr lang="en"/>
              <a:t>CONFORMITE A LA LEGISLATION / COLLIBRA </a:t>
            </a:r>
          </a:p>
        </p:txBody>
      </p:sp>
      <p:sp>
        <p:nvSpPr>
          <p:cNvPr id="12" name="Google Shape;231;p33">
            <a:extLst>
              <a:ext uri="{FF2B5EF4-FFF2-40B4-BE49-F238E27FC236}">
                <a16:creationId xmlns:a16="http://schemas.microsoft.com/office/drawing/2014/main" id="{89AB28B4-7DDE-C2A1-F5CD-EEDCE36141C0}"/>
              </a:ext>
            </a:extLst>
          </p:cNvPr>
          <p:cNvSpPr txBox="1">
            <a:spLocks/>
          </p:cNvSpPr>
          <p:nvPr/>
        </p:nvSpPr>
        <p:spPr>
          <a:xfrm>
            <a:off x="60456" y="234445"/>
            <a:ext cx="1003800" cy="674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400">
                <a:solidFill>
                  <a:schemeClr val="dk1"/>
                </a:solidFill>
                <a:latin typeface="Unbounded Medium"/>
                <a:sym typeface="Unbounded Medium"/>
              </a:rPr>
              <a:t>05</a:t>
            </a:r>
          </a:p>
        </p:txBody>
      </p:sp>
    </p:spTree>
    <p:extLst>
      <p:ext uri="{BB962C8B-B14F-4D97-AF65-F5344CB8AC3E}">
        <p14:creationId xmlns:p14="http://schemas.microsoft.com/office/powerpoint/2010/main" val="3449491285"/>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181616"/>
      </a:dk1>
      <a:lt1>
        <a:srgbClr val="FFFFFF"/>
      </a:lt1>
      <a:dk2>
        <a:srgbClr val="8D7BE7"/>
      </a:dk2>
      <a:lt2>
        <a:srgbClr val="CAFD54"/>
      </a:lt2>
      <a:accent1>
        <a:srgbClr val="FFFFFF"/>
      </a:accent1>
      <a:accent2>
        <a:srgbClr val="FFFFFF"/>
      </a:accent2>
      <a:accent3>
        <a:srgbClr val="FFFFFF"/>
      </a:accent3>
      <a:accent4>
        <a:srgbClr val="FFFFFF"/>
      </a:accent4>
      <a:accent5>
        <a:srgbClr val="FFFFFF"/>
      </a:accent5>
      <a:accent6>
        <a:srgbClr val="FFFFFF"/>
      </a:accent6>
      <a:hlink>
        <a:srgbClr val="1816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D55B1E6A0275479C117CD9BED12C8B" ma:contentTypeVersion="4" ma:contentTypeDescription="Create a new document." ma:contentTypeScope="" ma:versionID="3e4ee9bd3307ed9eb660c173c14ef4bd">
  <xsd:schema xmlns:xsd="http://www.w3.org/2001/XMLSchema" xmlns:xs="http://www.w3.org/2001/XMLSchema" xmlns:p="http://schemas.microsoft.com/office/2006/metadata/properties" xmlns:ns2="7a27758e-4936-4c72-aadf-0bc33f48ac1f" targetNamespace="http://schemas.microsoft.com/office/2006/metadata/properties" ma:root="true" ma:fieldsID="301ecaf21589292d75f8aaadb6e8a58c" ns2:_="">
    <xsd:import namespace="7a27758e-4936-4c72-aadf-0bc33f48ac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7758e-4936-4c72-aadf-0bc33f48ac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23E08C-D34D-4A35-ADA8-C08313271C56}">
  <ds:schemaRefs>
    <ds:schemaRef ds:uri="http://schemas.microsoft.com/sharepoint/v3/contenttype/forms"/>
  </ds:schemaRefs>
</ds:datastoreItem>
</file>

<file path=customXml/itemProps2.xml><?xml version="1.0" encoding="utf-8"?>
<ds:datastoreItem xmlns:ds="http://schemas.openxmlformats.org/officeDocument/2006/customXml" ds:itemID="{318542E8-3F63-4E92-AA70-4B3A24D00FA4}">
  <ds:schemaRefs>
    <ds:schemaRef ds:uri="7a27758e-4936-4c72-aadf-0bc33f48ac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0427B1F-A8DE-40C6-BA7B-A2DD1EDF9ED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1463</Words>
  <Application>Microsoft Office PowerPoint</Application>
  <PresentationFormat>Affichage à l'écran (16:9)</PresentationFormat>
  <Paragraphs>89</Paragraphs>
  <Slides>10</Slides>
  <Notes>10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10</vt:i4>
      </vt:variant>
    </vt:vector>
  </HeadingPairs>
  <TitlesOfParts>
    <vt:vector size="18" baseType="lpstr">
      <vt:lpstr>Wingdings</vt:lpstr>
      <vt:lpstr>Unbounded Medium</vt:lpstr>
      <vt:lpstr>Albert Sans</vt:lpstr>
      <vt:lpstr>Open Sans</vt:lpstr>
      <vt:lpstr>Raleway</vt:lpstr>
      <vt:lpstr>Roboto Condensed Light</vt:lpstr>
      <vt:lpstr>Arial</vt:lpstr>
      <vt:lpstr>Management Consulting Toolkit by Slidesgo</vt:lpstr>
      <vt:lpstr>Présentation PowerPoint</vt:lpstr>
      <vt:lpstr>PREAMBULE</vt:lpstr>
      <vt:lpstr>02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Consulting Toolkit</dc:title>
  <dc:creator>Lisa Parmentier</dc:creator>
  <cp:lastModifiedBy>Lisa Parmentier</cp:lastModifiedBy>
  <cp:revision>2</cp:revision>
  <dcterms:modified xsi:type="dcterms:W3CDTF">2024-03-05T16:37:29Z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0x010100ADD55B1E6A0275479C117CD9BED12C8B</vt:lpwstr>
  </property>
</Properties>
</file>