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9"/>
  </p:notesMasterIdLst>
  <p:handoutMasterIdLst>
    <p:handoutMasterId r:id="rId30"/>
  </p:handoutMasterIdLst>
  <p:sldIdLst>
    <p:sldId id="293" r:id="rId5"/>
    <p:sldId id="314" r:id="rId6"/>
    <p:sldId id="286" r:id="rId7"/>
    <p:sldId id="315" r:id="rId8"/>
    <p:sldId id="316" r:id="rId9"/>
    <p:sldId id="1600" r:id="rId10"/>
    <p:sldId id="1601" r:id="rId11"/>
    <p:sldId id="304" r:id="rId12"/>
    <p:sldId id="306" r:id="rId13"/>
    <p:sldId id="307" r:id="rId14"/>
    <p:sldId id="308" r:id="rId15"/>
    <p:sldId id="310" r:id="rId16"/>
    <p:sldId id="311" r:id="rId17"/>
    <p:sldId id="312" r:id="rId18"/>
    <p:sldId id="313" r:id="rId19"/>
    <p:sldId id="319" r:id="rId20"/>
    <p:sldId id="299" r:id="rId21"/>
    <p:sldId id="309" r:id="rId22"/>
    <p:sldId id="301" r:id="rId23"/>
    <p:sldId id="1599" r:id="rId24"/>
    <p:sldId id="709" r:id="rId25"/>
    <p:sldId id="723" r:id="rId26"/>
    <p:sldId id="280" r:id="rId27"/>
    <p:sldId id="290" r:id="rId2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CF4F"/>
    <a:srgbClr val="FF57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FFAC4B-926D-44EE-A07E-9D1C82AC05D2}" v="1195" dt="2024-03-04T21:15:57.2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73" autoAdjust="0"/>
    <p:restoredTop sz="95033" autoAdjust="0"/>
  </p:normalViewPr>
  <p:slideViewPr>
    <p:cSldViewPr snapToGrid="0">
      <p:cViewPr varScale="1">
        <p:scale>
          <a:sx n="75" d="100"/>
          <a:sy n="75" d="100"/>
        </p:scale>
        <p:origin x="605" y="53"/>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 Parmentier" userId="604d697aba563e93" providerId="LiveId" clId="{1FFFAC4B-926D-44EE-A07E-9D1C82AC05D2}"/>
    <pc:docChg chg="undo redo custSel addSld delSld modSld sldOrd">
      <pc:chgData name="Lisa Parmentier" userId="604d697aba563e93" providerId="LiveId" clId="{1FFFAC4B-926D-44EE-A07E-9D1C82AC05D2}" dt="2024-03-05T07:59:16.112" v="8443"/>
      <pc:docMkLst>
        <pc:docMk/>
      </pc:docMkLst>
      <pc:sldChg chg="del">
        <pc:chgData name="Lisa Parmentier" userId="604d697aba563e93" providerId="LiveId" clId="{1FFFAC4B-926D-44EE-A07E-9D1C82AC05D2}" dt="2024-03-03T12:20:44.710" v="384" actId="47"/>
        <pc:sldMkLst>
          <pc:docMk/>
          <pc:sldMk cId="1293373045" sldId="271"/>
        </pc:sldMkLst>
      </pc:sldChg>
      <pc:sldChg chg="modSp mod">
        <pc:chgData name="Lisa Parmentier" userId="604d697aba563e93" providerId="LiveId" clId="{1FFFAC4B-926D-44EE-A07E-9D1C82AC05D2}" dt="2024-03-03T14:34:01.556" v="1461" actId="12788"/>
        <pc:sldMkLst>
          <pc:docMk/>
          <pc:sldMk cId="1664008586" sldId="280"/>
        </pc:sldMkLst>
        <pc:spChg chg="mod">
          <ac:chgData name="Lisa Parmentier" userId="604d697aba563e93" providerId="LiveId" clId="{1FFFAC4B-926D-44EE-A07E-9D1C82AC05D2}" dt="2024-03-03T14:33:27.168" v="1445" actId="553"/>
          <ac:spMkLst>
            <pc:docMk/>
            <pc:sldMk cId="1664008586" sldId="280"/>
            <ac:spMk id="2" creationId="{8E98ECB9-E3A2-D40F-3AD0-F098D0A8EEFA}"/>
          </ac:spMkLst>
        </pc:spChg>
        <pc:spChg chg="mod">
          <ac:chgData name="Lisa Parmentier" userId="604d697aba563e93" providerId="LiveId" clId="{1FFFAC4B-926D-44EE-A07E-9D1C82AC05D2}" dt="2024-03-03T14:33:44.571" v="1452" actId="552"/>
          <ac:spMkLst>
            <pc:docMk/>
            <pc:sldMk cId="1664008586" sldId="280"/>
            <ac:spMk id="3" creationId="{194CC923-4E38-5D46-6738-CF2DC0B1C0F9}"/>
          </ac:spMkLst>
        </pc:spChg>
        <pc:spChg chg="mod">
          <ac:chgData name="Lisa Parmentier" userId="604d697aba563e93" providerId="LiveId" clId="{1FFFAC4B-926D-44EE-A07E-9D1C82AC05D2}" dt="2024-03-03T14:34:01.556" v="1461" actId="12788"/>
          <ac:spMkLst>
            <pc:docMk/>
            <pc:sldMk cId="1664008586" sldId="280"/>
            <ac:spMk id="4" creationId="{736A20BC-0237-1058-8377-F6800558FD14}"/>
          </ac:spMkLst>
        </pc:spChg>
      </pc:sldChg>
      <pc:sldChg chg="addSp delSp modSp del mod ord delAnim modAnim">
        <pc:chgData name="Lisa Parmentier" userId="604d697aba563e93" providerId="LiveId" clId="{1FFFAC4B-926D-44EE-A07E-9D1C82AC05D2}" dt="2024-03-03T21:00:02.790" v="4768" actId="47"/>
        <pc:sldMkLst>
          <pc:docMk/>
          <pc:sldMk cId="2667318545" sldId="284"/>
        </pc:sldMkLst>
        <pc:spChg chg="mod">
          <ac:chgData name="Lisa Parmentier" userId="604d697aba563e93" providerId="LiveId" clId="{1FFFAC4B-926D-44EE-A07E-9D1C82AC05D2}" dt="2024-03-03T14:08:59.468" v="1183" actId="553"/>
          <ac:spMkLst>
            <pc:docMk/>
            <pc:sldMk cId="2667318545" sldId="284"/>
            <ac:spMk id="2" creationId="{E63C5F74-BE4E-B4B7-8A04-569572A0A9D6}"/>
          </ac:spMkLst>
        </pc:spChg>
        <pc:spChg chg="add del mod">
          <ac:chgData name="Lisa Parmentier" userId="604d697aba563e93" providerId="LiveId" clId="{1FFFAC4B-926D-44EE-A07E-9D1C82AC05D2}" dt="2024-03-03T12:12:45.032" v="156"/>
          <ac:spMkLst>
            <pc:docMk/>
            <pc:sldMk cId="2667318545" sldId="284"/>
            <ac:spMk id="3" creationId="{13A0B241-D8EE-F75B-8733-407B7349BCF7}"/>
          </ac:spMkLst>
        </pc:spChg>
        <pc:spChg chg="del">
          <ac:chgData name="Lisa Parmentier" userId="604d697aba563e93" providerId="LiveId" clId="{1FFFAC4B-926D-44EE-A07E-9D1C82AC05D2}" dt="2024-03-03T12:09:39.605" v="33" actId="478"/>
          <ac:spMkLst>
            <pc:docMk/>
            <pc:sldMk cId="2667318545" sldId="284"/>
            <ac:spMk id="4" creationId="{2CFD59D4-C219-F77F-9B97-45D926E78EF8}"/>
          </ac:spMkLst>
        </pc:spChg>
        <pc:spChg chg="add mod">
          <ac:chgData name="Lisa Parmentier" userId="604d697aba563e93" providerId="LiveId" clId="{1FFFAC4B-926D-44EE-A07E-9D1C82AC05D2}" dt="2024-03-03T16:24:55.954" v="3187" actId="20577"/>
          <ac:spMkLst>
            <pc:docMk/>
            <pc:sldMk cId="2667318545" sldId="284"/>
            <ac:spMk id="5" creationId="{E0D46AE1-A48B-D80A-BC12-2AC8B70562EF}"/>
          </ac:spMkLst>
        </pc:spChg>
        <pc:spChg chg="mod">
          <ac:chgData name="Lisa Parmentier" userId="604d697aba563e93" providerId="LiveId" clId="{1FFFAC4B-926D-44EE-A07E-9D1C82AC05D2}" dt="2024-03-03T14:08:45.344" v="1180" actId="552"/>
          <ac:spMkLst>
            <pc:docMk/>
            <pc:sldMk cId="2667318545" sldId="284"/>
            <ac:spMk id="6" creationId="{6BCA1C37-4A6D-D6CD-4B7A-E51C1E863A68}"/>
          </ac:spMkLst>
        </pc:spChg>
        <pc:spChg chg="mod">
          <ac:chgData name="Lisa Parmentier" userId="604d697aba563e93" providerId="LiveId" clId="{1FFFAC4B-926D-44EE-A07E-9D1C82AC05D2}" dt="2024-03-03T14:08:35.983" v="1178" actId="12788"/>
          <ac:spMkLst>
            <pc:docMk/>
            <pc:sldMk cId="2667318545" sldId="284"/>
            <ac:spMk id="9" creationId="{4504AADC-30E8-9494-BC51-D9755A37C92C}"/>
          </ac:spMkLst>
        </pc:spChg>
        <pc:spChg chg="del mod">
          <ac:chgData name="Lisa Parmentier" userId="604d697aba563e93" providerId="LiveId" clId="{1FFFAC4B-926D-44EE-A07E-9D1C82AC05D2}" dt="2024-03-03T12:09:46.564" v="37" actId="478"/>
          <ac:spMkLst>
            <pc:docMk/>
            <pc:sldMk cId="2667318545" sldId="284"/>
            <ac:spMk id="10" creationId="{40FC70B0-5D08-4BDC-852E-3FD7214DA9BD}"/>
          </ac:spMkLst>
        </pc:spChg>
        <pc:spChg chg="del">
          <ac:chgData name="Lisa Parmentier" userId="604d697aba563e93" providerId="LiveId" clId="{1FFFAC4B-926D-44EE-A07E-9D1C82AC05D2}" dt="2024-03-03T12:09:28.455" v="29" actId="478"/>
          <ac:spMkLst>
            <pc:docMk/>
            <pc:sldMk cId="2667318545" sldId="284"/>
            <ac:spMk id="31" creationId="{B15A1DA1-0781-4F05-ADA9-ADBE27A12E44}"/>
          </ac:spMkLst>
        </pc:spChg>
        <pc:picChg chg="del">
          <ac:chgData name="Lisa Parmentier" userId="604d697aba563e93" providerId="LiveId" clId="{1FFFAC4B-926D-44EE-A07E-9D1C82AC05D2}" dt="2024-03-03T12:09:42.776" v="35" actId="478"/>
          <ac:picMkLst>
            <pc:docMk/>
            <pc:sldMk cId="2667318545" sldId="284"/>
            <ac:picMk id="8" creationId="{8C236A93-447D-6A91-E2F8-5CAC1F09F7EA}"/>
          </ac:picMkLst>
        </pc:picChg>
        <pc:picChg chg="del">
          <ac:chgData name="Lisa Parmentier" userId="604d697aba563e93" providerId="LiveId" clId="{1FFFAC4B-926D-44EE-A07E-9D1C82AC05D2}" dt="2024-03-03T12:09:41.223" v="34" actId="478"/>
          <ac:picMkLst>
            <pc:docMk/>
            <pc:sldMk cId="2667318545" sldId="284"/>
            <ac:picMk id="11" creationId="{F0AC2FCA-CF1B-7749-B41D-864605A28F1A}"/>
          </ac:picMkLst>
        </pc:picChg>
        <pc:picChg chg="del">
          <ac:chgData name="Lisa Parmentier" userId="604d697aba563e93" providerId="LiveId" clId="{1FFFAC4B-926D-44EE-A07E-9D1C82AC05D2}" dt="2024-03-03T12:09:44.552" v="36" actId="478"/>
          <ac:picMkLst>
            <pc:docMk/>
            <pc:sldMk cId="2667318545" sldId="284"/>
            <ac:picMk id="13" creationId="{EA679096-7337-EC64-545C-E92568D02633}"/>
          </ac:picMkLst>
        </pc:picChg>
        <pc:picChg chg="del">
          <ac:chgData name="Lisa Parmentier" userId="604d697aba563e93" providerId="LiveId" clId="{1FFFAC4B-926D-44EE-A07E-9D1C82AC05D2}" dt="2024-03-03T12:09:36.655" v="32" actId="478"/>
          <ac:picMkLst>
            <pc:docMk/>
            <pc:sldMk cId="2667318545" sldId="284"/>
            <ac:picMk id="15" creationId="{FB201ABF-AF1A-E5A3-AC53-AD5E56632801}"/>
          </ac:picMkLst>
        </pc:picChg>
        <pc:picChg chg="del">
          <ac:chgData name="Lisa Parmentier" userId="604d697aba563e93" providerId="LiveId" clId="{1FFFAC4B-926D-44EE-A07E-9D1C82AC05D2}" dt="2024-03-03T12:09:34.236" v="31" actId="478"/>
          <ac:picMkLst>
            <pc:docMk/>
            <pc:sldMk cId="2667318545" sldId="284"/>
            <ac:picMk id="17" creationId="{6DC1934E-F552-B0BA-6349-9BFDA71F8147}"/>
          </ac:picMkLst>
        </pc:picChg>
        <pc:picChg chg="del">
          <ac:chgData name="Lisa Parmentier" userId="604d697aba563e93" providerId="LiveId" clId="{1FFFAC4B-926D-44EE-A07E-9D1C82AC05D2}" dt="2024-03-03T12:09:32.100" v="30" actId="478"/>
          <ac:picMkLst>
            <pc:docMk/>
            <pc:sldMk cId="2667318545" sldId="284"/>
            <ac:picMk id="19" creationId="{241C6DF2-E48C-1581-952B-0E6A42E57313}"/>
          </ac:picMkLst>
        </pc:picChg>
      </pc:sldChg>
      <pc:sldChg chg="addSp delSp modSp mod modAnim modNotesTx">
        <pc:chgData name="Lisa Parmentier" userId="604d697aba563e93" providerId="LiveId" clId="{1FFFAC4B-926D-44EE-A07E-9D1C82AC05D2}" dt="2024-03-04T08:54:18.600" v="5255" actId="255"/>
        <pc:sldMkLst>
          <pc:docMk/>
          <pc:sldMk cId="796331228" sldId="286"/>
        </pc:sldMkLst>
        <pc:spChg chg="mod">
          <ac:chgData name="Lisa Parmentier" userId="604d697aba563e93" providerId="LiveId" clId="{1FFFAC4B-926D-44EE-A07E-9D1C82AC05D2}" dt="2024-03-03T14:09:40.910" v="1196" actId="553"/>
          <ac:spMkLst>
            <pc:docMk/>
            <pc:sldMk cId="796331228" sldId="286"/>
            <ac:spMk id="2" creationId="{9F44B259-6409-86EC-8F77-2DF56F2E3BB2}"/>
          </ac:spMkLst>
        </pc:spChg>
        <pc:spChg chg="del">
          <ac:chgData name="Lisa Parmentier" userId="604d697aba563e93" providerId="LiveId" clId="{1FFFAC4B-926D-44EE-A07E-9D1C82AC05D2}" dt="2024-03-03T12:13:09.257" v="184" actId="478"/>
          <ac:spMkLst>
            <pc:docMk/>
            <pc:sldMk cId="796331228" sldId="286"/>
            <ac:spMk id="4" creationId="{F1C8B6B2-DB5C-C860-BBD5-636D9BC439B1}"/>
          </ac:spMkLst>
        </pc:spChg>
        <pc:spChg chg="add del mod">
          <ac:chgData name="Lisa Parmentier" userId="604d697aba563e93" providerId="LiveId" clId="{1FFFAC4B-926D-44EE-A07E-9D1C82AC05D2}" dt="2024-03-03T12:13:13.562" v="187" actId="478"/>
          <ac:spMkLst>
            <pc:docMk/>
            <pc:sldMk cId="796331228" sldId="286"/>
            <ac:spMk id="5" creationId="{C34A7F9E-F798-FB62-C5BF-497589AC861C}"/>
          </ac:spMkLst>
        </pc:spChg>
        <pc:spChg chg="mod">
          <ac:chgData name="Lisa Parmentier" userId="604d697aba563e93" providerId="LiveId" clId="{1FFFAC4B-926D-44EE-A07E-9D1C82AC05D2}" dt="2024-03-04T08:54:18.600" v="5255" actId="255"/>
          <ac:spMkLst>
            <pc:docMk/>
            <pc:sldMk cId="796331228" sldId="286"/>
            <ac:spMk id="6" creationId="{CE09A200-4838-4284-BD1E-19701CABB5FE}"/>
          </ac:spMkLst>
        </pc:spChg>
        <pc:spChg chg="add mod">
          <ac:chgData name="Lisa Parmentier" userId="604d697aba563e93" providerId="LiveId" clId="{1FFFAC4B-926D-44EE-A07E-9D1C82AC05D2}" dt="2024-03-03T12:16:50.068" v="366" actId="403"/>
          <ac:spMkLst>
            <pc:docMk/>
            <pc:sldMk cId="796331228" sldId="286"/>
            <ac:spMk id="7" creationId="{F298E369-25DD-BD55-5563-EBE724FC7F13}"/>
          </ac:spMkLst>
        </pc:spChg>
        <pc:spChg chg="add mod">
          <ac:chgData name="Lisa Parmentier" userId="604d697aba563e93" providerId="LiveId" clId="{1FFFAC4B-926D-44EE-A07E-9D1C82AC05D2}" dt="2024-03-03T12:16:56.052" v="367" actId="108"/>
          <ac:spMkLst>
            <pc:docMk/>
            <pc:sldMk cId="796331228" sldId="286"/>
            <ac:spMk id="8" creationId="{018F398C-F215-90DF-C766-7943D1B7CDBF}"/>
          </ac:spMkLst>
        </pc:spChg>
        <pc:spChg chg="add mod">
          <ac:chgData name="Lisa Parmentier" userId="604d697aba563e93" providerId="LiveId" clId="{1FFFAC4B-926D-44EE-A07E-9D1C82AC05D2}" dt="2024-03-03T12:17:05.085" v="369" actId="14100"/>
          <ac:spMkLst>
            <pc:docMk/>
            <pc:sldMk cId="796331228" sldId="286"/>
            <ac:spMk id="10" creationId="{2BB4A2B6-0F20-A3F8-9AFE-6D11525C0DD3}"/>
          </ac:spMkLst>
        </pc:spChg>
        <pc:spChg chg="mod">
          <ac:chgData name="Lisa Parmentier" userId="604d697aba563e93" providerId="LiveId" clId="{1FFFAC4B-926D-44EE-A07E-9D1C82AC05D2}" dt="2024-03-03T14:09:21.053" v="1188" actId="552"/>
          <ac:spMkLst>
            <pc:docMk/>
            <pc:sldMk cId="796331228" sldId="286"/>
            <ac:spMk id="17" creationId="{D9022203-9ABD-DD13-DD22-2BA0A54856E3}"/>
          </ac:spMkLst>
        </pc:spChg>
        <pc:spChg chg="mod">
          <ac:chgData name="Lisa Parmentier" userId="604d697aba563e93" providerId="LiveId" clId="{1FFFAC4B-926D-44EE-A07E-9D1C82AC05D2}" dt="2024-03-03T14:09:31.921" v="1192" actId="12788"/>
          <ac:spMkLst>
            <pc:docMk/>
            <pc:sldMk cId="796331228" sldId="286"/>
            <ac:spMk id="18" creationId="{77A2FB22-1071-BF32-2C90-5DBFF3554A5B}"/>
          </ac:spMkLst>
        </pc:spChg>
        <pc:graphicFrameChg chg="del mod">
          <ac:chgData name="Lisa Parmentier" userId="604d697aba563e93" providerId="LiveId" clId="{1FFFAC4B-926D-44EE-A07E-9D1C82AC05D2}" dt="2024-03-03T12:13:11.990" v="186" actId="478"/>
          <ac:graphicFrameMkLst>
            <pc:docMk/>
            <pc:sldMk cId="796331228" sldId="286"/>
            <ac:graphicFrameMk id="9" creationId="{08D3DC19-5976-4026-819D-310A94626986}"/>
          </ac:graphicFrameMkLst>
        </pc:graphicFrameChg>
        <pc:picChg chg="add mod">
          <ac:chgData name="Lisa Parmentier" userId="604d697aba563e93" providerId="LiveId" clId="{1FFFAC4B-926D-44EE-A07E-9D1C82AC05D2}" dt="2024-03-03T13:41:52.738" v="597" actId="207"/>
          <ac:picMkLst>
            <pc:docMk/>
            <pc:sldMk cId="796331228" sldId="286"/>
            <ac:picMk id="12" creationId="{A6FDEC75-6D1E-FE28-2B9A-9CA718555C56}"/>
          </ac:picMkLst>
        </pc:picChg>
        <pc:picChg chg="add mod">
          <ac:chgData name="Lisa Parmentier" userId="604d697aba563e93" providerId="LiveId" clId="{1FFFAC4B-926D-44EE-A07E-9D1C82AC05D2}" dt="2024-03-03T13:41:40.979" v="596" actId="207"/>
          <ac:picMkLst>
            <pc:docMk/>
            <pc:sldMk cId="796331228" sldId="286"/>
            <ac:picMk id="14" creationId="{7C45CD14-59A3-9818-2087-4805DCA3A60C}"/>
          </ac:picMkLst>
        </pc:picChg>
        <pc:picChg chg="add mod">
          <ac:chgData name="Lisa Parmentier" userId="604d697aba563e93" providerId="LiveId" clId="{1FFFAC4B-926D-44EE-A07E-9D1C82AC05D2}" dt="2024-03-03T13:41:57.394" v="598" actId="207"/>
          <ac:picMkLst>
            <pc:docMk/>
            <pc:sldMk cId="796331228" sldId="286"/>
            <ac:picMk id="16" creationId="{B7D34EFC-659A-FD91-EBBA-53033C8A3670}"/>
          </ac:picMkLst>
        </pc:picChg>
      </pc:sldChg>
      <pc:sldChg chg="modSp mod">
        <pc:chgData name="Lisa Parmentier" userId="604d697aba563e93" providerId="LiveId" clId="{1FFFAC4B-926D-44EE-A07E-9D1C82AC05D2}" dt="2024-03-03T14:34:57.161" v="1482" actId="12788"/>
        <pc:sldMkLst>
          <pc:docMk/>
          <pc:sldMk cId="4127971368" sldId="290"/>
        </pc:sldMkLst>
        <pc:spChg chg="mod">
          <ac:chgData name="Lisa Parmentier" userId="604d697aba563e93" providerId="LiveId" clId="{1FFFAC4B-926D-44EE-A07E-9D1C82AC05D2}" dt="2024-03-03T14:34:17.899" v="1466" actId="553"/>
          <ac:spMkLst>
            <pc:docMk/>
            <pc:sldMk cId="4127971368" sldId="290"/>
            <ac:spMk id="2" creationId="{18B8E468-0045-DAF4-91DD-A1796DAF06E6}"/>
          </ac:spMkLst>
        </pc:spChg>
        <pc:spChg chg="mod">
          <ac:chgData name="Lisa Parmentier" userId="604d697aba563e93" providerId="LiveId" clId="{1FFFAC4B-926D-44EE-A07E-9D1C82AC05D2}" dt="2024-03-03T14:34:36.828" v="1474" actId="552"/>
          <ac:spMkLst>
            <pc:docMk/>
            <pc:sldMk cId="4127971368" sldId="290"/>
            <ac:spMk id="3" creationId="{94F3E3FD-8BD9-4EA7-A749-400A4C354B05}"/>
          </ac:spMkLst>
        </pc:spChg>
        <pc:spChg chg="mod">
          <ac:chgData name="Lisa Parmentier" userId="604d697aba563e93" providerId="LiveId" clId="{1FFFAC4B-926D-44EE-A07E-9D1C82AC05D2}" dt="2024-03-03T14:34:57.161" v="1482" actId="12788"/>
          <ac:spMkLst>
            <pc:docMk/>
            <pc:sldMk cId="4127971368" sldId="290"/>
            <ac:spMk id="4" creationId="{3E6EAACB-C9C9-F25F-C9CC-167AB210640D}"/>
          </ac:spMkLst>
        </pc:spChg>
      </pc:sldChg>
      <pc:sldChg chg="delSp modSp mod">
        <pc:chgData name="Lisa Parmentier" userId="604d697aba563e93" providerId="LiveId" clId="{1FFFAC4B-926D-44EE-A07E-9D1C82AC05D2}" dt="2024-03-03T14:09:05.077" v="1184" actId="553"/>
        <pc:sldMkLst>
          <pc:docMk/>
          <pc:sldMk cId="1149182424" sldId="293"/>
        </pc:sldMkLst>
        <pc:spChg chg="mod">
          <ac:chgData name="Lisa Parmentier" userId="604d697aba563e93" providerId="LiveId" clId="{1FFFAC4B-926D-44EE-A07E-9D1C82AC05D2}" dt="2024-03-03T14:09:05.077" v="1184" actId="553"/>
          <ac:spMkLst>
            <pc:docMk/>
            <pc:sldMk cId="1149182424" sldId="293"/>
            <ac:spMk id="2" creationId="{170FE072-8CC0-29D3-DB1A-7C1468EE962F}"/>
          </ac:spMkLst>
        </pc:spChg>
        <pc:spChg chg="mod">
          <ac:chgData name="Lisa Parmentier" userId="604d697aba563e93" providerId="LiveId" clId="{1FFFAC4B-926D-44EE-A07E-9D1C82AC05D2}" dt="2024-03-03T12:05:51.315" v="4" actId="20577"/>
          <ac:spMkLst>
            <pc:docMk/>
            <pc:sldMk cId="1149182424" sldId="293"/>
            <ac:spMk id="4" creationId="{C9340F8E-ECF7-22BF-8ACE-3FCA5B8028EB}"/>
          </ac:spMkLst>
        </pc:spChg>
        <pc:spChg chg="mod">
          <ac:chgData name="Lisa Parmentier" userId="604d697aba563e93" providerId="LiveId" clId="{1FFFAC4B-926D-44EE-A07E-9D1C82AC05D2}" dt="2024-03-03T14:03:59.980" v="786" actId="20577"/>
          <ac:spMkLst>
            <pc:docMk/>
            <pc:sldMk cId="1149182424" sldId="293"/>
            <ac:spMk id="5" creationId="{9A2A029E-10E9-F5BB-401E-6393E2039EEF}"/>
          </ac:spMkLst>
        </pc:spChg>
        <pc:spChg chg="del mod">
          <ac:chgData name="Lisa Parmentier" userId="604d697aba563e93" providerId="LiveId" clId="{1FFFAC4B-926D-44EE-A07E-9D1C82AC05D2}" dt="2024-03-03T14:04:45.717" v="794" actId="478"/>
          <ac:spMkLst>
            <pc:docMk/>
            <pc:sldMk cId="1149182424" sldId="293"/>
            <ac:spMk id="8" creationId="{AAF4318A-0039-DCC1-6A9D-C66494145487}"/>
          </ac:spMkLst>
        </pc:spChg>
        <pc:spChg chg="del mod">
          <ac:chgData name="Lisa Parmentier" userId="604d697aba563e93" providerId="LiveId" clId="{1FFFAC4B-926D-44EE-A07E-9D1C82AC05D2}" dt="2024-03-03T14:04:43.565" v="793" actId="478"/>
          <ac:spMkLst>
            <pc:docMk/>
            <pc:sldMk cId="1149182424" sldId="293"/>
            <ac:spMk id="9" creationId="{4A340517-0292-D7BA-31D7-ADAB3344BB47}"/>
          </ac:spMkLst>
        </pc:spChg>
      </pc:sldChg>
      <pc:sldChg chg="del">
        <pc:chgData name="Lisa Parmentier" userId="604d697aba563e93" providerId="LiveId" clId="{1FFFAC4B-926D-44EE-A07E-9D1C82AC05D2}" dt="2024-03-03T12:20:44.977" v="385" actId="47"/>
        <pc:sldMkLst>
          <pc:docMk/>
          <pc:sldMk cId="4159633958" sldId="294"/>
        </pc:sldMkLst>
      </pc:sldChg>
      <pc:sldChg chg="del">
        <pc:chgData name="Lisa Parmentier" userId="604d697aba563e93" providerId="LiveId" clId="{1FFFAC4B-926D-44EE-A07E-9D1C82AC05D2}" dt="2024-03-03T12:20:45.526" v="386" actId="47"/>
        <pc:sldMkLst>
          <pc:docMk/>
          <pc:sldMk cId="3089326160" sldId="295"/>
        </pc:sldMkLst>
      </pc:sldChg>
      <pc:sldChg chg="del">
        <pc:chgData name="Lisa Parmentier" userId="604d697aba563e93" providerId="LiveId" clId="{1FFFAC4B-926D-44EE-A07E-9D1C82AC05D2}" dt="2024-03-03T12:20:45.825" v="387" actId="47"/>
        <pc:sldMkLst>
          <pc:docMk/>
          <pc:sldMk cId="462126499" sldId="296"/>
        </pc:sldMkLst>
      </pc:sldChg>
      <pc:sldChg chg="add del">
        <pc:chgData name="Lisa Parmentier" userId="604d697aba563e93" providerId="LiveId" clId="{1FFFAC4B-926D-44EE-A07E-9D1C82AC05D2}" dt="2024-03-03T12:21:01.064" v="415" actId="47"/>
        <pc:sldMkLst>
          <pc:docMk/>
          <pc:sldMk cId="1636448067" sldId="297"/>
        </pc:sldMkLst>
      </pc:sldChg>
      <pc:sldChg chg="addSp delSp modSp add del mod ord">
        <pc:chgData name="Lisa Parmentier" userId="604d697aba563e93" providerId="LiveId" clId="{1FFFAC4B-926D-44EE-A07E-9D1C82AC05D2}" dt="2024-03-03T15:40:13.537" v="1904" actId="47"/>
        <pc:sldMkLst>
          <pc:docMk/>
          <pc:sldMk cId="3840491767" sldId="298"/>
        </pc:sldMkLst>
        <pc:spChg chg="mod">
          <ac:chgData name="Lisa Parmentier" userId="604d697aba563e93" providerId="LiveId" clId="{1FFFAC4B-926D-44EE-A07E-9D1C82AC05D2}" dt="2024-03-03T12:22:10.868" v="448" actId="20577"/>
          <ac:spMkLst>
            <pc:docMk/>
            <pc:sldMk cId="3840491767" sldId="298"/>
            <ac:spMk id="2" creationId="{3FDB88E0-1F72-D23A-93C4-5D7F702AD645}"/>
          </ac:spMkLst>
        </pc:spChg>
        <pc:spChg chg="mod">
          <ac:chgData name="Lisa Parmentier" userId="604d697aba563e93" providerId="LiveId" clId="{1FFFAC4B-926D-44EE-A07E-9D1C82AC05D2}" dt="2024-03-03T14:11:11.978" v="1220" actId="553"/>
          <ac:spMkLst>
            <pc:docMk/>
            <pc:sldMk cId="3840491767" sldId="298"/>
            <ac:spMk id="3" creationId="{D7699E46-6C8F-9982-CEA7-F02C4332460E}"/>
          </ac:spMkLst>
        </pc:spChg>
        <pc:spChg chg="mod">
          <ac:chgData name="Lisa Parmentier" userId="604d697aba563e93" providerId="LiveId" clId="{1FFFAC4B-926D-44EE-A07E-9D1C82AC05D2}" dt="2024-03-03T14:11:27.377" v="1227" actId="552"/>
          <ac:spMkLst>
            <pc:docMk/>
            <pc:sldMk cId="3840491767" sldId="298"/>
            <ac:spMk id="4" creationId="{74F80312-6155-B3FE-7E39-8D1F353BA0F0}"/>
          </ac:spMkLst>
        </pc:spChg>
        <pc:spChg chg="mod">
          <ac:chgData name="Lisa Parmentier" userId="604d697aba563e93" providerId="LiveId" clId="{1FFFAC4B-926D-44EE-A07E-9D1C82AC05D2}" dt="2024-03-03T14:11:45.528" v="1234" actId="12788"/>
          <ac:spMkLst>
            <pc:docMk/>
            <pc:sldMk cId="3840491767" sldId="298"/>
            <ac:spMk id="6" creationId="{FEC6D881-8F8C-4ECD-892A-3883334B022E}"/>
          </ac:spMkLst>
        </pc:spChg>
        <pc:spChg chg="add del mod">
          <ac:chgData name="Lisa Parmentier" userId="604d697aba563e93" providerId="LiveId" clId="{1FFFAC4B-926D-44EE-A07E-9D1C82AC05D2}" dt="2024-03-03T14:13:25.887" v="1239"/>
          <ac:spMkLst>
            <pc:docMk/>
            <pc:sldMk cId="3840491767" sldId="298"/>
            <ac:spMk id="7" creationId="{F093EF21-447C-A53B-27F8-1074BB92674D}"/>
          </ac:spMkLst>
        </pc:spChg>
        <pc:picChg chg="del">
          <ac:chgData name="Lisa Parmentier" userId="604d697aba563e93" providerId="LiveId" clId="{1FFFAC4B-926D-44EE-A07E-9D1C82AC05D2}" dt="2024-03-03T13:58:20.911" v="749" actId="478"/>
          <ac:picMkLst>
            <pc:docMk/>
            <pc:sldMk cId="3840491767" sldId="298"/>
            <ac:picMk id="5" creationId="{1AE26665-71AA-B5A8-6F65-5731E826803A}"/>
          </ac:picMkLst>
        </pc:picChg>
      </pc:sldChg>
      <pc:sldChg chg="addSp delSp modSp add del mod modAnim">
        <pc:chgData name="Lisa Parmentier" userId="604d697aba563e93" providerId="LiveId" clId="{1FFFAC4B-926D-44EE-A07E-9D1C82AC05D2}" dt="2024-03-04T16:30:56.238" v="6289"/>
        <pc:sldMkLst>
          <pc:docMk/>
          <pc:sldMk cId="2069787741" sldId="299"/>
        </pc:sldMkLst>
        <pc:spChg chg="mod">
          <ac:chgData name="Lisa Parmentier" userId="604d697aba563e93" providerId="LiveId" clId="{1FFFAC4B-926D-44EE-A07E-9D1C82AC05D2}" dt="2024-03-04T08:58:36.664" v="5274" actId="403"/>
          <ac:spMkLst>
            <pc:docMk/>
            <pc:sldMk cId="2069787741" sldId="299"/>
            <ac:spMk id="2" creationId="{FBC5B9B3-6531-AB90-C959-C79C2703649F}"/>
          </ac:spMkLst>
        </pc:spChg>
        <pc:spChg chg="mod">
          <ac:chgData name="Lisa Parmentier" userId="604d697aba563e93" providerId="LiveId" clId="{1FFFAC4B-926D-44EE-A07E-9D1C82AC05D2}" dt="2024-03-03T14:27:55.747" v="1398" actId="553"/>
          <ac:spMkLst>
            <pc:docMk/>
            <pc:sldMk cId="2069787741" sldId="299"/>
            <ac:spMk id="3" creationId="{C0B04146-CE1E-18D1-5053-EDF9059BDC5D}"/>
          </ac:spMkLst>
        </pc:spChg>
        <pc:spChg chg="mod">
          <ac:chgData name="Lisa Parmentier" userId="604d697aba563e93" providerId="LiveId" clId="{1FFFAC4B-926D-44EE-A07E-9D1C82AC05D2}" dt="2024-03-03T14:28:24.817" v="1407" actId="552"/>
          <ac:spMkLst>
            <pc:docMk/>
            <pc:sldMk cId="2069787741" sldId="299"/>
            <ac:spMk id="4" creationId="{5CDCA30A-B2ED-995F-3B31-EEC90B6D1767}"/>
          </ac:spMkLst>
        </pc:spChg>
        <pc:spChg chg="mod">
          <ac:chgData name="Lisa Parmentier" userId="604d697aba563e93" providerId="LiveId" clId="{1FFFAC4B-926D-44EE-A07E-9D1C82AC05D2}" dt="2024-03-03T14:31:50.102" v="1420" actId="12788"/>
          <ac:spMkLst>
            <pc:docMk/>
            <pc:sldMk cId="2069787741" sldId="299"/>
            <ac:spMk id="6" creationId="{FD3E9F68-C3A6-917B-02B5-342765747C66}"/>
          </ac:spMkLst>
        </pc:spChg>
        <pc:picChg chg="del">
          <ac:chgData name="Lisa Parmentier" userId="604d697aba563e93" providerId="LiveId" clId="{1FFFAC4B-926D-44EE-A07E-9D1C82AC05D2}" dt="2024-03-03T15:06:22.321" v="1592" actId="478"/>
          <ac:picMkLst>
            <pc:docMk/>
            <pc:sldMk cId="2069787741" sldId="299"/>
            <ac:picMk id="5" creationId="{E14B32A7-CD3C-2263-BCC9-FA84D3694517}"/>
          </ac:picMkLst>
        </pc:picChg>
        <pc:picChg chg="add mod">
          <ac:chgData name="Lisa Parmentier" userId="604d697aba563e93" providerId="LiveId" clId="{1FFFAC4B-926D-44EE-A07E-9D1C82AC05D2}" dt="2024-03-04T16:27:20.242" v="6284" actId="12789"/>
          <ac:picMkLst>
            <pc:docMk/>
            <pc:sldMk cId="2069787741" sldId="299"/>
            <ac:picMk id="7" creationId="{CADDA709-502F-17F8-50DA-50E533D89DED}"/>
          </ac:picMkLst>
        </pc:picChg>
      </pc:sldChg>
      <pc:sldChg chg="delSp modSp add del mod">
        <pc:chgData name="Lisa Parmentier" userId="604d697aba563e93" providerId="LiveId" clId="{1FFFAC4B-926D-44EE-A07E-9D1C82AC05D2}" dt="2024-03-03T14:27:20.251" v="1382" actId="2696"/>
        <pc:sldMkLst>
          <pc:docMk/>
          <pc:sldMk cId="3978132710" sldId="300"/>
        </pc:sldMkLst>
        <pc:spChg chg="mod">
          <ac:chgData name="Lisa Parmentier" userId="604d697aba563e93" providerId="LiveId" clId="{1FFFAC4B-926D-44EE-A07E-9D1C82AC05D2}" dt="2024-03-03T14:19:07.221" v="1365" actId="553"/>
          <ac:spMkLst>
            <pc:docMk/>
            <pc:sldMk cId="3978132710" sldId="300"/>
            <ac:spMk id="2" creationId="{C5DCF490-AF72-464A-75A4-E12D62B6AFF1}"/>
          </ac:spMkLst>
        </pc:spChg>
        <pc:spChg chg="mod">
          <ac:chgData name="Lisa Parmentier" userId="604d697aba563e93" providerId="LiveId" clId="{1FFFAC4B-926D-44EE-A07E-9D1C82AC05D2}" dt="2024-03-03T14:19:24.266" v="1372" actId="552"/>
          <ac:spMkLst>
            <pc:docMk/>
            <pc:sldMk cId="3978132710" sldId="300"/>
            <ac:spMk id="3" creationId="{F6B52603-7A3F-EC50-EBEF-CD8E8F616D02}"/>
          </ac:spMkLst>
        </pc:spChg>
        <pc:spChg chg="mod">
          <ac:chgData name="Lisa Parmentier" userId="604d697aba563e93" providerId="LiveId" clId="{1FFFAC4B-926D-44EE-A07E-9D1C82AC05D2}" dt="2024-03-03T14:25:41.614" v="1379" actId="12788"/>
          <ac:spMkLst>
            <pc:docMk/>
            <pc:sldMk cId="3978132710" sldId="300"/>
            <ac:spMk id="4" creationId="{6C5E5648-3E8A-FA33-F935-AD64183C5D89}"/>
          </ac:spMkLst>
        </pc:spChg>
        <pc:picChg chg="del mod">
          <ac:chgData name="Lisa Parmentier" userId="604d697aba563e93" providerId="LiveId" clId="{1FFFAC4B-926D-44EE-A07E-9D1C82AC05D2}" dt="2024-03-03T14:27:14.002" v="1381" actId="478"/>
          <ac:picMkLst>
            <pc:docMk/>
            <pc:sldMk cId="3978132710" sldId="300"/>
            <ac:picMk id="5" creationId="{063023B2-0B33-A2E0-68B9-9BE873CC48C3}"/>
          </ac:picMkLst>
        </pc:picChg>
      </pc:sldChg>
      <pc:sldChg chg="addSp delSp modSp add del mod modAnim modNotesTx">
        <pc:chgData name="Lisa Parmentier" userId="604d697aba563e93" providerId="LiveId" clId="{1FFFAC4B-926D-44EE-A07E-9D1C82AC05D2}" dt="2024-03-04T18:51:12.621" v="7119" actId="20577"/>
        <pc:sldMkLst>
          <pc:docMk/>
          <pc:sldMk cId="2482144144" sldId="301"/>
        </pc:sldMkLst>
        <pc:spChg chg="mod">
          <ac:chgData name="Lisa Parmentier" userId="604d697aba563e93" providerId="LiveId" clId="{1FFFAC4B-926D-44EE-A07E-9D1C82AC05D2}" dt="2024-03-04T08:58:57.113" v="5276" actId="404"/>
          <ac:spMkLst>
            <pc:docMk/>
            <pc:sldMk cId="2482144144" sldId="301"/>
            <ac:spMk id="2" creationId="{A582882F-600A-8647-BAF0-1D5B7244BF12}"/>
          </ac:spMkLst>
        </pc:spChg>
        <pc:spChg chg="mod">
          <ac:chgData name="Lisa Parmentier" userId="604d697aba563e93" providerId="LiveId" clId="{1FFFAC4B-926D-44EE-A07E-9D1C82AC05D2}" dt="2024-03-03T14:35:41.524" v="1539" actId="553"/>
          <ac:spMkLst>
            <pc:docMk/>
            <pc:sldMk cId="2482144144" sldId="301"/>
            <ac:spMk id="3" creationId="{9F899AB1-09A0-505A-2316-52E2AAF382BE}"/>
          </ac:spMkLst>
        </pc:spChg>
        <pc:spChg chg="mod">
          <ac:chgData name="Lisa Parmentier" userId="604d697aba563e93" providerId="LiveId" clId="{1FFFAC4B-926D-44EE-A07E-9D1C82AC05D2}" dt="2024-03-03T14:35:56.555" v="1546" actId="552"/>
          <ac:spMkLst>
            <pc:docMk/>
            <pc:sldMk cId="2482144144" sldId="301"/>
            <ac:spMk id="4" creationId="{4D096FAF-3297-3726-9D08-6E6A8C3EC4D4}"/>
          </ac:spMkLst>
        </pc:spChg>
        <pc:spChg chg="mod">
          <ac:chgData name="Lisa Parmentier" userId="604d697aba563e93" providerId="LiveId" clId="{1FFFAC4B-926D-44EE-A07E-9D1C82AC05D2}" dt="2024-03-03T14:36:11.788" v="1553" actId="12788"/>
          <ac:spMkLst>
            <pc:docMk/>
            <pc:sldMk cId="2482144144" sldId="301"/>
            <ac:spMk id="5" creationId="{2613041A-C104-196C-4D5B-4A19AE096F66}"/>
          </ac:spMkLst>
        </pc:spChg>
        <pc:spChg chg="add del mod">
          <ac:chgData name="Lisa Parmentier" userId="604d697aba563e93" providerId="LiveId" clId="{1FFFAC4B-926D-44EE-A07E-9D1C82AC05D2}" dt="2024-03-03T14:35:09.556" v="1485" actId="478"/>
          <ac:spMkLst>
            <pc:docMk/>
            <pc:sldMk cId="2482144144" sldId="301"/>
            <ac:spMk id="7" creationId="{E3FF0E52-6E87-D68A-965A-7B950802151E}"/>
          </ac:spMkLst>
        </pc:spChg>
        <pc:spChg chg="add mod ord">
          <ac:chgData name="Lisa Parmentier" userId="604d697aba563e93" providerId="LiveId" clId="{1FFFAC4B-926D-44EE-A07E-9D1C82AC05D2}" dt="2024-03-03T18:16:39.263" v="4284" actId="1076"/>
          <ac:spMkLst>
            <pc:docMk/>
            <pc:sldMk cId="2482144144" sldId="301"/>
            <ac:spMk id="11" creationId="{6B3D81C6-324F-DBBD-52A1-F898FDAA0C74}"/>
          </ac:spMkLst>
        </pc:spChg>
        <pc:spChg chg="add mod ord">
          <ac:chgData name="Lisa Parmentier" userId="604d697aba563e93" providerId="LiveId" clId="{1FFFAC4B-926D-44EE-A07E-9D1C82AC05D2}" dt="2024-03-03T18:15:52.707" v="4229" actId="1036"/>
          <ac:spMkLst>
            <pc:docMk/>
            <pc:sldMk cId="2482144144" sldId="301"/>
            <ac:spMk id="12" creationId="{2AC05639-4A7B-F75E-42EB-9D2B1845A6DA}"/>
          </ac:spMkLst>
        </pc:spChg>
        <pc:spChg chg="add mod ord">
          <ac:chgData name="Lisa Parmentier" userId="604d697aba563e93" providerId="LiveId" clId="{1FFFAC4B-926D-44EE-A07E-9D1C82AC05D2}" dt="2024-03-03T18:16:42.904" v="4285" actId="1076"/>
          <ac:spMkLst>
            <pc:docMk/>
            <pc:sldMk cId="2482144144" sldId="301"/>
            <ac:spMk id="13" creationId="{27C5A921-064A-28E7-EF47-7E8EC4BCF2A0}"/>
          </ac:spMkLst>
        </pc:spChg>
        <pc:spChg chg="add mod ord">
          <ac:chgData name="Lisa Parmentier" userId="604d697aba563e93" providerId="LiveId" clId="{1FFFAC4B-926D-44EE-A07E-9D1C82AC05D2}" dt="2024-03-03T18:21:13.461" v="4630" actId="1038"/>
          <ac:spMkLst>
            <pc:docMk/>
            <pc:sldMk cId="2482144144" sldId="301"/>
            <ac:spMk id="14" creationId="{A3749452-2424-5EF8-8D93-96BED5DF56BA}"/>
          </ac:spMkLst>
        </pc:spChg>
        <pc:spChg chg="add mod ord">
          <ac:chgData name="Lisa Parmentier" userId="604d697aba563e93" providerId="LiveId" clId="{1FFFAC4B-926D-44EE-A07E-9D1C82AC05D2}" dt="2024-03-03T18:20:54.034" v="4623" actId="1076"/>
          <ac:spMkLst>
            <pc:docMk/>
            <pc:sldMk cId="2482144144" sldId="301"/>
            <ac:spMk id="15" creationId="{AEFC9F34-3CB0-120D-FDB8-6062954850E2}"/>
          </ac:spMkLst>
        </pc:spChg>
        <pc:spChg chg="add mod ord">
          <ac:chgData name="Lisa Parmentier" userId="604d697aba563e93" providerId="LiveId" clId="{1FFFAC4B-926D-44EE-A07E-9D1C82AC05D2}" dt="2024-03-03T19:35:02.433" v="4649" actId="1076"/>
          <ac:spMkLst>
            <pc:docMk/>
            <pc:sldMk cId="2482144144" sldId="301"/>
            <ac:spMk id="16" creationId="{65170462-8B70-056F-5431-1798341032FE}"/>
          </ac:spMkLst>
        </pc:spChg>
        <pc:graphicFrameChg chg="add mod modGraphic">
          <ac:chgData name="Lisa Parmentier" userId="604d697aba563e93" providerId="LiveId" clId="{1FFFAC4B-926D-44EE-A07E-9D1C82AC05D2}" dt="2024-03-04T18:51:12.621" v="7119" actId="20577"/>
          <ac:graphicFrameMkLst>
            <pc:docMk/>
            <pc:sldMk cId="2482144144" sldId="301"/>
            <ac:graphicFrameMk id="8" creationId="{0BFE19D0-AA8B-FB49-38A9-1CB653E2DD1B}"/>
          </ac:graphicFrameMkLst>
        </pc:graphicFrameChg>
        <pc:graphicFrameChg chg="del">
          <ac:chgData name="Lisa Parmentier" userId="604d697aba563e93" providerId="LiveId" clId="{1FFFAC4B-926D-44EE-A07E-9D1C82AC05D2}" dt="2024-03-03T14:35:05.551" v="1483" actId="478"/>
          <ac:graphicFrameMkLst>
            <pc:docMk/>
            <pc:sldMk cId="2482144144" sldId="301"/>
            <ac:graphicFrameMk id="10" creationId="{6152607C-EA4F-5E56-E599-DC4026DB1B8B}"/>
          </ac:graphicFrameMkLst>
        </pc:graphicFrameChg>
        <pc:picChg chg="add del mod">
          <ac:chgData name="Lisa Parmentier" userId="604d697aba563e93" providerId="LiveId" clId="{1FFFAC4B-926D-44EE-A07E-9D1C82AC05D2}" dt="2024-03-03T16:03:46.025" v="2328" actId="478"/>
          <ac:picMkLst>
            <pc:docMk/>
            <pc:sldMk cId="2482144144" sldId="301"/>
            <ac:picMk id="9" creationId="{830C8A5F-CCB2-1735-5CC3-CAF4D8302264}"/>
          </ac:picMkLst>
        </pc:picChg>
        <pc:picChg chg="add mod">
          <ac:chgData name="Lisa Parmentier" userId="604d697aba563e93" providerId="LiveId" clId="{1FFFAC4B-926D-44EE-A07E-9D1C82AC05D2}" dt="2024-03-03T18:21:07.806" v="4627" actId="1076"/>
          <ac:picMkLst>
            <pc:docMk/>
            <pc:sldMk cId="2482144144" sldId="301"/>
            <ac:picMk id="18" creationId="{0041BDC6-7368-BE38-8C3B-67A43CFB37CE}"/>
          </ac:picMkLst>
        </pc:picChg>
      </pc:sldChg>
      <pc:sldChg chg="add del">
        <pc:chgData name="Lisa Parmentier" userId="604d697aba563e93" providerId="LiveId" clId="{1FFFAC4B-926D-44EE-A07E-9D1C82AC05D2}" dt="2024-03-03T12:21:12.621" v="416" actId="47"/>
        <pc:sldMkLst>
          <pc:docMk/>
          <pc:sldMk cId="759296081" sldId="302"/>
        </pc:sldMkLst>
      </pc:sldChg>
      <pc:sldChg chg="add del">
        <pc:chgData name="Lisa Parmentier" userId="604d697aba563e93" providerId="LiveId" clId="{1FFFAC4B-926D-44EE-A07E-9D1C82AC05D2}" dt="2024-03-03T14:33:10.660" v="1440" actId="47"/>
        <pc:sldMkLst>
          <pc:docMk/>
          <pc:sldMk cId="3855223586" sldId="303"/>
        </pc:sldMkLst>
      </pc:sldChg>
      <pc:sldChg chg="del">
        <pc:chgData name="Lisa Parmentier" userId="604d697aba563e93" providerId="LiveId" clId="{1FFFAC4B-926D-44EE-A07E-9D1C82AC05D2}" dt="2024-03-03T12:20:46.045" v="388" actId="47"/>
        <pc:sldMkLst>
          <pc:docMk/>
          <pc:sldMk cId="1893853044" sldId="304"/>
        </pc:sldMkLst>
      </pc:sldChg>
      <pc:sldChg chg="addSp delSp modSp add mod delAnim modAnim">
        <pc:chgData name="Lisa Parmentier" userId="604d697aba563e93" providerId="LiveId" clId="{1FFFAC4B-926D-44EE-A07E-9D1C82AC05D2}" dt="2024-03-04T08:54:38.050" v="5257" actId="404"/>
        <pc:sldMkLst>
          <pc:docMk/>
          <pc:sldMk cId="2093034461" sldId="304"/>
        </pc:sldMkLst>
        <pc:spChg chg="mod">
          <ac:chgData name="Lisa Parmentier" userId="604d697aba563e93" providerId="LiveId" clId="{1FFFAC4B-926D-44EE-A07E-9D1C82AC05D2}" dt="2024-03-04T08:54:38.050" v="5257" actId="404"/>
          <ac:spMkLst>
            <pc:docMk/>
            <pc:sldMk cId="2093034461" sldId="304"/>
            <ac:spMk id="2" creationId="{141B5D7E-BB13-A2BE-7841-78A33E3AB4D5}"/>
          </ac:spMkLst>
        </pc:spChg>
        <pc:spChg chg="mod">
          <ac:chgData name="Lisa Parmentier" userId="604d697aba563e93" providerId="LiveId" clId="{1FFFAC4B-926D-44EE-A07E-9D1C82AC05D2}" dt="2024-03-03T14:09:53.368" v="1197" actId="553"/>
          <ac:spMkLst>
            <pc:docMk/>
            <pc:sldMk cId="2093034461" sldId="304"/>
            <ac:spMk id="3" creationId="{FE0D1F27-2D3E-E492-2676-671C21C3A97F}"/>
          </ac:spMkLst>
        </pc:spChg>
        <pc:spChg chg="mod">
          <ac:chgData name="Lisa Parmentier" userId="604d697aba563e93" providerId="LiveId" clId="{1FFFAC4B-926D-44EE-A07E-9D1C82AC05D2}" dt="2024-03-03T14:10:05.907" v="1199" actId="552"/>
          <ac:spMkLst>
            <pc:docMk/>
            <pc:sldMk cId="2093034461" sldId="304"/>
            <ac:spMk id="9" creationId="{3FEA236F-5F32-6FCB-7F1D-BF3DBF889D3F}"/>
          </ac:spMkLst>
        </pc:spChg>
        <pc:spChg chg="mod ord">
          <ac:chgData name="Lisa Parmentier" userId="604d697aba563e93" providerId="LiveId" clId="{1FFFAC4B-926D-44EE-A07E-9D1C82AC05D2}" dt="2024-03-03T14:10:26.225" v="1209" actId="167"/>
          <ac:spMkLst>
            <pc:docMk/>
            <pc:sldMk cId="2093034461" sldId="304"/>
            <ac:spMk id="10" creationId="{506935E3-3311-1601-7450-6998ACBB4D1B}"/>
          </ac:spMkLst>
        </pc:spChg>
        <pc:picChg chg="del">
          <ac:chgData name="Lisa Parmentier" userId="604d697aba563e93" providerId="LiveId" clId="{1FFFAC4B-926D-44EE-A07E-9D1C82AC05D2}" dt="2024-03-03T13:54:49.003" v="737" actId="478"/>
          <ac:picMkLst>
            <pc:docMk/>
            <pc:sldMk cId="2093034461" sldId="304"/>
            <ac:picMk id="5" creationId="{4BE17E6C-0808-1C66-39C7-118007333BE7}"/>
          </ac:picMkLst>
        </pc:picChg>
        <pc:picChg chg="add del mod">
          <ac:chgData name="Lisa Parmentier" userId="604d697aba563e93" providerId="LiveId" clId="{1FFFAC4B-926D-44EE-A07E-9D1C82AC05D2}" dt="2024-03-03T13:59:50.777" v="750" actId="478"/>
          <ac:picMkLst>
            <pc:docMk/>
            <pc:sldMk cId="2093034461" sldId="304"/>
            <ac:picMk id="6" creationId="{55F509B9-C597-B362-8224-F7A931CD2D34}"/>
          </ac:picMkLst>
        </pc:picChg>
        <pc:picChg chg="add mod">
          <ac:chgData name="Lisa Parmentier" userId="604d697aba563e93" providerId="LiveId" clId="{1FFFAC4B-926D-44EE-A07E-9D1C82AC05D2}" dt="2024-03-03T14:10:36.911" v="1212" actId="12788"/>
          <ac:picMkLst>
            <pc:docMk/>
            <pc:sldMk cId="2093034461" sldId="304"/>
            <ac:picMk id="8" creationId="{E7A73CE7-B18E-7ECE-C71D-D7F3043F8FF9}"/>
          </ac:picMkLst>
        </pc:picChg>
      </pc:sldChg>
      <pc:sldChg chg="del">
        <pc:chgData name="Lisa Parmentier" userId="604d697aba563e93" providerId="LiveId" clId="{1FFFAC4B-926D-44EE-A07E-9D1C82AC05D2}" dt="2024-03-03T12:20:46.438" v="389" actId="47"/>
        <pc:sldMkLst>
          <pc:docMk/>
          <pc:sldMk cId="358647813" sldId="305"/>
        </pc:sldMkLst>
      </pc:sldChg>
      <pc:sldChg chg="add del">
        <pc:chgData name="Lisa Parmentier" userId="604d697aba563e93" providerId="LiveId" clId="{1FFFAC4B-926D-44EE-A07E-9D1C82AC05D2}" dt="2024-03-03T12:22:44.763" v="492" actId="47"/>
        <pc:sldMkLst>
          <pc:docMk/>
          <pc:sldMk cId="4240471882" sldId="305"/>
        </pc:sldMkLst>
      </pc:sldChg>
      <pc:sldChg chg="del">
        <pc:chgData name="Lisa Parmentier" userId="604d697aba563e93" providerId="LiveId" clId="{1FFFAC4B-926D-44EE-A07E-9D1C82AC05D2}" dt="2024-03-03T12:20:46.784" v="390" actId="47"/>
        <pc:sldMkLst>
          <pc:docMk/>
          <pc:sldMk cId="2869163053" sldId="306"/>
        </pc:sldMkLst>
      </pc:sldChg>
      <pc:sldChg chg="addSp delSp modSp add mod modAnim modNotesTx">
        <pc:chgData name="Lisa Parmentier" userId="604d697aba563e93" providerId="LiveId" clId="{1FFFAC4B-926D-44EE-A07E-9D1C82AC05D2}" dt="2024-03-04T15:07:06.004" v="6279" actId="313"/>
        <pc:sldMkLst>
          <pc:docMk/>
          <pc:sldMk cId="3807301593" sldId="306"/>
        </pc:sldMkLst>
        <pc:spChg chg="mod">
          <ac:chgData name="Lisa Parmentier" userId="604d697aba563e93" providerId="LiveId" clId="{1FFFAC4B-926D-44EE-A07E-9D1C82AC05D2}" dt="2024-03-04T08:54:55.863" v="5259" actId="404"/>
          <ac:spMkLst>
            <pc:docMk/>
            <pc:sldMk cId="3807301593" sldId="306"/>
            <ac:spMk id="2" creationId="{C1A513C3-BD0C-A626-BA01-DFE1B61B8A6F}"/>
          </ac:spMkLst>
        </pc:spChg>
        <pc:spChg chg="mod">
          <ac:chgData name="Lisa Parmentier" userId="604d697aba563e93" providerId="LiveId" clId="{1FFFAC4B-926D-44EE-A07E-9D1C82AC05D2}" dt="2024-03-03T14:15:15.211" v="1249" actId="553"/>
          <ac:spMkLst>
            <pc:docMk/>
            <pc:sldMk cId="3807301593" sldId="306"/>
            <ac:spMk id="3" creationId="{6A5A99D6-D4D3-5130-31DB-48E58B530350}"/>
          </ac:spMkLst>
        </pc:spChg>
        <pc:spChg chg="mod">
          <ac:chgData name="Lisa Parmentier" userId="604d697aba563e93" providerId="LiveId" clId="{1FFFAC4B-926D-44EE-A07E-9D1C82AC05D2}" dt="2024-03-03T14:15:33.798" v="1256" actId="552"/>
          <ac:spMkLst>
            <pc:docMk/>
            <pc:sldMk cId="3807301593" sldId="306"/>
            <ac:spMk id="4" creationId="{E9AF5146-9E20-DC58-9249-F30EE2899F58}"/>
          </ac:spMkLst>
        </pc:spChg>
        <pc:spChg chg="mod">
          <ac:chgData name="Lisa Parmentier" userId="604d697aba563e93" providerId="LiveId" clId="{1FFFAC4B-926D-44EE-A07E-9D1C82AC05D2}" dt="2024-03-03T14:15:49.676" v="1263" actId="12788"/>
          <ac:spMkLst>
            <pc:docMk/>
            <pc:sldMk cId="3807301593" sldId="306"/>
            <ac:spMk id="6" creationId="{648C345A-5253-A337-4159-30BD3A7FC7C9}"/>
          </ac:spMkLst>
        </pc:spChg>
        <pc:spChg chg="add mod">
          <ac:chgData name="Lisa Parmentier" userId="604d697aba563e93" providerId="LiveId" clId="{1FFFAC4B-926D-44EE-A07E-9D1C82AC05D2}" dt="2024-03-03T15:41:24.255" v="1971" actId="20577"/>
          <ac:spMkLst>
            <pc:docMk/>
            <pc:sldMk cId="3807301593" sldId="306"/>
            <ac:spMk id="7" creationId="{6D147B3C-B47B-305E-1703-A812FEBC6FA2}"/>
          </ac:spMkLst>
        </pc:spChg>
        <pc:spChg chg="add mod">
          <ac:chgData name="Lisa Parmentier" userId="604d697aba563e93" providerId="LiveId" clId="{1FFFAC4B-926D-44EE-A07E-9D1C82AC05D2}" dt="2024-03-04T15:07:06.004" v="6279" actId="313"/>
          <ac:spMkLst>
            <pc:docMk/>
            <pc:sldMk cId="3807301593" sldId="306"/>
            <ac:spMk id="8" creationId="{A623EB18-D988-C716-E3D0-8278BF9B4F70}"/>
          </ac:spMkLst>
        </pc:spChg>
        <pc:spChg chg="add mod">
          <ac:chgData name="Lisa Parmentier" userId="604d697aba563e93" providerId="LiveId" clId="{1FFFAC4B-926D-44EE-A07E-9D1C82AC05D2}" dt="2024-03-03T15:44:02.033" v="2294" actId="20577"/>
          <ac:spMkLst>
            <pc:docMk/>
            <pc:sldMk cId="3807301593" sldId="306"/>
            <ac:spMk id="9" creationId="{14E671CE-5199-DAB6-567C-A7366F73FFE9}"/>
          </ac:spMkLst>
        </pc:spChg>
        <pc:picChg chg="del">
          <ac:chgData name="Lisa Parmentier" userId="604d697aba563e93" providerId="LiveId" clId="{1FFFAC4B-926D-44EE-A07E-9D1C82AC05D2}" dt="2024-03-03T14:14:54.680" v="1240" actId="478"/>
          <ac:picMkLst>
            <pc:docMk/>
            <pc:sldMk cId="3807301593" sldId="306"/>
            <ac:picMk id="5" creationId="{20530A11-2302-666C-CCC5-53B6478F5612}"/>
          </ac:picMkLst>
        </pc:picChg>
      </pc:sldChg>
      <pc:sldChg chg="del">
        <pc:chgData name="Lisa Parmentier" userId="604d697aba563e93" providerId="LiveId" clId="{1FFFAC4B-926D-44EE-A07E-9D1C82AC05D2}" dt="2024-03-03T12:20:47.256" v="391" actId="47"/>
        <pc:sldMkLst>
          <pc:docMk/>
          <pc:sldMk cId="1161817749" sldId="307"/>
        </pc:sldMkLst>
      </pc:sldChg>
      <pc:sldChg chg="addSp delSp modSp add mod modAnim">
        <pc:chgData name="Lisa Parmentier" userId="604d697aba563e93" providerId="LiveId" clId="{1FFFAC4B-926D-44EE-A07E-9D1C82AC05D2}" dt="2024-03-04T08:55:05.291" v="5261" actId="404"/>
        <pc:sldMkLst>
          <pc:docMk/>
          <pc:sldMk cId="1886377185" sldId="307"/>
        </pc:sldMkLst>
        <pc:spChg chg="mod">
          <ac:chgData name="Lisa Parmentier" userId="604d697aba563e93" providerId="LiveId" clId="{1FFFAC4B-926D-44EE-A07E-9D1C82AC05D2}" dt="2024-03-04T08:55:05.291" v="5261" actId="404"/>
          <ac:spMkLst>
            <pc:docMk/>
            <pc:sldMk cId="1886377185" sldId="307"/>
            <ac:spMk id="2" creationId="{7136EBFC-8973-030F-F8CC-BF47B49CADE0}"/>
          </ac:spMkLst>
        </pc:spChg>
        <pc:spChg chg="mod">
          <ac:chgData name="Lisa Parmentier" userId="604d697aba563e93" providerId="LiveId" clId="{1FFFAC4B-926D-44EE-A07E-9D1C82AC05D2}" dt="2024-03-03T14:16:11.850" v="1271" actId="553"/>
          <ac:spMkLst>
            <pc:docMk/>
            <pc:sldMk cId="1886377185" sldId="307"/>
            <ac:spMk id="3" creationId="{64D07CA1-BF72-830F-A230-56866E4A0FA7}"/>
          </ac:spMkLst>
        </pc:spChg>
        <pc:spChg chg="mod">
          <ac:chgData name="Lisa Parmentier" userId="604d697aba563e93" providerId="LiveId" clId="{1FFFAC4B-926D-44EE-A07E-9D1C82AC05D2}" dt="2024-03-03T14:16:28.127" v="1278" actId="552"/>
          <ac:spMkLst>
            <pc:docMk/>
            <pc:sldMk cId="1886377185" sldId="307"/>
            <ac:spMk id="4" creationId="{A3718D26-C281-86CF-5D07-3EF90FD9A5C0}"/>
          </ac:spMkLst>
        </pc:spChg>
        <pc:spChg chg="mod">
          <ac:chgData name="Lisa Parmentier" userId="604d697aba563e93" providerId="LiveId" clId="{1FFFAC4B-926D-44EE-A07E-9D1C82AC05D2}" dt="2024-03-03T14:16:43.359" v="1285" actId="12788"/>
          <ac:spMkLst>
            <pc:docMk/>
            <pc:sldMk cId="1886377185" sldId="307"/>
            <ac:spMk id="6" creationId="{560CF8A9-C2A1-8055-CC4E-6CEEBB42F873}"/>
          </ac:spMkLst>
        </pc:spChg>
        <pc:picChg chg="del">
          <ac:chgData name="Lisa Parmentier" userId="604d697aba563e93" providerId="LiveId" clId="{1FFFAC4B-926D-44EE-A07E-9D1C82AC05D2}" dt="2024-03-03T14:15:53.288" v="1264" actId="478"/>
          <ac:picMkLst>
            <pc:docMk/>
            <pc:sldMk cId="1886377185" sldId="307"/>
            <ac:picMk id="5" creationId="{93077819-F0EC-C2B6-A0E2-9B4BA412C9F3}"/>
          </ac:picMkLst>
        </pc:picChg>
        <pc:picChg chg="add mod">
          <ac:chgData name="Lisa Parmentier" userId="604d697aba563e93" providerId="LiveId" clId="{1FFFAC4B-926D-44EE-A07E-9D1C82AC05D2}" dt="2024-03-03T15:03:11.505" v="1560" actId="12788"/>
          <ac:picMkLst>
            <pc:docMk/>
            <pc:sldMk cId="1886377185" sldId="307"/>
            <ac:picMk id="8" creationId="{F131094A-E479-FF92-243A-38934ACA605F}"/>
          </ac:picMkLst>
        </pc:picChg>
      </pc:sldChg>
      <pc:sldChg chg="addSp delSp modSp add mod modAnim">
        <pc:chgData name="Lisa Parmentier" userId="604d697aba563e93" providerId="LiveId" clId="{1FFFAC4B-926D-44EE-A07E-9D1C82AC05D2}" dt="2024-03-04T08:57:31.561" v="5263" actId="404"/>
        <pc:sldMkLst>
          <pc:docMk/>
          <pc:sldMk cId="30423566" sldId="308"/>
        </pc:sldMkLst>
        <pc:spChg chg="mod">
          <ac:chgData name="Lisa Parmentier" userId="604d697aba563e93" providerId="LiveId" clId="{1FFFAC4B-926D-44EE-A07E-9D1C82AC05D2}" dt="2024-03-04T08:57:31.561" v="5263" actId="404"/>
          <ac:spMkLst>
            <pc:docMk/>
            <pc:sldMk cId="30423566" sldId="308"/>
            <ac:spMk id="2" creationId="{CDC7A739-E70E-7F50-ED89-4463A2460192}"/>
          </ac:spMkLst>
        </pc:spChg>
        <pc:spChg chg="mod">
          <ac:chgData name="Lisa Parmentier" userId="604d697aba563e93" providerId="LiveId" clId="{1FFFAC4B-926D-44EE-A07E-9D1C82AC05D2}" dt="2024-03-03T14:17:04.062" v="1291" actId="553"/>
          <ac:spMkLst>
            <pc:docMk/>
            <pc:sldMk cId="30423566" sldId="308"/>
            <ac:spMk id="3" creationId="{6DD92479-214E-7575-F785-85990B743BE2}"/>
          </ac:spMkLst>
        </pc:spChg>
        <pc:spChg chg="mod">
          <ac:chgData name="Lisa Parmentier" userId="604d697aba563e93" providerId="LiveId" clId="{1FFFAC4B-926D-44EE-A07E-9D1C82AC05D2}" dt="2024-03-03T14:17:22.275" v="1298" actId="552"/>
          <ac:spMkLst>
            <pc:docMk/>
            <pc:sldMk cId="30423566" sldId="308"/>
            <ac:spMk id="4" creationId="{90CBC9BD-9E43-5AEC-3BDF-A0EBCADD2D98}"/>
          </ac:spMkLst>
        </pc:spChg>
        <pc:spChg chg="mod">
          <ac:chgData name="Lisa Parmentier" userId="604d697aba563e93" providerId="LiveId" clId="{1FFFAC4B-926D-44EE-A07E-9D1C82AC05D2}" dt="2024-03-03T14:17:39.669" v="1305" actId="12788"/>
          <ac:spMkLst>
            <pc:docMk/>
            <pc:sldMk cId="30423566" sldId="308"/>
            <ac:spMk id="6" creationId="{D777F9D8-8C70-CAEB-3887-3706D09B0FCA}"/>
          </ac:spMkLst>
        </pc:spChg>
        <pc:picChg chg="del">
          <ac:chgData name="Lisa Parmentier" userId="604d697aba563e93" providerId="LiveId" clId="{1FFFAC4B-926D-44EE-A07E-9D1C82AC05D2}" dt="2024-03-03T14:16:46.796" v="1286" actId="478"/>
          <ac:picMkLst>
            <pc:docMk/>
            <pc:sldMk cId="30423566" sldId="308"/>
            <ac:picMk id="5" creationId="{49D4A6C4-2C6A-D2F0-5C39-1AE14F572BD6}"/>
          </ac:picMkLst>
        </pc:picChg>
        <pc:picChg chg="add mod">
          <ac:chgData name="Lisa Parmentier" userId="604d697aba563e93" providerId="LiveId" clId="{1FFFAC4B-926D-44EE-A07E-9D1C82AC05D2}" dt="2024-03-03T15:04:59.347" v="1570" actId="12788"/>
          <ac:picMkLst>
            <pc:docMk/>
            <pc:sldMk cId="30423566" sldId="308"/>
            <ac:picMk id="8" creationId="{BE06BDF7-3242-B70F-8CE6-C078FC6E6EB0}"/>
          </ac:picMkLst>
        </pc:picChg>
      </pc:sldChg>
      <pc:sldChg chg="del">
        <pc:chgData name="Lisa Parmentier" userId="604d697aba563e93" providerId="LiveId" clId="{1FFFAC4B-926D-44EE-A07E-9D1C82AC05D2}" dt="2024-03-03T12:20:47.569" v="392" actId="47"/>
        <pc:sldMkLst>
          <pc:docMk/>
          <pc:sldMk cId="4042341570" sldId="308"/>
        </pc:sldMkLst>
      </pc:sldChg>
      <pc:sldChg chg="del">
        <pc:chgData name="Lisa Parmentier" userId="604d697aba563e93" providerId="LiveId" clId="{1FFFAC4B-926D-44EE-A07E-9D1C82AC05D2}" dt="2024-03-03T12:20:47.899" v="393" actId="47"/>
        <pc:sldMkLst>
          <pc:docMk/>
          <pc:sldMk cId="51896286" sldId="309"/>
        </pc:sldMkLst>
      </pc:sldChg>
      <pc:sldChg chg="addSp delSp modSp add mod modAnim">
        <pc:chgData name="Lisa Parmentier" userId="604d697aba563e93" providerId="LiveId" clId="{1FFFAC4B-926D-44EE-A07E-9D1C82AC05D2}" dt="2024-03-04T16:31:06.726" v="6290"/>
        <pc:sldMkLst>
          <pc:docMk/>
          <pc:sldMk cId="266560950" sldId="309"/>
        </pc:sldMkLst>
        <pc:spChg chg="mod">
          <ac:chgData name="Lisa Parmentier" userId="604d697aba563e93" providerId="LiveId" clId="{1FFFAC4B-926D-44EE-A07E-9D1C82AC05D2}" dt="2024-03-04T08:58:51.861" v="5275" actId="404"/>
          <ac:spMkLst>
            <pc:docMk/>
            <pc:sldMk cId="266560950" sldId="309"/>
            <ac:spMk id="2" creationId="{EB7869CA-3DB3-073F-0057-353EA359AA43}"/>
          </ac:spMkLst>
        </pc:spChg>
        <pc:spChg chg="mod">
          <ac:chgData name="Lisa Parmentier" userId="604d697aba563e93" providerId="LiveId" clId="{1FFFAC4B-926D-44EE-A07E-9D1C82AC05D2}" dt="2024-03-03T14:32:15.691" v="1425" actId="553"/>
          <ac:spMkLst>
            <pc:docMk/>
            <pc:sldMk cId="266560950" sldId="309"/>
            <ac:spMk id="3" creationId="{AB88BBA5-627D-455B-A346-C0BF862C4CE7}"/>
          </ac:spMkLst>
        </pc:spChg>
        <pc:spChg chg="mod">
          <ac:chgData name="Lisa Parmentier" userId="604d697aba563e93" providerId="LiveId" clId="{1FFFAC4B-926D-44EE-A07E-9D1C82AC05D2}" dt="2024-03-03T14:32:30.505" v="1432" actId="552"/>
          <ac:spMkLst>
            <pc:docMk/>
            <pc:sldMk cId="266560950" sldId="309"/>
            <ac:spMk id="4" creationId="{6F730319-EA7D-CAC5-DDDA-BCD5E0687AF1}"/>
          </ac:spMkLst>
        </pc:spChg>
        <pc:spChg chg="mod">
          <ac:chgData name="Lisa Parmentier" userId="604d697aba563e93" providerId="LiveId" clId="{1FFFAC4B-926D-44EE-A07E-9D1C82AC05D2}" dt="2024-03-03T14:32:49.240" v="1439" actId="12788"/>
          <ac:spMkLst>
            <pc:docMk/>
            <pc:sldMk cId="266560950" sldId="309"/>
            <ac:spMk id="6" creationId="{75C56ABE-67A7-2CFC-E886-F7064DE3DE26}"/>
          </ac:spMkLst>
        </pc:spChg>
        <pc:picChg chg="del mod">
          <ac:chgData name="Lisa Parmentier" userId="604d697aba563e93" providerId="LiveId" clId="{1FFFAC4B-926D-44EE-A07E-9D1C82AC05D2}" dt="2024-03-03T12:24:55.659" v="554" actId="478"/>
          <ac:picMkLst>
            <pc:docMk/>
            <pc:sldMk cId="266560950" sldId="309"/>
            <ac:picMk id="5" creationId="{1121DEFF-7365-4802-6ABF-671669F27255}"/>
          </ac:picMkLst>
        </pc:picChg>
        <pc:picChg chg="add mod">
          <ac:chgData name="Lisa Parmentier" userId="604d697aba563e93" providerId="LiveId" clId="{1FFFAC4B-926D-44EE-A07E-9D1C82AC05D2}" dt="2024-03-04T16:30:48.199" v="6288" actId="1076"/>
          <ac:picMkLst>
            <pc:docMk/>
            <pc:sldMk cId="266560950" sldId="309"/>
            <ac:picMk id="7" creationId="{8AA9E6DB-887F-AD78-659C-B9062387BA3B}"/>
          </ac:picMkLst>
        </pc:picChg>
      </pc:sldChg>
      <pc:sldChg chg="add del">
        <pc:chgData name="Lisa Parmentier" userId="604d697aba563e93" providerId="LiveId" clId="{1FFFAC4B-926D-44EE-A07E-9D1C82AC05D2}" dt="2024-03-03T12:21:00.893" v="414" actId="47"/>
        <pc:sldMkLst>
          <pc:docMk/>
          <pc:sldMk cId="110505765" sldId="310"/>
        </pc:sldMkLst>
      </pc:sldChg>
      <pc:sldChg chg="addSp delSp modSp add del mod">
        <pc:chgData name="Lisa Parmentier" userId="604d697aba563e93" providerId="LiveId" clId="{1FFFAC4B-926D-44EE-A07E-9D1C82AC05D2}" dt="2024-03-03T13:50:59.445" v="729" actId="47"/>
        <pc:sldMkLst>
          <pc:docMk/>
          <pc:sldMk cId="2672660665" sldId="310"/>
        </pc:sldMkLst>
        <pc:spChg chg="add del mod">
          <ac:chgData name="Lisa Parmentier" userId="604d697aba563e93" providerId="LiveId" clId="{1FFFAC4B-926D-44EE-A07E-9D1C82AC05D2}" dt="2024-03-03T13:48:35.271" v="657"/>
          <ac:spMkLst>
            <pc:docMk/>
            <pc:sldMk cId="2672660665" sldId="310"/>
            <ac:spMk id="3" creationId="{E1A1D7C4-6C04-93C2-00CE-04CC4704375A}"/>
          </ac:spMkLst>
        </pc:spChg>
        <pc:spChg chg="add mod">
          <ac:chgData name="Lisa Parmentier" userId="604d697aba563e93" providerId="LiveId" clId="{1FFFAC4B-926D-44EE-A07E-9D1C82AC05D2}" dt="2024-03-03T13:49:36.086" v="668" actId="20577"/>
          <ac:spMkLst>
            <pc:docMk/>
            <pc:sldMk cId="2672660665" sldId="310"/>
            <ac:spMk id="4" creationId="{2B75C600-422A-FBE4-18E1-A431C6930CA4}"/>
          </ac:spMkLst>
        </pc:spChg>
        <pc:spChg chg="del">
          <ac:chgData name="Lisa Parmentier" userId="604d697aba563e93" providerId="LiveId" clId="{1FFFAC4B-926D-44EE-A07E-9D1C82AC05D2}" dt="2024-03-03T13:48:17.330" v="652" actId="478"/>
          <ac:spMkLst>
            <pc:docMk/>
            <pc:sldMk cId="2672660665" sldId="310"/>
            <ac:spMk id="5" creationId="{31798A43-4C80-CB4D-7790-B857503767CF}"/>
          </ac:spMkLst>
        </pc:spChg>
        <pc:spChg chg="add mod">
          <ac:chgData name="Lisa Parmentier" userId="604d697aba563e93" providerId="LiveId" clId="{1FFFAC4B-926D-44EE-A07E-9D1C82AC05D2}" dt="2024-03-03T13:50:52" v="728" actId="5793"/>
          <ac:spMkLst>
            <pc:docMk/>
            <pc:sldMk cId="2672660665" sldId="310"/>
            <ac:spMk id="6" creationId="{8ABFD382-7E85-F1B3-8FA2-BA64F23A8658}"/>
          </ac:spMkLst>
        </pc:spChg>
      </pc:sldChg>
      <pc:sldChg chg="addSp modSp add mod modAnim">
        <pc:chgData name="Lisa Parmentier" userId="604d697aba563e93" providerId="LiveId" clId="{1FFFAC4B-926D-44EE-A07E-9D1C82AC05D2}" dt="2024-03-04T08:58:03.232" v="5265" actId="404"/>
        <pc:sldMkLst>
          <pc:docMk/>
          <pc:sldMk cId="2718135852" sldId="310"/>
        </pc:sldMkLst>
        <pc:spChg chg="mod">
          <ac:chgData name="Lisa Parmentier" userId="604d697aba563e93" providerId="LiveId" clId="{1FFFAC4B-926D-44EE-A07E-9D1C82AC05D2}" dt="2024-03-04T08:58:03.232" v="5265" actId="404"/>
          <ac:spMkLst>
            <pc:docMk/>
            <pc:sldMk cId="2718135852" sldId="310"/>
            <ac:spMk id="2" creationId="{CF2CD4D9-3C98-A457-4D3F-C8E77557DA16}"/>
          </ac:spMkLst>
        </pc:spChg>
        <pc:picChg chg="add mod">
          <ac:chgData name="Lisa Parmentier" userId="604d697aba563e93" providerId="LiveId" clId="{1FFFAC4B-926D-44EE-A07E-9D1C82AC05D2}" dt="2024-03-03T15:07:23.643" v="1608" actId="12788"/>
          <ac:picMkLst>
            <pc:docMk/>
            <pc:sldMk cId="2718135852" sldId="310"/>
            <ac:picMk id="7" creationId="{B2723774-C157-5050-2D98-8CFC4E49625D}"/>
          </ac:picMkLst>
        </pc:picChg>
      </pc:sldChg>
      <pc:sldChg chg="addSp modSp add mod modAnim">
        <pc:chgData name="Lisa Parmentier" userId="604d697aba563e93" providerId="LiveId" clId="{1FFFAC4B-926D-44EE-A07E-9D1C82AC05D2}" dt="2024-03-04T08:58:09.947" v="5267" actId="404"/>
        <pc:sldMkLst>
          <pc:docMk/>
          <pc:sldMk cId="119062757" sldId="311"/>
        </pc:sldMkLst>
        <pc:spChg chg="mod">
          <ac:chgData name="Lisa Parmentier" userId="604d697aba563e93" providerId="LiveId" clId="{1FFFAC4B-926D-44EE-A07E-9D1C82AC05D2}" dt="2024-03-04T08:58:09.947" v="5267" actId="404"/>
          <ac:spMkLst>
            <pc:docMk/>
            <pc:sldMk cId="119062757" sldId="311"/>
            <ac:spMk id="2" creationId="{E48123FE-D691-9FEB-9F2B-93D7DE521375}"/>
          </ac:spMkLst>
        </pc:spChg>
        <pc:spChg chg="mod">
          <ac:chgData name="Lisa Parmentier" userId="604d697aba563e93" providerId="LiveId" clId="{1FFFAC4B-926D-44EE-A07E-9D1C82AC05D2}" dt="2024-03-03T14:27:39.363" v="1393" actId="14100"/>
          <ac:spMkLst>
            <pc:docMk/>
            <pc:sldMk cId="119062757" sldId="311"/>
            <ac:spMk id="3" creationId="{E4743B55-6935-5E83-4E6D-29D1DE058CFB}"/>
          </ac:spMkLst>
        </pc:spChg>
        <pc:picChg chg="add mod">
          <ac:chgData name="Lisa Parmentier" userId="604d697aba563e93" providerId="LiveId" clId="{1FFFAC4B-926D-44EE-A07E-9D1C82AC05D2}" dt="2024-03-03T15:05:30.038" v="1578" actId="12788"/>
          <ac:picMkLst>
            <pc:docMk/>
            <pc:sldMk cId="119062757" sldId="311"/>
            <ac:picMk id="7" creationId="{21387313-7E69-0607-1393-E646849F36DD}"/>
          </ac:picMkLst>
        </pc:picChg>
      </pc:sldChg>
      <pc:sldChg chg="add del">
        <pc:chgData name="Lisa Parmentier" userId="604d697aba563e93" providerId="LiveId" clId="{1FFFAC4B-926D-44EE-A07E-9D1C82AC05D2}" dt="2024-03-03T12:21:13.533" v="417" actId="47"/>
        <pc:sldMkLst>
          <pc:docMk/>
          <pc:sldMk cId="1056957191" sldId="311"/>
        </pc:sldMkLst>
      </pc:sldChg>
      <pc:sldChg chg="addSp delSp modSp add mod delAnim modAnim">
        <pc:chgData name="Lisa Parmentier" userId="604d697aba563e93" providerId="LiveId" clId="{1FFFAC4B-926D-44EE-A07E-9D1C82AC05D2}" dt="2024-03-04T08:58:22.166" v="5269" actId="404"/>
        <pc:sldMkLst>
          <pc:docMk/>
          <pc:sldMk cId="676114543" sldId="312"/>
        </pc:sldMkLst>
        <pc:spChg chg="mod">
          <ac:chgData name="Lisa Parmentier" userId="604d697aba563e93" providerId="LiveId" clId="{1FFFAC4B-926D-44EE-A07E-9D1C82AC05D2}" dt="2024-03-04T08:58:22.166" v="5269" actId="404"/>
          <ac:spMkLst>
            <pc:docMk/>
            <pc:sldMk cId="676114543" sldId="312"/>
            <ac:spMk id="2" creationId="{ABF072BA-4872-5B46-E66C-ACCF976C4D22}"/>
          </ac:spMkLst>
        </pc:spChg>
        <pc:picChg chg="del">
          <ac:chgData name="Lisa Parmentier" userId="604d697aba563e93" providerId="LiveId" clId="{1FFFAC4B-926D-44EE-A07E-9D1C82AC05D2}" dt="2024-03-03T15:05:45.217" v="1581" actId="478"/>
          <ac:picMkLst>
            <pc:docMk/>
            <pc:sldMk cId="676114543" sldId="312"/>
            <ac:picMk id="7" creationId="{9F9E0877-63C8-E7E4-72B0-3A591C1814BE}"/>
          </ac:picMkLst>
        </pc:picChg>
        <pc:picChg chg="add mod">
          <ac:chgData name="Lisa Parmentier" userId="604d697aba563e93" providerId="LiveId" clId="{1FFFAC4B-926D-44EE-A07E-9D1C82AC05D2}" dt="2024-03-03T15:06:09.188" v="1589" actId="12788"/>
          <ac:picMkLst>
            <pc:docMk/>
            <pc:sldMk cId="676114543" sldId="312"/>
            <ac:picMk id="8" creationId="{BC28F467-6F50-64AC-E860-3676BF62A3BB}"/>
          </ac:picMkLst>
        </pc:picChg>
      </pc:sldChg>
      <pc:sldChg chg="add del">
        <pc:chgData name="Lisa Parmentier" userId="604d697aba563e93" providerId="LiveId" clId="{1FFFAC4B-926D-44EE-A07E-9D1C82AC05D2}" dt="2024-03-03T12:21:14.696" v="418" actId="47"/>
        <pc:sldMkLst>
          <pc:docMk/>
          <pc:sldMk cId="3207873422" sldId="312"/>
        </pc:sldMkLst>
      </pc:sldChg>
      <pc:sldChg chg="addSp delSp modSp add mod delAnim modAnim">
        <pc:chgData name="Lisa Parmentier" userId="604d697aba563e93" providerId="LiveId" clId="{1FFFAC4B-926D-44EE-A07E-9D1C82AC05D2}" dt="2024-03-04T16:32:48.167" v="6291"/>
        <pc:sldMkLst>
          <pc:docMk/>
          <pc:sldMk cId="4235142641" sldId="313"/>
        </pc:sldMkLst>
        <pc:spChg chg="mod">
          <ac:chgData name="Lisa Parmentier" userId="604d697aba563e93" providerId="LiveId" clId="{1FFFAC4B-926D-44EE-A07E-9D1C82AC05D2}" dt="2024-03-04T08:58:27.274" v="5271" actId="404"/>
          <ac:spMkLst>
            <pc:docMk/>
            <pc:sldMk cId="4235142641" sldId="313"/>
            <ac:spMk id="2" creationId="{88B46EB9-00B2-2C0B-9831-41E785AABF63}"/>
          </ac:spMkLst>
        </pc:spChg>
        <pc:picChg chg="add mod">
          <ac:chgData name="Lisa Parmentier" userId="604d697aba563e93" providerId="LiveId" clId="{1FFFAC4B-926D-44EE-A07E-9D1C82AC05D2}" dt="2024-03-03T15:06:47.770" v="1600" actId="12788"/>
          <ac:picMkLst>
            <pc:docMk/>
            <pc:sldMk cId="4235142641" sldId="313"/>
            <ac:picMk id="7" creationId="{97AC1FF8-C008-9A52-63F1-D0C1CB3EDD85}"/>
          </ac:picMkLst>
        </pc:picChg>
        <pc:picChg chg="del">
          <ac:chgData name="Lisa Parmentier" userId="604d697aba563e93" providerId="LiveId" clId="{1FFFAC4B-926D-44EE-A07E-9D1C82AC05D2}" dt="2024-03-03T15:06:28.258" v="1593" actId="478"/>
          <ac:picMkLst>
            <pc:docMk/>
            <pc:sldMk cId="4235142641" sldId="313"/>
            <ac:picMk id="8" creationId="{63C25EE2-7DCF-BE21-20E2-97D7680F505F}"/>
          </ac:picMkLst>
        </pc:picChg>
      </pc:sldChg>
      <pc:sldChg chg="addSp delSp modSp add mod ord">
        <pc:chgData name="Lisa Parmentier" userId="604d697aba563e93" providerId="LiveId" clId="{1FFFAC4B-926D-44EE-A07E-9D1C82AC05D2}" dt="2024-03-05T07:59:16.112" v="8443"/>
        <pc:sldMkLst>
          <pc:docMk/>
          <pc:sldMk cId="814818353" sldId="314"/>
        </pc:sldMkLst>
        <pc:spChg chg="add mod">
          <ac:chgData name="Lisa Parmentier" userId="604d697aba563e93" providerId="LiveId" clId="{1FFFAC4B-926D-44EE-A07E-9D1C82AC05D2}" dt="2024-03-04T18:58:24.646" v="7215" actId="20577"/>
          <ac:spMkLst>
            <pc:docMk/>
            <pc:sldMk cId="814818353" sldId="314"/>
            <ac:spMk id="4" creationId="{08B10B26-6D7A-728A-92FC-8001984BBCBE}"/>
          </ac:spMkLst>
        </pc:spChg>
        <pc:spChg chg="del">
          <ac:chgData name="Lisa Parmentier" userId="604d697aba563e93" providerId="LiveId" clId="{1FFFAC4B-926D-44EE-A07E-9D1C82AC05D2}" dt="2024-03-03T17:05:19.334" v="3263" actId="478"/>
          <ac:spMkLst>
            <pc:docMk/>
            <pc:sldMk cId="814818353" sldId="314"/>
            <ac:spMk id="5" creationId="{CD1C476D-7C4D-E7F8-B667-28E8D447C9C6}"/>
          </ac:spMkLst>
        </pc:spChg>
      </pc:sldChg>
      <pc:sldChg chg="add del modNotesTx">
        <pc:chgData name="Lisa Parmentier" userId="604d697aba563e93" providerId="LiveId" clId="{1FFFAC4B-926D-44EE-A07E-9D1C82AC05D2}" dt="2024-03-03T16:24:35.286" v="3184" actId="47"/>
        <pc:sldMkLst>
          <pc:docMk/>
          <pc:sldMk cId="1166691274" sldId="314"/>
        </pc:sldMkLst>
      </pc:sldChg>
      <pc:sldChg chg="addSp delSp modSp new mod modAnim">
        <pc:chgData name="Lisa Parmentier" userId="604d697aba563e93" providerId="LiveId" clId="{1FFFAC4B-926D-44EE-A07E-9D1C82AC05D2}" dt="2024-03-04T12:25:29.881" v="5978" actId="1076"/>
        <pc:sldMkLst>
          <pc:docMk/>
          <pc:sldMk cId="3581417357" sldId="315"/>
        </pc:sldMkLst>
        <pc:spChg chg="mod">
          <ac:chgData name="Lisa Parmentier" userId="604d697aba563e93" providerId="LiveId" clId="{1FFFAC4B-926D-44EE-A07E-9D1C82AC05D2}" dt="2024-03-04T08:54:05.341" v="5253" actId="403"/>
          <ac:spMkLst>
            <pc:docMk/>
            <pc:sldMk cId="3581417357" sldId="315"/>
            <ac:spMk id="2" creationId="{F06FFE16-E6A9-6615-8FB6-1E527092F094}"/>
          </ac:spMkLst>
        </pc:spChg>
        <pc:spChg chg="del">
          <ac:chgData name="Lisa Parmentier" userId="604d697aba563e93" providerId="LiveId" clId="{1FFFAC4B-926D-44EE-A07E-9D1C82AC05D2}" dt="2024-03-03T17:22:38.028" v="3339" actId="478"/>
          <ac:spMkLst>
            <pc:docMk/>
            <pc:sldMk cId="3581417357" sldId="315"/>
            <ac:spMk id="3" creationId="{A98EB2FD-02F8-CE69-EEDC-FB2100BE1583}"/>
          </ac:spMkLst>
        </pc:spChg>
        <pc:spChg chg="mod">
          <ac:chgData name="Lisa Parmentier" userId="604d697aba563e93" providerId="LiveId" clId="{1FFFAC4B-926D-44EE-A07E-9D1C82AC05D2}" dt="2024-03-03T17:28:35.068" v="3411" actId="552"/>
          <ac:spMkLst>
            <pc:docMk/>
            <pc:sldMk cId="3581417357" sldId="315"/>
            <ac:spMk id="4" creationId="{0A570B4C-FD3C-0A3F-03A1-9BEDB07F6649}"/>
          </ac:spMkLst>
        </pc:spChg>
        <pc:spChg chg="mod">
          <ac:chgData name="Lisa Parmentier" userId="604d697aba563e93" providerId="LiveId" clId="{1FFFAC4B-926D-44EE-A07E-9D1C82AC05D2}" dt="2024-03-03T17:28:52.394" v="3418" actId="12788"/>
          <ac:spMkLst>
            <pc:docMk/>
            <pc:sldMk cId="3581417357" sldId="315"/>
            <ac:spMk id="5" creationId="{A51918E3-D853-21E6-B467-87E155FA4393}"/>
          </ac:spMkLst>
        </pc:spChg>
        <pc:spChg chg="mod">
          <ac:chgData name="Lisa Parmentier" userId="604d697aba563e93" providerId="LiveId" clId="{1FFFAC4B-926D-44EE-A07E-9D1C82AC05D2}" dt="2024-03-03T17:28:18.816" v="3404" actId="553"/>
          <ac:spMkLst>
            <pc:docMk/>
            <pc:sldMk cId="3581417357" sldId="315"/>
            <ac:spMk id="6" creationId="{90350982-1817-86CC-B361-41D7BBBA7674}"/>
          </ac:spMkLst>
        </pc:spChg>
        <pc:spChg chg="add mod">
          <ac:chgData name="Lisa Parmentier" userId="604d697aba563e93" providerId="LiveId" clId="{1FFFAC4B-926D-44EE-A07E-9D1C82AC05D2}" dt="2024-03-04T11:45:30.632" v="5619" actId="1076"/>
          <ac:spMkLst>
            <pc:docMk/>
            <pc:sldMk cId="3581417357" sldId="315"/>
            <ac:spMk id="9" creationId="{0F466B8A-04B0-9B64-7291-A1A44BF629C1}"/>
          </ac:spMkLst>
        </pc:spChg>
        <pc:spChg chg="add mod">
          <ac:chgData name="Lisa Parmentier" userId="604d697aba563e93" providerId="LiveId" clId="{1FFFAC4B-926D-44EE-A07E-9D1C82AC05D2}" dt="2024-03-04T11:45:39.445" v="5621" actId="1035"/>
          <ac:spMkLst>
            <pc:docMk/>
            <pc:sldMk cId="3581417357" sldId="315"/>
            <ac:spMk id="10" creationId="{03E65A2F-7D12-EF6F-2C00-B700D4E89003}"/>
          </ac:spMkLst>
        </pc:spChg>
        <pc:spChg chg="add mod">
          <ac:chgData name="Lisa Parmentier" userId="604d697aba563e93" providerId="LiveId" clId="{1FFFAC4B-926D-44EE-A07E-9D1C82AC05D2}" dt="2024-03-04T11:45:43.630" v="5622" actId="1076"/>
          <ac:spMkLst>
            <pc:docMk/>
            <pc:sldMk cId="3581417357" sldId="315"/>
            <ac:spMk id="11" creationId="{80FAA8F9-F0F7-4C55-E700-992A57C1E233}"/>
          </ac:spMkLst>
        </pc:spChg>
        <pc:spChg chg="add mod">
          <ac:chgData name="Lisa Parmentier" userId="604d697aba563e93" providerId="LiveId" clId="{1FFFAC4B-926D-44EE-A07E-9D1C82AC05D2}" dt="2024-03-03T17:39:58.228" v="3548" actId="1036"/>
          <ac:spMkLst>
            <pc:docMk/>
            <pc:sldMk cId="3581417357" sldId="315"/>
            <ac:spMk id="12" creationId="{BD1F1D7B-8CBE-03B7-76AB-48B7923AB3EE}"/>
          </ac:spMkLst>
        </pc:spChg>
        <pc:spChg chg="add mod">
          <ac:chgData name="Lisa Parmentier" userId="604d697aba563e93" providerId="LiveId" clId="{1FFFAC4B-926D-44EE-A07E-9D1C82AC05D2}" dt="2024-03-03T17:39:06.843" v="3538" actId="1076"/>
          <ac:spMkLst>
            <pc:docMk/>
            <pc:sldMk cId="3581417357" sldId="315"/>
            <ac:spMk id="13" creationId="{10AABE3C-24ED-ED95-D1E8-04F06D8EF227}"/>
          </ac:spMkLst>
        </pc:spChg>
        <pc:spChg chg="add mod">
          <ac:chgData name="Lisa Parmentier" userId="604d697aba563e93" providerId="LiveId" clId="{1FFFAC4B-926D-44EE-A07E-9D1C82AC05D2}" dt="2024-03-03T17:40:04.127" v="3552" actId="1035"/>
          <ac:spMkLst>
            <pc:docMk/>
            <pc:sldMk cId="3581417357" sldId="315"/>
            <ac:spMk id="14" creationId="{C62296D9-EF0A-0F4A-86DA-0AD3BE0B88C0}"/>
          </ac:spMkLst>
        </pc:spChg>
        <pc:spChg chg="add mod">
          <ac:chgData name="Lisa Parmentier" userId="604d697aba563e93" providerId="LiveId" clId="{1FFFAC4B-926D-44EE-A07E-9D1C82AC05D2}" dt="2024-03-03T17:40:39.658" v="3571" actId="1036"/>
          <ac:spMkLst>
            <pc:docMk/>
            <pc:sldMk cId="3581417357" sldId="315"/>
            <ac:spMk id="15" creationId="{FB4BEEE9-3D67-DE21-BACD-94BA46ECF5CB}"/>
          </ac:spMkLst>
        </pc:spChg>
        <pc:spChg chg="add mod">
          <ac:chgData name="Lisa Parmentier" userId="604d697aba563e93" providerId="LiveId" clId="{1FFFAC4B-926D-44EE-A07E-9D1C82AC05D2}" dt="2024-03-03T17:40:12.442" v="3567" actId="1035"/>
          <ac:spMkLst>
            <pc:docMk/>
            <pc:sldMk cId="3581417357" sldId="315"/>
            <ac:spMk id="16" creationId="{C9123ACA-6415-0B86-FB06-662320C76490}"/>
          </ac:spMkLst>
        </pc:spChg>
        <pc:spChg chg="add mod">
          <ac:chgData name="Lisa Parmentier" userId="604d697aba563e93" providerId="LiveId" clId="{1FFFAC4B-926D-44EE-A07E-9D1C82AC05D2}" dt="2024-03-03T17:40:36.364" v="3569" actId="1076"/>
          <ac:spMkLst>
            <pc:docMk/>
            <pc:sldMk cId="3581417357" sldId="315"/>
            <ac:spMk id="17" creationId="{1B81F951-E0ED-23CA-D2B1-F54C192C9A69}"/>
          </ac:spMkLst>
        </pc:spChg>
        <pc:spChg chg="add mod">
          <ac:chgData name="Lisa Parmentier" userId="604d697aba563e93" providerId="LiveId" clId="{1FFFAC4B-926D-44EE-A07E-9D1C82AC05D2}" dt="2024-03-03T17:41:35.836" v="3580" actId="2711"/>
          <ac:spMkLst>
            <pc:docMk/>
            <pc:sldMk cId="3581417357" sldId="315"/>
            <ac:spMk id="18" creationId="{37CF2238-6E48-AB05-B8CA-D8FFE895188F}"/>
          </ac:spMkLst>
        </pc:spChg>
        <pc:spChg chg="add mod">
          <ac:chgData name="Lisa Parmentier" userId="604d697aba563e93" providerId="LiveId" clId="{1FFFAC4B-926D-44EE-A07E-9D1C82AC05D2}" dt="2024-03-04T12:00:12.332" v="5963" actId="1036"/>
          <ac:spMkLst>
            <pc:docMk/>
            <pc:sldMk cId="3581417357" sldId="315"/>
            <ac:spMk id="19" creationId="{76818F51-BA88-E324-E6C5-F50C4F4653D5}"/>
          </ac:spMkLst>
        </pc:spChg>
        <pc:spChg chg="add mod">
          <ac:chgData name="Lisa Parmentier" userId="604d697aba563e93" providerId="LiveId" clId="{1FFFAC4B-926D-44EE-A07E-9D1C82AC05D2}" dt="2024-03-03T17:41:14.773" v="3577"/>
          <ac:spMkLst>
            <pc:docMk/>
            <pc:sldMk cId="3581417357" sldId="315"/>
            <ac:spMk id="20" creationId="{6D1FD009-D2CE-DB89-F559-4EFDE3FEB40F}"/>
          </ac:spMkLst>
        </pc:spChg>
        <pc:spChg chg="add mod">
          <ac:chgData name="Lisa Parmentier" userId="604d697aba563e93" providerId="LiveId" clId="{1FFFAC4B-926D-44EE-A07E-9D1C82AC05D2}" dt="2024-03-04T11:46:39.907" v="5635" actId="1076"/>
          <ac:spMkLst>
            <pc:docMk/>
            <pc:sldMk cId="3581417357" sldId="315"/>
            <ac:spMk id="20" creationId="{D89098E9-658B-74B9-7C9D-3C7C2AC5C76F}"/>
          </ac:spMkLst>
        </pc:spChg>
        <pc:spChg chg="add mod">
          <ac:chgData name="Lisa Parmentier" userId="604d697aba563e93" providerId="LiveId" clId="{1FFFAC4B-926D-44EE-A07E-9D1C82AC05D2}" dt="2024-03-03T17:43:55.768" v="3622" actId="1036"/>
          <ac:spMkLst>
            <pc:docMk/>
            <pc:sldMk cId="3581417357" sldId="315"/>
            <ac:spMk id="21" creationId="{A8423E8A-1697-D07E-B40E-73A7706499E5}"/>
          </ac:spMkLst>
        </pc:spChg>
        <pc:spChg chg="add mod">
          <ac:chgData name="Lisa Parmentier" userId="604d697aba563e93" providerId="LiveId" clId="{1FFFAC4B-926D-44EE-A07E-9D1C82AC05D2}" dt="2024-03-04T08:43:59.368" v="5133"/>
          <ac:spMkLst>
            <pc:docMk/>
            <pc:sldMk cId="3581417357" sldId="315"/>
            <ac:spMk id="22" creationId="{F5A420A8-AB5F-604D-F1E6-B6A0E0FC4885}"/>
          </ac:spMkLst>
        </pc:spChg>
        <pc:spChg chg="add mod">
          <ac:chgData name="Lisa Parmentier" userId="604d697aba563e93" providerId="LiveId" clId="{1FFFAC4B-926D-44EE-A07E-9D1C82AC05D2}" dt="2024-03-03T17:43:39.626" v="3618" actId="1035"/>
          <ac:spMkLst>
            <pc:docMk/>
            <pc:sldMk cId="3581417357" sldId="315"/>
            <ac:spMk id="23" creationId="{DF4E5F1B-B605-DA4E-B9A2-2961F31E79AE}"/>
          </ac:spMkLst>
        </pc:spChg>
        <pc:spChg chg="add mod">
          <ac:chgData name="Lisa Parmentier" userId="604d697aba563e93" providerId="LiveId" clId="{1FFFAC4B-926D-44EE-A07E-9D1C82AC05D2}" dt="2024-03-04T11:46:08.833" v="5629" actId="1076"/>
          <ac:spMkLst>
            <pc:docMk/>
            <pc:sldMk cId="3581417357" sldId="315"/>
            <ac:spMk id="24" creationId="{5C571D80-568D-8B68-5071-9CA8472FAFE3}"/>
          </ac:spMkLst>
        </pc:spChg>
        <pc:spChg chg="add mod">
          <ac:chgData name="Lisa Parmentier" userId="604d697aba563e93" providerId="LiveId" clId="{1FFFAC4B-926D-44EE-A07E-9D1C82AC05D2}" dt="2024-03-03T17:43:00.516" v="3600"/>
          <ac:spMkLst>
            <pc:docMk/>
            <pc:sldMk cId="3581417357" sldId="315"/>
            <ac:spMk id="24" creationId="{C006DFBD-75F8-BA89-63C7-995A2510EDB5}"/>
          </ac:spMkLst>
        </pc:spChg>
        <pc:spChg chg="add mod">
          <ac:chgData name="Lisa Parmentier" userId="604d697aba563e93" providerId="LiveId" clId="{1FFFAC4B-926D-44EE-A07E-9D1C82AC05D2}" dt="2024-03-03T17:43:47.631" v="3619" actId="1076"/>
          <ac:spMkLst>
            <pc:docMk/>
            <pc:sldMk cId="3581417357" sldId="315"/>
            <ac:spMk id="25" creationId="{6857431C-04A9-5212-6907-54E36FA79C3B}"/>
          </ac:spMkLst>
        </pc:spChg>
        <pc:spChg chg="add mod">
          <ac:chgData name="Lisa Parmentier" userId="604d697aba563e93" providerId="LiveId" clId="{1FFFAC4B-926D-44EE-A07E-9D1C82AC05D2}" dt="2024-03-04T11:46:13.799" v="5630" actId="1076"/>
          <ac:spMkLst>
            <pc:docMk/>
            <pc:sldMk cId="3581417357" sldId="315"/>
            <ac:spMk id="26" creationId="{A2D94A73-906D-A251-2146-461EA8372E48}"/>
          </ac:spMkLst>
        </pc:spChg>
        <pc:spChg chg="add mod">
          <ac:chgData name="Lisa Parmentier" userId="604d697aba563e93" providerId="LiveId" clId="{1FFFAC4B-926D-44EE-A07E-9D1C82AC05D2}" dt="2024-03-04T11:47:00.967" v="5636" actId="1076"/>
          <ac:spMkLst>
            <pc:docMk/>
            <pc:sldMk cId="3581417357" sldId="315"/>
            <ac:spMk id="27" creationId="{8787160D-674A-35DA-BE44-F5AEBE1F1923}"/>
          </ac:spMkLst>
        </pc:spChg>
        <pc:spChg chg="add mod">
          <ac:chgData name="Lisa Parmentier" userId="604d697aba563e93" providerId="LiveId" clId="{1FFFAC4B-926D-44EE-A07E-9D1C82AC05D2}" dt="2024-03-04T11:49:15.242" v="5689" actId="1076"/>
          <ac:spMkLst>
            <pc:docMk/>
            <pc:sldMk cId="3581417357" sldId="315"/>
            <ac:spMk id="28" creationId="{C3EAFBAA-EBF4-3067-C909-E95CB90E6892}"/>
          </ac:spMkLst>
        </pc:spChg>
        <pc:spChg chg="add mod">
          <ac:chgData name="Lisa Parmentier" userId="604d697aba563e93" providerId="LiveId" clId="{1FFFAC4B-926D-44EE-A07E-9D1C82AC05D2}" dt="2024-03-04T11:51:24.104" v="5796" actId="1035"/>
          <ac:spMkLst>
            <pc:docMk/>
            <pc:sldMk cId="3581417357" sldId="315"/>
            <ac:spMk id="29" creationId="{A15B2BE9-856D-E96D-CBE5-0C52D5E76F7A}"/>
          </ac:spMkLst>
        </pc:spChg>
        <pc:spChg chg="add mod">
          <ac:chgData name="Lisa Parmentier" userId="604d697aba563e93" providerId="LiveId" clId="{1FFFAC4B-926D-44EE-A07E-9D1C82AC05D2}" dt="2024-03-04T11:54:33.228" v="5870" actId="1035"/>
          <ac:spMkLst>
            <pc:docMk/>
            <pc:sldMk cId="3581417357" sldId="315"/>
            <ac:spMk id="30" creationId="{430D7E4E-6F1F-B472-D7A8-E32D55A6AA8C}"/>
          </ac:spMkLst>
        </pc:spChg>
        <pc:spChg chg="add mod">
          <ac:chgData name="Lisa Parmentier" userId="604d697aba563e93" providerId="LiveId" clId="{1FFFAC4B-926D-44EE-A07E-9D1C82AC05D2}" dt="2024-03-04T11:56:41.815" v="5896" actId="1076"/>
          <ac:spMkLst>
            <pc:docMk/>
            <pc:sldMk cId="3581417357" sldId="315"/>
            <ac:spMk id="31" creationId="{0C524FEF-4248-DC33-7760-EB5213A398E5}"/>
          </ac:spMkLst>
        </pc:spChg>
        <pc:spChg chg="add">
          <ac:chgData name="Lisa Parmentier" userId="604d697aba563e93" providerId="LiveId" clId="{1FFFAC4B-926D-44EE-A07E-9D1C82AC05D2}" dt="2024-03-04T11:36:42.697" v="5494" actId="767"/>
          <ac:spMkLst>
            <pc:docMk/>
            <pc:sldMk cId="3581417357" sldId="315"/>
            <ac:spMk id="32" creationId="{18F9D29A-949D-0A1D-C7F3-BDF70F68AD86}"/>
          </ac:spMkLst>
        </pc:spChg>
        <pc:spChg chg="add mod">
          <ac:chgData name="Lisa Parmentier" userId="604d697aba563e93" providerId="LiveId" clId="{1FFFAC4B-926D-44EE-A07E-9D1C82AC05D2}" dt="2024-03-04T08:46:18.510" v="5158"/>
          <ac:spMkLst>
            <pc:docMk/>
            <pc:sldMk cId="3581417357" sldId="315"/>
            <ac:spMk id="32" creationId="{4027D23F-890C-A368-3DE5-03A0D3632417}"/>
          </ac:spMkLst>
        </pc:spChg>
        <pc:spChg chg="add mod">
          <ac:chgData name="Lisa Parmentier" userId="604d697aba563e93" providerId="LiveId" clId="{1FFFAC4B-926D-44EE-A07E-9D1C82AC05D2}" dt="2024-03-04T11:57:49.368" v="5909" actId="1036"/>
          <ac:spMkLst>
            <pc:docMk/>
            <pc:sldMk cId="3581417357" sldId="315"/>
            <ac:spMk id="33" creationId="{35317AF2-A07C-5D07-7BA7-E13BFD00367A}"/>
          </ac:spMkLst>
        </pc:spChg>
        <pc:spChg chg="add mod">
          <ac:chgData name="Lisa Parmentier" userId="604d697aba563e93" providerId="LiveId" clId="{1FFFAC4B-926D-44EE-A07E-9D1C82AC05D2}" dt="2024-03-04T11:47:20.788" v="5640" actId="1076"/>
          <ac:spMkLst>
            <pc:docMk/>
            <pc:sldMk cId="3581417357" sldId="315"/>
            <ac:spMk id="34" creationId="{FE0FDB08-0D28-CDA6-4AEA-CB7882E7AE20}"/>
          </ac:spMkLst>
        </pc:spChg>
        <pc:spChg chg="add mod">
          <ac:chgData name="Lisa Parmentier" userId="604d697aba563e93" providerId="LiveId" clId="{1FFFAC4B-926D-44EE-A07E-9D1C82AC05D2}" dt="2024-03-04T08:47:06.739" v="5165" actId="1076"/>
          <ac:spMkLst>
            <pc:docMk/>
            <pc:sldMk cId="3581417357" sldId="315"/>
            <ac:spMk id="35" creationId="{1042775A-4179-4859-4A17-01E6B71CB6FC}"/>
          </ac:spMkLst>
        </pc:spChg>
        <pc:spChg chg="add mod">
          <ac:chgData name="Lisa Parmentier" userId="604d697aba563e93" providerId="LiveId" clId="{1FFFAC4B-926D-44EE-A07E-9D1C82AC05D2}" dt="2024-03-04T11:51:47.433" v="5800" actId="1076"/>
          <ac:spMkLst>
            <pc:docMk/>
            <pc:sldMk cId="3581417357" sldId="315"/>
            <ac:spMk id="36" creationId="{F5CB1EA3-AFEB-B1ED-DDCA-F57296857431}"/>
          </ac:spMkLst>
        </pc:spChg>
        <pc:spChg chg="add mod">
          <ac:chgData name="Lisa Parmentier" userId="604d697aba563e93" providerId="LiveId" clId="{1FFFAC4B-926D-44EE-A07E-9D1C82AC05D2}" dt="2024-03-04T11:54:59.212" v="5876" actId="1076"/>
          <ac:spMkLst>
            <pc:docMk/>
            <pc:sldMk cId="3581417357" sldId="315"/>
            <ac:spMk id="37" creationId="{21AE94DC-8548-E7F2-77DC-555CC557B38E}"/>
          </ac:spMkLst>
        </pc:spChg>
        <pc:spChg chg="add mod">
          <ac:chgData name="Lisa Parmentier" userId="604d697aba563e93" providerId="LiveId" clId="{1FFFAC4B-926D-44EE-A07E-9D1C82AC05D2}" dt="2024-03-04T11:47:33.995" v="5644" actId="1076"/>
          <ac:spMkLst>
            <pc:docMk/>
            <pc:sldMk cId="3581417357" sldId="315"/>
            <ac:spMk id="38" creationId="{73639257-061B-8A9F-033A-14FE748D0A4D}"/>
          </ac:spMkLst>
        </pc:spChg>
        <pc:spChg chg="add mod">
          <ac:chgData name="Lisa Parmentier" userId="604d697aba563e93" providerId="LiveId" clId="{1FFFAC4B-926D-44EE-A07E-9D1C82AC05D2}" dt="2024-03-04T11:52:05.526" v="5805" actId="1076"/>
          <ac:spMkLst>
            <pc:docMk/>
            <pc:sldMk cId="3581417357" sldId="315"/>
            <ac:spMk id="39" creationId="{C4954686-1C87-C7CC-FFBE-D5AF488144B3}"/>
          </ac:spMkLst>
        </pc:spChg>
        <pc:spChg chg="add mod">
          <ac:chgData name="Lisa Parmentier" userId="604d697aba563e93" providerId="LiveId" clId="{1FFFAC4B-926D-44EE-A07E-9D1C82AC05D2}" dt="2024-03-04T11:50:17.755" v="5775" actId="1076"/>
          <ac:spMkLst>
            <pc:docMk/>
            <pc:sldMk cId="3581417357" sldId="315"/>
            <ac:spMk id="40" creationId="{256ED049-A414-45EB-FC49-A5E86D45733A}"/>
          </ac:spMkLst>
        </pc:spChg>
        <pc:spChg chg="add mod">
          <ac:chgData name="Lisa Parmentier" userId="604d697aba563e93" providerId="LiveId" clId="{1FFFAC4B-926D-44EE-A07E-9D1C82AC05D2}" dt="2024-03-04T11:55:18.993" v="5880" actId="1076"/>
          <ac:spMkLst>
            <pc:docMk/>
            <pc:sldMk cId="3581417357" sldId="315"/>
            <ac:spMk id="41" creationId="{C08DA754-D9EA-830E-EDBC-AC9F58F383D3}"/>
          </ac:spMkLst>
        </pc:spChg>
        <pc:spChg chg="add mod">
          <ac:chgData name="Lisa Parmentier" userId="604d697aba563e93" providerId="LiveId" clId="{1FFFAC4B-926D-44EE-A07E-9D1C82AC05D2}" dt="2024-03-04T11:58:03.881" v="5913" actId="1036"/>
          <ac:spMkLst>
            <pc:docMk/>
            <pc:sldMk cId="3581417357" sldId="315"/>
            <ac:spMk id="42" creationId="{E6A33422-1EE4-810E-6412-9D1A54E506EC}"/>
          </ac:spMkLst>
        </pc:spChg>
        <pc:spChg chg="add mod">
          <ac:chgData name="Lisa Parmentier" userId="604d697aba563e93" providerId="LiveId" clId="{1FFFAC4B-926D-44EE-A07E-9D1C82AC05D2}" dt="2024-03-04T11:48:24.147" v="5656" actId="1076"/>
          <ac:spMkLst>
            <pc:docMk/>
            <pc:sldMk cId="3581417357" sldId="315"/>
            <ac:spMk id="43" creationId="{BC814BB5-B80E-6BD1-4A7C-86E8D5372081}"/>
          </ac:spMkLst>
        </pc:spChg>
        <pc:spChg chg="add mod">
          <ac:chgData name="Lisa Parmentier" userId="604d697aba563e93" providerId="LiveId" clId="{1FFFAC4B-926D-44EE-A07E-9D1C82AC05D2}" dt="2024-03-04T11:48:34.664" v="5659" actId="1076"/>
          <ac:spMkLst>
            <pc:docMk/>
            <pc:sldMk cId="3581417357" sldId="315"/>
            <ac:spMk id="44" creationId="{CD35A50E-D3A7-8420-A383-BAC9FE9A4321}"/>
          </ac:spMkLst>
        </pc:spChg>
        <pc:spChg chg="add mod">
          <ac:chgData name="Lisa Parmentier" userId="604d697aba563e93" providerId="LiveId" clId="{1FFFAC4B-926D-44EE-A07E-9D1C82AC05D2}" dt="2024-03-04T11:48:28.337" v="5657" actId="1076"/>
          <ac:spMkLst>
            <pc:docMk/>
            <pc:sldMk cId="3581417357" sldId="315"/>
            <ac:spMk id="45" creationId="{247D2902-7037-02E0-6AB5-85767659D68E}"/>
          </ac:spMkLst>
        </pc:spChg>
        <pc:spChg chg="add mod">
          <ac:chgData name="Lisa Parmentier" userId="604d697aba563e93" providerId="LiveId" clId="{1FFFAC4B-926D-44EE-A07E-9D1C82AC05D2}" dt="2024-03-04T11:48:40.002" v="5660" actId="1076"/>
          <ac:spMkLst>
            <pc:docMk/>
            <pc:sldMk cId="3581417357" sldId="315"/>
            <ac:spMk id="46" creationId="{4FF81C01-57E7-78E8-7654-E517FBEFBA1E}"/>
          </ac:spMkLst>
        </pc:spChg>
        <pc:spChg chg="add mod">
          <ac:chgData name="Lisa Parmentier" userId="604d697aba563e93" providerId="LiveId" clId="{1FFFAC4B-926D-44EE-A07E-9D1C82AC05D2}" dt="2024-03-04T11:48:31.069" v="5658" actId="1076"/>
          <ac:spMkLst>
            <pc:docMk/>
            <pc:sldMk cId="3581417357" sldId="315"/>
            <ac:spMk id="47" creationId="{9B9C43B2-7128-0C67-E455-1068A8B299A0}"/>
          </ac:spMkLst>
        </pc:spChg>
        <pc:spChg chg="add mod">
          <ac:chgData name="Lisa Parmentier" userId="604d697aba563e93" providerId="LiveId" clId="{1FFFAC4B-926D-44EE-A07E-9D1C82AC05D2}" dt="2024-03-04T11:48:59.683" v="5686" actId="20577"/>
          <ac:spMkLst>
            <pc:docMk/>
            <pc:sldMk cId="3581417357" sldId="315"/>
            <ac:spMk id="48" creationId="{1D9B738D-1329-7A97-5CE1-CADD69B8B90B}"/>
          </ac:spMkLst>
        </pc:spChg>
        <pc:spChg chg="add mod">
          <ac:chgData name="Lisa Parmentier" userId="604d697aba563e93" providerId="LiveId" clId="{1FFFAC4B-926D-44EE-A07E-9D1C82AC05D2}" dt="2024-03-04T11:50:41.092" v="5781" actId="1076"/>
          <ac:spMkLst>
            <pc:docMk/>
            <pc:sldMk cId="3581417357" sldId="315"/>
            <ac:spMk id="49" creationId="{F784F3FE-B664-2A74-F802-FF35CDE86BA3}"/>
          </ac:spMkLst>
        </pc:spChg>
        <pc:spChg chg="add mod">
          <ac:chgData name="Lisa Parmentier" userId="604d697aba563e93" providerId="LiveId" clId="{1FFFAC4B-926D-44EE-A07E-9D1C82AC05D2}" dt="2024-03-04T11:51:06.397" v="5791" actId="20577"/>
          <ac:spMkLst>
            <pc:docMk/>
            <pc:sldMk cId="3581417357" sldId="315"/>
            <ac:spMk id="50" creationId="{5EE4C3ED-753F-9313-60B4-895531FD3047}"/>
          </ac:spMkLst>
        </pc:spChg>
        <pc:spChg chg="add mod">
          <ac:chgData name="Lisa Parmentier" userId="604d697aba563e93" providerId="LiveId" clId="{1FFFAC4B-926D-44EE-A07E-9D1C82AC05D2}" dt="2024-03-04T11:52:40.929" v="5814" actId="20577"/>
          <ac:spMkLst>
            <pc:docMk/>
            <pc:sldMk cId="3581417357" sldId="315"/>
            <ac:spMk id="51" creationId="{ECDDF81F-6425-0D8C-6840-7F7987CA5CCD}"/>
          </ac:spMkLst>
        </pc:spChg>
        <pc:spChg chg="add mod">
          <ac:chgData name="Lisa Parmentier" userId="604d697aba563e93" providerId="LiveId" clId="{1FFFAC4B-926D-44EE-A07E-9D1C82AC05D2}" dt="2024-03-04T11:53:41.262" v="5863" actId="1076"/>
          <ac:spMkLst>
            <pc:docMk/>
            <pc:sldMk cId="3581417357" sldId="315"/>
            <ac:spMk id="52" creationId="{CBF3820F-A2C0-8CAB-8632-32E29395D36C}"/>
          </ac:spMkLst>
        </pc:spChg>
        <pc:spChg chg="add mod">
          <ac:chgData name="Lisa Parmentier" userId="604d697aba563e93" providerId="LiveId" clId="{1FFFAC4B-926D-44EE-A07E-9D1C82AC05D2}" dt="2024-03-04T11:55:55.394" v="5889" actId="1076"/>
          <ac:spMkLst>
            <pc:docMk/>
            <pc:sldMk cId="3581417357" sldId="315"/>
            <ac:spMk id="53" creationId="{5CD0FD62-3349-290D-DFD3-63EF55FC856D}"/>
          </ac:spMkLst>
        </pc:spChg>
        <pc:spChg chg="add mod">
          <ac:chgData name="Lisa Parmentier" userId="604d697aba563e93" providerId="LiveId" clId="{1FFFAC4B-926D-44EE-A07E-9D1C82AC05D2}" dt="2024-03-04T12:25:24.761" v="5977" actId="1076"/>
          <ac:spMkLst>
            <pc:docMk/>
            <pc:sldMk cId="3581417357" sldId="315"/>
            <ac:spMk id="54" creationId="{7FD315F6-841B-21D8-1F83-97B371567A3F}"/>
          </ac:spMkLst>
        </pc:spChg>
        <pc:spChg chg="add mod">
          <ac:chgData name="Lisa Parmentier" userId="604d697aba563e93" providerId="LiveId" clId="{1FFFAC4B-926D-44EE-A07E-9D1C82AC05D2}" dt="2024-03-04T11:58:33.027" v="5918" actId="1076"/>
          <ac:spMkLst>
            <pc:docMk/>
            <pc:sldMk cId="3581417357" sldId="315"/>
            <ac:spMk id="55" creationId="{EFFE9C93-352B-1589-D160-E9A95DD219B4}"/>
          </ac:spMkLst>
        </pc:spChg>
        <pc:spChg chg="add mod">
          <ac:chgData name="Lisa Parmentier" userId="604d697aba563e93" providerId="LiveId" clId="{1FFFAC4B-926D-44EE-A07E-9D1C82AC05D2}" dt="2024-03-04T12:25:29.881" v="5978" actId="1076"/>
          <ac:spMkLst>
            <pc:docMk/>
            <pc:sldMk cId="3581417357" sldId="315"/>
            <ac:spMk id="56" creationId="{88BC67F9-33D6-5475-9670-F24B2428CACF}"/>
          </ac:spMkLst>
        </pc:spChg>
        <pc:graphicFrameChg chg="add mod modGraphic">
          <ac:chgData name="Lisa Parmentier" userId="604d697aba563e93" providerId="LiveId" clId="{1FFFAC4B-926D-44EE-A07E-9D1C82AC05D2}" dt="2024-03-04T08:52:26.633" v="5252" actId="20577"/>
          <ac:graphicFrameMkLst>
            <pc:docMk/>
            <pc:sldMk cId="3581417357" sldId="315"/>
            <ac:graphicFrameMk id="3" creationId="{91FFA910-7BC1-9ACF-9EE7-44A738A7C61D}"/>
          </ac:graphicFrameMkLst>
        </pc:graphicFrameChg>
        <pc:graphicFrameChg chg="add mod modGraphic">
          <ac:chgData name="Lisa Parmentier" userId="604d697aba563e93" providerId="LiveId" clId="{1FFFAC4B-926D-44EE-A07E-9D1C82AC05D2}" dt="2024-03-03T17:42:53.931" v="3599" actId="14100"/>
          <ac:graphicFrameMkLst>
            <pc:docMk/>
            <pc:sldMk cId="3581417357" sldId="315"/>
            <ac:graphicFrameMk id="7" creationId="{407CE610-380C-85FA-84D0-5E523636BC0E}"/>
          </ac:graphicFrameMkLst>
        </pc:graphicFrameChg>
        <pc:graphicFrameChg chg="add del mod modGraphic">
          <ac:chgData name="Lisa Parmentier" userId="604d697aba563e93" providerId="LiveId" clId="{1FFFAC4B-926D-44EE-A07E-9D1C82AC05D2}" dt="2024-03-03T17:26:14.342" v="3379" actId="478"/>
          <ac:graphicFrameMkLst>
            <pc:docMk/>
            <pc:sldMk cId="3581417357" sldId="315"/>
            <ac:graphicFrameMk id="7" creationId="{C543FC36-D873-1622-AA79-BE4EFA911334}"/>
          </ac:graphicFrameMkLst>
        </pc:graphicFrameChg>
        <pc:graphicFrameChg chg="add mod modGraphic">
          <ac:chgData name="Lisa Parmentier" userId="604d697aba563e93" providerId="LiveId" clId="{1FFFAC4B-926D-44EE-A07E-9D1C82AC05D2}" dt="2024-03-04T11:55:41.807" v="5887" actId="20577"/>
          <ac:graphicFrameMkLst>
            <pc:docMk/>
            <pc:sldMk cId="3581417357" sldId="315"/>
            <ac:graphicFrameMk id="8" creationId="{5A3F4EB1-0B46-C121-B64D-BA1B210AE66A}"/>
          </ac:graphicFrameMkLst>
        </pc:graphicFrameChg>
      </pc:sldChg>
      <pc:sldChg chg="addSp delSp modSp add mod delAnim modAnim">
        <pc:chgData name="Lisa Parmentier" userId="604d697aba563e93" providerId="LiveId" clId="{1FFFAC4B-926D-44EE-A07E-9D1C82AC05D2}" dt="2024-03-04T21:11:29.140" v="8409" actId="14100"/>
        <pc:sldMkLst>
          <pc:docMk/>
          <pc:sldMk cId="3461370497" sldId="316"/>
        </pc:sldMkLst>
        <pc:spChg chg="mod">
          <ac:chgData name="Lisa Parmentier" userId="604d697aba563e93" providerId="LiveId" clId="{1FFFAC4B-926D-44EE-A07E-9D1C82AC05D2}" dt="2024-03-04T07:59:50.195" v="4833" actId="403"/>
          <ac:spMkLst>
            <pc:docMk/>
            <pc:sldMk cId="3461370497" sldId="316"/>
            <ac:spMk id="2" creationId="{27076C3C-9D42-823F-7EE7-A2817B134608}"/>
          </ac:spMkLst>
        </pc:spChg>
        <pc:spChg chg="add mod">
          <ac:chgData name="Lisa Parmentier" userId="604d697aba563e93" providerId="LiveId" clId="{1FFFAC4B-926D-44EE-A07E-9D1C82AC05D2}" dt="2024-03-03T19:38:13.423" v="4751" actId="1076"/>
          <ac:spMkLst>
            <pc:docMk/>
            <pc:sldMk cId="3461370497" sldId="316"/>
            <ac:spMk id="3" creationId="{8C267D4E-64BA-99D3-0234-D7861CC230ED}"/>
          </ac:spMkLst>
        </pc:spChg>
        <pc:spChg chg="del">
          <ac:chgData name="Lisa Parmentier" userId="604d697aba563e93" providerId="LiveId" clId="{1FFFAC4B-926D-44EE-A07E-9D1C82AC05D2}" dt="2024-03-03T17:47:25.687" v="3628" actId="478"/>
          <ac:spMkLst>
            <pc:docMk/>
            <pc:sldMk cId="3461370497" sldId="316"/>
            <ac:spMk id="9" creationId="{B925FFAF-83F8-94DF-EFB0-AD25556AA4B0}"/>
          </ac:spMkLst>
        </pc:spChg>
        <pc:spChg chg="del">
          <ac:chgData name="Lisa Parmentier" userId="604d697aba563e93" providerId="LiveId" clId="{1FFFAC4B-926D-44EE-A07E-9D1C82AC05D2}" dt="2024-03-03T17:47:27.693" v="3629" actId="478"/>
          <ac:spMkLst>
            <pc:docMk/>
            <pc:sldMk cId="3461370497" sldId="316"/>
            <ac:spMk id="10" creationId="{615A77A7-AE9A-9298-45AC-926BFB59FDF1}"/>
          </ac:spMkLst>
        </pc:spChg>
        <pc:spChg chg="del">
          <ac:chgData name="Lisa Parmentier" userId="604d697aba563e93" providerId="LiveId" clId="{1FFFAC4B-926D-44EE-A07E-9D1C82AC05D2}" dt="2024-03-03T17:47:29.985" v="3630" actId="478"/>
          <ac:spMkLst>
            <pc:docMk/>
            <pc:sldMk cId="3461370497" sldId="316"/>
            <ac:spMk id="11" creationId="{ABA47CF2-7F04-156B-7120-0F508CE5B0E3}"/>
          </ac:spMkLst>
        </pc:spChg>
        <pc:spChg chg="del">
          <ac:chgData name="Lisa Parmentier" userId="604d697aba563e93" providerId="LiveId" clId="{1FFFAC4B-926D-44EE-A07E-9D1C82AC05D2}" dt="2024-03-03T17:47:39.436" v="3633" actId="478"/>
          <ac:spMkLst>
            <pc:docMk/>
            <pc:sldMk cId="3461370497" sldId="316"/>
            <ac:spMk id="12" creationId="{88E5F299-CCD5-60F7-9071-EE9DB0C9C0BA}"/>
          </ac:spMkLst>
        </pc:spChg>
        <pc:spChg chg="del">
          <ac:chgData name="Lisa Parmentier" userId="604d697aba563e93" providerId="LiveId" clId="{1FFFAC4B-926D-44EE-A07E-9D1C82AC05D2}" dt="2024-03-03T17:47:41.135" v="3634" actId="478"/>
          <ac:spMkLst>
            <pc:docMk/>
            <pc:sldMk cId="3461370497" sldId="316"/>
            <ac:spMk id="13" creationId="{1AA6E567-AAB5-1A36-E4D7-8A63A8AF67B5}"/>
          </ac:spMkLst>
        </pc:spChg>
        <pc:spChg chg="del">
          <ac:chgData name="Lisa Parmentier" userId="604d697aba563e93" providerId="LiveId" clId="{1FFFAC4B-926D-44EE-A07E-9D1C82AC05D2}" dt="2024-03-03T17:47:45.372" v="3635" actId="478"/>
          <ac:spMkLst>
            <pc:docMk/>
            <pc:sldMk cId="3461370497" sldId="316"/>
            <ac:spMk id="14" creationId="{FE102476-CBEC-F4C1-9B96-0C8B3527F615}"/>
          </ac:spMkLst>
        </pc:spChg>
        <pc:spChg chg="del">
          <ac:chgData name="Lisa Parmentier" userId="604d697aba563e93" providerId="LiveId" clId="{1FFFAC4B-926D-44EE-A07E-9D1C82AC05D2}" dt="2024-03-03T17:47:47.491" v="3636" actId="478"/>
          <ac:spMkLst>
            <pc:docMk/>
            <pc:sldMk cId="3461370497" sldId="316"/>
            <ac:spMk id="15" creationId="{384F6A20-9F7F-382E-BC46-FC3B1DB0AE97}"/>
          </ac:spMkLst>
        </pc:spChg>
        <pc:spChg chg="del">
          <ac:chgData name="Lisa Parmentier" userId="604d697aba563e93" providerId="LiveId" clId="{1FFFAC4B-926D-44EE-A07E-9D1C82AC05D2}" dt="2024-03-03T17:47:50.048" v="3637" actId="478"/>
          <ac:spMkLst>
            <pc:docMk/>
            <pc:sldMk cId="3461370497" sldId="316"/>
            <ac:spMk id="16" creationId="{9D7C56F7-13F1-E550-542D-0E15C163A730}"/>
          </ac:spMkLst>
        </pc:spChg>
        <pc:spChg chg="del">
          <ac:chgData name="Lisa Parmentier" userId="604d697aba563e93" providerId="LiveId" clId="{1FFFAC4B-926D-44EE-A07E-9D1C82AC05D2}" dt="2024-03-03T17:47:51.862" v="3638" actId="478"/>
          <ac:spMkLst>
            <pc:docMk/>
            <pc:sldMk cId="3461370497" sldId="316"/>
            <ac:spMk id="17" creationId="{D148E300-67F6-6100-1783-E83D84435452}"/>
          </ac:spMkLst>
        </pc:spChg>
        <pc:spChg chg="del">
          <ac:chgData name="Lisa Parmentier" userId="604d697aba563e93" providerId="LiveId" clId="{1FFFAC4B-926D-44EE-A07E-9D1C82AC05D2}" dt="2024-03-03T17:47:57.903" v="3640" actId="478"/>
          <ac:spMkLst>
            <pc:docMk/>
            <pc:sldMk cId="3461370497" sldId="316"/>
            <ac:spMk id="18" creationId="{06B4E1A2-C923-A08F-AE2E-21E059A4317C}"/>
          </ac:spMkLst>
        </pc:spChg>
        <pc:spChg chg="del">
          <ac:chgData name="Lisa Parmentier" userId="604d697aba563e93" providerId="LiveId" clId="{1FFFAC4B-926D-44EE-A07E-9D1C82AC05D2}" dt="2024-03-03T17:47:55.536" v="3639" actId="478"/>
          <ac:spMkLst>
            <pc:docMk/>
            <pc:sldMk cId="3461370497" sldId="316"/>
            <ac:spMk id="19" creationId="{80B60C0C-EBC4-48CD-54CD-1E026942C2DE}"/>
          </ac:spMkLst>
        </pc:spChg>
        <pc:spChg chg="add mod">
          <ac:chgData name="Lisa Parmentier" userId="604d697aba563e93" providerId="LiveId" clId="{1FFFAC4B-926D-44EE-A07E-9D1C82AC05D2}" dt="2024-03-04T20:16:03.940" v="7621" actId="1036"/>
          <ac:spMkLst>
            <pc:docMk/>
            <pc:sldMk cId="3461370497" sldId="316"/>
            <ac:spMk id="20" creationId="{18F6E71A-F717-3993-9846-D3792C7217BA}"/>
          </ac:spMkLst>
        </pc:spChg>
        <pc:spChg chg="del">
          <ac:chgData name="Lisa Parmentier" userId="604d697aba563e93" providerId="LiveId" clId="{1FFFAC4B-926D-44EE-A07E-9D1C82AC05D2}" dt="2024-03-03T17:48:00.563" v="3641" actId="478"/>
          <ac:spMkLst>
            <pc:docMk/>
            <pc:sldMk cId="3461370497" sldId="316"/>
            <ac:spMk id="21" creationId="{7798FA57-3BA3-E8B3-DAD3-B9E8122FD5BA}"/>
          </ac:spMkLst>
        </pc:spChg>
        <pc:spChg chg="del">
          <ac:chgData name="Lisa Parmentier" userId="604d697aba563e93" providerId="LiveId" clId="{1FFFAC4B-926D-44EE-A07E-9D1C82AC05D2}" dt="2024-03-03T17:48:03.636" v="3642" actId="478"/>
          <ac:spMkLst>
            <pc:docMk/>
            <pc:sldMk cId="3461370497" sldId="316"/>
            <ac:spMk id="22" creationId="{9930CEB7-A361-AFEB-3160-08D76BF6FF3B}"/>
          </ac:spMkLst>
        </pc:spChg>
        <pc:spChg chg="del">
          <ac:chgData name="Lisa Parmentier" userId="604d697aba563e93" providerId="LiveId" clId="{1FFFAC4B-926D-44EE-A07E-9D1C82AC05D2}" dt="2024-03-03T17:48:06.091" v="3643" actId="478"/>
          <ac:spMkLst>
            <pc:docMk/>
            <pc:sldMk cId="3461370497" sldId="316"/>
            <ac:spMk id="23" creationId="{E3707355-5122-573C-FDAE-DE80C1DA3221}"/>
          </ac:spMkLst>
        </pc:spChg>
        <pc:spChg chg="add del mod">
          <ac:chgData name="Lisa Parmentier" userId="604d697aba563e93" providerId="LiveId" clId="{1FFFAC4B-926D-44EE-A07E-9D1C82AC05D2}" dt="2024-03-03T17:50:37.179" v="3657" actId="478"/>
          <ac:spMkLst>
            <pc:docMk/>
            <pc:sldMk cId="3461370497" sldId="316"/>
            <ac:spMk id="24" creationId="{C0494368-C0D0-04FB-7149-E9D0533A4B5A}"/>
          </ac:spMkLst>
        </pc:spChg>
        <pc:spChg chg="del">
          <ac:chgData name="Lisa Parmentier" userId="604d697aba563e93" providerId="LiveId" clId="{1FFFAC4B-926D-44EE-A07E-9D1C82AC05D2}" dt="2024-03-03T17:48:09.293" v="3644" actId="478"/>
          <ac:spMkLst>
            <pc:docMk/>
            <pc:sldMk cId="3461370497" sldId="316"/>
            <ac:spMk id="25" creationId="{2887D577-AA08-992F-88D6-FB6321B6D4FF}"/>
          </ac:spMkLst>
        </pc:spChg>
        <pc:spChg chg="add mod">
          <ac:chgData name="Lisa Parmentier" userId="604d697aba563e93" providerId="LiveId" clId="{1FFFAC4B-926D-44EE-A07E-9D1C82AC05D2}" dt="2024-03-04T20:16:13.757" v="7624" actId="1036"/>
          <ac:spMkLst>
            <pc:docMk/>
            <pc:sldMk cId="3461370497" sldId="316"/>
            <ac:spMk id="26" creationId="{56EEA749-AA2D-F32E-2E0B-9C6D403856B4}"/>
          </ac:spMkLst>
        </pc:spChg>
        <pc:spChg chg="add mod">
          <ac:chgData name="Lisa Parmentier" userId="604d697aba563e93" providerId="LiveId" clId="{1FFFAC4B-926D-44EE-A07E-9D1C82AC05D2}" dt="2024-03-03T17:59:32.725" v="3764" actId="1076"/>
          <ac:spMkLst>
            <pc:docMk/>
            <pc:sldMk cId="3461370497" sldId="316"/>
            <ac:spMk id="27" creationId="{7578728C-34F7-9850-87C1-FA2F5A844AF2}"/>
          </ac:spMkLst>
        </pc:spChg>
        <pc:spChg chg="add mod">
          <ac:chgData name="Lisa Parmentier" userId="604d697aba563e93" providerId="LiveId" clId="{1FFFAC4B-926D-44EE-A07E-9D1C82AC05D2}" dt="2024-03-03T18:00:15.504" v="4014" actId="1038"/>
          <ac:spMkLst>
            <pc:docMk/>
            <pc:sldMk cId="3461370497" sldId="316"/>
            <ac:spMk id="28" creationId="{3027101E-D8E9-C352-0B19-93B7EB26A13C}"/>
          </ac:spMkLst>
        </pc:spChg>
        <pc:spChg chg="add mod">
          <ac:chgData name="Lisa Parmentier" userId="604d697aba563e93" providerId="LiveId" clId="{1FFFAC4B-926D-44EE-A07E-9D1C82AC05D2}" dt="2024-03-03T18:00:06.056" v="3953" actId="1038"/>
          <ac:spMkLst>
            <pc:docMk/>
            <pc:sldMk cId="3461370497" sldId="316"/>
            <ac:spMk id="29" creationId="{7AADA496-E6F3-0F2C-275B-D84A0E4432BC}"/>
          </ac:spMkLst>
        </pc:spChg>
        <pc:spChg chg="add mod">
          <ac:chgData name="Lisa Parmentier" userId="604d697aba563e93" providerId="LiveId" clId="{1FFFAC4B-926D-44EE-A07E-9D1C82AC05D2}" dt="2024-03-03T17:59:58.176" v="3907" actId="1038"/>
          <ac:spMkLst>
            <pc:docMk/>
            <pc:sldMk cId="3461370497" sldId="316"/>
            <ac:spMk id="30" creationId="{10492BC9-BD11-83CA-B2A4-86FEA60CECCE}"/>
          </ac:spMkLst>
        </pc:spChg>
        <pc:spChg chg="add mod">
          <ac:chgData name="Lisa Parmentier" userId="604d697aba563e93" providerId="LiveId" clId="{1FFFAC4B-926D-44EE-A07E-9D1C82AC05D2}" dt="2024-03-03T17:59:51.039" v="3864" actId="1038"/>
          <ac:spMkLst>
            <pc:docMk/>
            <pc:sldMk cId="3461370497" sldId="316"/>
            <ac:spMk id="31" creationId="{BF6C2650-DFB8-9C6A-5646-C2B8BAC10AEB}"/>
          </ac:spMkLst>
        </pc:spChg>
        <pc:spChg chg="add mod">
          <ac:chgData name="Lisa Parmentier" userId="604d697aba563e93" providerId="LiveId" clId="{1FFFAC4B-926D-44EE-A07E-9D1C82AC05D2}" dt="2024-03-03T17:59:42.387" v="3810" actId="1037"/>
          <ac:spMkLst>
            <pc:docMk/>
            <pc:sldMk cId="3461370497" sldId="316"/>
            <ac:spMk id="32" creationId="{1FA954A6-8EE5-3110-03D0-03F221C80A5B}"/>
          </ac:spMkLst>
        </pc:spChg>
        <pc:spChg chg="add mod">
          <ac:chgData name="Lisa Parmentier" userId="604d697aba563e93" providerId="LiveId" clId="{1FFFAC4B-926D-44EE-A07E-9D1C82AC05D2}" dt="2024-03-03T17:59:27.527" v="3762" actId="1076"/>
          <ac:spMkLst>
            <pc:docMk/>
            <pc:sldMk cId="3461370497" sldId="316"/>
            <ac:spMk id="33" creationId="{F33CCA21-D056-BD66-FDED-41DE10061AE2}"/>
          </ac:spMkLst>
        </pc:spChg>
        <pc:spChg chg="add mod">
          <ac:chgData name="Lisa Parmentier" userId="604d697aba563e93" providerId="LiveId" clId="{1FFFAC4B-926D-44EE-A07E-9D1C82AC05D2}" dt="2024-03-04T21:11:29.140" v="8409" actId="14100"/>
          <ac:spMkLst>
            <pc:docMk/>
            <pc:sldMk cId="3461370497" sldId="316"/>
            <ac:spMk id="34" creationId="{F3D5D1E0-29B3-CA14-3EB2-020391057192}"/>
          </ac:spMkLst>
        </pc:spChg>
        <pc:spChg chg="add mod">
          <ac:chgData name="Lisa Parmentier" userId="604d697aba563e93" providerId="LiveId" clId="{1FFFAC4B-926D-44EE-A07E-9D1C82AC05D2}" dt="2024-03-04T20:16:20.391" v="7625" actId="14100"/>
          <ac:spMkLst>
            <pc:docMk/>
            <pc:sldMk cId="3461370497" sldId="316"/>
            <ac:spMk id="35" creationId="{EECBC1A4-4C04-ED22-228F-DDF8AB739AE6}"/>
          </ac:spMkLst>
        </pc:spChg>
        <pc:spChg chg="add mod">
          <ac:chgData name="Lisa Parmentier" userId="604d697aba563e93" providerId="LiveId" clId="{1FFFAC4B-926D-44EE-A07E-9D1C82AC05D2}" dt="2024-03-03T17:54:51.865" v="3711"/>
          <ac:spMkLst>
            <pc:docMk/>
            <pc:sldMk cId="3461370497" sldId="316"/>
            <ac:spMk id="36" creationId="{92D07280-9749-66D4-10EF-91E3C3014A17}"/>
          </ac:spMkLst>
        </pc:spChg>
        <pc:spChg chg="add mod">
          <ac:chgData name="Lisa Parmentier" userId="604d697aba563e93" providerId="LiveId" clId="{1FFFAC4B-926D-44EE-A07E-9D1C82AC05D2}" dt="2024-03-04T20:49:41.124" v="8146" actId="6549"/>
          <ac:spMkLst>
            <pc:docMk/>
            <pc:sldMk cId="3461370497" sldId="316"/>
            <ac:spMk id="37" creationId="{9E76E6EE-4FE8-C5C0-285A-F936C4CE29F4}"/>
          </ac:spMkLst>
        </pc:spChg>
        <pc:spChg chg="add mod">
          <ac:chgData name="Lisa Parmentier" userId="604d697aba563e93" providerId="LiveId" clId="{1FFFAC4B-926D-44EE-A07E-9D1C82AC05D2}" dt="2024-03-04T20:16:28.072" v="7627" actId="14100"/>
          <ac:spMkLst>
            <pc:docMk/>
            <pc:sldMk cId="3461370497" sldId="316"/>
            <ac:spMk id="38" creationId="{457919AD-03CE-922E-B1E4-142718A276AB}"/>
          </ac:spMkLst>
        </pc:spChg>
        <pc:spChg chg="add mod">
          <ac:chgData name="Lisa Parmentier" userId="604d697aba563e93" providerId="LiveId" clId="{1FFFAC4B-926D-44EE-A07E-9D1C82AC05D2}" dt="2024-03-04T20:18:50.478" v="7692" actId="20577"/>
          <ac:spMkLst>
            <pc:docMk/>
            <pc:sldMk cId="3461370497" sldId="316"/>
            <ac:spMk id="39" creationId="{FB907752-5D1C-08DE-7BCF-A02613C77097}"/>
          </ac:spMkLst>
        </pc:spChg>
        <pc:spChg chg="add mod">
          <ac:chgData name="Lisa Parmentier" userId="604d697aba563e93" providerId="LiveId" clId="{1FFFAC4B-926D-44EE-A07E-9D1C82AC05D2}" dt="2024-03-04T20:58:58.426" v="8370" actId="1037"/>
          <ac:spMkLst>
            <pc:docMk/>
            <pc:sldMk cId="3461370497" sldId="316"/>
            <ac:spMk id="40" creationId="{B8EF6521-0620-C477-E867-2C20B64F82FD}"/>
          </ac:spMkLst>
        </pc:spChg>
        <pc:spChg chg="add mod">
          <ac:chgData name="Lisa Parmentier" userId="604d697aba563e93" providerId="LiveId" clId="{1FFFAC4B-926D-44EE-A07E-9D1C82AC05D2}" dt="2024-03-04T20:59:36.848" v="8377" actId="6549"/>
          <ac:spMkLst>
            <pc:docMk/>
            <pc:sldMk cId="3461370497" sldId="316"/>
            <ac:spMk id="41" creationId="{75B4C889-20B3-60D0-9F6A-8A8DC7871780}"/>
          </ac:spMkLst>
        </pc:spChg>
        <pc:spChg chg="add mod">
          <ac:chgData name="Lisa Parmentier" userId="604d697aba563e93" providerId="LiveId" clId="{1FFFAC4B-926D-44EE-A07E-9D1C82AC05D2}" dt="2024-03-04T20:57:37.739" v="8368" actId="1037"/>
          <ac:spMkLst>
            <pc:docMk/>
            <pc:sldMk cId="3461370497" sldId="316"/>
            <ac:spMk id="42" creationId="{680E924C-2749-AD46-F6ED-2A095F0D140B}"/>
          </ac:spMkLst>
        </pc:spChg>
        <pc:spChg chg="add mod">
          <ac:chgData name="Lisa Parmentier" userId="604d697aba563e93" providerId="LiveId" clId="{1FFFAC4B-926D-44EE-A07E-9D1C82AC05D2}" dt="2024-03-03T17:57:16.410" v="3738"/>
          <ac:spMkLst>
            <pc:docMk/>
            <pc:sldMk cId="3461370497" sldId="316"/>
            <ac:spMk id="43" creationId="{E30A4433-8FAF-60E2-A1E7-75E33FD16B69}"/>
          </ac:spMkLst>
        </pc:spChg>
        <pc:spChg chg="add mod">
          <ac:chgData name="Lisa Parmentier" userId="604d697aba563e93" providerId="LiveId" clId="{1FFFAC4B-926D-44EE-A07E-9D1C82AC05D2}" dt="2024-03-04T20:24:18.467" v="7761" actId="403"/>
          <ac:spMkLst>
            <pc:docMk/>
            <pc:sldMk cId="3461370497" sldId="316"/>
            <ac:spMk id="44" creationId="{A6B7823D-FCA9-6A1C-401B-CC9A1024617B}"/>
          </ac:spMkLst>
        </pc:spChg>
        <pc:spChg chg="add mod">
          <ac:chgData name="Lisa Parmentier" userId="604d697aba563e93" providerId="LiveId" clId="{1FFFAC4B-926D-44EE-A07E-9D1C82AC05D2}" dt="2024-03-04T20:59:07.154" v="8372" actId="14100"/>
          <ac:spMkLst>
            <pc:docMk/>
            <pc:sldMk cId="3461370497" sldId="316"/>
            <ac:spMk id="45" creationId="{B325F0A9-5C1D-607C-CC2A-4DA0801631CC}"/>
          </ac:spMkLst>
        </pc:spChg>
        <pc:spChg chg="add mod">
          <ac:chgData name="Lisa Parmentier" userId="604d697aba563e93" providerId="LiveId" clId="{1FFFAC4B-926D-44EE-A07E-9D1C82AC05D2}" dt="2024-03-04T20:59:47.450" v="8379" actId="6549"/>
          <ac:spMkLst>
            <pc:docMk/>
            <pc:sldMk cId="3461370497" sldId="316"/>
            <ac:spMk id="46" creationId="{14747E12-C227-1292-DD68-F7F866F98852}"/>
          </ac:spMkLst>
        </pc:spChg>
        <pc:spChg chg="add mod">
          <ac:chgData name="Lisa Parmentier" userId="604d697aba563e93" providerId="LiveId" clId="{1FFFAC4B-926D-44EE-A07E-9D1C82AC05D2}" dt="2024-03-04T13:19:04.009" v="6195" actId="14100"/>
          <ac:spMkLst>
            <pc:docMk/>
            <pc:sldMk cId="3461370497" sldId="316"/>
            <ac:spMk id="47" creationId="{3EFFD8C3-EA4F-E83F-5AF6-DF3276D31CF5}"/>
          </ac:spMkLst>
        </pc:spChg>
        <pc:spChg chg="add mod">
          <ac:chgData name="Lisa Parmentier" userId="604d697aba563e93" providerId="LiveId" clId="{1FFFAC4B-926D-44EE-A07E-9D1C82AC05D2}" dt="2024-03-04T21:00:08.964" v="8381" actId="6549"/>
          <ac:spMkLst>
            <pc:docMk/>
            <pc:sldMk cId="3461370497" sldId="316"/>
            <ac:spMk id="48" creationId="{15C41995-A92F-2C28-2C56-9DEDD381A197}"/>
          </ac:spMkLst>
        </pc:spChg>
        <pc:graphicFrameChg chg="del">
          <ac:chgData name="Lisa Parmentier" userId="604d697aba563e93" providerId="LiveId" clId="{1FFFAC4B-926D-44EE-A07E-9D1C82AC05D2}" dt="2024-03-03T17:47:33.154" v="3631" actId="478"/>
          <ac:graphicFrameMkLst>
            <pc:docMk/>
            <pc:sldMk cId="3461370497" sldId="316"/>
            <ac:graphicFrameMk id="3" creationId="{F9517327-94CE-5672-5570-4CDD8B8841DE}"/>
          </ac:graphicFrameMkLst>
        </pc:graphicFrameChg>
        <pc:graphicFrameChg chg="del">
          <ac:chgData name="Lisa Parmentier" userId="604d697aba563e93" providerId="LiveId" clId="{1FFFAC4B-926D-44EE-A07E-9D1C82AC05D2}" dt="2024-03-03T17:47:35.547" v="3632" actId="478"/>
          <ac:graphicFrameMkLst>
            <pc:docMk/>
            <pc:sldMk cId="3461370497" sldId="316"/>
            <ac:graphicFrameMk id="7" creationId="{8C8D239F-EAA0-E1BA-F278-E9CAB59BB9E0}"/>
          </ac:graphicFrameMkLst>
        </pc:graphicFrameChg>
        <pc:graphicFrameChg chg="del">
          <ac:chgData name="Lisa Parmentier" userId="604d697aba563e93" providerId="LiveId" clId="{1FFFAC4B-926D-44EE-A07E-9D1C82AC05D2}" dt="2024-03-03T17:47:23.596" v="3627" actId="478"/>
          <ac:graphicFrameMkLst>
            <pc:docMk/>
            <pc:sldMk cId="3461370497" sldId="316"/>
            <ac:graphicFrameMk id="8" creationId="{F96DA91A-6910-72CF-A5B9-01148DF16E1B}"/>
          </ac:graphicFrameMkLst>
        </pc:graphicFrameChg>
      </pc:sldChg>
      <pc:sldChg chg="modSp add del mod">
        <pc:chgData name="Lisa Parmentier" userId="604d697aba563e93" providerId="LiveId" clId="{1FFFAC4B-926D-44EE-A07E-9D1C82AC05D2}" dt="2024-03-04T19:48:54.397" v="7616" actId="47"/>
        <pc:sldMkLst>
          <pc:docMk/>
          <pc:sldMk cId="2595043619" sldId="317"/>
        </pc:sldMkLst>
        <pc:spChg chg="mod">
          <ac:chgData name="Lisa Parmentier" userId="604d697aba563e93" providerId="LiveId" clId="{1FFFAC4B-926D-44EE-A07E-9D1C82AC05D2}" dt="2024-03-04T07:56:10.436" v="4774" actId="403"/>
          <ac:spMkLst>
            <pc:docMk/>
            <pc:sldMk cId="2595043619" sldId="317"/>
            <ac:spMk id="2" creationId="{7E5AF16C-E3AA-85A2-177E-34C1750F9137}"/>
          </ac:spMkLst>
        </pc:spChg>
        <pc:spChg chg="mod">
          <ac:chgData name="Lisa Parmentier" userId="604d697aba563e93" providerId="LiveId" clId="{1FFFAC4B-926D-44EE-A07E-9D1C82AC05D2}" dt="2024-03-04T07:57:25.263" v="4830" actId="120"/>
          <ac:spMkLst>
            <pc:docMk/>
            <pc:sldMk cId="2595043619" sldId="317"/>
            <ac:spMk id="34" creationId="{7620DB68-E2F2-43EB-6BD3-40A99300BA94}"/>
          </ac:spMkLst>
        </pc:spChg>
      </pc:sldChg>
      <pc:sldChg chg="add del">
        <pc:chgData name="Lisa Parmentier" userId="604d697aba563e93" providerId="LiveId" clId="{1FFFAC4B-926D-44EE-A07E-9D1C82AC05D2}" dt="2024-03-04T07:56:48.250" v="4821" actId="47"/>
        <pc:sldMkLst>
          <pc:docMk/>
          <pc:sldMk cId="957146270" sldId="318"/>
        </pc:sldMkLst>
      </pc:sldChg>
      <pc:sldChg chg="modSp add del mod ord">
        <pc:chgData name="Lisa Parmentier" userId="604d697aba563e93" providerId="LiveId" clId="{1FFFAC4B-926D-44EE-A07E-9D1C82AC05D2}" dt="2024-03-04T19:48:55.387" v="7617" actId="47"/>
        <pc:sldMkLst>
          <pc:docMk/>
          <pc:sldMk cId="1336949691" sldId="318"/>
        </pc:sldMkLst>
        <pc:spChg chg="mod">
          <ac:chgData name="Lisa Parmentier" userId="604d697aba563e93" providerId="LiveId" clId="{1FFFAC4B-926D-44EE-A07E-9D1C82AC05D2}" dt="2024-03-04T07:59:59.471" v="4834" actId="403"/>
          <ac:spMkLst>
            <pc:docMk/>
            <pc:sldMk cId="1336949691" sldId="318"/>
            <ac:spMk id="2" creationId="{0CEA8DD6-3BC2-52BB-2589-D1BE21684A10}"/>
          </ac:spMkLst>
        </pc:spChg>
        <pc:spChg chg="mod">
          <ac:chgData name="Lisa Parmentier" userId="604d697aba563e93" providerId="LiveId" clId="{1FFFAC4B-926D-44EE-A07E-9D1C82AC05D2}" dt="2024-03-04T07:57:34.153" v="4831"/>
          <ac:spMkLst>
            <pc:docMk/>
            <pc:sldMk cId="1336949691" sldId="318"/>
            <ac:spMk id="34" creationId="{18300D37-D0C2-7ED3-28ED-EDB6C0DCFD8D}"/>
          </ac:spMkLst>
        </pc:spChg>
      </pc:sldChg>
      <pc:sldChg chg="addSp delSp modSp add mod delAnim modAnim">
        <pc:chgData name="Lisa Parmentier" userId="604d697aba563e93" providerId="LiveId" clId="{1FFFAC4B-926D-44EE-A07E-9D1C82AC05D2}" dt="2024-03-04T16:41:59.994" v="6299"/>
        <pc:sldMkLst>
          <pc:docMk/>
          <pc:sldMk cId="2645238726" sldId="319"/>
        </pc:sldMkLst>
        <pc:spChg chg="mod">
          <ac:chgData name="Lisa Parmentier" userId="604d697aba563e93" providerId="LiveId" clId="{1FFFAC4B-926D-44EE-A07E-9D1C82AC05D2}" dt="2024-03-04T11:32:28.314" v="5474" actId="20577"/>
          <ac:spMkLst>
            <pc:docMk/>
            <pc:sldMk cId="2645238726" sldId="319"/>
            <ac:spMk id="2" creationId="{931BA137-6A83-D6C5-255E-DEC94ABEA033}"/>
          </ac:spMkLst>
        </pc:spChg>
        <pc:picChg chg="add mod">
          <ac:chgData name="Lisa Parmentier" userId="604d697aba563e93" providerId="LiveId" clId="{1FFFAC4B-926D-44EE-A07E-9D1C82AC05D2}" dt="2024-03-04T16:41:45.892" v="6298" actId="12788"/>
          <ac:picMkLst>
            <pc:docMk/>
            <pc:sldMk cId="2645238726" sldId="319"/>
            <ac:picMk id="7" creationId="{6D4A3037-DC06-0889-103F-3DA6E5489CA0}"/>
          </ac:picMkLst>
        </pc:picChg>
        <pc:picChg chg="del">
          <ac:chgData name="Lisa Parmentier" userId="604d697aba563e93" providerId="LiveId" clId="{1FFFAC4B-926D-44EE-A07E-9D1C82AC05D2}" dt="2024-03-04T11:32:30.500" v="5475" actId="478"/>
          <ac:picMkLst>
            <pc:docMk/>
            <pc:sldMk cId="2645238726" sldId="319"/>
            <ac:picMk id="7" creationId="{7B4251BD-212D-F146-F31D-87D13CFEDE28}"/>
          </ac:picMkLst>
        </pc:picChg>
        <pc:picChg chg="add del mod">
          <ac:chgData name="Lisa Parmentier" userId="604d697aba563e93" providerId="LiveId" clId="{1FFFAC4B-926D-44EE-A07E-9D1C82AC05D2}" dt="2024-03-04T16:41:16.053" v="6292" actId="478"/>
          <ac:picMkLst>
            <pc:docMk/>
            <pc:sldMk cId="2645238726" sldId="319"/>
            <ac:picMk id="8" creationId="{9787DF3A-1593-F939-6900-BF1C16204487}"/>
          </ac:picMkLst>
        </pc:picChg>
      </pc:sldChg>
      <pc:sldChg chg="add del">
        <pc:chgData name="Lisa Parmentier" userId="604d697aba563e93" providerId="LiveId" clId="{1FFFAC4B-926D-44EE-A07E-9D1C82AC05D2}" dt="2024-03-03T17:55:16.089" v="3713" actId="47"/>
        <pc:sldMkLst>
          <pc:docMk/>
          <pc:sldMk cId="0" sldId="646"/>
        </pc:sldMkLst>
      </pc:sldChg>
      <pc:sldChg chg="addSp delSp modSp mod modAnim">
        <pc:chgData name="Lisa Parmentier" userId="604d697aba563e93" providerId="LiveId" clId="{1FFFAC4B-926D-44EE-A07E-9D1C82AC05D2}" dt="2024-03-04T19:29:31.751" v="7552"/>
        <pc:sldMkLst>
          <pc:docMk/>
          <pc:sldMk cId="0" sldId="709"/>
        </pc:sldMkLst>
        <pc:spChg chg="mod">
          <ac:chgData name="Lisa Parmentier" userId="604d697aba563e93" providerId="LiveId" clId="{1FFFAC4B-926D-44EE-A07E-9D1C82AC05D2}" dt="2024-03-04T19:04:39.604" v="7309" actId="553"/>
          <ac:spMkLst>
            <pc:docMk/>
            <pc:sldMk cId="0" sldId="709"/>
            <ac:spMk id="2" creationId="{ACA35530-D24C-8FC4-46ED-7CE1EA6565C7}"/>
          </ac:spMkLst>
        </pc:spChg>
        <pc:spChg chg="add mod">
          <ac:chgData name="Lisa Parmentier" userId="604d697aba563e93" providerId="LiveId" clId="{1FFFAC4B-926D-44EE-A07E-9D1C82AC05D2}" dt="2024-03-04T18:59:34.490" v="7221" actId="14100"/>
          <ac:spMkLst>
            <pc:docMk/>
            <pc:sldMk cId="0" sldId="709"/>
            <ac:spMk id="3" creationId="{6EACB8C8-7393-6750-A45D-CF07879FDEDD}"/>
          </ac:spMkLst>
        </pc:spChg>
        <pc:spChg chg="add del mod">
          <ac:chgData name="Lisa Parmentier" userId="604d697aba563e93" providerId="LiveId" clId="{1FFFAC4B-926D-44EE-A07E-9D1C82AC05D2}" dt="2024-03-04T18:59:42.112" v="7224" actId="478"/>
          <ac:spMkLst>
            <pc:docMk/>
            <pc:sldMk cId="0" sldId="709"/>
            <ac:spMk id="5" creationId="{32D5333C-B083-F859-4497-89396264A38D}"/>
          </ac:spMkLst>
        </pc:spChg>
        <pc:spChg chg="add mod">
          <ac:chgData name="Lisa Parmentier" userId="604d697aba563e93" providerId="LiveId" clId="{1FFFAC4B-926D-44EE-A07E-9D1C82AC05D2}" dt="2024-03-04T19:04:00.175" v="7298"/>
          <ac:spMkLst>
            <pc:docMk/>
            <pc:sldMk cId="0" sldId="709"/>
            <ac:spMk id="6" creationId="{7704B6C8-9FC9-F134-BADB-DEFFE1F4140E}"/>
          </ac:spMkLst>
        </pc:spChg>
        <pc:spChg chg="add mod">
          <ac:chgData name="Lisa Parmentier" userId="604d697aba563e93" providerId="LiveId" clId="{1FFFAC4B-926D-44EE-A07E-9D1C82AC05D2}" dt="2024-03-04T19:04:09.893" v="7299"/>
          <ac:spMkLst>
            <pc:docMk/>
            <pc:sldMk cId="0" sldId="709"/>
            <ac:spMk id="7" creationId="{506F7D27-8590-1F75-E413-F329CA180159}"/>
          </ac:spMkLst>
        </pc:spChg>
        <pc:spChg chg="del mod">
          <ac:chgData name="Lisa Parmentier" userId="604d697aba563e93" providerId="LiveId" clId="{1FFFAC4B-926D-44EE-A07E-9D1C82AC05D2}" dt="2024-03-04T18:59:39.282" v="7222" actId="478"/>
          <ac:spMkLst>
            <pc:docMk/>
            <pc:sldMk cId="0" sldId="709"/>
            <ac:spMk id="146434" creationId="{D57801A5-170F-6365-9930-525EAB6DB4DB}"/>
          </ac:spMkLst>
        </pc:spChg>
        <pc:spChg chg="del mod">
          <ac:chgData name="Lisa Parmentier" userId="604d697aba563e93" providerId="LiveId" clId="{1FFFAC4B-926D-44EE-A07E-9D1C82AC05D2}" dt="2024-03-04T19:00:34.900" v="7235" actId="478"/>
          <ac:spMkLst>
            <pc:docMk/>
            <pc:sldMk cId="0" sldId="709"/>
            <ac:spMk id="146537" creationId="{FDF02228-23D7-8182-01B3-CC92AF432A46}"/>
          </ac:spMkLst>
        </pc:spChg>
        <pc:spChg chg="del">
          <ac:chgData name="Lisa Parmentier" userId="604d697aba563e93" providerId="LiveId" clId="{1FFFAC4B-926D-44EE-A07E-9D1C82AC05D2}" dt="2024-03-04T19:00:21.719" v="7232" actId="478"/>
          <ac:spMkLst>
            <pc:docMk/>
            <pc:sldMk cId="0" sldId="709"/>
            <ac:spMk id="146538" creationId="{19364279-2DA5-B6B3-11E9-85F3FC347B92}"/>
          </ac:spMkLst>
        </pc:spChg>
        <pc:spChg chg="del">
          <ac:chgData name="Lisa Parmentier" userId="604d697aba563e93" providerId="LiveId" clId="{1FFFAC4B-926D-44EE-A07E-9D1C82AC05D2}" dt="2024-03-04T19:00:10.009" v="7229" actId="478"/>
          <ac:spMkLst>
            <pc:docMk/>
            <pc:sldMk cId="0" sldId="709"/>
            <ac:spMk id="146539" creationId="{51842FD0-7AD9-0BF2-A690-C6346556B0CC}"/>
          </ac:spMkLst>
        </pc:spChg>
        <pc:spChg chg="del">
          <ac:chgData name="Lisa Parmentier" userId="604d697aba563e93" providerId="LiveId" clId="{1FFFAC4B-926D-44EE-A07E-9D1C82AC05D2}" dt="2024-03-04T19:00:19.280" v="7231" actId="478"/>
          <ac:spMkLst>
            <pc:docMk/>
            <pc:sldMk cId="0" sldId="709"/>
            <ac:spMk id="146540" creationId="{643C2A0B-9EEF-EC9A-0FF7-F98611145562}"/>
          </ac:spMkLst>
        </pc:spChg>
        <pc:spChg chg="del">
          <ac:chgData name="Lisa Parmentier" userId="604d697aba563e93" providerId="LiveId" clId="{1FFFAC4B-926D-44EE-A07E-9D1C82AC05D2}" dt="2024-03-04T19:00:08.391" v="7228" actId="478"/>
          <ac:spMkLst>
            <pc:docMk/>
            <pc:sldMk cId="0" sldId="709"/>
            <ac:spMk id="146541" creationId="{2E094CCF-CC3A-795D-E93D-6666A2FE8A3D}"/>
          </ac:spMkLst>
        </pc:spChg>
        <pc:spChg chg="del">
          <ac:chgData name="Lisa Parmentier" userId="604d697aba563e93" providerId="LiveId" clId="{1FFFAC4B-926D-44EE-A07E-9D1C82AC05D2}" dt="2024-03-04T19:00:12.288" v="7230" actId="478"/>
          <ac:spMkLst>
            <pc:docMk/>
            <pc:sldMk cId="0" sldId="709"/>
            <ac:spMk id="146542" creationId="{DCD08707-A9E9-3C49-9566-BFA710556310}"/>
          </ac:spMkLst>
        </pc:spChg>
        <pc:spChg chg="del">
          <ac:chgData name="Lisa Parmentier" userId="604d697aba563e93" providerId="LiveId" clId="{1FFFAC4B-926D-44EE-A07E-9D1C82AC05D2}" dt="2024-03-04T19:00:06.522" v="7227" actId="478"/>
          <ac:spMkLst>
            <pc:docMk/>
            <pc:sldMk cId="0" sldId="709"/>
            <ac:spMk id="146543" creationId="{A7DFB738-09E7-A7F2-5E18-C67008AF0D66}"/>
          </ac:spMkLst>
        </pc:spChg>
        <pc:graphicFrameChg chg="mod modGraphic">
          <ac:chgData name="Lisa Parmentier" userId="604d697aba563e93" providerId="LiveId" clId="{1FFFAC4B-926D-44EE-A07E-9D1C82AC05D2}" dt="2024-03-04T19:02:55.050" v="7297" actId="20577"/>
          <ac:graphicFrameMkLst>
            <pc:docMk/>
            <pc:sldMk cId="0" sldId="709"/>
            <ac:graphicFrameMk id="146535" creationId="{D38601DB-55FA-AA5C-F06D-AFDE4E770156}"/>
          </ac:graphicFrameMkLst>
        </pc:graphicFrameChg>
      </pc:sldChg>
      <pc:sldChg chg="addSp delSp modSp mod modAnim">
        <pc:chgData name="Lisa Parmentier" userId="604d697aba563e93" providerId="LiveId" clId="{1FFFAC4B-926D-44EE-A07E-9D1C82AC05D2}" dt="2024-03-04T19:31:08.116" v="7560" actId="20577"/>
        <pc:sldMkLst>
          <pc:docMk/>
          <pc:sldMk cId="0" sldId="723"/>
        </pc:sldMkLst>
        <pc:spChg chg="mod">
          <ac:chgData name="Lisa Parmentier" userId="604d697aba563e93" providerId="LiveId" clId="{1FFFAC4B-926D-44EE-A07E-9D1C82AC05D2}" dt="2024-03-04T19:05:32.918" v="7325" actId="553"/>
          <ac:spMkLst>
            <pc:docMk/>
            <pc:sldMk cId="0" sldId="723"/>
            <ac:spMk id="2" creationId="{398A1224-4801-EBCD-C31C-BB8720956BEE}"/>
          </ac:spMkLst>
        </pc:spChg>
        <pc:spChg chg="add mod">
          <ac:chgData name="Lisa Parmentier" userId="604d697aba563e93" providerId="LiveId" clId="{1FFFAC4B-926D-44EE-A07E-9D1C82AC05D2}" dt="2024-03-04T19:04:55.424" v="7316"/>
          <ac:spMkLst>
            <pc:docMk/>
            <pc:sldMk cId="0" sldId="723"/>
            <ac:spMk id="3" creationId="{DA385314-D529-00FD-3E7C-C86451CDF595}"/>
          </ac:spMkLst>
        </pc:spChg>
        <pc:spChg chg="add mod">
          <ac:chgData name="Lisa Parmentier" userId="604d697aba563e93" providerId="LiveId" clId="{1FFFAC4B-926D-44EE-A07E-9D1C82AC05D2}" dt="2024-03-04T19:05:00.384" v="7317"/>
          <ac:spMkLst>
            <pc:docMk/>
            <pc:sldMk cId="0" sldId="723"/>
            <ac:spMk id="4" creationId="{9ABE73E6-124F-54B9-3D4C-510CF04ECBFD}"/>
          </ac:spMkLst>
        </pc:spChg>
        <pc:spChg chg="add mod">
          <ac:chgData name="Lisa Parmentier" userId="604d697aba563e93" providerId="LiveId" clId="{1FFFAC4B-926D-44EE-A07E-9D1C82AC05D2}" dt="2024-03-04T19:06:11.646" v="7328"/>
          <ac:spMkLst>
            <pc:docMk/>
            <pc:sldMk cId="0" sldId="723"/>
            <ac:spMk id="5" creationId="{E912B09D-F7B8-AA5F-92D7-64478C64BC65}"/>
          </ac:spMkLst>
        </pc:spChg>
        <pc:spChg chg="add del mod">
          <ac:chgData name="Lisa Parmentier" userId="604d697aba563e93" providerId="LiveId" clId="{1FFFAC4B-926D-44EE-A07E-9D1C82AC05D2}" dt="2024-03-04T19:06:24.280" v="7331" actId="478"/>
          <ac:spMkLst>
            <pc:docMk/>
            <pc:sldMk cId="0" sldId="723"/>
            <ac:spMk id="7" creationId="{62B9623E-BB89-A358-7F14-07C4094839CA}"/>
          </ac:spMkLst>
        </pc:spChg>
        <pc:spChg chg="del mod">
          <ac:chgData name="Lisa Parmentier" userId="604d697aba563e93" providerId="LiveId" clId="{1FFFAC4B-926D-44EE-A07E-9D1C82AC05D2}" dt="2024-03-04T19:06:18.261" v="7329" actId="478"/>
          <ac:spMkLst>
            <pc:docMk/>
            <pc:sldMk cId="0" sldId="723"/>
            <ac:spMk id="185346" creationId="{6504FC8F-5048-5CC6-6BAA-E593D7727D6B}"/>
          </ac:spMkLst>
        </pc:spChg>
        <pc:spChg chg="del">
          <ac:chgData name="Lisa Parmentier" userId="604d697aba563e93" providerId="LiveId" clId="{1FFFAC4B-926D-44EE-A07E-9D1C82AC05D2}" dt="2024-03-04T19:04:54.121" v="7315" actId="478"/>
          <ac:spMkLst>
            <pc:docMk/>
            <pc:sldMk cId="0" sldId="723"/>
            <ac:spMk id="185873" creationId="{8D94AE23-E5DE-BCCC-4E83-C3F3F2CE31C5}"/>
          </ac:spMkLst>
        </pc:spChg>
        <pc:spChg chg="del">
          <ac:chgData name="Lisa Parmentier" userId="604d697aba563e93" providerId="LiveId" clId="{1FFFAC4B-926D-44EE-A07E-9D1C82AC05D2}" dt="2024-03-04T19:04:52.048" v="7313" actId="478"/>
          <ac:spMkLst>
            <pc:docMk/>
            <pc:sldMk cId="0" sldId="723"/>
            <ac:spMk id="185874" creationId="{E8B30395-1C5B-EB3D-94AD-D4897C5E46C9}"/>
          </ac:spMkLst>
        </pc:spChg>
        <pc:spChg chg="del">
          <ac:chgData name="Lisa Parmentier" userId="604d697aba563e93" providerId="LiveId" clId="{1FFFAC4B-926D-44EE-A07E-9D1C82AC05D2}" dt="2024-03-04T19:04:53.197" v="7314" actId="478"/>
          <ac:spMkLst>
            <pc:docMk/>
            <pc:sldMk cId="0" sldId="723"/>
            <ac:spMk id="185875" creationId="{B956DF9C-7119-F744-CE4A-65F16C800E53}"/>
          </ac:spMkLst>
        </pc:spChg>
        <pc:spChg chg="del">
          <ac:chgData name="Lisa Parmentier" userId="604d697aba563e93" providerId="LiveId" clId="{1FFFAC4B-926D-44EE-A07E-9D1C82AC05D2}" dt="2024-03-04T19:04:49.941" v="7311" actId="478"/>
          <ac:spMkLst>
            <pc:docMk/>
            <pc:sldMk cId="0" sldId="723"/>
            <ac:spMk id="185876" creationId="{B12A54C6-B715-0FC5-E155-7ED3EAF18C67}"/>
          </ac:spMkLst>
        </pc:spChg>
        <pc:spChg chg="del">
          <ac:chgData name="Lisa Parmentier" userId="604d697aba563e93" providerId="LiveId" clId="{1FFFAC4B-926D-44EE-A07E-9D1C82AC05D2}" dt="2024-03-04T19:04:50.885" v="7312" actId="478"/>
          <ac:spMkLst>
            <pc:docMk/>
            <pc:sldMk cId="0" sldId="723"/>
            <ac:spMk id="185877" creationId="{DC4FC44A-32A5-F3E5-639E-C6090171EAF4}"/>
          </ac:spMkLst>
        </pc:spChg>
        <pc:spChg chg="del">
          <ac:chgData name="Lisa Parmentier" userId="604d697aba563e93" providerId="LiveId" clId="{1FFFAC4B-926D-44EE-A07E-9D1C82AC05D2}" dt="2024-03-04T19:04:48.353" v="7310" actId="478"/>
          <ac:spMkLst>
            <pc:docMk/>
            <pc:sldMk cId="0" sldId="723"/>
            <ac:spMk id="185878" creationId="{65A3EB02-C5A5-8BB0-E0C1-ED6F216AA178}"/>
          </ac:spMkLst>
        </pc:spChg>
        <pc:graphicFrameChg chg="mod modGraphic">
          <ac:chgData name="Lisa Parmentier" userId="604d697aba563e93" providerId="LiveId" clId="{1FFFAC4B-926D-44EE-A07E-9D1C82AC05D2}" dt="2024-03-04T19:31:08.116" v="7560" actId="20577"/>
          <ac:graphicFrameMkLst>
            <pc:docMk/>
            <pc:sldMk cId="0" sldId="723"/>
            <ac:graphicFrameMk id="185872" creationId="{659FC679-A502-4549-C1DB-78B87AA65B93}"/>
          </ac:graphicFrameMkLst>
        </pc:graphicFrameChg>
      </pc:sldChg>
      <pc:sldChg chg="addSp delSp modSp mod ord modAnim">
        <pc:chgData name="Lisa Parmentier" userId="604d697aba563e93" providerId="LiveId" clId="{1FFFAC4B-926D-44EE-A07E-9D1C82AC05D2}" dt="2024-03-04T19:35:52.154" v="7615" actId="20577"/>
        <pc:sldMkLst>
          <pc:docMk/>
          <pc:sldMk cId="3104815674" sldId="1599"/>
        </pc:sldMkLst>
        <pc:spChg chg="del mod">
          <ac:chgData name="Lisa Parmentier" userId="604d697aba563e93" providerId="LiveId" clId="{1FFFAC4B-926D-44EE-A07E-9D1C82AC05D2}" dt="2024-03-04T16:54:33.360" v="6307" actId="478"/>
          <ac:spMkLst>
            <pc:docMk/>
            <pc:sldMk cId="3104815674" sldId="1599"/>
            <ac:spMk id="2" creationId="{28D29DE1-2C4C-4B1F-A21E-7D541DC6E527}"/>
          </ac:spMkLst>
        </pc:spChg>
        <pc:spChg chg="del mod">
          <ac:chgData name="Lisa Parmentier" userId="604d697aba563e93" providerId="LiveId" clId="{1FFFAC4B-926D-44EE-A07E-9D1C82AC05D2}" dt="2024-03-04T16:54:57.321" v="6309" actId="478"/>
          <ac:spMkLst>
            <pc:docMk/>
            <pc:sldMk cId="3104815674" sldId="1599"/>
            <ac:spMk id="3" creationId="{EBEC6FE6-5556-45D6-AD40-343300C41BF9}"/>
          </ac:spMkLst>
        </pc:spChg>
        <pc:spChg chg="add del mod">
          <ac:chgData name="Lisa Parmentier" userId="604d697aba563e93" providerId="LiveId" clId="{1FFFAC4B-926D-44EE-A07E-9D1C82AC05D2}" dt="2024-03-04T16:54:38.687" v="6308" actId="478"/>
          <ac:spMkLst>
            <pc:docMk/>
            <pc:sldMk cId="3104815674" sldId="1599"/>
            <ac:spMk id="5" creationId="{A8F87892-618E-972C-4D87-91D475BD9DD7}"/>
          </ac:spMkLst>
        </pc:spChg>
        <pc:spChg chg="mod">
          <ac:chgData name="Lisa Parmentier" userId="604d697aba563e93" providerId="LiveId" clId="{1FFFAC4B-926D-44EE-A07E-9D1C82AC05D2}" dt="2024-03-04T17:07:46.035" v="6649" actId="403"/>
          <ac:spMkLst>
            <pc:docMk/>
            <pc:sldMk cId="3104815674" sldId="1599"/>
            <ac:spMk id="10" creationId="{A204B0EA-F558-4807-AA0B-E51F6F1324BD}"/>
          </ac:spMkLst>
        </pc:spChg>
        <pc:spChg chg="del topLvl">
          <ac:chgData name="Lisa Parmentier" userId="604d697aba563e93" providerId="LiveId" clId="{1FFFAC4B-926D-44EE-A07E-9D1C82AC05D2}" dt="2024-03-04T17:06:49.378" v="6627" actId="478"/>
          <ac:spMkLst>
            <pc:docMk/>
            <pc:sldMk cId="3104815674" sldId="1599"/>
            <ac:spMk id="12" creationId="{ED6ADE31-F601-48A0-9AD7-157E1A47BBA5}"/>
          </ac:spMkLst>
        </pc:spChg>
        <pc:spChg chg="mod topLvl">
          <ac:chgData name="Lisa Parmentier" userId="604d697aba563e93" providerId="LiveId" clId="{1FFFAC4B-926D-44EE-A07E-9D1C82AC05D2}" dt="2024-03-04T17:10:31.655" v="6666" actId="313"/>
          <ac:spMkLst>
            <pc:docMk/>
            <pc:sldMk cId="3104815674" sldId="1599"/>
            <ac:spMk id="13" creationId="{8758B082-4CD6-4553-A376-B170D84237A1}"/>
          </ac:spMkLst>
        </pc:spChg>
        <pc:spChg chg="mod">
          <ac:chgData name="Lisa Parmentier" userId="604d697aba563e93" providerId="LiveId" clId="{1FFFAC4B-926D-44EE-A07E-9D1C82AC05D2}" dt="2024-03-04T17:09:04.096" v="6655" actId="403"/>
          <ac:spMkLst>
            <pc:docMk/>
            <pc:sldMk cId="3104815674" sldId="1599"/>
            <ac:spMk id="16" creationId="{32CC0331-D7F2-49EC-B09C-2863A2F5942F}"/>
          </ac:spMkLst>
        </pc:spChg>
        <pc:spChg chg="mod">
          <ac:chgData name="Lisa Parmentier" userId="604d697aba563e93" providerId="LiveId" clId="{1FFFAC4B-926D-44EE-A07E-9D1C82AC05D2}" dt="2024-03-04T17:10:19.517" v="6665" actId="14100"/>
          <ac:spMkLst>
            <pc:docMk/>
            <pc:sldMk cId="3104815674" sldId="1599"/>
            <ac:spMk id="18" creationId="{096FDD2F-4C5B-4109-BC3F-420A17172933}"/>
          </ac:spMkLst>
        </pc:spChg>
        <pc:spChg chg="mod">
          <ac:chgData name="Lisa Parmentier" userId="604d697aba563e93" providerId="LiveId" clId="{1FFFAC4B-926D-44EE-A07E-9D1C82AC05D2}" dt="2024-03-04T17:11:19.723" v="6673" actId="113"/>
          <ac:spMkLst>
            <pc:docMk/>
            <pc:sldMk cId="3104815674" sldId="1599"/>
            <ac:spMk id="19" creationId="{AD26ACED-7BB3-42B4-9D9C-F7AAE1FBBB0F}"/>
          </ac:spMkLst>
        </pc:spChg>
        <pc:spChg chg="add del mod">
          <ac:chgData name="Lisa Parmentier" userId="604d697aba563e93" providerId="LiveId" clId="{1FFFAC4B-926D-44EE-A07E-9D1C82AC05D2}" dt="2024-03-04T16:55:00.037" v="6310" actId="478"/>
          <ac:spMkLst>
            <pc:docMk/>
            <pc:sldMk cId="3104815674" sldId="1599"/>
            <ac:spMk id="23" creationId="{502D428C-DB1E-C9E4-FC01-7EC7CEC5F1AF}"/>
          </ac:spMkLst>
        </pc:spChg>
        <pc:spChg chg="add mod">
          <ac:chgData name="Lisa Parmentier" userId="604d697aba563e93" providerId="LiveId" clId="{1FFFAC4B-926D-44EE-A07E-9D1C82AC05D2}" dt="2024-03-04T16:55:09.873" v="6328" actId="20577"/>
          <ac:spMkLst>
            <pc:docMk/>
            <pc:sldMk cId="3104815674" sldId="1599"/>
            <ac:spMk id="24" creationId="{D0DED56B-6A84-2D89-BB2A-D9011C92626A}"/>
          </ac:spMkLst>
        </pc:spChg>
        <pc:spChg chg="del">
          <ac:chgData name="Lisa Parmentier" userId="604d697aba563e93" providerId="LiveId" clId="{1FFFAC4B-926D-44EE-A07E-9D1C82AC05D2}" dt="2024-03-04T17:23:39.607" v="6832" actId="478"/>
          <ac:spMkLst>
            <pc:docMk/>
            <pc:sldMk cId="3104815674" sldId="1599"/>
            <ac:spMk id="25" creationId="{4E92F0FC-1C20-9D06-4BAD-80A30EFDBC8A}"/>
          </ac:spMkLst>
        </pc:spChg>
        <pc:spChg chg="mod">
          <ac:chgData name="Lisa Parmentier" userId="604d697aba563e93" providerId="LiveId" clId="{1FFFAC4B-926D-44EE-A07E-9D1C82AC05D2}" dt="2024-03-04T17:23:35.258" v="6831" actId="14100"/>
          <ac:spMkLst>
            <pc:docMk/>
            <pc:sldMk cId="3104815674" sldId="1599"/>
            <ac:spMk id="26" creationId="{5AD4A13D-7286-FE74-2FD3-5173439B6B0D}"/>
          </ac:spMkLst>
        </pc:spChg>
        <pc:spChg chg="add mod">
          <ac:chgData name="Lisa Parmentier" userId="604d697aba563e93" providerId="LiveId" clId="{1FFFAC4B-926D-44EE-A07E-9D1C82AC05D2}" dt="2024-03-04T17:23:45.148" v="6833"/>
          <ac:spMkLst>
            <pc:docMk/>
            <pc:sldMk cId="3104815674" sldId="1599"/>
            <ac:spMk id="27" creationId="{F81C2C9A-194C-5C0F-4FD8-4379C64D969E}"/>
          </ac:spMkLst>
        </pc:spChg>
        <pc:spChg chg="add mod">
          <ac:chgData name="Lisa Parmentier" userId="604d697aba563e93" providerId="LiveId" clId="{1FFFAC4B-926D-44EE-A07E-9D1C82AC05D2}" dt="2024-03-04T17:23:52.325" v="6834"/>
          <ac:spMkLst>
            <pc:docMk/>
            <pc:sldMk cId="3104815674" sldId="1599"/>
            <ac:spMk id="28" creationId="{02091A4A-E625-907D-CCB3-A32404E97D4F}"/>
          </ac:spMkLst>
        </pc:spChg>
        <pc:spChg chg="add del">
          <ac:chgData name="Lisa Parmentier" userId="604d697aba563e93" providerId="LiveId" clId="{1FFFAC4B-926D-44EE-A07E-9D1C82AC05D2}" dt="2024-03-04T18:58:35.390" v="7217" actId="22"/>
          <ac:spMkLst>
            <pc:docMk/>
            <pc:sldMk cId="3104815674" sldId="1599"/>
            <ac:spMk id="30" creationId="{AD307FAC-8DFA-5B97-89C1-3FF7FDC47636}"/>
          </ac:spMkLst>
        </pc:spChg>
        <pc:grpChg chg="mod">
          <ac:chgData name="Lisa Parmentier" userId="604d697aba563e93" providerId="LiveId" clId="{1FFFAC4B-926D-44EE-A07E-9D1C82AC05D2}" dt="2024-03-04T17:06:01.951" v="6614" actId="1076"/>
          <ac:grpSpMkLst>
            <pc:docMk/>
            <pc:sldMk cId="3104815674" sldId="1599"/>
            <ac:grpSpMk id="8" creationId="{7F78AD7E-C8EA-405F-926E-14217B749368}"/>
          </ac:grpSpMkLst>
        </pc:grpChg>
        <pc:grpChg chg="del mod">
          <ac:chgData name="Lisa Parmentier" userId="604d697aba563e93" providerId="LiveId" clId="{1FFFAC4B-926D-44EE-A07E-9D1C82AC05D2}" dt="2024-03-04T17:06:49.378" v="6627" actId="478"/>
          <ac:grpSpMkLst>
            <pc:docMk/>
            <pc:sldMk cId="3104815674" sldId="1599"/>
            <ac:grpSpMk id="11" creationId="{A3352E7E-1C3B-45F5-A99D-0038E84884C8}"/>
          </ac:grpSpMkLst>
        </pc:grpChg>
        <pc:grpChg chg="mod">
          <ac:chgData name="Lisa Parmentier" userId="604d697aba563e93" providerId="LiveId" clId="{1FFFAC4B-926D-44EE-A07E-9D1C82AC05D2}" dt="2024-03-04T17:08:14.097" v="6650" actId="1076"/>
          <ac:grpSpMkLst>
            <pc:docMk/>
            <pc:sldMk cId="3104815674" sldId="1599"/>
            <ac:grpSpMk id="14" creationId="{9EBA998B-A662-40E1-90BC-5FD8D66E2283}"/>
          </ac:grpSpMkLst>
        </pc:grpChg>
        <pc:grpChg chg="mod">
          <ac:chgData name="Lisa Parmentier" userId="604d697aba563e93" providerId="LiveId" clId="{1FFFAC4B-926D-44EE-A07E-9D1C82AC05D2}" dt="2024-03-04T17:10:06" v="6663" actId="14100"/>
          <ac:grpSpMkLst>
            <pc:docMk/>
            <pc:sldMk cId="3104815674" sldId="1599"/>
            <ac:grpSpMk id="17" creationId="{524D1E16-FFD6-4143-B756-5B03C6A674BC}"/>
          </ac:grpSpMkLst>
        </pc:grpChg>
        <pc:graphicFrameChg chg="mod modGraphic">
          <ac:chgData name="Lisa Parmentier" userId="604d697aba563e93" providerId="LiveId" clId="{1FFFAC4B-926D-44EE-A07E-9D1C82AC05D2}" dt="2024-03-04T17:39:57.722" v="7018" actId="14100"/>
          <ac:graphicFrameMkLst>
            <pc:docMk/>
            <pc:sldMk cId="3104815674" sldId="1599"/>
            <ac:graphicFrameMk id="6" creationId="{29AA4C5B-990F-4815-A837-DCEF51385989}"/>
          </ac:graphicFrameMkLst>
        </pc:graphicFrameChg>
        <pc:graphicFrameChg chg="mod modGraphic">
          <ac:chgData name="Lisa Parmentier" userId="604d697aba563e93" providerId="LiveId" clId="{1FFFAC4B-926D-44EE-A07E-9D1C82AC05D2}" dt="2024-03-04T17:40:42.557" v="7030" actId="1076"/>
          <ac:graphicFrameMkLst>
            <pc:docMk/>
            <pc:sldMk cId="3104815674" sldId="1599"/>
            <ac:graphicFrameMk id="7" creationId="{DF55CA69-A83B-4774-9094-066FAB028434}"/>
          </ac:graphicFrameMkLst>
        </pc:graphicFrameChg>
        <pc:graphicFrameChg chg="mod modGraphic">
          <ac:chgData name="Lisa Parmentier" userId="604d697aba563e93" providerId="LiveId" clId="{1FFFAC4B-926D-44EE-A07E-9D1C82AC05D2}" dt="2024-03-04T19:35:52.154" v="7615" actId="20577"/>
          <ac:graphicFrameMkLst>
            <pc:docMk/>
            <pc:sldMk cId="3104815674" sldId="1599"/>
            <ac:graphicFrameMk id="20" creationId="{0533C24D-E159-4CA5-A063-B0B6C8337AD3}"/>
          </ac:graphicFrameMkLst>
        </pc:graphicFrameChg>
        <pc:graphicFrameChg chg="mod modGraphic">
          <ac:chgData name="Lisa Parmentier" userId="604d697aba563e93" providerId="LiveId" clId="{1FFFAC4B-926D-44EE-A07E-9D1C82AC05D2}" dt="2024-03-04T18:52:51.447" v="7138" actId="14100"/>
          <ac:graphicFrameMkLst>
            <pc:docMk/>
            <pc:sldMk cId="3104815674" sldId="1599"/>
            <ac:graphicFrameMk id="21" creationId="{6DC51DAF-2492-4656-A113-2444C8816D9C}"/>
          </ac:graphicFrameMkLst>
        </pc:graphicFrameChg>
      </pc:sldChg>
      <pc:sldChg chg="addSp delSp modSp mod modAnim">
        <pc:chgData name="Lisa Parmentier" userId="604d697aba563e93" providerId="LiveId" clId="{1FFFAC4B-926D-44EE-A07E-9D1C82AC05D2}" dt="2024-03-04T21:14:37.413" v="8428"/>
        <pc:sldMkLst>
          <pc:docMk/>
          <pc:sldMk cId="733413805" sldId="1600"/>
        </pc:sldMkLst>
        <pc:spChg chg="del">
          <ac:chgData name="Lisa Parmentier" userId="604d697aba563e93" providerId="LiveId" clId="{1FFFAC4B-926D-44EE-A07E-9D1C82AC05D2}" dt="2024-03-04T20:17:23.306" v="7630" actId="478"/>
          <ac:spMkLst>
            <pc:docMk/>
            <pc:sldMk cId="733413805" sldId="1600"/>
            <ac:spMk id="3" creationId="{E01121F3-2422-DAA9-0B05-673F1BBD25C9}"/>
          </ac:spMkLst>
        </pc:spChg>
        <pc:spChg chg="add mod">
          <ac:chgData name="Lisa Parmentier" userId="604d697aba563e93" providerId="LiveId" clId="{1FFFAC4B-926D-44EE-A07E-9D1C82AC05D2}" dt="2024-03-04T21:05:15.735" v="8387" actId="20577"/>
          <ac:spMkLst>
            <pc:docMk/>
            <pc:sldMk cId="733413805" sldId="1600"/>
            <ac:spMk id="7" creationId="{2A691E2C-A3B8-3531-965D-DB05B36ECECA}"/>
          </ac:spMkLst>
        </pc:spChg>
        <pc:spChg chg="mod">
          <ac:chgData name="Lisa Parmentier" userId="604d697aba563e93" providerId="LiveId" clId="{1FFFAC4B-926D-44EE-A07E-9D1C82AC05D2}" dt="2024-03-04T20:24:59.619" v="7764" actId="1076"/>
          <ac:spMkLst>
            <pc:docMk/>
            <pc:sldMk cId="733413805" sldId="1600"/>
            <ac:spMk id="20" creationId="{ECEFE407-209C-830B-BCDF-976E981E16DC}"/>
          </ac:spMkLst>
        </pc:spChg>
        <pc:spChg chg="mod">
          <ac:chgData name="Lisa Parmentier" userId="604d697aba563e93" providerId="LiveId" clId="{1FFFAC4B-926D-44EE-A07E-9D1C82AC05D2}" dt="2024-03-04T20:16:57.788" v="7629" actId="14100"/>
          <ac:spMkLst>
            <pc:docMk/>
            <pc:sldMk cId="733413805" sldId="1600"/>
            <ac:spMk id="27" creationId="{392E16A2-ADE8-2D03-4954-65DA45B681AF}"/>
          </ac:spMkLst>
        </pc:spChg>
        <pc:spChg chg="mod">
          <ac:chgData name="Lisa Parmentier" userId="604d697aba563e93" providerId="LiveId" clId="{1FFFAC4B-926D-44EE-A07E-9D1C82AC05D2}" dt="2024-03-04T20:32:48.347" v="7882" actId="14100"/>
          <ac:spMkLst>
            <pc:docMk/>
            <pc:sldMk cId="733413805" sldId="1600"/>
            <ac:spMk id="34" creationId="{7620DB68-E2F2-43EB-6BD3-40A99300BA94}"/>
          </ac:spMkLst>
        </pc:spChg>
        <pc:spChg chg="mod">
          <ac:chgData name="Lisa Parmentier" userId="604d697aba563e93" providerId="LiveId" clId="{1FFFAC4B-926D-44EE-A07E-9D1C82AC05D2}" dt="2024-03-04T20:25:09.990" v="7765" actId="14100"/>
          <ac:spMkLst>
            <pc:docMk/>
            <pc:sldMk cId="733413805" sldId="1600"/>
            <ac:spMk id="35" creationId="{14165976-9246-5A98-5C51-E433A78D4E9F}"/>
          </ac:spMkLst>
        </pc:spChg>
        <pc:spChg chg="mod">
          <ac:chgData name="Lisa Parmentier" userId="604d697aba563e93" providerId="LiveId" clId="{1FFFAC4B-926D-44EE-A07E-9D1C82AC05D2}" dt="2024-03-04T20:28:05.929" v="7855" actId="404"/>
          <ac:spMkLst>
            <pc:docMk/>
            <pc:sldMk cId="733413805" sldId="1600"/>
            <ac:spMk id="36" creationId="{00000000-0000-0000-0000-000000000000}"/>
          </ac:spMkLst>
        </pc:spChg>
        <pc:spChg chg="mod">
          <ac:chgData name="Lisa Parmentier" userId="604d697aba563e93" providerId="LiveId" clId="{1FFFAC4B-926D-44EE-A07E-9D1C82AC05D2}" dt="2024-03-04T20:25:13.620" v="7766" actId="14100"/>
          <ac:spMkLst>
            <pc:docMk/>
            <pc:sldMk cId="733413805" sldId="1600"/>
            <ac:spMk id="37" creationId="{9277B4E3-BEC7-7A82-1643-B453FC79CFD9}"/>
          </ac:spMkLst>
        </pc:spChg>
        <pc:spChg chg="mod">
          <ac:chgData name="Lisa Parmentier" userId="604d697aba563e93" providerId="LiveId" clId="{1FFFAC4B-926D-44EE-A07E-9D1C82AC05D2}" dt="2024-03-04T20:25:26.955" v="7768" actId="14100"/>
          <ac:spMkLst>
            <pc:docMk/>
            <pc:sldMk cId="733413805" sldId="1600"/>
            <ac:spMk id="38" creationId="{5E25C4F4-0F16-AB20-4543-AB4204018E8B}"/>
          </ac:spMkLst>
        </pc:spChg>
        <pc:spChg chg="mod">
          <ac:chgData name="Lisa Parmentier" userId="604d697aba563e93" providerId="LiveId" clId="{1FFFAC4B-926D-44EE-A07E-9D1C82AC05D2}" dt="2024-03-04T20:27:58.512" v="7854" actId="403"/>
          <ac:spMkLst>
            <pc:docMk/>
            <pc:sldMk cId="733413805" sldId="1600"/>
            <ac:spMk id="39" creationId="{4AB91F0D-C163-0267-9E23-050EF5F61BEB}"/>
          </ac:spMkLst>
        </pc:spChg>
        <pc:spChg chg="mod">
          <ac:chgData name="Lisa Parmentier" userId="604d697aba563e93" providerId="LiveId" clId="{1FFFAC4B-926D-44EE-A07E-9D1C82AC05D2}" dt="2024-03-04T20:26:03.782" v="7816" actId="14100"/>
          <ac:spMkLst>
            <pc:docMk/>
            <pc:sldMk cId="733413805" sldId="1600"/>
            <ac:spMk id="41" creationId="{EA964907-5DD9-39E9-B7E5-1AB4E547BCD5}"/>
          </ac:spMkLst>
        </pc:spChg>
        <pc:spChg chg="mod">
          <ac:chgData name="Lisa Parmentier" userId="604d697aba563e93" providerId="LiveId" clId="{1FFFAC4B-926D-44EE-A07E-9D1C82AC05D2}" dt="2024-03-04T20:35:00.311" v="7891" actId="14100"/>
          <ac:spMkLst>
            <pc:docMk/>
            <pc:sldMk cId="733413805" sldId="1600"/>
            <ac:spMk id="42" creationId="{150D18AE-5464-78AF-E7D2-44CDEC71F801}"/>
          </ac:spMkLst>
        </pc:spChg>
        <pc:spChg chg="mod">
          <ac:chgData name="Lisa Parmentier" userId="604d697aba563e93" providerId="LiveId" clId="{1FFFAC4B-926D-44EE-A07E-9D1C82AC05D2}" dt="2024-03-04T20:39:26.218" v="8025" actId="20577"/>
          <ac:spMkLst>
            <pc:docMk/>
            <pc:sldMk cId="733413805" sldId="1600"/>
            <ac:spMk id="44" creationId="{6E25BE77-51B0-F4AC-085E-6965FED4B0B5}"/>
          </ac:spMkLst>
        </pc:spChg>
        <pc:spChg chg="mod">
          <ac:chgData name="Lisa Parmentier" userId="604d697aba563e93" providerId="LiveId" clId="{1FFFAC4B-926D-44EE-A07E-9D1C82AC05D2}" dt="2024-03-04T20:32:42.347" v="7880" actId="14100"/>
          <ac:spMkLst>
            <pc:docMk/>
            <pc:sldMk cId="733413805" sldId="1600"/>
            <ac:spMk id="45" creationId="{146AE490-1F74-7546-E13C-38001E75A8EB}"/>
          </ac:spMkLst>
        </pc:spChg>
        <pc:spChg chg="mod">
          <ac:chgData name="Lisa Parmentier" userId="604d697aba563e93" providerId="LiveId" clId="{1FFFAC4B-926D-44EE-A07E-9D1C82AC05D2}" dt="2024-03-04T20:32:06.805" v="7876" actId="14100"/>
          <ac:spMkLst>
            <pc:docMk/>
            <pc:sldMk cId="733413805" sldId="1600"/>
            <ac:spMk id="46" creationId="{DEAA571A-0B56-886E-56B4-7196481197D5}"/>
          </ac:spMkLst>
        </pc:spChg>
        <pc:spChg chg="mod">
          <ac:chgData name="Lisa Parmentier" userId="604d697aba563e93" providerId="LiveId" clId="{1FFFAC4B-926D-44EE-A07E-9D1C82AC05D2}" dt="2024-03-04T20:33:00.699" v="7885" actId="14100"/>
          <ac:spMkLst>
            <pc:docMk/>
            <pc:sldMk cId="733413805" sldId="1600"/>
            <ac:spMk id="47" creationId="{EFDBDA10-42B5-8EA3-476C-A983363A7179}"/>
          </ac:spMkLst>
        </pc:spChg>
        <pc:spChg chg="mod">
          <ac:chgData name="Lisa Parmentier" userId="604d697aba563e93" providerId="LiveId" clId="{1FFFAC4B-926D-44EE-A07E-9D1C82AC05D2}" dt="2024-03-04T20:32:14.897" v="7878" actId="1036"/>
          <ac:spMkLst>
            <pc:docMk/>
            <pc:sldMk cId="733413805" sldId="1600"/>
            <ac:spMk id="48" creationId="{DCCFC3A4-B7B6-BA6E-94A0-3F801972041E}"/>
          </ac:spMkLst>
        </pc:spChg>
        <pc:spChg chg="mod">
          <ac:chgData name="Lisa Parmentier" userId="604d697aba563e93" providerId="LiveId" clId="{1FFFAC4B-926D-44EE-A07E-9D1C82AC05D2}" dt="2024-03-04T20:29:03.810" v="7858" actId="20577"/>
          <ac:spMkLst>
            <pc:docMk/>
            <pc:sldMk cId="733413805" sldId="1600"/>
            <ac:spMk id="52" creationId="{00000000-0000-0000-0000-000000000000}"/>
          </ac:spMkLst>
        </pc:spChg>
        <pc:spChg chg="mod">
          <ac:chgData name="Lisa Parmentier" userId="604d697aba563e93" providerId="LiveId" clId="{1FFFAC4B-926D-44EE-A07E-9D1C82AC05D2}" dt="2024-03-04T20:33:19.288" v="7890" actId="20577"/>
          <ac:spMkLst>
            <pc:docMk/>
            <pc:sldMk cId="733413805" sldId="1600"/>
            <ac:spMk id="53" creationId="{00000000-0000-0000-0000-000000000000}"/>
          </ac:spMkLst>
        </pc:spChg>
      </pc:sldChg>
      <pc:sldChg chg="delSp modSp mod modAnim">
        <pc:chgData name="Lisa Parmentier" userId="604d697aba563e93" providerId="LiveId" clId="{1FFFAC4B-926D-44EE-A07E-9D1C82AC05D2}" dt="2024-03-04T21:15:57.286" v="8441"/>
        <pc:sldMkLst>
          <pc:docMk/>
          <pc:sldMk cId="2600121171" sldId="1601"/>
        </pc:sldMkLst>
        <pc:spChg chg="mod">
          <ac:chgData name="Lisa Parmentier" userId="604d697aba563e93" providerId="LiveId" clId="{1FFFAC4B-926D-44EE-A07E-9D1C82AC05D2}" dt="2024-03-04T20:41:42.240" v="8063" actId="20577"/>
          <ac:spMkLst>
            <pc:docMk/>
            <pc:sldMk cId="2600121171" sldId="1601"/>
            <ac:spMk id="2" creationId="{0CEA8DD6-3BC2-52BB-2589-D1BE21684A10}"/>
          </ac:spMkLst>
        </pc:spChg>
        <pc:spChg chg="mod">
          <ac:chgData name="Lisa Parmentier" userId="604d697aba563e93" providerId="LiveId" clId="{1FFFAC4B-926D-44EE-A07E-9D1C82AC05D2}" dt="2024-03-04T20:40:56.771" v="8054" actId="1036"/>
          <ac:spMkLst>
            <pc:docMk/>
            <pc:sldMk cId="2600121171" sldId="1601"/>
            <ac:spMk id="20" creationId="{AEE2C567-BA6A-043D-7E01-89BA0611CED6}"/>
          </ac:spMkLst>
        </pc:spChg>
        <pc:spChg chg="mod">
          <ac:chgData name="Lisa Parmentier" userId="604d697aba563e93" providerId="LiveId" clId="{1FFFAC4B-926D-44EE-A07E-9D1C82AC05D2}" dt="2024-03-04T20:41:04.131" v="8055" actId="1035"/>
          <ac:spMkLst>
            <pc:docMk/>
            <pc:sldMk cId="2600121171" sldId="1601"/>
            <ac:spMk id="26" creationId="{D166B999-B6E5-F243-A2A7-48CC9D94B3A3}"/>
          </ac:spMkLst>
        </pc:spChg>
        <pc:spChg chg="mod">
          <ac:chgData name="Lisa Parmentier" userId="604d697aba563e93" providerId="LiveId" clId="{1FFFAC4B-926D-44EE-A07E-9D1C82AC05D2}" dt="2024-03-04T20:41:12.591" v="8057" actId="14100"/>
          <ac:spMkLst>
            <pc:docMk/>
            <pc:sldMk cId="2600121171" sldId="1601"/>
            <ac:spMk id="27" creationId="{F9AF54E6-B907-7EB7-B2BB-1091B12D007D}"/>
          </ac:spMkLst>
        </pc:spChg>
        <pc:spChg chg="mod">
          <ac:chgData name="Lisa Parmentier" userId="604d697aba563e93" providerId="LiveId" clId="{1FFFAC4B-926D-44EE-A07E-9D1C82AC05D2}" dt="2024-03-04T20:49:19.190" v="8139" actId="14100"/>
          <ac:spMkLst>
            <pc:docMk/>
            <pc:sldMk cId="2600121171" sldId="1601"/>
            <ac:spMk id="34" creationId="{18300D37-D0C2-7ED3-28ED-EDB6C0DCFD8D}"/>
          </ac:spMkLst>
        </pc:spChg>
        <pc:spChg chg="mod">
          <ac:chgData name="Lisa Parmentier" userId="604d697aba563e93" providerId="LiveId" clId="{1FFFAC4B-926D-44EE-A07E-9D1C82AC05D2}" dt="2024-03-04T21:15:08.014" v="8429" actId="14100"/>
          <ac:spMkLst>
            <pc:docMk/>
            <pc:sldMk cId="2600121171" sldId="1601"/>
            <ac:spMk id="35" creationId="{116D0035-0965-1D65-FD3D-7DCE679781D6}"/>
          </ac:spMkLst>
        </pc:spChg>
        <pc:spChg chg="del mod">
          <ac:chgData name="Lisa Parmentier" userId="604d697aba563e93" providerId="LiveId" clId="{1FFFAC4B-926D-44EE-A07E-9D1C82AC05D2}" dt="2024-03-04T20:42:01.418" v="8067" actId="478"/>
          <ac:spMkLst>
            <pc:docMk/>
            <pc:sldMk cId="2600121171" sldId="1601"/>
            <ac:spMk id="36" creationId="{00000000-0000-0000-0000-000000000000}"/>
          </ac:spMkLst>
        </pc:spChg>
        <pc:spChg chg="mod">
          <ac:chgData name="Lisa Parmentier" userId="604d697aba563e93" providerId="LiveId" clId="{1FFFAC4B-926D-44EE-A07E-9D1C82AC05D2}" dt="2024-03-04T21:15:10.840" v="8430" actId="14100"/>
          <ac:spMkLst>
            <pc:docMk/>
            <pc:sldMk cId="2600121171" sldId="1601"/>
            <ac:spMk id="37" creationId="{807BA614-2313-A73B-A29B-F517A6E4E63A}"/>
          </ac:spMkLst>
        </pc:spChg>
        <pc:spChg chg="mod">
          <ac:chgData name="Lisa Parmentier" userId="604d697aba563e93" providerId="LiveId" clId="{1FFFAC4B-926D-44EE-A07E-9D1C82AC05D2}" dt="2024-03-04T21:15:14.857" v="8431" actId="14100"/>
          <ac:spMkLst>
            <pc:docMk/>
            <pc:sldMk cId="2600121171" sldId="1601"/>
            <ac:spMk id="38" creationId="{BFDCEF57-E126-4295-B4F2-1E09F853DA37}"/>
          </ac:spMkLst>
        </pc:spChg>
        <pc:spChg chg="mod">
          <ac:chgData name="Lisa Parmentier" userId="604d697aba563e93" providerId="LiveId" clId="{1FFFAC4B-926D-44EE-A07E-9D1C82AC05D2}" dt="2024-03-04T21:15:17.813" v="8432" actId="14100"/>
          <ac:spMkLst>
            <pc:docMk/>
            <pc:sldMk cId="2600121171" sldId="1601"/>
            <ac:spMk id="39" creationId="{D06FB92C-3750-5430-9C35-D770C9EFA9D3}"/>
          </ac:spMkLst>
        </pc:spChg>
        <pc:spChg chg="mod">
          <ac:chgData name="Lisa Parmentier" userId="604d697aba563e93" providerId="LiveId" clId="{1FFFAC4B-926D-44EE-A07E-9D1C82AC05D2}" dt="2024-03-04T20:44:11.999" v="8085" actId="1035"/>
          <ac:spMkLst>
            <pc:docMk/>
            <pc:sldMk cId="2600121171" sldId="1601"/>
            <ac:spMk id="40" creationId="{3C52A4A3-C5AC-B6E0-B4EF-21C67A790E98}"/>
          </ac:spMkLst>
        </pc:spChg>
        <pc:spChg chg="mod">
          <ac:chgData name="Lisa Parmentier" userId="604d697aba563e93" providerId="LiveId" clId="{1FFFAC4B-926D-44EE-A07E-9D1C82AC05D2}" dt="2024-03-04T20:48:43.302" v="8128" actId="6549"/>
          <ac:spMkLst>
            <pc:docMk/>
            <pc:sldMk cId="2600121171" sldId="1601"/>
            <ac:spMk id="41" creationId="{3C766E9D-6994-2ACD-8FD5-83C003E4FC98}"/>
          </ac:spMkLst>
        </pc:spChg>
        <pc:spChg chg="mod">
          <ac:chgData name="Lisa Parmentier" userId="604d697aba563e93" providerId="LiveId" clId="{1FFFAC4B-926D-44EE-A07E-9D1C82AC05D2}" dt="2024-03-04T20:49:23.789" v="8140" actId="14100"/>
          <ac:spMkLst>
            <pc:docMk/>
            <pc:sldMk cId="2600121171" sldId="1601"/>
            <ac:spMk id="42" creationId="{2205E865-844F-4324-5AB5-D01B081AE1F7}"/>
          </ac:spMkLst>
        </pc:spChg>
        <pc:spChg chg="del mod">
          <ac:chgData name="Lisa Parmentier" userId="604d697aba563e93" providerId="LiveId" clId="{1FFFAC4B-926D-44EE-A07E-9D1C82AC05D2}" dt="2024-03-04T20:43:51.063" v="8080" actId="478"/>
          <ac:spMkLst>
            <pc:docMk/>
            <pc:sldMk cId="2600121171" sldId="1601"/>
            <ac:spMk id="43" creationId="{00000000-0000-0000-0000-000000000000}"/>
          </ac:spMkLst>
        </pc:spChg>
        <pc:spChg chg="mod">
          <ac:chgData name="Lisa Parmentier" userId="604d697aba563e93" providerId="LiveId" clId="{1FFFAC4B-926D-44EE-A07E-9D1C82AC05D2}" dt="2024-03-04T20:57:03.060" v="8367" actId="403"/>
          <ac:spMkLst>
            <pc:docMk/>
            <pc:sldMk cId="2600121171" sldId="1601"/>
            <ac:spMk id="44" creationId="{29893511-42ED-BF1B-8FFC-3DB19BC11457}"/>
          </ac:spMkLst>
        </pc:spChg>
        <pc:spChg chg="mod">
          <ac:chgData name="Lisa Parmentier" userId="604d697aba563e93" providerId="LiveId" clId="{1FFFAC4B-926D-44EE-A07E-9D1C82AC05D2}" dt="2024-03-04T20:48:14.829" v="8126" actId="14100"/>
          <ac:spMkLst>
            <pc:docMk/>
            <pc:sldMk cId="2600121171" sldId="1601"/>
            <ac:spMk id="45" creationId="{EA3D9EE3-AD4D-46A2-9FD5-71E905F70781}"/>
          </ac:spMkLst>
        </pc:spChg>
        <pc:spChg chg="mod">
          <ac:chgData name="Lisa Parmentier" userId="604d697aba563e93" providerId="LiveId" clId="{1FFFAC4B-926D-44EE-A07E-9D1C82AC05D2}" dt="2024-03-04T20:48:25.859" v="8127" actId="255"/>
          <ac:spMkLst>
            <pc:docMk/>
            <pc:sldMk cId="2600121171" sldId="1601"/>
            <ac:spMk id="46" creationId="{548673CC-8EDE-8D4D-FF25-79EBC544159A}"/>
          </ac:spMkLst>
        </pc:spChg>
        <pc:spChg chg="mod">
          <ac:chgData name="Lisa Parmentier" userId="604d697aba563e93" providerId="LiveId" clId="{1FFFAC4B-926D-44EE-A07E-9D1C82AC05D2}" dt="2024-03-04T20:49:16.801" v="8138" actId="14100"/>
          <ac:spMkLst>
            <pc:docMk/>
            <pc:sldMk cId="2600121171" sldId="1601"/>
            <ac:spMk id="47" creationId="{FA531C6A-5165-C3F4-406B-55876FA37756}"/>
          </ac:spMkLst>
        </pc:spChg>
        <pc:spChg chg="mod">
          <ac:chgData name="Lisa Parmentier" userId="604d697aba563e93" providerId="LiveId" clId="{1FFFAC4B-926D-44EE-A07E-9D1C82AC05D2}" dt="2024-03-04T20:49:12.404" v="8137" actId="1035"/>
          <ac:spMkLst>
            <pc:docMk/>
            <pc:sldMk cId="2600121171" sldId="1601"/>
            <ac:spMk id="48" creationId="{C9A77FDD-C9EF-F9FC-C918-5CA8D6E7033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9271981-356B-40D6-839A-88F73C3694D5}" type="datetime1">
              <a:rPr lang="fr-FR" smtClean="0"/>
              <a:t>05/03/2024</a:t>
            </a:fld>
            <a:endParaRPr lang="fr-FR" dirty="0"/>
          </a:p>
        </p:txBody>
      </p:sp>
      <p:sp>
        <p:nvSpPr>
          <p:cNvPr id="4" name="Espace réservé du pied de page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fr-FR" smtClean="0"/>
              <a:t>‹N°›</a:t>
            </a:fld>
            <a:endParaRPr lang="fr-FR"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A80CC52-1D61-4C2C-A0FC-8BC9C4116966}" type="datetime1">
              <a:rPr lang="fr-FR" noProof="0" smtClean="0"/>
              <a:t>05/03/2024</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ECAD9-32EE-4091-BDA5-6BD15ACC5E58}" type="slidenum">
              <a:rPr lang="fr-FR" noProof="0" smtClean="0"/>
              <a:t>‹N°›</a:t>
            </a:fld>
            <a:endParaRPr lang="fr-FR"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FCEE1-F707-6EE5-C846-D352DB66A76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B556828-30CB-85F2-6A79-654BA9AFF4CF}"/>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B199A4C9-B0BB-D3BC-831F-0E30A938EC3A}"/>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26F5AB93-DDB6-DAFB-30FF-0AB5F38D1CF3}"/>
              </a:ext>
            </a:extLst>
          </p:cNvPr>
          <p:cNvSpPr>
            <a:spLocks noGrp="1"/>
          </p:cNvSpPr>
          <p:nvPr>
            <p:ph type="sldNum" sz="quarter" idx="10"/>
          </p:nvPr>
        </p:nvSpPr>
        <p:spPr/>
        <p:txBody>
          <a:bodyPr rtlCol="0"/>
          <a:lstStyle/>
          <a:p>
            <a:pPr rtl="0"/>
            <a:fld id="{284ECAD9-32EE-4091-BDA5-6BD15ACC5E58}" type="slidenum">
              <a:rPr lang="fr-FR" smtClean="0"/>
              <a:t>2</a:t>
            </a:fld>
            <a:endParaRPr lang="fr-FR" dirty="0"/>
          </a:p>
        </p:txBody>
      </p:sp>
    </p:spTree>
    <p:extLst>
      <p:ext uri="{BB962C8B-B14F-4D97-AF65-F5344CB8AC3E}">
        <p14:creationId xmlns:p14="http://schemas.microsoft.com/office/powerpoint/2010/main" val="949546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23</a:t>
            </a:fld>
            <a:endParaRPr lang="fr-FR" dirty="0"/>
          </a:p>
        </p:txBody>
      </p:sp>
    </p:spTree>
    <p:extLst>
      <p:ext uri="{BB962C8B-B14F-4D97-AF65-F5344CB8AC3E}">
        <p14:creationId xmlns:p14="http://schemas.microsoft.com/office/powerpoint/2010/main" val="1755222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24</a:t>
            </a:fld>
            <a:endParaRPr lang="fr-FR" dirty="0"/>
          </a:p>
        </p:txBody>
      </p:sp>
    </p:spTree>
    <p:extLst>
      <p:ext uri="{BB962C8B-B14F-4D97-AF65-F5344CB8AC3E}">
        <p14:creationId xmlns:p14="http://schemas.microsoft.com/office/powerpoint/2010/main" val="291686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Lors du kick-off, nous avons vu la situation actuelle de la société POD, les enjeux et les objectifs du choix d’un ERP, nous avons également réalisé une description détaillée des livrables qui seront présentés lors de la soutenance le 26 mars. Nous vous avons présenter notre société. Nous avons également vu le budget que nous allons vous présenter compléter. La gestion des risques, le copil, tableau de bord et indicateurs.</a:t>
            </a:r>
          </a:p>
          <a:p>
            <a:pPr rtl="0"/>
            <a:endParaRPr lang="fr-FR" dirty="0"/>
          </a:p>
          <a:p>
            <a:pPr rtl="0"/>
            <a:r>
              <a:rPr lang="fr-FR" dirty="0"/>
              <a:t>Nous allons vous présenter ou nous en sommes actuellement, comment se déroule le projet (les difficultés que nous rencontrons), nous vous présenterons le suivi des livrable et nous allons vous présenter la matrice des risques.</a:t>
            </a:r>
          </a:p>
          <a:p>
            <a:pPr rtl="0"/>
            <a:endParaRPr lang="fr-FR" dirty="0"/>
          </a:p>
          <a:p>
            <a:pPr rtl="0"/>
            <a:r>
              <a:rPr lang="fr-FR" dirty="0"/>
              <a:t>Puis nous échangerons sur le travail fourni</a:t>
            </a:r>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3</a:t>
            </a:fld>
            <a:endParaRPr lang="fr-FR" dirty="0"/>
          </a:p>
        </p:txBody>
      </p:sp>
    </p:spTree>
    <p:extLst>
      <p:ext uri="{BB962C8B-B14F-4D97-AF65-F5344CB8AC3E}">
        <p14:creationId xmlns:p14="http://schemas.microsoft.com/office/powerpoint/2010/main" val="27925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84ECAD9-32EE-4091-BDA5-6BD15ACC5E58}" type="slidenum">
              <a:rPr lang="fr-FR" noProof="0" smtClean="0"/>
              <a:t>5</a:t>
            </a:fld>
            <a:endParaRPr lang="fr-FR" noProof="0" dirty="0"/>
          </a:p>
        </p:txBody>
      </p:sp>
    </p:spTree>
    <p:extLst>
      <p:ext uri="{BB962C8B-B14F-4D97-AF65-F5344CB8AC3E}">
        <p14:creationId xmlns:p14="http://schemas.microsoft.com/office/powerpoint/2010/main" val="97152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527AC-65CC-F30C-65C9-D56257ED65B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D4E940E-604D-B398-ABB9-8FE8056EE8F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A41B658-28B2-0244-D086-CBE51EDE55CC}"/>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9662890-A226-30BD-8004-B93AC44FFE13}"/>
              </a:ext>
            </a:extLst>
          </p:cNvPr>
          <p:cNvSpPr>
            <a:spLocks noGrp="1"/>
          </p:cNvSpPr>
          <p:nvPr>
            <p:ph type="sldNum" sz="quarter" idx="5"/>
          </p:nvPr>
        </p:nvSpPr>
        <p:spPr/>
        <p:txBody>
          <a:bodyPr/>
          <a:lstStyle/>
          <a:p>
            <a:pPr rtl="0"/>
            <a:fld id="{284ECAD9-32EE-4091-BDA5-6BD15ACC5E58}" type="slidenum">
              <a:rPr lang="fr-FR" noProof="0" smtClean="0"/>
              <a:pPr rtl="0"/>
              <a:t>6</a:t>
            </a:fld>
            <a:endParaRPr lang="fr-FR" noProof="0" dirty="0"/>
          </a:p>
        </p:txBody>
      </p:sp>
    </p:spTree>
    <p:extLst>
      <p:ext uri="{BB962C8B-B14F-4D97-AF65-F5344CB8AC3E}">
        <p14:creationId xmlns:p14="http://schemas.microsoft.com/office/powerpoint/2010/main" val="71882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7C5BD-3C75-47AA-DB48-DA8C0204491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E493002-7B3D-8335-1368-168ADDF476A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899747C-A34B-89BB-D5AF-22CB47F3AFC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3FE5904C-CB7B-7087-7F8A-F2CC039D028C}"/>
              </a:ext>
            </a:extLst>
          </p:cNvPr>
          <p:cNvSpPr>
            <a:spLocks noGrp="1"/>
          </p:cNvSpPr>
          <p:nvPr>
            <p:ph type="sldNum" sz="quarter" idx="5"/>
          </p:nvPr>
        </p:nvSpPr>
        <p:spPr/>
        <p:txBody>
          <a:bodyPr/>
          <a:lstStyle/>
          <a:p>
            <a:pPr rtl="0"/>
            <a:fld id="{284ECAD9-32EE-4091-BDA5-6BD15ACC5E58}" type="slidenum">
              <a:rPr lang="fr-FR" noProof="0" smtClean="0"/>
              <a:pPr rtl="0"/>
              <a:t>7</a:t>
            </a:fld>
            <a:endParaRPr lang="fr-FR" noProof="0" dirty="0"/>
          </a:p>
        </p:txBody>
      </p:sp>
    </p:spTree>
    <p:extLst>
      <p:ext uri="{BB962C8B-B14F-4D97-AF65-F5344CB8AC3E}">
        <p14:creationId xmlns:p14="http://schemas.microsoft.com/office/powerpoint/2010/main" val="2592254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84ECAD9-32EE-4091-BDA5-6BD15ACC5E58}" type="slidenum">
              <a:rPr lang="fr-FR" noProof="0" smtClean="0"/>
              <a:t>8</a:t>
            </a:fld>
            <a:endParaRPr lang="fr-FR" noProof="0" dirty="0"/>
          </a:p>
        </p:txBody>
      </p:sp>
    </p:spTree>
    <p:extLst>
      <p:ext uri="{BB962C8B-B14F-4D97-AF65-F5344CB8AC3E}">
        <p14:creationId xmlns:p14="http://schemas.microsoft.com/office/powerpoint/2010/main" val="2743099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Réorganiser les ressources existantes : Nous allons analyser comment les ressources sont actuellement utilisées et déterminez s'il est possible de les réaffecter ou de les optimiser pour accélérer les progrès. Cela peut impliquer de redistribuer les charges de travail, de modifier les affectations des membres de l'équipe ou de rechercher des moyens d'améliorer l'efficacité.</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000000"/>
                </a:solidFill>
                <a:effectLst/>
                <a:latin typeface="-apple-system"/>
              </a:rPr>
              <a:t>Communiquer : Nous informons les parties prenantes du retard et des mesures prises pour y remédier. Nous les impliquons dans les discussions pour trouver des solutions acceptables pour toutes les parties. La transparence et la communication ouverte vont contribuer à maintenir la confiance et la collaboration.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0000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000000"/>
                </a:solidFill>
                <a:effectLst/>
                <a:latin typeface="-apple-system"/>
              </a:rPr>
              <a:t>Mettre en place des mesures correctives : la causes du retard (les congés et une mauvaise gestion du planning de base) nous allons mettre en place des actions correctives pour éviter que cela ne se reproduise à l'avenir. Cela implique de modifier les processus, d'améliorer la coordination de l'équipe et de renforcer la supervision du projet.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000000"/>
              </a:solidFill>
              <a:effectLst/>
              <a:latin typeface="-apple-system"/>
            </a:endParaRPr>
          </a:p>
          <a:p>
            <a:endParaRPr lang="fr-FR" dirty="0"/>
          </a:p>
        </p:txBody>
      </p:sp>
      <p:sp>
        <p:nvSpPr>
          <p:cNvPr id="4" name="Espace réservé du numéro de diapositive 3"/>
          <p:cNvSpPr>
            <a:spLocks noGrp="1"/>
          </p:cNvSpPr>
          <p:nvPr>
            <p:ph type="sldNum" sz="quarter" idx="5"/>
          </p:nvPr>
        </p:nvSpPr>
        <p:spPr/>
        <p:txBody>
          <a:bodyPr/>
          <a:lstStyle/>
          <a:p>
            <a:pPr rtl="0"/>
            <a:fld id="{284ECAD9-32EE-4091-BDA5-6BD15ACC5E58}" type="slidenum">
              <a:rPr lang="fr-FR" noProof="0" smtClean="0"/>
              <a:t>9</a:t>
            </a:fld>
            <a:endParaRPr lang="fr-FR" noProof="0" dirty="0"/>
          </a:p>
        </p:txBody>
      </p:sp>
    </p:spTree>
    <p:extLst>
      <p:ext uri="{BB962C8B-B14F-4D97-AF65-F5344CB8AC3E}">
        <p14:creationId xmlns:p14="http://schemas.microsoft.com/office/powerpoint/2010/main" val="1116167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84ECAD9-32EE-4091-BDA5-6BD15ACC5E58}" type="slidenum">
              <a:rPr lang="fr-FR" noProof="0" smtClean="0"/>
              <a:t>19</a:t>
            </a:fld>
            <a:endParaRPr lang="fr-FR" noProof="0" dirty="0"/>
          </a:p>
        </p:txBody>
      </p:sp>
    </p:spTree>
    <p:extLst>
      <p:ext uri="{BB962C8B-B14F-4D97-AF65-F5344CB8AC3E}">
        <p14:creationId xmlns:p14="http://schemas.microsoft.com/office/powerpoint/2010/main" val="737789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84ECAD9-32EE-4091-BDA5-6BD15ACC5E58}" type="slidenum">
              <a:rPr lang="fr-FR" noProof="0" smtClean="0"/>
              <a:t>22</a:t>
            </a:fld>
            <a:endParaRPr lang="fr-FR" noProof="0" dirty="0"/>
          </a:p>
        </p:txBody>
      </p:sp>
    </p:spTree>
    <p:extLst>
      <p:ext uri="{BB962C8B-B14F-4D97-AF65-F5344CB8AC3E}">
        <p14:creationId xmlns:p14="http://schemas.microsoft.com/office/powerpoint/2010/main" val="3820992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11" name="Espace réservé d’image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fr-FR" noProof="0"/>
              <a:t>Cliquez sur l'icône pour ajouter une image</a:t>
            </a:r>
            <a:endParaRPr lang="fr-FR" noProof="0" dirty="0"/>
          </a:p>
        </p:txBody>
      </p: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fr-FR" noProof="0"/>
              <a:t>05/03/2024</a:t>
            </a:r>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fr-FR" noProof="0"/>
              <a:t>Copil société POD</a:t>
            </a:r>
            <a:endParaRPr lang="fr-FR" noProof="0"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3" name="Sous-titre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sp>
        <p:nvSpPr>
          <p:cNvPr id="2" name="Titre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fr-FR" noProof="0"/>
              <a:t>Modifiez le style du titre</a:t>
            </a:r>
            <a:endParaRPr lang="fr-FR" noProof="0"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458984" y="812800"/>
            <a:ext cx="5713841" cy="4868609"/>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hasCustomPrompt="1"/>
          </p:nvPr>
        </p:nvSpPr>
        <p:spPr>
          <a:xfrm>
            <a:off x="1092200" y="3043050"/>
            <a:ext cx="3068832" cy="2638359"/>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r>
              <a:rPr lang="fr-FR" noProof="0"/>
              <a:t>05/03/2024</a:t>
            </a:r>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a:t>Copil société POD</a:t>
            </a:r>
            <a:endParaRPr lang="fr-FR" noProof="0" dirty="0"/>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fr-FR" noProof="0"/>
              <a:t>05/03/2024</a:t>
            </a:r>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fr-FR" noProof="0"/>
              <a:t>Copil société POD</a:t>
            </a:r>
            <a:endParaRPr lang="fr-FR" noProof="0"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p:cNvSpPr>
            <a:spLocks noGrp="1"/>
          </p:cNvSpPr>
          <p:nvPr>
            <p:ph idx="1"/>
          </p:nvPr>
        </p:nvSpPr>
        <p:spPr>
          <a:xfrm>
            <a:off x="5458984" y="497808"/>
            <a:ext cx="5713841" cy="4868609"/>
          </a:xfrm>
        </p:spPr>
        <p:txBody>
          <a:bodyPr rtlCol="0" anchor="ct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r>
              <a:rPr lang="fr-FR" noProof="0"/>
              <a:t>05/03/2024</a:t>
            </a:r>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a:t>Copil société POD</a:t>
            </a:r>
            <a:endParaRPr lang="fr-FR" noProof="0" dirty="0"/>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n-lt"/>
              </a:defRPr>
            </a:lvl1pPr>
          </a:lstStyle>
          <a:p>
            <a:pPr rtl="0"/>
            <a:r>
              <a:rPr lang="fr-FR" noProof="0"/>
              <a:t>Modifiez le style du titre</a:t>
            </a:r>
            <a:endParaRPr lang="fr-FR" noProof="0" dirty="0"/>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u avec légende">
    <p:spTree>
      <p:nvGrpSpPr>
        <p:cNvPr id="1" name=""/>
        <p:cNvGrpSpPr/>
        <p:nvPr/>
      </p:nvGrpSpPr>
      <p:grpSpPr>
        <a:xfrm>
          <a:off x="0" y="0"/>
          <a:ext cx="0" cy="0"/>
          <a:chOff x="0" y="0"/>
          <a:chExt cx="0" cy="0"/>
        </a:xfrm>
      </p:grpSpPr>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defRPr>
            </a:lvl1pPr>
          </a:lstStyle>
          <a:p>
            <a:pPr rtl="0"/>
            <a:r>
              <a:rPr lang="fr-FR" noProof="0"/>
              <a:t>Cliquez sur l'icône pour ajouter une image</a:t>
            </a:r>
            <a:endParaRPr lang="fr-FR"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 name="Espace réservé du contenu 2"/>
          <p:cNvSpPr>
            <a:spLocks noGrp="1"/>
          </p:cNvSpPr>
          <p:nvPr>
            <p:ph idx="1"/>
          </p:nvPr>
        </p:nvSpPr>
        <p:spPr>
          <a:xfrm>
            <a:off x="5458984" y="497808"/>
            <a:ext cx="5713841" cy="4868609"/>
          </a:xfrm>
        </p:spPr>
        <p:txBody>
          <a:bodyPr rtlCol="0" anchor="ct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r>
              <a:rPr lang="fr-FR" noProof="0"/>
              <a:t>05/03/2024</a:t>
            </a:r>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a:t>Copil société POD</a:t>
            </a:r>
            <a:endParaRPr lang="fr-FR" noProof="0" dirty="0"/>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endParaRPr lang="fr-FR"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n-lt"/>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100833" y="1611313"/>
            <a:ext cx="6072099" cy="3755104"/>
          </a:xfrm>
        </p:spPr>
        <p:txBody>
          <a:bodyPr rtlCol="0" anchor="t">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r>
              <a:rPr lang="fr-FR" noProof="0"/>
              <a:t>05/03/2024</a:t>
            </a:r>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a:t>Copil société POD</a:t>
            </a:r>
            <a:endParaRPr lang="fr-FR" noProof="0" dirty="0"/>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defRPr>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u avec légende">
    <p:spTree>
      <p:nvGrpSpPr>
        <p:cNvPr id="1" name=""/>
        <p:cNvGrpSpPr/>
        <p:nvPr/>
      </p:nvGrpSpPr>
      <p:grpSpPr>
        <a:xfrm>
          <a:off x="0" y="0"/>
          <a:ext cx="0" cy="0"/>
          <a:chOff x="0" y="0"/>
          <a:chExt cx="0" cy="0"/>
        </a:xfrm>
      </p:grpSpPr>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defRPr>
            </a:lvl1pPr>
          </a:lstStyle>
          <a:p>
            <a:pPr rtl="0"/>
            <a:r>
              <a:rPr lang="fr-FR" noProof="0"/>
              <a:t>Cliquez sur l'icône pour ajouter une image</a:t>
            </a:r>
            <a:endParaRPr lang="fr-FR"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n-lt"/>
              </a:defRPr>
            </a:lvl1pPr>
          </a:lstStyle>
          <a:p>
            <a:pPr rtl="0"/>
            <a:r>
              <a:rPr lang="fr-FR" noProof="0"/>
              <a:t>Modifiez le style du titre</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r>
              <a:rPr lang="fr-FR" noProof="0"/>
              <a:t>05/03/2024</a:t>
            </a:r>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a:t>Copil société POD</a:t>
            </a:r>
            <a:endParaRPr lang="fr-FR" noProof="0" dirty="0"/>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473373" y="943430"/>
            <a:ext cx="4699452"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r>
              <a:rPr lang="fr-FR" noProof="0"/>
              <a:t>05/03/2024</a:t>
            </a:r>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a:t>Copil société POD</a:t>
            </a:r>
            <a:endParaRPr lang="fr-FR" noProof="0" dirty="0"/>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518529" y="943430"/>
            <a:ext cx="4654296"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r>
              <a:rPr lang="fr-FR" noProof="0"/>
              <a:t>05/03/2024</a:t>
            </a:r>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a:t>Copil société POD</a:t>
            </a:r>
            <a:endParaRPr lang="fr-FR" noProof="0" dirty="0"/>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hasCustomPrompt="1"/>
          </p:nvPr>
        </p:nvSpPr>
        <p:spPr>
          <a:xfrm>
            <a:off x="1097279" y="5715000"/>
            <a:ext cx="10113264" cy="609600"/>
          </a:xfrm>
        </p:spPr>
        <p:txBody>
          <a:bodyPr lIns="91440" tIns="0" rIns="91440" bIns="0" rtlCol="0">
            <a:normAutofit/>
          </a:bodyPr>
          <a:lstStyle>
            <a:lvl1pPr marL="0" indent="0" rtl="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bg1"/>
                </a:solidFill>
              </a:defRPr>
            </a:lvl1pPr>
          </a:lstStyle>
          <a:p>
            <a:pPr rtl="0"/>
            <a:r>
              <a:rPr lang="fr-FR" noProof="0"/>
              <a:t>05/03/2024</a:t>
            </a:r>
            <a:endParaRPr lang="fr-FR" noProof="0" dirty="0"/>
          </a:p>
        </p:txBody>
      </p:sp>
      <p:sp>
        <p:nvSpPr>
          <p:cNvPr id="6" name="Espace réservé du pied de page 5"/>
          <p:cNvSpPr>
            <a:spLocks noGrp="1"/>
          </p:cNvSpPr>
          <p:nvPr>
            <p:ph type="ftr" sz="quarter" idx="11"/>
          </p:nvPr>
        </p:nvSpPr>
        <p:spPr>
          <a:xfrm>
            <a:off x="1097279" y="6446838"/>
            <a:ext cx="6818262" cy="365125"/>
          </a:xfrm>
        </p:spPr>
        <p:txBody>
          <a:bodyPr rtlCol="0"/>
          <a:lstStyle>
            <a:lvl1pPr>
              <a:defRPr>
                <a:solidFill>
                  <a:schemeClr val="bg1"/>
                </a:solidFill>
              </a:defRPr>
            </a:lvl1pPr>
          </a:lstStyle>
          <a:p>
            <a:pPr rtl="0"/>
            <a:r>
              <a:rPr lang="fr-FR" noProof="0"/>
              <a:t>Copil société POD</a:t>
            </a:r>
            <a:endParaRPr lang="fr-FR" noProof="0" dirty="0"/>
          </a:p>
        </p:txBody>
      </p:sp>
      <p:sp>
        <p:nvSpPr>
          <p:cNvPr id="7" name="Espace réservé du numéro de diapositive 6"/>
          <p:cNvSpPr>
            <a:spLocks noGrp="1"/>
          </p:cNvSpPr>
          <p:nvPr>
            <p:ph type="sldNum" sz="quarter" idx="12"/>
          </p:nvPr>
        </p:nvSpPr>
        <p:spPr/>
        <p:txBody>
          <a:bodyPr rtlCol="0"/>
          <a:lstStyle>
            <a:lvl1pPr>
              <a:defRPr>
                <a:solidFill>
                  <a:schemeClr val="bg1"/>
                </a:solidFill>
              </a:defRPr>
            </a:lvl1pPr>
          </a:lstStyle>
          <a:p>
            <a:pPr rtl="0"/>
            <a:fld id="{3A98EE3D-8CD1-4C3F-BD1C-C98C9596463C}" type="slidenum">
              <a:rPr lang="fr-FR" noProof="0" smtClean="0"/>
              <a:pPr/>
              <a:t>‹N°›</a:t>
            </a:fld>
            <a:endParaRPr lang="fr-FR"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r>
              <a:rPr lang="fr-FR" noProof="0"/>
              <a:t>05/03/2024</a:t>
            </a:r>
            <a:endParaRPr lang="fr-FR" noProof="0" dirty="0"/>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fr-FR" noProof="0"/>
              <a:t>Copil société POD</a:t>
            </a:r>
            <a:endParaRPr lang="fr-FR" noProof="0" dirty="0"/>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re de diapositiv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fr-FR" noProof="0"/>
              <a:t>05/03/2024</a:t>
            </a:r>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fr-FR" noProof="0"/>
              <a:t>Copil société POD</a:t>
            </a:r>
            <a:endParaRPr lang="fr-FR" noProof="0"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10" name="Espace réservé d’image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p>
            <a:pPr rtl="0"/>
            <a:r>
              <a:rPr lang="fr-FR" noProof="0"/>
              <a:t>Cliquez sur l'icône pour ajouter une image</a:t>
            </a:r>
            <a:endParaRPr lang="fr-FR" noProof="0" dirty="0"/>
          </a:p>
        </p:txBody>
      </p:sp>
      <p:sp>
        <p:nvSpPr>
          <p:cNvPr id="2" name="Titre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n-lt"/>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1346200"/>
            <a:ext cx="2448033" cy="4530725"/>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092200" y="1346200"/>
            <a:ext cx="7480300" cy="4530723"/>
          </a:xfrm>
        </p:spPr>
        <p:txBody>
          <a:bodyPr vert="eaVert" lIns="45720" tIns="0" rIns="45720" bIns="0"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r>
              <a:rPr lang="fr-FR" noProof="0"/>
              <a:t>05/03/2024</a:t>
            </a:r>
            <a:endParaRPr lang="fr-FR" noProof="0" dirty="0"/>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fr-FR" noProof="0"/>
              <a:t>Copil société POD</a:t>
            </a:r>
            <a:endParaRPr lang="fr-FR" noProof="0" dirty="0"/>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mp; CONTENT">
    <p:spTree>
      <p:nvGrpSpPr>
        <p:cNvPr id="1" name=""/>
        <p:cNvGrpSpPr/>
        <p:nvPr/>
      </p:nvGrpSpPr>
      <p:grpSpPr>
        <a:xfrm>
          <a:off x="0" y="0"/>
          <a:ext cx="0" cy="0"/>
          <a:chOff x="0" y="0"/>
          <a:chExt cx="0" cy="0"/>
        </a:xfrm>
      </p:grpSpPr>
      <p:sp>
        <p:nvSpPr>
          <p:cNvPr id="2" name="Titel"/>
          <p:cNvSpPr>
            <a:spLocks noGrp="1"/>
          </p:cNvSpPr>
          <p:nvPr>
            <p:ph type="title" hasCustomPrompt="1"/>
          </p:nvPr>
        </p:nvSpPr>
        <p:spPr bwMode="gray">
          <a:xfrm>
            <a:off x="540070" y="432000"/>
            <a:ext cx="11111046" cy="1080000"/>
          </a:xfrm>
        </p:spPr>
        <p:txBody>
          <a:bodyPr/>
          <a:lstStyle/>
          <a:p>
            <a:r>
              <a:rPr lang="en-US" noProof="0"/>
              <a:t>Click to edit Master title style</a:t>
            </a:r>
          </a:p>
        </p:txBody>
      </p:sp>
      <p:sp>
        <p:nvSpPr>
          <p:cNvPr id="13" name="Untertitel"/>
          <p:cNvSpPr>
            <a:spLocks noGrp="1"/>
          </p:cNvSpPr>
          <p:nvPr>
            <p:ph type="body" sz="quarter" idx="13" hasCustomPrompt="1"/>
          </p:nvPr>
        </p:nvSpPr>
        <p:spPr bwMode="gray">
          <a:xfrm>
            <a:off x="540070" y="972000"/>
            <a:ext cx="11111046" cy="540000"/>
          </a:xfrm>
        </p:spPr>
        <p:txBody>
          <a:bodyPr/>
          <a:lstStyle>
            <a:lvl1pPr marL="0" indent="0">
              <a:buNone/>
              <a:defRPr baseline="0">
                <a:solidFill>
                  <a:schemeClr val="bg1">
                    <a:lumMod val="50000"/>
                  </a:schemeClr>
                </a:solidFill>
              </a:defRPr>
            </a:lvl1pPr>
          </a:lstStyle>
          <a:p>
            <a:r>
              <a:rPr lang="en-US" noProof="0"/>
              <a:t>Enter your subtitle here</a:t>
            </a:r>
          </a:p>
        </p:txBody>
      </p:sp>
      <p:sp>
        <p:nvSpPr>
          <p:cNvPr id="3" name="Inhalt"/>
          <p:cNvSpPr>
            <a:spLocks noGrp="1"/>
          </p:cNvSpPr>
          <p:nvPr>
            <p:ph idx="1" hasCustomPrompt="1"/>
          </p:nvPr>
        </p:nvSpPr>
        <p:spPr bwMode="gray">
          <a:xfrm>
            <a:off x="540070" y="1512000"/>
            <a:ext cx="11111046" cy="4298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um"/>
          <p:cNvSpPr>
            <a:spLocks noGrp="1"/>
          </p:cNvSpPr>
          <p:nvPr>
            <p:ph type="dt" sz="half" idx="10"/>
          </p:nvPr>
        </p:nvSpPr>
        <p:spPr bwMode="gray"/>
        <p:txBody>
          <a:bodyPr/>
          <a:lstStyle/>
          <a:p>
            <a:fld id="{15C8C5D8-322F-411E-A44C-A9DCDA958771}" type="datetime1">
              <a:rPr lang="en-US" noProof="0" smtClean="0"/>
              <a:t>3/5/2024</a:t>
            </a:fld>
            <a:endParaRPr lang="en-US" noProof="0" dirty="0"/>
          </a:p>
        </p:txBody>
      </p:sp>
      <p:sp>
        <p:nvSpPr>
          <p:cNvPr id="5" name="Fußzeile"/>
          <p:cNvSpPr>
            <a:spLocks noGrp="1"/>
          </p:cNvSpPr>
          <p:nvPr>
            <p:ph type="ftr" sz="quarter" idx="11"/>
          </p:nvPr>
        </p:nvSpPr>
        <p:spPr bwMode="gray"/>
        <p:txBody>
          <a:bodyPr/>
          <a:lstStyle/>
          <a:p>
            <a:r>
              <a:rPr lang="en-US" noProof="0" dirty="0"/>
              <a:t>Presentation Title</a:t>
            </a:r>
          </a:p>
        </p:txBody>
      </p:sp>
      <p:sp>
        <p:nvSpPr>
          <p:cNvPr id="6" name="Foliennummer"/>
          <p:cNvSpPr>
            <a:spLocks noGrp="1"/>
          </p:cNvSpPr>
          <p:nvPr>
            <p:ph type="sldNum" sz="quarter" idx="12"/>
          </p:nvPr>
        </p:nvSpPr>
        <p:spPr bwMode="gray"/>
        <p:txBody>
          <a:bodyPr/>
          <a:lstStyle/>
          <a:p>
            <a:fld id="{02CEFE82-39F2-4F47-8A0C-D5AB3496FA5C}" type="slidenum">
              <a:rPr lang="en-US" noProof="0" smtClean="0"/>
              <a:t>‹N°›</a:t>
            </a:fld>
            <a:endParaRPr lang="en-US" noProof="0" dirty="0"/>
          </a:p>
        </p:txBody>
      </p:sp>
    </p:spTree>
    <p:extLst>
      <p:ext uri="{BB962C8B-B14F-4D97-AF65-F5344CB8AC3E}">
        <p14:creationId xmlns:p14="http://schemas.microsoft.com/office/powerpoint/2010/main" val="174302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91A65-6D98-0679-1F0B-2F5E4E99D3B3}"/>
              </a:ext>
            </a:extLst>
          </p:cNvPr>
          <p:cNvSpPr>
            <a:spLocks noGrp="1"/>
          </p:cNvSpPr>
          <p:nvPr>
            <p:ph type="title"/>
          </p:nvPr>
        </p:nvSpPr>
        <p:spPr>
          <a:xfrm>
            <a:off x="1826977" y="461964"/>
            <a:ext cx="9751023" cy="644525"/>
          </a:xfrm>
        </p:spPr>
        <p:txBody>
          <a:bodyPr/>
          <a:lstStyle/>
          <a:p>
            <a:r>
              <a:rPr lang="fr-FR"/>
              <a:t>Modifiez le style du titre</a:t>
            </a:r>
          </a:p>
        </p:txBody>
      </p:sp>
      <p:sp>
        <p:nvSpPr>
          <p:cNvPr id="3" name="Espace réservé du tableau 2">
            <a:extLst>
              <a:ext uri="{FF2B5EF4-FFF2-40B4-BE49-F238E27FC236}">
                <a16:creationId xmlns:a16="http://schemas.microsoft.com/office/drawing/2014/main" id="{CD4B5F0B-C65C-076C-D65D-9B6C4624A6C2}"/>
              </a:ext>
            </a:extLst>
          </p:cNvPr>
          <p:cNvSpPr>
            <a:spLocks noGrp="1"/>
          </p:cNvSpPr>
          <p:nvPr>
            <p:ph type="tbl" idx="1"/>
          </p:nvPr>
        </p:nvSpPr>
        <p:spPr>
          <a:xfrm>
            <a:off x="1826977" y="1412875"/>
            <a:ext cx="9751023" cy="4529138"/>
          </a:xfrm>
        </p:spPr>
        <p:txBody>
          <a:bodyPr/>
          <a:lstStyle/>
          <a:p>
            <a:endParaRPr lang="fr-FR"/>
          </a:p>
        </p:txBody>
      </p:sp>
      <p:sp>
        <p:nvSpPr>
          <p:cNvPr id="4" name="Espace réservé du numéro de diapositive 3">
            <a:extLst>
              <a:ext uri="{FF2B5EF4-FFF2-40B4-BE49-F238E27FC236}">
                <a16:creationId xmlns:a16="http://schemas.microsoft.com/office/drawing/2014/main" id="{97613171-2626-373C-B8E9-35758ED78A41}"/>
              </a:ext>
            </a:extLst>
          </p:cNvPr>
          <p:cNvSpPr>
            <a:spLocks noGrp="1"/>
          </p:cNvSpPr>
          <p:nvPr>
            <p:ph type="sldNum" sz="quarter" idx="10"/>
          </p:nvPr>
        </p:nvSpPr>
        <p:spPr>
          <a:xfrm>
            <a:off x="8737707" y="6248400"/>
            <a:ext cx="2844586" cy="457200"/>
          </a:xfrm>
        </p:spPr>
        <p:txBody>
          <a:bodyPr/>
          <a:lstStyle>
            <a:lvl1pPr>
              <a:defRPr/>
            </a:lvl1pPr>
          </a:lstStyle>
          <a:p>
            <a:fld id="{90977055-DCC0-4060-80EB-2BF24C6E037D}" type="slidenum">
              <a:rPr lang="fr-FR" altLang="fr-FR"/>
              <a:pPr/>
              <a:t>‹N°›</a:t>
            </a:fld>
            <a:endParaRPr lang="fr-FR" altLang="fr-FR"/>
          </a:p>
        </p:txBody>
      </p:sp>
    </p:spTree>
    <p:extLst>
      <p:ext uri="{BB962C8B-B14F-4D97-AF65-F5344CB8AC3E}">
        <p14:creationId xmlns:p14="http://schemas.microsoft.com/office/powerpoint/2010/main" val="401260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fr-FR" noProof="0"/>
              <a:t>05/03/2024</a:t>
            </a:r>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fr-FR" noProof="0"/>
              <a:t>Copil société POD</a:t>
            </a:r>
            <a:endParaRPr lang="fr-FR" noProof="0"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r>
              <a:rPr lang="fr-FR" noProof="0"/>
              <a:t>05/03/2024</a:t>
            </a:r>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a:t>Copil société POD</a:t>
            </a:r>
            <a:endParaRPr lang="fr-FR" noProof="0"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2" name="Espace réservé d’imag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p>
            <a:pPr rtl="0"/>
            <a:r>
              <a:rPr lang="fr-FR" noProof="0"/>
              <a:t>Cliquez sur l'icône pour ajouter une image</a:t>
            </a:r>
            <a:endParaRPr lang="fr-FR"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fr-FR" sz="1400" noProof="0" dirty="0"/>
          </a:p>
        </p:txBody>
      </p:sp>
      <p:sp>
        <p:nvSpPr>
          <p:cNvPr id="2" name="Titre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n-lt"/>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En-tête de section">
    <p:bg>
      <p:bgPr>
        <a:solidFill>
          <a:schemeClr val="bg1"/>
        </a:solidFill>
        <a:effectLst/>
      </p:bgPr>
    </p:bg>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r>
              <a:rPr lang="fr-FR" noProof="0"/>
              <a:t>05/03/2024</a:t>
            </a:r>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a:t>Copil société POD</a:t>
            </a:r>
            <a:endParaRPr lang="fr-FR" noProof="0"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2" name="Espace réservé d’imag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p>
            <a:pPr rtl="0"/>
            <a:r>
              <a:rPr lang="fr-FR" noProof="0"/>
              <a:t>Cliquez sur l'icône pour ajouter une image</a:t>
            </a:r>
            <a:endParaRPr lang="fr-FR"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fr-FR" sz="1400" noProof="0" dirty="0"/>
          </a:p>
        </p:txBody>
      </p:sp>
      <p:sp>
        <p:nvSpPr>
          <p:cNvPr id="2" name="Titre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n-lt"/>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fr-FR" noProof="0"/>
              <a:t>05/03/2024</a:t>
            </a:r>
            <a:endParaRPr lang="fr-FR" noProof="0"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fr-FR" noProof="0"/>
              <a:t>Copil société POD</a:t>
            </a:r>
            <a:endParaRPr lang="fr-FR" noProof="0"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186731" y="2958274"/>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605395" y="2958273"/>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fr-FR" noProof="0"/>
              <a:t>05/03/2024</a:t>
            </a:r>
            <a:endParaRPr lang="fr-FR" noProof="0"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fr-FR" noProof="0"/>
              <a:t>Copil société POD</a:t>
            </a:r>
            <a:endParaRPr lang="fr-FR" noProof="0" dirty="0"/>
          </a:p>
        </p:txBody>
      </p:sp>
      <p:sp>
        <p:nvSpPr>
          <p:cNvPr id="12" name="Espace réservé d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fr-FR" noProof="0"/>
              <a:t>05/03/2024</a:t>
            </a:r>
            <a:endParaRPr lang="fr-FR" noProof="0"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fr-FR" noProof="0"/>
              <a:t>Copil société POD</a:t>
            </a:r>
            <a:endParaRPr lang="fr-FR" noProof="0"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r>
              <a:rPr lang="fr-FR" noProof="0"/>
              <a:t>05/03/2024</a:t>
            </a:r>
            <a:endParaRPr lang="fr-FR" noProof="0"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a:t>Copil société POD</a:t>
            </a:r>
            <a:endParaRPr lang="fr-FR" noProof="0"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FR" noProof="0" dirty="0"/>
              <a:t>Cliquez pour modifier le style du titre</a:t>
            </a:r>
          </a:p>
        </p:txBody>
      </p:sp>
      <p:sp>
        <p:nvSpPr>
          <p:cNvPr id="3" name="Espace réservé du texte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r>
              <a:rPr lang="fr-FR" noProof="0"/>
              <a:t>05/03/2024</a:t>
            </a:r>
            <a:endParaRPr lang="fr-FR" noProof="0" dirty="0"/>
          </a:p>
        </p:txBody>
      </p:sp>
      <p:sp>
        <p:nvSpPr>
          <p:cNvPr id="5" name="Espace réservé du pied de page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pPr rtl="0"/>
            <a:r>
              <a:rPr lang="fr-FR" noProof="0"/>
              <a:t>Copil société POD</a:t>
            </a:r>
            <a:endParaRPr lang="fr-FR" noProof="0" dirty="0"/>
          </a:p>
        </p:txBody>
      </p:sp>
      <p:sp>
        <p:nvSpPr>
          <p:cNvPr id="6" name="Espace réservé du numéro de diapositive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 id="2147483728" r:id="rId21"/>
    <p:sldLayoutId id="2147483729" r:id="rId22"/>
  </p:sldLayoutIdLst>
  <p:hf hdr="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capture d’écran, léger, personne, main&#10;&#10;Description générée automatiquement">
            <a:extLst>
              <a:ext uri="{FF2B5EF4-FFF2-40B4-BE49-F238E27FC236}">
                <a16:creationId xmlns:a16="http://schemas.microsoft.com/office/drawing/2014/main" id="{45C6E5AC-8814-BAEA-D568-98A156CE1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7998"/>
            <a:ext cx="6311900" cy="3582003"/>
          </a:xfrm>
          <a:prstGeom prst="rect">
            <a:avLst/>
          </a:prstGeom>
          <a:noFill/>
        </p:spPr>
      </p:pic>
      <p:sp>
        <p:nvSpPr>
          <p:cNvPr id="4" name="Titre 2">
            <a:extLst>
              <a:ext uri="{FF2B5EF4-FFF2-40B4-BE49-F238E27FC236}">
                <a16:creationId xmlns:a16="http://schemas.microsoft.com/office/drawing/2014/main" id="{C9340F8E-ECF7-22BF-8ACE-3FCA5B8028EB}"/>
              </a:ext>
              <a:ext uri="{C183D7F6-B498-43B3-948B-1728B52AA6E4}">
                <adec:decorative xmlns:adec="http://schemas.microsoft.com/office/drawing/2017/decorative" val="0"/>
              </a:ext>
            </a:extLst>
          </p:cNvPr>
          <p:cNvSpPr txBox="1">
            <a:spLocks/>
          </p:cNvSpPr>
          <p:nvPr/>
        </p:nvSpPr>
        <p:spPr>
          <a:xfrm>
            <a:off x="6629400" y="1455820"/>
            <a:ext cx="5559828" cy="28851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a:lstStyle>
          <a:p>
            <a:pPr>
              <a:spcAft>
                <a:spcPts val="600"/>
              </a:spcAft>
            </a:pPr>
            <a:r>
              <a:rPr lang="fr-FR" sz="6600" b="1" kern="1200" spc="-50" baseline="0" dirty="0">
                <a:solidFill>
                  <a:schemeClr val="accent2"/>
                </a:solidFill>
                <a:latin typeface="Trebuchet MS" panose="020B0603020202020204" pitchFamily="34" charset="0"/>
              </a:rPr>
              <a:t>COPIL</a:t>
            </a:r>
            <a:br>
              <a:rPr lang="fr-FR" sz="6600" b="1" kern="1200" spc="-50" baseline="0" dirty="0">
                <a:solidFill>
                  <a:schemeClr val="accent2"/>
                </a:solidFill>
                <a:latin typeface="Trebuchet MS" panose="020B0603020202020204" pitchFamily="34" charset="0"/>
              </a:rPr>
            </a:br>
            <a:r>
              <a:rPr lang="fr-FR" sz="6600" b="1" kern="1200" spc="-50" baseline="0" dirty="0">
                <a:solidFill>
                  <a:schemeClr val="accent2"/>
                </a:solidFill>
                <a:latin typeface="Trebuchet MS" panose="020B0603020202020204" pitchFamily="34" charset="0"/>
              </a:rPr>
              <a:t>Choix ERP société POD</a:t>
            </a:r>
          </a:p>
        </p:txBody>
      </p:sp>
      <p:sp>
        <p:nvSpPr>
          <p:cNvPr id="5" name="ZoneTexte 4">
            <a:extLst>
              <a:ext uri="{FF2B5EF4-FFF2-40B4-BE49-F238E27FC236}">
                <a16:creationId xmlns:a16="http://schemas.microsoft.com/office/drawing/2014/main" id="{9A2A029E-10E9-F5BB-401E-6393E2039EEF}"/>
              </a:ext>
            </a:extLst>
          </p:cNvPr>
          <p:cNvSpPr txBox="1"/>
          <p:nvPr/>
        </p:nvSpPr>
        <p:spPr>
          <a:xfrm>
            <a:off x="6632170" y="4508499"/>
            <a:ext cx="5559829" cy="1976522"/>
          </a:xfrm>
          <a:prstGeom prst="rect">
            <a:avLst/>
          </a:prstGeom>
        </p:spPr>
        <p:txBody>
          <a:bodyPr vert="horz" lIns="91440" tIns="45720" rIns="91440" bIns="45720" rtlCol="0">
            <a:normAutofit fontScale="62500" lnSpcReduction="20000"/>
          </a:bodyPr>
          <a:lstStyle/>
          <a:p>
            <a:pPr>
              <a:lnSpc>
                <a:spcPct val="90000"/>
              </a:lnSpc>
              <a:spcBef>
                <a:spcPts val="1200"/>
              </a:spcBef>
              <a:spcAft>
                <a:spcPts val="200"/>
              </a:spcAft>
              <a:buClr>
                <a:schemeClr val="accent1"/>
              </a:buClr>
              <a:buSzPct val="100000"/>
            </a:pPr>
            <a:r>
              <a:rPr lang="fr-FR" sz="3200" b="1" kern="1200" cap="all" spc="200" baseline="0" dirty="0">
                <a:solidFill>
                  <a:schemeClr val="tx1">
                    <a:lumMod val="75000"/>
                    <a:lumOff val="25000"/>
                  </a:schemeClr>
                </a:solidFill>
                <a:latin typeface="Trebuchet MS" panose="020B0603020202020204" pitchFamily="34" charset="0"/>
              </a:rPr>
              <a:t>5 MARS 2024</a:t>
            </a:r>
          </a:p>
          <a:p>
            <a:pPr>
              <a:lnSpc>
                <a:spcPct val="90000"/>
              </a:lnSpc>
              <a:spcBef>
                <a:spcPts val="1200"/>
              </a:spcBef>
              <a:spcAft>
                <a:spcPts val="200"/>
              </a:spcAft>
              <a:buClr>
                <a:schemeClr val="accent1"/>
              </a:buClr>
              <a:buSzPct val="100000"/>
            </a:pPr>
            <a:endParaRPr lang="fr-FR" sz="3200" b="1" kern="1200" cap="all" spc="200" baseline="0" dirty="0">
              <a:solidFill>
                <a:schemeClr val="tx1">
                  <a:lumMod val="75000"/>
                  <a:lumOff val="25000"/>
                </a:schemeClr>
              </a:solidFill>
              <a:latin typeface="Trebuchet MS" panose="020B0603020202020204" pitchFamily="34" charset="0"/>
            </a:endParaRPr>
          </a:p>
          <a:p>
            <a:pPr>
              <a:lnSpc>
                <a:spcPct val="90000"/>
              </a:lnSpc>
              <a:spcBef>
                <a:spcPts val="1200"/>
              </a:spcBef>
              <a:spcAft>
                <a:spcPts val="200"/>
              </a:spcAft>
              <a:buClr>
                <a:schemeClr val="accent1"/>
              </a:buClr>
              <a:buSzPct val="100000"/>
            </a:pPr>
            <a:r>
              <a:rPr lang="fr-FR" sz="3200" b="1" kern="1200" cap="all" spc="200" baseline="0" dirty="0">
                <a:solidFill>
                  <a:schemeClr val="tx1">
                    <a:lumMod val="75000"/>
                    <a:lumOff val="25000"/>
                  </a:schemeClr>
                </a:solidFill>
                <a:latin typeface="Trebuchet MS" panose="020B0603020202020204" pitchFamily="34" charset="0"/>
              </a:rPr>
              <a:t>L</a:t>
            </a:r>
            <a:r>
              <a:rPr lang="fr-FR" sz="3200" b="1" kern="1200" spc="200" baseline="0" dirty="0">
                <a:solidFill>
                  <a:schemeClr val="tx1">
                    <a:lumMod val="75000"/>
                    <a:lumOff val="25000"/>
                  </a:schemeClr>
                </a:solidFill>
                <a:latin typeface="Trebuchet MS" panose="020B0603020202020204" pitchFamily="34" charset="0"/>
              </a:rPr>
              <a:t>isa</a:t>
            </a:r>
            <a:r>
              <a:rPr lang="fr-FR" sz="3200" b="1" kern="1200" cap="all" spc="200" baseline="0" dirty="0">
                <a:solidFill>
                  <a:schemeClr val="tx1">
                    <a:lumMod val="75000"/>
                    <a:lumOff val="25000"/>
                  </a:schemeClr>
                </a:solidFill>
                <a:latin typeface="Trebuchet MS" panose="020B0603020202020204" pitchFamily="34" charset="0"/>
              </a:rPr>
              <a:t> PARMENTIER – Chef de projet</a:t>
            </a:r>
          </a:p>
          <a:p>
            <a:pPr>
              <a:lnSpc>
                <a:spcPct val="90000"/>
              </a:lnSpc>
              <a:spcBef>
                <a:spcPts val="1200"/>
              </a:spcBef>
              <a:spcAft>
                <a:spcPts val="200"/>
              </a:spcAft>
              <a:buClr>
                <a:schemeClr val="accent1"/>
              </a:buClr>
              <a:buSzPct val="100000"/>
            </a:pPr>
            <a:r>
              <a:rPr lang="fr-FR" sz="3200" b="1" kern="1200" cap="all" spc="200" baseline="0" dirty="0" err="1">
                <a:solidFill>
                  <a:schemeClr val="tx1">
                    <a:lumMod val="75000"/>
                    <a:lumOff val="25000"/>
                  </a:schemeClr>
                </a:solidFill>
                <a:latin typeface="Trebuchet MS" panose="020B0603020202020204" pitchFamily="34" charset="0"/>
              </a:rPr>
              <a:t>L</a:t>
            </a:r>
            <a:r>
              <a:rPr lang="fr-FR" sz="3200" b="1" kern="1200" spc="200" baseline="0" dirty="0" err="1">
                <a:solidFill>
                  <a:schemeClr val="tx1">
                    <a:lumMod val="75000"/>
                    <a:lumOff val="25000"/>
                  </a:schemeClr>
                </a:solidFill>
                <a:latin typeface="Trebuchet MS" panose="020B0603020202020204" pitchFamily="34" charset="0"/>
              </a:rPr>
              <a:t>aree</a:t>
            </a:r>
            <a:r>
              <a:rPr lang="fr-FR" sz="3200" b="1" kern="1200" cap="all" spc="200" baseline="0" dirty="0">
                <a:solidFill>
                  <a:schemeClr val="tx1">
                    <a:lumMod val="75000"/>
                    <a:lumOff val="25000"/>
                  </a:schemeClr>
                </a:solidFill>
                <a:latin typeface="Trebuchet MS" panose="020B0603020202020204" pitchFamily="34" charset="0"/>
              </a:rPr>
              <a:t> AÏCHATOU – CONSULTANTE 1</a:t>
            </a:r>
          </a:p>
          <a:p>
            <a:pPr>
              <a:lnSpc>
                <a:spcPct val="90000"/>
              </a:lnSpc>
              <a:spcBef>
                <a:spcPts val="1200"/>
              </a:spcBef>
              <a:spcAft>
                <a:spcPts val="200"/>
              </a:spcAft>
              <a:buClr>
                <a:schemeClr val="accent1"/>
              </a:buClr>
              <a:buSzPct val="100000"/>
            </a:pPr>
            <a:r>
              <a:rPr lang="fr-FR" sz="3200" b="1" kern="1200" cap="all" spc="200" baseline="0" dirty="0">
                <a:solidFill>
                  <a:schemeClr val="tx1">
                    <a:lumMod val="75000"/>
                    <a:lumOff val="25000"/>
                  </a:schemeClr>
                </a:solidFill>
                <a:latin typeface="Trebuchet MS" panose="020B0603020202020204" pitchFamily="34" charset="0"/>
              </a:rPr>
              <a:t>F</a:t>
            </a:r>
            <a:r>
              <a:rPr lang="fr-FR" sz="3200" b="1" kern="1200" spc="200" baseline="0" dirty="0">
                <a:solidFill>
                  <a:schemeClr val="tx1">
                    <a:lumMod val="75000"/>
                    <a:lumOff val="25000"/>
                  </a:schemeClr>
                </a:solidFill>
                <a:latin typeface="Trebuchet MS" panose="020B0603020202020204" pitchFamily="34" charset="0"/>
              </a:rPr>
              <a:t>lorian</a:t>
            </a:r>
            <a:r>
              <a:rPr lang="fr-FR" sz="3200" b="1" kern="1200" cap="all" spc="200" baseline="0" dirty="0">
                <a:solidFill>
                  <a:schemeClr val="tx1">
                    <a:lumMod val="75000"/>
                    <a:lumOff val="25000"/>
                  </a:schemeClr>
                </a:solidFill>
                <a:latin typeface="Trebuchet MS" panose="020B0603020202020204" pitchFamily="34" charset="0"/>
              </a:rPr>
              <a:t> RIGOGNE – CONSULTANT 2</a:t>
            </a:r>
          </a:p>
          <a:p>
            <a:pPr>
              <a:lnSpc>
                <a:spcPct val="90000"/>
              </a:lnSpc>
              <a:spcBef>
                <a:spcPts val="1200"/>
              </a:spcBef>
              <a:spcAft>
                <a:spcPts val="200"/>
              </a:spcAft>
              <a:buClr>
                <a:schemeClr val="accent1"/>
              </a:buClr>
              <a:buSzPct val="100000"/>
            </a:pPr>
            <a:endParaRPr lang="fr-FR" sz="800" b="1" kern="1200" cap="all" spc="200" baseline="0" dirty="0">
              <a:solidFill>
                <a:schemeClr val="tx1">
                  <a:lumMod val="75000"/>
                  <a:lumOff val="25000"/>
                </a:schemeClr>
              </a:solidFill>
              <a:latin typeface="Trebuchet MS" panose="020B0603020202020204" pitchFamily="34" charset="0"/>
            </a:endParaRPr>
          </a:p>
        </p:txBody>
      </p:sp>
      <p:pic>
        <p:nvPicPr>
          <p:cNvPr id="6" name="Image 5">
            <a:extLst>
              <a:ext uri="{FF2B5EF4-FFF2-40B4-BE49-F238E27FC236}">
                <a16:creationId xmlns:a16="http://schemas.microsoft.com/office/drawing/2014/main" id="{E09B8C74-851A-A27E-2FC8-ED75CF8F3E49}"/>
              </a:ext>
            </a:extLst>
          </p:cNvPr>
          <p:cNvPicPr>
            <a:picLocks noChangeAspect="1"/>
          </p:cNvPicPr>
          <p:nvPr/>
        </p:nvPicPr>
        <p:blipFill>
          <a:blip r:embed="rId3"/>
          <a:stretch>
            <a:fillRect/>
          </a:stretch>
        </p:blipFill>
        <p:spPr>
          <a:xfrm>
            <a:off x="159131" y="61216"/>
            <a:ext cx="993394" cy="1429936"/>
          </a:xfrm>
          <a:prstGeom prst="rect">
            <a:avLst/>
          </a:prstGeom>
        </p:spPr>
      </p:pic>
      <p:sp>
        <p:nvSpPr>
          <p:cNvPr id="7" name="ZoneTexte 6">
            <a:extLst>
              <a:ext uri="{FF2B5EF4-FFF2-40B4-BE49-F238E27FC236}">
                <a16:creationId xmlns:a16="http://schemas.microsoft.com/office/drawing/2014/main" id="{0AD013C2-8F28-DDA3-CA0A-6EAFDC7FDB6C}"/>
              </a:ext>
            </a:extLst>
          </p:cNvPr>
          <p:cNvSpPr txBox="1"/>
          <p:nvPr/>
        </p:nvSpPr>
        <p:spPr>
          <a:xfrm>
            <a:off x="466727" y="5496760"/>
            <a:ext cx="5559829" cy="707886"/>
          </a:xfrm>
          <a:prstGeom prst="rect">
            <a:avLst/>
          </a:prstGeom>
          <a:noFill/>
        </p:spPr>
        <p:txBody>
          <a:bodyPr wrap="square" rtlCol="0">
            <a:spAutoFit/>
          </a:bodyPr>
          <a:lstStyle/>
          <a:p>
            <a:r>
              <a:rPr lang="fr-FR" sz="2000" b="1" cap="all" spc="200" dirty="0">
                <a:solidFill>
                  <a:schemeClr val="tx1">
                    <a:lumMod val="75000"/>
                    <a:lumOff val="25000"/>
                  </a:schemeClr>
                </a:solidFill>
                <a:latin typeface="Trebuchet MS" panose="020B0603020202020204" pitchFamily="34" charset="0"/>
              </a:rPr>
              <a:t>Cours de gestion de projet</a:t>
            </a:r>
            <a:br>
              <a:rPr lang="fr-FR" sz="2000" b="1" cap="all" spc="200" dirty="0">
                <a:solidFill>
                  <a:schemeClr val="tx1">
                    <a:lumMod val="75000"/>
                    <a:lumOff val="25000"/>
                  </a:schemeClr>
                </a:solidFill>
                <a:latin typeface="Trebuchet MS" panose="020B0603020202020204" pitchFamily="34" charset="0"/>
              </a:rPr>
            </a:br>
            <a:r>
              <a:rPr lang="fr-FR" sz="2000" b="1" cap="all" spc="200" dirty="0">
                <a:solidFill>
                  <a:schemeClr val="tx1">
                    <a:lumMod val="75000"/>
                    <a:lumOff val="25000"/>
                  </a:schemeClr>
                </a:solidFill>
                <a:latin typeface="Trebuchet MS" panose="020B0603020202020204" pitchFamily="34" charset="0"/>
              </a:rPr>
              <a:t>Intervenant : Patrick SZYCHTER</a:t>
            </a:r>
          </a:p>
        </p:txBody>
      </p:sp>
      <p:sp>
        <p:nvSpPr>
          <p:cNvPr id="2" name="Espace réservé du numéro de diapositive 1">
            <a:extLst>
              <a:ext uri="{FF2B5EF4-FFF2-40B4-BE49-F238E27FC236}">
                <a16:creationId xmlns:a16="http://schemas.microsoft.com/office/drawing/2014/main" id="{170FE072-8CC0-29D3-DB1A-7C1468EE962F}"/>
              </a:ext>
            </a:extLst>
          </p:cNvPr>
          <p:cNvSpPr>
            <a:spLocks noGrp="1"/>
          </p:cNvSpPr>
          <p:nvPr>
            <p:ph type="sldNum" sz="quarter" idx="12"/>
          </p:nvPr>
        </p:nvSpPr>
        <p:spPr>
          <a:xfrm>
            <a:off x="11832850" y="6446838"/>
            <a:ext cx="359150" cy="365125"/>
          </a:xfrm>
        </p:spPr>
        <p:txBody>
          <a:bodyPr/>
          <a:lstStyle/>
          <a:p>
            <a:pPr rtl="0"/>
            <a:fld id="{3A98EE3D-8CD1-4C3F-BD1C-C98C9596463C}" type="slidenum">
              <a:rPr lang="fr-FR" sz="1200" noProof="0" smtClean="0">
                <a:latin typeface="Trebuchet MS" panose="020B0603020202020204" pitchFamily="34" charset="0"/>
              </a:rPr>
              <a:t>1</a:t>
            </a:fld>
            <a:endParaRPr lang="fr-FR" sz="1200" noProof="0" dirty="0">
              <a:latin typeface="Trebuchet MS" panose="020B0603020202020204" pitchFamily="34" charset="0"/>
            </a:endParaRPr>
          </a:p>
        </p:txBody>
      </p:sp>
    </p:spTree>
    <p:extLst>
      <p:ext uri="{BB962C8B-B14F-4D97-AF65-F5344CB8AC3E}">
        <p14:creationId xmlns:p14="http://schemas.microsoft.com/office/powerpoint/2010/main" val="114918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5B465-FC69-D0C2-A331-8F124C8F7D3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136EBFC-8973-030F-F8CC-BF47B49CADE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fr-FR" sz="4000" b="1" kern="1200" spc="-50" baseline="0" dirty="0">
                <a:latin typeface="Trebuchet MS" panose="020B0603020202020204" pitchFamily="34" charset="0"/>
              </a:rPr>
              <a:t>PERT</a:t>
            </a:r>
          </a:p>
        </p:txBody>
      </p:sp>
      <p:sp>
        <p:nvSpPr>
          <p:cNvPr id="3" name="Espace réservé du numéro de diapositive 2">
            <a:extLst>
              <a:ext uri="{FF2B5EF4-FFF2-40B4-BE49-F238E27FC236}">
                <a16:creationId xmlns:a16="http://schemas.microsoft.com/office/drawing/2014/main" id="{64D07CA1-BF72-830F-A230-56866E4A0FA7}"/>
              </a:ext>
            </a:extLst>
          </p:cNvPr>
          <p:cNvSpPr>
            <a:spLocks noGrp="1"/>
          </p:cNvSpPr>
          <p:nvPr>
            <p:ph type="sldNum" sz="quarter" idx="12"/>
          </p:nvPr>
        </p:nvSpPr>
        <p:spPr>
          <a:xfrm>
            <a:off x="11905554" y="6453598"/>
            <a:ext cx="286446" cy="365125"/>
          </a:xfrm>
        </p:spPr>
        <p:txBody>
          <a:bodyPr/>
          <a:lstStyle/>
          <a:p>
            <a:pPr rtl="0"/>
            <a:fld id="{3A98EE3D-8CD1-4C3F-BD1C-C98C9596463C}" type="slidenum">
              <a:rPr lang="fr-FR" sz="1200" noProof="0" smtClean="0">
                <a:latin typeface="Trebuchet MS" panose="020B0603020202020204" pitchFamily="34" charset="0"/>
              </a:rPr>
              <a:t>10</a:t>
            </a:fld>
            <a:endParaRPr lang="fr-FR" sz="900" noProof="0" dirty="0">
              <a:latin typeface="Trebuchet MS" panose="020B0603020202020204" pitchFamily="34" charset="0"/>
            </a:endParaRPr>
          </a:p>
        </p:txBody>
      </p:sp>
      <p:sp>
        <p:nvSpPr>
          <p:cNvPr id="4" name="Espace réservé de la date 3">
            <a:extLst>
              <a:ext uri="{FF2B5EF4-FFF2-40B4-BE49-F238E27FC236}">
                <a16:creationId xmlns:a16="http://schemas.microsoft.com/office/drawing/2014/main" id="{A3718D26-C281-86CF-5D07-3EF90FD9A5C0}"/>
              </a:ext>
            </a:extLst>
          </p:cNvPr>
          <p:cNvSpPr>
            <a:spLocks noGrp="1"/>
          </p:cNvSpPr>
          <p:nvPr>
            <p:ph type="dt" sz="half" idx="10"/>
          </p:nvPr>
        </p:nvSpPr>
        <p:spPr>
          <a:xfrm>
            <a:off x="0" y="6446838"/>
            <a:ext cx="991072" cy="365125"/>
          </a:xfrm>
        </p:spPr>
        <p:txBody>
          <a:bodyPr/>
          <a:lstStyle/>
          <a:p>
            <a:pPr rtl="0"/>
            <a:r>
              <a:rPr lang="fr-FR" sz="1200" noProof="0" dirty="0">
                <a:latin typeface="Trebuchet MS" panose="020B0603020202020204" pitchFamily="34" charset="0"/>
              </a:rPr>
              <a:t>05/03/2024</a:t>
            </a:r>
          </a:p>
        </p:txBody>
      </p:sp>
      <p:sp>
        <p:nvSpPr>
          <p:cNvPr id="6" name="Espace réservé du pied de page 5">
            <a:extLst>
              <a:ext uri="{FF2B5EF4-FFF2-40B4-BE49-F238E27FC236}">
                <a16:creationId xmlns:a16="http://schemas.microsoft.com/office/drawing/2014/main" id="{560CF8A9-C2A1-8055-CC4E-6CEEBB42F873}"/>
              </a:ext>
            </a:extLst>
          </p:cNvPr>
          <p:cNvSpPr>
            <a:spLocks noGrp="1"/>
          </p:cNvSpPr>
          <p:nvPr>
            <p:ph type="ftr" sz="quarter" idx="11"/>
          </p:nvPr>
        </p:nvSpPr>
        <p:spPr>
          <a:xfrm>
            <a:off x="5333633" y="6446838"/>
            <a:ext cx="1524735" cy="365125"/>
          </a:xfrm>
        </p:spPr>
        <p:txBody>
          <a:bodyPr/>
          <a:lstStyle/>
          <a:p>
            <a:pPr rtl="0"/>
            <a:r>
              <a:rPr lang="fr-FR" sz="1200" noProof="0" dirty="0">
                <a:latin typeface="Trebuchet MS" panose="020B0603020202020204" pitchFamily="34" charset="0"/>
              </a:rPr>
              <a:t>Copil société POD</a:t>
            </a:r>
          </a:p>
        </p:txBody>
      </p:sp>
      <p:pic>
        <p:nvPicPr>
          <p:cNvPr id="8" name="Image 7" descr="Une image contenant texte, capture d’écran, affichage, logiciel&#10;&#10;Description générée automatiquement">
            <a:extLst>
              <a:ext uri="{FF2B5EF4-FFF2-40B4-BE49-F238E27FC236}">
                <a16:creationId xmlns:a16="http://schemas.microsoft.com/office/drawing/2014/main" id="{F131094A-E479-FF92-243A-38934ACA6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559" y="1726979"/>
            <a:ext cx="9686883" cy="5131021"/>
          </a:xfrm>
          <a:prstGeom prst="rect">
            <a:avLst/>
          </a:prstGeom>
        </p:spPr>
      </p:pic>
    </p:spTree>
    <p:extLst>
      <p:ext uri="{BB962C8B-B14F-4D97-AF65-F5344CB8AC3E}">
        <p14:creationId xmlns:p14="http://schemas.microsoft.com/office/powerpoint/2010/main" val="188637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D1DE7-4352-EA9D-724E-68A2395B33C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DC7A739-E70E-7F50-ED89-4463A2460192}"/>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fr-FR" sz="4000" b="1" kern="1200" spc="-50" baseline="0" dirty="0">
                <a:latin typeface="Trebuchet MS" panose="020B0603020202020204" pitchFamily="34" charset="0"/>
              </a:rPr>
              <a:t>Planification originale</a:t>
            </a:r>
          </a:p>
        </p:txBody>
      </p:sp>
      <p:sp>
        <p:nvSpPr>
          <p:cNvPr id="3" name="Espace réservé du numéro de diapositive 2">
            <a:extLst>
              <a:ext uri="{FF2B5EF4-FFF2-40B4-BE49-F238E27FC236}">
                <a16:creationId xmlns:a16="http://schemas.microsoft.com/office/drawing/2014/main" id="{6DD92479-214E-7575-F785-85990B743BE2}"/>
              </a:ext>
            </a:extLst>
          </p:cNvPr>
          <p:cNvSpPr>
            <a:spLocks noGrp="1"/>
          </p:cNvSpPr>
          <p:nvPr>
            <p:ph type="sldNum" sz="quarter" idx="12"/>
          </p:nvPr>
        </p:nvSpPr>
        <p:spPr>
          <a:xfrm>
            <a:off x="11905554" y="6453598"/>
            <a:ext cx="286446" cy="365125"/>
          </a:xfrm>
        </p:spPr>
        <p:txBody>
          <a:bodyPr/>
          <a:lstStyle/>
          <a:p>
            <a:pPr rtl="0"/>
            <a:fld id="{3A98EE3D-8CD1-4C3F-BD1C-C98C9596463C}" type="slidenum">
              <a:rPr lang="fr-FR" sz="1200" noProof="0" smtClean="0">
                <a:latin typeface="Trebuchet MS" panose="020B0603020202020204" pitchFamily="34" charset="0"/>
              </a:rPr>
              <a:t>11</a:t>
            </a:fld>
            <a:endParaRPr lang="fr-FR" noProof="0" dirty="0">
              <a:latin typeface="Trebuchet MS" panose="020B0603020202020204" pitchFamily="34" charset="0"/>
            </a:endParaRPr>
          </a:p>
        </p:txBody>
      </p:sp>
      <p:sp>
        <p:nvSpPr>
          <p:cNvPr id="4" name="Espace réservé de la date 3">
            <a:extLst>
              <a:ext uri="{FF2B5EF4-FFF2-40B4-BE49-F238E27FC236}">
                <a16:creationId xmlns:a16="http://schemas.microsoft.com/office/drawing/2014/main" id="{90CBC9BD-9E43-5AEC-3BDF-A0EBCADD2D98}"/>
              </a:ext>
            </a:extLst>
          </p:cNvPr>
          <p:cNvSpPr>
            <a:spLocks noGrp="1"/>
          </p:cNvSpPr>
          <p:nvPr>
            <p:ph type="dt" sz="half" idx="10"/>
          </p:nvPr>
        </p:nvSpPr>
        <p:spPr>
          <a:xfrm>
            <a:off x="0" y="6446838"/>
            <a:ext cx="1013106" cy="365125"/>
          </a:xfrm>
        </p:spPr>
        <p:txBody>
          <a:bodyPr/>
          <a:lstStyle/>
          <a:p>
            <a:pPr rtl="0"/>
            <a:r>
              <a:rPr lang="fr-FR" sz="1200" noProof="0" dirty="0">
                <a:latin typeface="Trebuchet MS" panose="020B0603020202020204" pitchFamily="34" charset="0"/>
              </a:rPr>
              <a:t>05/03/2024</a:t>
            </a:r>
          </a:p>
        </p:txBody>
      </p:sp>
      <p:sp>
        <p:nvSpPr>
          <p:cNvPr id="6" name="Espace réservé du pied de page 5">
            <a:extLst>
              <a:ext uri="{FF2B5EF4-FFF2-40B4-BE49-F238E27FC236}">
                <a16:creationId xmlns:a16="http://schemas.microsoft.com/office/drawing/2014/main" id="{D777F9D8-8C70-CAEB-3887-3706D09B0FCA}"/>
              </a:ext>
            </a:extLst>
          </p:cNvPr>
          <p:cNvSpPr>
            <a:spLocks noGrp="1"/>
          </p:cNvSpPr>
          <p:nvPr>
            <p:ph type="ftr" sz="quarter" idx="11"/>
          </p:nvPr>
        </p:nvSpPr>
        <p:spPr>
          <a:xfrm>
            <a:off x="5339141" y="6446838"/>
            <a:ext cx="1513719" cy="365125"/>
          </a:xfrm>
        </p:spPr>
        <p:txBody>
          <a:bodyPr/>
          <a:lstStyle/>
          <a:p>
            <a:pPr rtl="0"/>
            <a:r>
              <a:rPr lang="fr-FR" sz="1200" noProof="0" dirty="0">
                <a:latin typeface="Trebuchet MS" panose="020B0603020202020204" pitchFamily="34" charset="0"/>
              </a:rPr>
              <a:t>Copil société POD</a:t>
            </a:r>
          </a:p>
        </p:txBody>
      </p:sp>
      <p:pic>
        <p:nvPicPr>
          <p:cNvPr id="8" name="Image 7" descr="Une image contenant texte, capture d’écran, nombre, logiciel&#10;&#10;Description générée automatiquement">
            <a:extLst>
              <a:ext uri="{FF2B5EF4-FFF2-40B4-BE49-F238E27FC236}">
                <a16:creationId xmlns:a16="http://schemas.microsoft.com/office/drawing/2014/main" id="{BE06BDF7-3242-B70F-8CE6-C078FC6E6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672" y="1737360"/>
            <a:ext cx="9724657" cy="5120640"/>
          </a:xfrm>
          <a:prstGeom prst="rect">
            <a:avLst/>
          </a:prstGeom>
        </p:spPr>
      </p:pic>
    </p:spTree>
    <p:extLst>
      <p:ext uri="{BB962C8B-B14F-4D97-AF65-F5344CB8AC3E}">
        <p14:creationId xmlns:p14="http://schemas.microsoft.com/office/powerpoint/2010/main" val="3042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3B1C5-D231-F701-AAEB-5E2600E7AE2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F2CD4D9-3C98-A457-4D3F-C8E77557DA16}"/>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fr-FR" sz="4000" dirty="0">
                <a:latin typeface="Trebuchet MS" panose="020B0603020202020204" pitchFamily="34" charset="0"/>
              </a:rPr>
              <a:t>Révision de l’échéancier</a:t>
            </a:r>
            <a:endParaRPr lang="fr-FR" sz="4000" b="1" kern="1200" spc="-50" baseline="0" dirty="0">
              <a:latin typeface="Trebuchet MS" panose="020B0603020202020204" pitchFamily="34" charset="0"/>
            </a:endParaRPr>
          </a:p>
        </p:txBody>
      </p:sp>
      <p:sp>
        <p:nvSpPr>
          <p:cNvPr id="3" name="Espace réservé du numéro de diapositive 2">
            <a:extLst>
              <a:ext uri="{FF2B5EF4-FFF2-40B4-BE49-F238E27FC236}">
                <a16:creationId xmlns:a16="http://schemas.microsoft.com/office/drawing/2014/main" id="{F0AD62A6-1946-BFDB-9EC8-A90B1F8DE0D4}"/>
              </a:ext>
            </a:extLst>
          </p:cNvPr>
          <p:cNvSpPr>
            <a:spLocks noGrp="1"/>
          </p:cNvSpPr>
          <p:nvPr>
            <p:ph type="sldNum" sz="quarter" idx="12"/>
          </p:nvPr>
        </p:nvSpPr>
        <p:spPr>
          <a:xfrm>
            <a:off x="11905554" y="6453598"/>
            <a:ext cx="286446" cy="365125"/>
          </a:xfrm>
        </p:spPr>
        <p:txBody>
          <a:bodyPr/>
          <a:lstStyle/>
          <a:p>
            <a:pPr rtl="0"/>
            <a:fld id="{3A98EE3D-8CD1-4C3F-BD1C-C98C9596463C}" type="slidenum">
              <a:rPr lang="fr-FR" sz="1200" noProof="0" smtClean="0">
                <a:latin typeface="Trebuchet MS" panose="020B0603020202020204" pitchFamily="34" charset="0"/>
              </a:rPr>
              <a:t>12</a:t>
            </a:fld>
            <a:endParaRPr lang="fr-FR" noProof="0" dirty="0">
              <a:latin typeface="Trebuchet MS" panose="020B0603020202020204" pitchFamily="34" charset="0"/>
            </a:endParaRPr>
          </a:p>
        </p:txBody>
      </p:sp>
      <p:sp>
        <p:nvSpPr>
          <p:cNvPr id="4" name="Espace réservé de la date 3">
            <a:extLst>
              <a:ext uri="{FF2B5EF4-FFF2-40B4-BE49-F238E27FC236}">
                <a16:creationId xmlns:a16="http://schemas.microsoft.com/office/drawing/2014/main" id="{8B9B2A3C-BB2A-40A7-B588-743CD9E61F84}"/>
              </a:ext>
            </a:extLst>
          </p:cNvPr>
          <p:cNvSpPr>
            <a:spLocks noGrp="1"/>
          </p:cNvSpPr>
          <p:nvPr>
            <p:ph type="dt" sz="half" idx="10"/>
          </p:nvPr>
        </p:nvSpPr>
        <p:spPr>
          <a:xfrm>
            <a:off x="0" y="6446838"/>
            <a:ext cx="1013106" cy="365125"/>
          </a:xfrm>
        </p:spPr>
        <p:txBody>
          <a:bodyPr/>
          <a:lstStyle/>
          <a:p>
            <a:pPr rtl="0"/>
            <a:r>
              <a:rPr lang="fr-FR" sz="1200" noProof="0" dirty="0">
                <a:latin typeface="Trebuchet MS" panose="020B0603020202020204" pitchFamily="34" charset="0"/>
              </a:rPr>
              <a:t>05/03/2024</a:t>
            </a:r>
          </a:p>
        </p:txBody>
      </p:sp>
      <p:sp>
        <p:nvSpPr>
          <p:cNvPr id="6" name="Espace réservé du pied de page 5">
            <a:extLst>
              <a:ext uri="{FF2B5EF4-FFF2-40B4-BE49-F238E27FC236}">
                <a16:creationId xmlns:a16="http://schemas.microsoft.com/office/drawing/2014/main" id="{B1A95A0E-0FEF-556B-0CF4-FCF56756DC46}"/>
              </a:ext>
            </a:extLst>
          </p:cNvPr>
          <p:cNvSpPr>
            <a:spLocks noGrp="1"/>
          </p:cNvSpPr>
          <p:nvPr>
            <p:ph type="ftr" sz="quarter" idx="11"/>
          </p:nvPr>
        </p:nvSpPr>
        <p:spPr>
          <a:xfrm>
            <a:off x="5339141" y="6446838"/>
            <a:ext cx="1513719" cy="365125"/>
          </a:xfrm>
        </p:spPr>
        <p:txBody>
          <a:bodyPr/>
          <a:lstStyle/>
          <a:p>
            <a:pPr rtl="0"/>
            <a:r>
              <a:rPr lang="fr-FR" sz="1200" noProof="0" dirty="0">
                <a:latin typeface="Trebuchet MS" panose="020B0603020202020204" pitchFamily="34" charset="0"/>
              </a:rPr>
              <a:t>Copil société POD</a:t>
            </a:r>
          </a:p>
        </p:txBody>
      </p:sp>
      <p:pic>
        <p:nvPicPr>
          <p:cNvPr id="7" name="Image 6" descr="Une image contenant texte, capture d’écran, logiciel, nombre&#10;&#10;Description générée automatiquement">
            <a:extLst>
              <a:ext uri="{FF2B5EF4-FFF2-40B4-BE49-F238E27FC236}">
                <a16:creationId xmlns:a16="http://schemas.microsoft.com/office/drawing/2014/main" id="{B2723774-C157-5050-2D98-8CFC4E496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358" y="1737360"/>
            <a:ext cx="9721284" cy="5139116"/>
          </a:xfrm>
          <a:prstGeom prst="rect">
            <a:avLst/>
          </a:prstGeom>
        </p:spPr>
      </p:pic>
    </p:spTree>
    <p:extLst>
      <p:ext uri="{BB962C8B-B14F-4D97-AF65-F5344CB8AC3E}">
        <p14:creationId xmlns:p14="http://schemas.microsoft.com/office/powerpoint/2010/main" val="271813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7405E-C1C1-B2F4-5024-610963C37D5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48123FE-D691-9FEB-9F2B-93D7DE521375}"/>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fr-FR" sz="4000" dirty="0">
                <a:latin typeface="Trebuchet MS" panose="020B0603020202020204" pitchFamily="34" charset="0"/>
              </a:rPr>
              <a:t>Ressources</a:t>
            </a:r>
            <a:endParaRPr lang="fr-FR" sz="4000" b="1" kern="1200" spc="-50" baseline="0" dirty="0">
              <a:latin typeface="Trebuchet MS" panose="020B0603020202020204" pitchFamily="34" charset="0"/>
            </a:endParaRPr>
          </a:p>
        </p:txBody>
      </p:sp>
      <p:sp>
        <p:nvSpPr>
          <p:cNvPr id="3" name="Espace réservé du numéro de diapositive 2">
            <a:extLst>
              <a:ext uri="{FF2B5EF4-FFF2-40B4-BE49-F238E27FC236}">
                <a16:creationId xmlns:a16="http://schemas.microsoft.com/office/drawing/2014/main" id="{E4743B55-6935-5E83-4E6D-29D1DE058CFB}"/>
              </a:ext>
            </a:extLst>
          </p:cNvPr>
          <p:cNvSpPr>
            <a:spLocks noGrp="1"/>
          </p:cNvSpPr>
          <p:nvPr>
            <p:ph type="sldNum" sz="quarter" idx="12"/>
          </p:nvPr>
        </p:nvSpPr>
        <p:spPr>
          <a:xfrm>
            <a:off x="11799065" y="6453598"/>
            <a:ext cx="392935" cy="365125"/>
          </a:xfrm>
        </p:spPr>
        <p:txBody>
          <a:bodyPr/>
          <a:lstStyle/>
          <a:p>
            <a:pPr rtl="0"/>
            <a:fld id="{3A98EE3D-8CD1-4C3F-BD1C-C98C9596463C}" type="slidenum">
              <a:rPr lang="fr-FR" sz="1200" noProof="0" smtClean="0">
                <a:latin typeface="Trebuchet MS" panose="020B0603020202020204" pitchFamily="34" charset="0"/>
              </a:rPr>
              <a:t>13</a:t>
            </a:fld>
            <a:endParaRPr lang="fr-FR" noProof="0" dirty="0">
              <a:latin typeface="Trebuchet MS" panose="020B0603020202020204" pitchFamily="34" charset="0"/>
            </a:endParaRPr>
          </a:p>
        </p:txBody>
      </p:sp>
      <p:sp>
        <p:nvSpPr>
          <p:cNvPr id="4" name="Espace réservé de la date 3">
            <a:extLst>
              <a:ext uri="{FF2B5EF4-FFF2-40B4-BE49-F238E27FC236}">
                <a16:creationId xmlns:a16="http://schemas.microsoft.com/office/drawing/2014/main" id="{CADBD696-9DDB-B4D9-9AD2-4EBD41914B4D}"/>
              </a:ext>
            </a:extLst>
          </p:cNvPr>
          <p:cNvSpPr>
            <a:spLocks noGrp="1"/>
          </p:cNvSpPr>
          <p:nvPr>
            <p:ph type="dt" sz="half" idx="10"/>
          </p:nvPr>
        </p:nvSpPr>
        <p:spPr>
          <a:xfrm>
            <a:off x="0" y="6446838"/>
            <a:ext cx="1013106" cy="365125"/>
          </a:xfrm>
        </p:spPr>
        <p:txBody>
          <a:bodyPr/>
          <a:lstStyle/>
          <a:p>
            <a:pPr rtl="0"/>
            <a:r>
              <a:rPr lang="fr-FR" sz="1200" noProof="0" dirty="0">
                <a:latin typeface="Trebuchet MS" panose="020B0603020202020204" pitchFamily="34" charset="0"/>
              </a:rPr>
              <a:t>05/03/2024</a:t>
            </a:r>
          </a:p>
        </p:txBody>
      </p:sp>
      <p:sp>
        <p:nvSpPr>
          <p:cNvPr id="6" name="Espace réservé du pied de page 5">
            <a:extLst>
              <a:ext uri="{FF2B5EF4-FFF2-40B4-BE49-F238E27FC236}">
                <a16:creationId xmlns:a16="http://schemas.microsoft.com/office/drawing/2014/main" id="{D4D7C345-6E03-F07F-9A7B-5453C13D3F10}"/>
              </a:ext>
            </a:extLst>
          </p:cNvPr>
          <p:cNvSpPr>
            <a:spLocks noGrp="1"/>
          </p:cNvSpPr>
          <p:nvPr>
            <p:ph type="ftr" sz="quarter" idx="11"/>
          </p:nvPr>
        </p:nvSpPr>
        <p:spPr>
          <a:xfrm>
            <a:off x="5339141" y="6446838"/>
            <a:ext cx="1513719" cy="365125"/>
          </a:xfrm>
        </p:spPr>
        <p:txBody>
          <a:bodyPr/>
          <a:lstStyle/>
          <a:p>
            <a:pPr rtl="0"/>
            <a:r>
              <a:rPr lang="fr-FR" sz="1200" noProof="0" dirty="0">
                <a:latin typeface="Trebuchet MS" panose="020B0603020202020204" pitchFamily="34" charset="0"/>
              </a:rPr>
              <a:t>Copil société POD</a:t>
            </a:r>
          </a:p>
        </p:txBody>
      </p:sp>
      <p:pic>
        <p:nvPicPr>
          <p:cNvPr id="7" name="Image 6" descr="Une image contenant texte, capture d’écran, logiciel, diagramme&#10;&#10;Description générée automatiquement">
            <a:extLst>
              <a:ext uri="{FF2B5EF4-FFF2-40B4-BE49-F238E27FC236}">
                <a16:creationId xmlns:a16="http://schemas.microsoft.com/office/drawing/2014/main" id="{21387313-7E69-0607-1393-E646849F3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680" y="1737360"/>
            <a:ext cx="9692640" cy="5134070"/>
          </a:xfrm>
          <a:prstGeom prst="rect">
            <a:avLst/>
          </a:prstGeom>
        </p:spPr>
      </p:pic>
    </p:spTree>
    <p:extLst>
      <p:ext uri="{BB962C8B-B14F-4D97-AF65-F5344CB8AC3E}">
        <p14:creationId xmlns:p14="http://schemas.microsoft.com/office/powerpoint/2010/main" val="11906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0B267-773D-9458-7722-423BA9ACB7E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BF072BA-4872-5B46-E66C-ACCF976C4D22}"/>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fr-FR" sz="4000" dirty="0">
                <a:latin typeface="Trebuchet MS" panose="020B0603020202020204" pitchFamily="34" charset="0"/>
              </a:rPr>
              <a:t>Ressources</a:t>
            </a:r>
            <a:endParaRPr lang="fr-FR" sz="4000" b="1" kern="1200" spc="-50" baseline="0" dirty="0">
              <a:latin typeface="Trebuchet MS" panose="020B0603020202020204" pitchFamily="34" charset="0"/>
            </a:endParaRPr>
          </a:p>
        </p:txBody>
      </p:sp>
      <p:sp>
        <p:nvSpPr>
          <p:cNvPr id="3" name="Espace réservé du numéro de diapositive 2">
            <a:extLst>
              <a:ext uri="{FF2B5EF4-FFF2-40B4-BE49-F238E27FC236}">
                <a16:creationId xmlns:a16="http://schemas.microsoft.com/office/drawing/2014/main" id="{DD3089E8-12B3-76E0-019C-DA74BB793576}"/>
              </a:ext>
            </a:extLst>
          </p:cNvPr>
          <p:cNvSpPr>
            <a:spLocks noGrp="1"/>
          </p:cNvSpPr>
          <p:nvPr>
            <p:ph type="sldNum" sz="quarter" idx="12"/>
          </p:nvPr>
        </p:nvSpPr>
        <p:spPr>
          <a:xfrm>
            <a:off x="11799065" y="6453598"/>
            <a:ext cx="392935" cy="365125"/>
          </a:xfrm>
        </p:spPr>
        <p:txBody>
          <a:bodyPr/>
          <a:lstStyle/>
          <a:p>
            <a:pPr rtl="0"/>
            <a:fld id="{3A98EE3D-8CD1-4C3F-BD1C-C98C9596463C}" type="slidenum">
              <a:rPr lang="fr-FR" sz="1200" noProof="0" smtClean="0">
                <a:latin typeface="Trebuchet MS" panose="020B0603020202020204" pitchFamily="34" charset="0"/>
              </a:rPr>
              <a:t>14</a:t>
            </a:fld>
            <a:endParaRPr lang="fr-FR" noProof="0" dirty="0">
              <a:latin typeface="Trebuchet MS" panose="020B0603020202020204" pitchFamily="34" charset="0"/>
            </a:endParaRPr>
          </a:p>
        </p:txBody>
      </p:sp>
      <p:sp>
        <p:nvSpPr>
          <p:cNvPr id="4" name="Espace réservé de la date 3">
            <a:extLst>
              <a:ext uri="{FF2B5EF4-FFF2-40B4-BE49-F238E27FC236}">
                <a16:creationId xmlns:a16="http://schemas.microsoft.com/office/drawing/2014/main" id="{E401CA14-9CB4-B8F1-B538-9687FAE1C191}"/>
              </a:ext>
            </a:extLst>
          </p:cNvPr>
          <p:cNvSpPr>
            <a:spLocks noGrp="1"/>
          </p:cNvSpPr>
          <p:nvPr>
            <p:ph type="dt" sz="half" idx="10"/>
          </p:nvPr>
        </p:nvSpPr>
        <p:spPr>
          <a:xfrm>
            <a:off x="0" y="6446838"/>
            <a:ext cx="1013106" cy="365125"/>
          </a:xfrm>
        </p:spPr>
        <p:txBody>
          <a:bodyPr/>
          <a:lstStyle/>
          <a:p>
            <a:pPr rtl="0"/>
            <a:r>
              <a:rPr lang="fr-FR" sz="1200" noProof="0" dirty="0">
                <a:latin typeface="Trebuchet MS" panose="020B0603020202020204" pitchFamily="34" charset="0"/>
              </a:rPr>
              <a:t>05/03/2024</a:t>
            </a:r>
          </a:p>
        </p:txBody>
      </p:sp>
      <p:sp>
        <p:nvSpPr>
          <p:cNvPr id="6" name="Espace réservé du pied de page 5">
            <a:extLst>
              <a:ext uri="{FF2B5EF4-FFF2-40B4-BE49-F238E27FC236}">
                <a16:creationId xmlns:a16="http://schemas.microsoft.com/office/drawing/2014/main" id="{24978462-D1B7-6F46-4F05-2D1B51AB0323}"/>
              </a:ext>
            </a:extLst>
          </p:cNvPr>
          <p:cNvSpPr>
            <a:spLocks noGrp="1"/>
          </p:cNvSpPr>
          <p:nvPr>
            <p:ph type="ftr" sz="quarter" idx="11"/>
          </p:nvPr>
        </p:nvSpPr>
        <p:spPr>
          <a:xfrm>
            <a:off x="5339141" y="6446838"/>
            <a:ext cx="1513719" cy="365125"/>
          </a:xfrm>
        </p:spPr>
        <p:txBody>
          <a:bodyPr/>
          <a:lstStyle/>
          <a:p>
            <a:pPr rtl="0"/>
            <a:r>
              <a:rPr lang="fr-FR" sz="1200" noProof="0" dirty="0">
                <a:latin typeface="Trebuchet MS" panose="020B0603020202020204" pitchFamily="34" charset="0"/>
              </a:rPr>
              <a:t>Copil société POD</a:t>
            </a:r>
          </a:p>
        </p:txBody>
      </p:sp>
      <p:pic>
        <p:nvPicPr>
          <p:cNvPr id="8" name="Image 7" descr="Une image contenant texte, capture d’écran, logiciel, Icône d’ordinateur&#10;&#10;Description générée automatiquement">
            <a:extLst>
              <a:ext uri="{FF2B5EF4-FFF2-40B4-BE49-F238E27FC236}">
                <a16:creationId xmlns:a16="http://schemas.microsoft.com/office/drawing/2014/main" id="{BC28F467-6F50-64AC-E860-3676BF62A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409" y="1737360"/>
            <a:ext cx="9655183" cy="5124596"/>
          </a:xfrm>
          <a:prstGeom prst="rect">
            <a:avLst/>
          </a:prstGeom>
        </p:spPr>
      </p:pic>
    </p:spTree>
    <p:extLst>
      <p:ext uri="{BB962C8B-B14F-4D97-AF65-F5344CB8AC3E}">
        <p14:creationId xmlns:p14="http://schemas.microsoft.com/office/powerpoint/2010/main" val="67611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1EF0F-DC87-8332-60F6-EAC8C94BD79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8B46EB9-00B2-2C0B-9831-41E785AABF63}"/>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fr-FR" sz="4000" dirty="0">
                <a:latin typeface="Trebuchet MS" panose="020B0603020202020204" pitchFamily="34" charset="0"/>
              </a:rPr>
              <a:t>Ressources</a:t>
            </a:r>
            <a:endParaRPr lang="fr-FR" sz="4000" b="1" kern="1200" spc="-50" baseline="0" dirty="0">
              <a:latin typeface="Trebuchet MS" panose="020B0603020202020204" pitchFamily="34" charset="0"/>
            </a:endParaRPr>
          </a:p>
        </p:txBody>
      </p:sp>
      <p:sp>
        <p:nvSpPr>
          <p:cNvPr id="3" name="Espace réservé du numéro de diapositive 2">
            <a:extLst>
              <a:ext uri="{FF2B5EF4-FFF2-40B4-BE49-F238E27FC236}">
                <a16:creationId xmlns:a16="http://schemas.microsoft.com/office/drawing/2014/main" id="{C1A328FD-BCEC-3661-4F6F-D7AFBEE13BAE}"/>
              </a:ext>
            </a:extLst>
          </p:cNvPr>
          <p:cNvSpPr>
            <a:spLocks noGrp="1"/>
          </p:cNvSpPr>
          <p:nvPr>
            <p:ph type="sldNum" sz="quarter" idx="12"/>
          </p:nvPr>
        </p:nvSpPr>
        <p:spPr>
          <a:xfrm>
            <a:off x="11799065" y="6453598"/>
            <a:ext cx="392935" cy="365125"/>
          </a:xfrm>
        </p:spPr>
        <p:txBody>
          <a:bodyPr/>
          <a:lstStyle/>
          <a:p>
            <a:pPr rtl="0"/>
            <a:fld id="{3A98EE3D-8CD1-4C3F-BD1C-C98C9596463C}" type="slidenum">
              <a:rPr lang="fr-FR" sz="1200" noProof="0" smtClean="0">
                <a:latin typeface="Trebuchet MS" panose="020B0603020202020204" pitchFamily="34" charset="0"/>
              </a:rPr>
              <a:t>15</a:t>
            </a:fld>
            <a:endParaRPr lang="fr-FR" noProof="0" dirty="0">
              <a:latin typeface="Trebuchet MS" panose="020B0603020202020204" pitchFamily="34" charset="0"/>
            </a:endParaRPr>
          </a:p>
        </p:txBody>
      </p:sp>
      <p:sp>
        <p:nvSpPr>
          <p:cNvPr id="4" name="Espace réservé de la date 3">
            <a:extLst>
              <a:ext uri="{FF2B5EF4-FFF2-40B4-BE49-F238E27FC236}">
                <a16:creationId xmlns:a16="http://schemas.microsoft.com/office/drawing/2014/main" id="{30CCDB4D-C956-1D73-B5A2-84B2C610DEDC}"/>
              </a:ext>
            </a:extLst>
          </p:cNvPr>
          <p:cNvSpPr>
            <a:spLocks noGrp="1"/>
          </p:cNvSpPr>
          <p:nvPr>
            <p:ph type="dt" sz="half" idx="10"/>
          </p:nvPr>
        </p:nvSpPr>
        <p:spPr>
          <a:xfrm>
            <a:off x="0" y="6446838"/>
            <a:ext cx="1013106" cy="365125"/>
          </a:xfrm>
        </p:spPr>
        <p:txBody>
          <a:bodyPr/>
          <a:lstStyle/>
          <a:p>
            <a:pPr rtl="0"/>
            <a:r>
              <a:rPr lang="fr-FR" sz="1200" noProof="0" dirty="0">
                <a:latin typeface="Trebuchet MS" panose="020B0603020202020204" pitchFamily="34" charset="0"/>
              </a:rPr>
              <a:t>05/03/2024</a:t>
            </a:r>
          </a:p>
        </p:txBody>
      </p:sp>
      <p:sp>
        <p:nvSpPr>
          <p:cNvPr id="6" name="Espace réservé du pied de page 5">
            <a:extLst>
              <a:ext uri="{FF2B5EF4-FFF2-40B4-BE49-F238E27FC236}">
                <a16:creationId xmlns:a16="http://schemas.microsoft.com/office/drawing/2014/main" id="{5897D76A-773A-2CB5-4A51-9D2F054CD854}"/>
              </a:ext>
            </a:extLst>
          </p:cNvPr>
          <p:cNvSpPr>
            <a:spLocks noGrp="1"/>
          </p:cNvSpPr>
          <p:nvPr>
            <p:ph type="ftr" sz="quarter" idx="11"/>
          </p:nvPr>
        </p:nvSpPr>
        <p:spPr>
          <a:xfrm>
            <a:off x="5339141" y="6446838"/>
            <a:ext cx="1513719" cy="365125"/>
          </a:xfrm>
        </p:spPr>
        <p:txBody>
          <a:bodyPr/>
          <a:lstStyle/>
          <a:p>
            <a:pPr rtl="0"/>
            <a:r>
              <a:rPr lang="fr-FR" sz="1200" noProof="0" dirty="0">
                <a:latin typeface="Trebuchet MS" panose="020B0603020202020204" pitchFamily="34" charset="0"/>
              </a:rPr>
              <a:t>Copil société POD</a:t>
            </a:r>
          </a:p>
        </p:txBody>
      </p:sp>
      <p:pic>
        <p:nvPicPr>
          <p:cNvPr id="7" name="Image 6" descr="Une image contenant texte, capture d’écran, logiciel, affichage&#10;&#10;Description générée automatiquement">
            <a:extLst>
              <a:ext uri="{FF2B5EF4-FFF2-40B4-BE49-F238E27FC236}">
                <a16:creationId xmlns:a16="http://schemas.microsoft.com/office/drawing/2014/main" id="{97AC1FF8-C008-9A52-63F1-D0C1CB3ED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917" y="1737360"/>
            <a:ext cx="9644166" cy="5098348"/>
          </a:xfrm>
          <a:prstGeom prst="rect">
            <a:avLst/>
          </a:prstGeom>
        </p:spPr>
      </p:pic>
    </p:spTree>
    <p:extLst>
      <p:ext uri="{BB962C8B-B14F-4D97-AF65-F5344CB8AC3E}">
        <p14:creationId xmlns:p14="http://schemas.microsoft.com/office/powerpoint/2010/main" val="423514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7BE5D-7DE6-14BE-7249-2F6FEEDDBF3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31BA137-6A83-D6C5-255E-DEC94ABEA033}"/>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fr-FR" sz="4000" dirty="0">
                <a:latin typeface="Trebuchet MS" panose="020B0603020202020204" pitchFamily="34" charset="0"/>
              </a:rPr>
              <a:t>CRA</a:t>
            </a:r>
            <a:endParaRPr lang="fr-FR" sz="4000" b="1" kern="1200" spc="-50" baseline="0" dirty="0">
              <a:latin typeface="Trebuchet MS" panose="020B0603020202020204" pitchFamily="34" charset="0"/>
            </a:endParaRPr>
          </a:p>
        </p:txBody>
      </p:sp>
      <p:sp>
        <p:nvSpPr>
          <p:cNvPr id="3" name="Espace réservé du numéro de diapositive 2">
            <a:extLst>
              <a:ext uri="{FF2B5EF4-FFF2-40B4-BE49-F238E27FC236}">
                <a16:creationId xmlns:a16="http://schemas.microsoft.com/office/drawing/2014/main" id="{373ABB65-6752-51C7-0E38-29049FFAF0DE}"/>
              </a:ext>
            </a:extLst>
          </p:cNvPr>
          <p:cNvSpPr>
            <a:spLocks noGrp="1"/>
          </p:cNvSpPr>
          <p:nvPr>
            <p:ph type="sldNum" sz="quarter" idx="12"/>
          </p:nvPr>
        </p:nvSpPr>
        <p:spPr>
          <a:xfrm>
            <a:off x="11799065" y="6453598"/>
            <a:ext cx="392935" cy="365125"/>
          </a:xfrm>
        </p:spPr>
        <p:txBody>
          <a:bodyPr/>
          <a:lstStyle/>
          <a:p>
            <a:pPr rtl="0"/>
            <a:fld id="{3A98EE3D-8CD1-4C3F-BD1C-C98C9596463C}" type="slidenum">
              <a:rPr lang="fr-FR" sz="1200" noProof="0" smtClean="0">
                <a:latin typeface="Trebuchet MS" panose="020B0603020202020204" pitchFamily="34" charset="0"/>
              </a:rPr>
              <a:t>16</a:t>
            </a:fld>
            <a:endParaRPr lang="fr-FR" noProof="0" dirty="0">
              <a:latin typeface="Trebuchet MS" panose="020B0603020202020204" pitchFamily="34" charset="0"/>
            </a:endParaRPr>
          </a:p>
        </p:txBody>
      </p:sp>
      <p:sp>
        <p:nvSpPr>
          <p:cNvPr id="4" name="Espace réservé de la date 3">
            <a:extLst>
              <a:ext uri="{FF2B5EF4-FFF2-40B4-BE49-F238E27FC236}">
                <a16:creationId xmlns:a16="http://schemas.microsoft.com/office/drawing/2014/main" id="{332EC4BA-B326-75E2-DB55-3ED3EF6CC041}"/>
              </a:ext>
            </a:extLst>
          </p:cNvPr>
          <p:cNvSpPr>
            <a:spLocks noGrp="1"/>
          </p:cNvSpPr>
          <p:nvPr>
            <p:ph type="dt" sz="half" idx="10"/>
          </p:nvPr>
        </p:nvSpPr>
        <p:spPr>
          <a:xfrm>
            <a:off x="0" y="6446838"/>
            <a:ext cx="1013106" cy="365125"/>
          </a:xfrm>
        </p:spPr>
        <p:txBody>
          <a:bodyPr/>
          <a:lstStyle/>
          <a:p>
            <a:pPr rtl="0"/>
            <a:r>
              <a:rPr lang="fr-FR" sz="1200" noProof="0" dirty="0">
                <a:latin typeface="Trebuchet MS" panose="020B0603020202020204" pitchFamily="34" charset="0"/>
              </a:rPr>
              <a:t>05/03/2024</a:t>
            </a:r>
          </a:p>
        </p:txBody>
      </p:sp>
      <p:sp>
        <p:nvSpPr>
          <p:cNvPr id="6" name="Espace réservé du pied de page 5">
            <a:extLst>
              <a:ext uri="{FF2B5EF4-FFF2-40B4-BE49-F238E27FC236}">
                <a16:creationId xmlns:a16="http://schemas.microsoft.com/office/drawing/2014/main" id="{85455780-2FB7-3EF4-63A7-D46270F00C54}"/>
              </a:ext>
            </a:extLst>
          </p:cNvPr>
          <p:cNvSpPr>
            <a:spLocks noGrp="1"/>
          </p:cNvSpPr>
          <p:nvPr>
            <p:ph type="ftr" sz="quarter" idx="11"/>
          </p:nvPr>
        </p:nvSpPr>
        <p:spPr>
          <a:xfrm>
            <a:off x="5339141" y="6446838"/>
            <a:ext cx="1513719" cy="365125"/>
          </a:xfrm>
        </p:spPr>
        <p:txBody>
          <a:bodyPr/>
          <a:lstStyle/>
          <a:p>
            <a:pPr rtl="0"/>
            <a:r>
              <a:rPr lang="fr-FR" sz="1200" noProof="0" dirty="0">
                <a:latin typeface="Trebuchet MS" panose="020B0603020202020204" pitchFamily="34" charset="0"/>
              </a:rPr>
              <a:t>Copil société POD</a:t>
            </a:r>
          </a:p>
        </p:txBody>
      </p:sp>
      <p:pic>
        <p:nvPicPr>
          <p:cNvPr id="7" name="Image 6" descr="Une image contenant texte, capture d’écran, nombre, Parallèle&#10;&#10;Description générée automatiquement">
            <a:extLst>
              <a:ext uri="{FF2B5EF4-FFF2-40B4-BE49-F238E27FC236}">
                <a16:creationId xmlns:a16="http://schemas.microsoft.com/office/drawing/2014/main" id="{6D4A3037-DC06-0889-103F-3DA6E5489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313" y="1705593"/>
            <a:ext cx="8923374" cy="5122824"/>
          </a:xfrm>
          <a:prstGeom prst="rect">
            <a:avLst/>
          </a:prstGeom>
        </p:spPr>
      </p:pic>
    </p:spTree>
    <p:extLst>
      <p:ext uri="{BB962C8B-B14F-4D97-AF65-F5344CB8AC3E}">
        <p14:creationId xmlns:p14="http://schemas.microsoft.com/office/powerpoint/2010/main" val="264523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C5B9B3-6531-AB90-C959-C79C2703649F}"/>
              </a:ext>
            </a:extLst>
          </p:cNvPr>
          <p:cNvSpPr>
            <a:spLocks noGrp="1"/>
          </p:cNvSpPr>
          <p:nvPr>
            <p:ph type="title"/>
          </p:nvPr>
        </p:nvSpPr>
        <p:spPr/>
        <p:txBody>
          <a:bodyPr>
            <a:normAutofit/>
          </a:bodyPr>
          <a:lstStyle/>
          <a:p>
            <a:r>
              <a:rPr lang="fr-FR" sz="4000" dirty="0">
                <a:latin typeface="Trebuchet MS" panose="020B0603020202020204" pitchFamily="34" charset="0"/>
              </a:rPr>
              <a:t>Le budget</a:t>
            </a:r>
          </a:p>
        </p:txBody>
      </p:sp>
      <p:sp>
        <p:nvSpPr>
          <p:cNvPr id="3" name="Espace réservé du numéro de diapositive 2">
            <a:extLst>
              <a:ext uri="{FF2B5EF4-FFF2-40B4-BE49-F238E27FC236}">
                <a16:creationId xmlns:a16="http://schemas.microsoft.com/office/drawing/2014/main" id="{C0B04146-CE1E-18D1-5053-EDF9059BDC5D}"/>
              </a:ext>
            </a:extLst>
          </p:cNvPr>
          <p:cNvSpPr>
            <a:spLocks noGrp="1"/>
          </p:cNvSpPr>
          <p:nvPr>
            <p:ph type="sldNum" sz="quarter" idx="12"/>
          </p:nvPr>
        </p:nvSpPr>
        <p:spPr>
          <a:xfrm>
            <a:off x="11832850" y="6446838"/>
            <a:ext cx="359150" cy="365125"/>
          </a:xfrm>
        </p:spPr>
        <p:txBody>
          <a:bodyPr/>
          <a:lstStyle/>
          <a:p>
            <a:pPr rtl="0"/>
            <a:fld id="{3A98EE3D-8CD1-4C3F-BD1C-C98C9596463C}" type="slidenum">
              <a:rPr lang="fr-FR" sz="1200" noProof="0" smtClean="0">
                <a:latin typeface="Trebuchet MS" panose="020B0603020202020204" pitchFamily="34" charset="0"/>
              </a:rPr>
              <a:t>17</a:t>
            </a:fld>
            <a:endParaRPr lang="fr-FR" noProof="0" dirty="0">
              <a:latin typeface="Trebuchet MS" panose="020B0603020202020204" pitchFamily="34" charset="0"/>
            </a:endParaRPr>
          </a:p>
        </p:txBody>
      </p:sp>
      <p:sp>
        <p:nvSpPr>
          <p:cNvPr id="4" name="Espace réservé de la date 3">
            <a:extLst>
              <a:ext uri="{FF2B5EF4-FFF2-40B4-BE49-F238E27FC236}">
                <a16:creationId xmlns:a16="http://schemas.microsoft.com/office/drawing/2014/main" id="{5CDCA30A-B2ED-995F-3B31-EEC90B6D1767}"/>
              </a:ext>
            </a:extLst>
          </p:cNvPr>
          <p:cNvSpPr>
            <a:spLocks noGrp="1"/>
          </p:cNvSpPr>
          <p:nvPr>
            <p:ph type="dt" sz="half" idx="10"/>
          </p:nvPr>
        </p:nvSpPr>
        <p:spPr>
          <a:xfrm>
            <a:off x="0" y="6446838"/>
            <a:ext cx="1013106" cy="365125"/>
          </a:xfrm>
        </p:spPr>
        <p:txBody>
          <a:bodyPr/>
          <a:lstStyle/>
          <a:p>
            <a:pPr rtl="0"/>
            <a:r>
              <a:rPr lang="fr-FR" sz="1200" noProof="0" dirty="0">
                <a:latin typeface="Trebuchet MS" panose="020B0603020202020204" pitchFamily="34" charset="0"/>
              </a:rPr>
              <a:t>05/03/2024</a:t>
            </a:r>
          </a:p>
        </p:txBody>
      </p:sp>
      <p:sp>
        <p:nvSpPr>
          <p:cNvPr id="6" name="Espace réservé du pied de page 5">
            <a:extLst>
              <a:ext uri="{FF2B5EF4-FFF2-40B4-BE49-F238E27FC236}">
                <a16:creationId xmlns:a16="http://schemas.microsoft.com/office/drawing/2014/main" id="{FD3E9F68-C3A6-917B-02B5-342765747C66}"/>
              </a:ext>
            </a:extLst>
          </p:cNvPr>
          <p:cNvSpPr>
            <a:spLocks noGrp="1"/>
          </p:cNvSpPr>
          <p:nvPr>
            <p:ph type="ftr" sz="quarter" idx="11"/>
          </p:nvPr>
        </p:nvSpPr>
        <p:spPr>
          <a:xfrm>
            <a:off x="5328124" y="6446838"/>
            <a:ext cx="1535752" cy="365125"/>
          </a:xfrm>
        </p:spPr>
        <p:txBody>
          <a:bodyPr/>
          <a:lstStyle/>
          <a:p>
            <a:pPr rtl="0"/>
            <a:r>
              <a:rPr lang="fr-FR" sz="1200" noProof="0" dirty="0">
                <a:latin typeface="Trebuchet MS" panose="020B0603020202020204" pitchFamily="34" charset="0"/>
              </a:rPr>
              <a:t>Copil société POD</a:t>
            </a:r>
          </a:p>
        </p:txBody>
      </p:sp>
      <p:pic>
        <p:nvPicPr>
          <p:cNvPr id="7" name="Image 6" descr="Une image contenant texte, capture d’écran, Police, nombre&#10;&#10;Description générée automatiquement">
            <a:extLst>
              <a:ext uri="{FF2B5EF4-FFF2-40B4-BE49-F238E27FC236}">
                <a16:creationId xmlns:a16="http://schemas.microsoft.com/office/drawing/2014/main" id="{CADDA709-502F-17F8-50DA-50E533D89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71" y="2278281"/>
            <a:ext cx="11751058" cy="2301439"/>
          </a:xfrm>
          <a:prstGeom prst="rect">
            <a:avLst/>
          </a:prstGeom>
        </p:spPr>
      </p:pic>
    </p:spTree>
    <p:extLst>
      <p:ext uri="{BB962C8B-B14F-4D97-AF65-F5344CB8AC3E}">
        <p14:creationId xmlns:p14="http://schemas.microsoft.com/office/powerpoint/2010/main" val="206978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8791B-7A25-C99D-0BF4-1790F3AE5A0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B7869CA-3DB3-073F-0057-353EA359AA43}"/>
              </a:ext>
            </a:extLst>
          </p:cNvPr>
          <p:cNvSpPr>
            <a:spLocks noGrp="1"/>
          </p:cNvSpPr>
          <p:nvPr>
            <p:ph type="title"/>
          </p:nvPr>
        </p:nvSpPr>
        <p:spPr/>
        <p:txBody>
          <a:bodyPr>
            <a:normAutofit/>
          </a:bodyPr>
          <a:lstStyle/>
          <a:p>
            <a:r>
              <a:rPr lang="fr-FR" sz="4000" dirty="0">
                <a:latin typeface="Trebuchet MS" panose="020B0603020202020204" pitchFamily="34" charset="0"/>
              </a:rPr>
              <a:t>Le suivi des livrables</a:t>
            </a:r>
          </a:p>
        </p:txBody>
      </p:sp>
      <p:sp>
        <p:nvSpPr>
          <p:cNvPr id="3" name="Espace réservé du numéro de diapositive 2">
            <a:extLst>
              <a:ext uri="{FF2B5EF4-FFF2-40B4-BE49-F238E27FC236}">
                <a16:creationId xmlns:a16="http://schemas.microsoft.com/office/drawing/2014/main" id="{AB88BBA5-627D-455B-A346-C0BF862C4CE7}"/>
              </a:ext>
            </a:extLst>
          </p:cNvPr>
          <p:cNvSpPr>
            <a:spLocks noGrp="1"/>
          </p:cNvSpPr>
          <p:nvPr>
            <p:ph type="sldNum" sz="quarter" idx="12"/>
          </p:nvPr>
        </p:nvSpPr>
        <p:spPr>
          <a:xfrm>
            <a:off x="11832850" y="6446838"/>
            <a:ext cx="359150" cy="365125"/>
          </a:xfrm>
        </p:spPr>
        <p:txBody>
          <a:bodyPr/>
          <a:lstStyle/>
          <a:p>
            <a:pPr rtl="0"/>
            <a:fld id="{3A98EE3D-8CD1-4C3F-BD1C-C98C9596463C}" type="slidenum">
              <a:rPr lang="fr-FR" sz="1200" noProof="0" smtClean="0">
                <a:latin typeface="Trebuchet MS" panose="020B0603020202020204" pitchFamily="34" charset="0"/>
              </a:rPr>
              <a:t>18</a:t>
            </a:fld>
            <a:endParaRPr lang="fr-FR" noProof="0" dirty="0">
              <a:latin typeface="Trebuchet MS" panose="020B0603020202020204" pitchFamily="34" charset="0"/>
            </a:endParaRPr>
          </a:p>
        </p:txBody>
      </p:sp>
      <p:sp>
        <p:nvSpPr>
          <p:cNvPr id="4" name="Espace réservé de la date 3">
            <a:extLst>
              <a:ext uri="{FF2B5EF4-FFF2-40B4-BE49-F238E27FC236}">
                <a16:creationId xmlns:a16="http://schemas.microsoft.com/office/drawing/2014/main" id="{6F730319-EA7D-CAC5-DDDA-BCD5E0687AF1}"/>
              </a:ext>
            </a:extLst>
          </p:cNvPr>
          <p:cNvSpPr>
            <a:spLocks noGrp="1"/>
          </p:cNvSpPr>
          <p:nvPr>
            <p:ph type="dt" sz="half" idx="10"/>
          </p:nvPr>
        </p:nvSpPr>
        <p:spPr>
          <a:xfrm>
            <a:off x="0" y="6446838"/>
            <a:ext cx="1002089" cy="365125"/>
          </a:xfrm>
        </p:spPr>
        <p:txBody>
          <a:bodyPr/>
          <a:lstStyle/>
          <a:p>
            <a:pPr rtl="0"/>
            <a:r>
              <a:rPr lang="fr-FR" sz="1200" noProof="0" dirty="0">
                <a:latin typeface="Trebuchet MS" panose="020B0603020202020204" pitchFamily="34" charset="0"/>
              </a:rPr>
              <a:t>05/03/2024</a:t>
            </a:r>
            <a:endParaRPr lang="fr-FR" noProof="0" dirty="0">
              <a:latin typeface="Trebuchet MS" panose="020B0603020202020204" pitchFamily="34" charset="0"/>
            </a:endParaRPr>
          </a:p>
        </p:txBody>
      </p:sp>
      <p:sp>
        <p:nvSpPr>
          <p:cNvPr id="6" name="Espace réservé du pied de page 5">
            <a:extLst>
              <a:ext uri="{FF2B5EF4-FFF2-40B4-BE49-F238E27FC236}">
                <a16:creationId xmlns:a16="http://schemas.microsoft.com/office/drawing/2014/main" id="{75C56ABE-67A7-2CFC-E886-F7064DE3DE26}"/>
              </a:ext>
            </a:extLst>
          </p:cNvPr>
          <p:cNvSpPr>
            <a:spLocks noGrp="1"/>
          </p:cNvSpPr>
          <p:nvPr>
            <p:ph type="ftr" sz="quarter" idx="11"/>
          </p:nvPr>
        </p:nvSpPr>
        <p:spPr>
          <a:xfrm>
            <a:off x="5333633" y="6446838"/>
            <a:ext cx="1524735" cy="365125"/>
          </a:xfrm>
        </p:spPr>
        <p:txBody>
          <a:bodyPr/>
          <a:lstStyle/>
          <a:p>
            <a:pPr rtl="0"/>
            <a:r>
              <a:rPr lang="fr-FR" sz="1200" noProof="0" dirty="0">
                <a:latin typeface="Trebuchet MS" panose="020B0603020202020204" pitchFamily="34" charset="0"/>
              </a:rPr>
              <a:t>Copil société POD</a:t>
            </a:r>
          </a:p>
        </p:txBody>
      </p:sp>
      <p:pic>
        <p:nvPicPr>
          <p:cNvPr id="7" name="Image 6" descr="Une image contenant texte, capture d’écran, nombre, Police&#10;&#10;Description générée automatiquement">
            <a:extLst>
              <a:ext uri="{FF2B5EF4-FFF2-40B4-BE49-F238E27FC236}">
                <a16:creationId xmlns:a16="http://schemas.microsoft.com/office/drawing/2014/main" id="{8AA9E6DB-887F-AD78-659C-B9062387B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7360"/>
            <a:ext cx="12192000" cy="4685233"/>
          </a:xfrm>
          <a:prstGeom prst="rect">
            <a:avLst/>
          </a:prstGeom>
        </p:spPr>
      </p:pic>
    </p:spTree>
    <p:extLst>
      <p:ext uri="{BB962C8B-B14F-4D97-AF65-F5344CB8AC3E}">
        <p14:creationId xmlns:p14="http://schemas.microsoft.com/office/powerpoint/2010/main" val="26656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1B971-B1EC-AA7E-B025-191C6325F64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582882F-600A-8647-BAF0-1D5B7244BF12}"/>
              </a:ext>
            </a:extLst>
          </p:cNvPr>
          <p:cNvSpPr>
            <a:spLocks noGrp="1"/>
          </p:cNvSpPr>
          <p:nvPr>
            <p:ph type="title"/>
          </p:nvPr>
        </p:nvSpPr>
        <p:spPr/>
        <p:txBody>
          <a:bodyPr>
            <a:normAutofit/>
          </a:bodyPr>
          <a:lstStyle/>
          <a:p>
            <a:r>
              <a:rPr lang="fr-FR" sz="4000" dirty="0">
                <a:latin typeface="Trebuchet MS" panose="020B0603020202020204" pitchFamily="34" charset="0"/>
              </a:rPr>
              <a:t>Matrice des risques</a:t>
            </a:r>
          </a:p>
        </p:txBody>
      </p:sp>
      <p:sp>
        <p:nvSpPr>
          <p:cNvPr id="3" name="Espace réservé du numéro de diapositive 2">
            <a:extLst>
              <a:ext uri="{FF2B5EF4-FFF2-40B4-BE49-F238E27FC236}">
                <a16:creationId xmlns:a16="http://schemas.microsoft.com/office/drawing/2014/main" id="{9F899AB1-09A0-505A-2316-52E2AAF382BE}"/>
              </a:ext>
            </a:extLst>
          </p:cNvPr>
          <p:cNvSpPr>
            <a:spLocks noGrp="1"/>
          </p:cNvSpPr>
          <p:nvPr>
            <p:ph type="sldNum" sz="quarter" idx="12"/>
          </p:nvPr>
        </p:nvSpPr>
        <p:spPr>
          <a:xfrm>
            <a:off x="11810816" y="6446838"/>
            <a:ext cx="381184" cy="365125"/>
          </a:xfrm>
        </p:spPr>
        <p:txBody>
          <a:bodyPr/>
          <a:lstStyle/>
          <a:p>
            <a:pPr rtl="0"/>
            <a:fld id="{3A98EE3D-8CD1-4C3F-BD1C-C98C9596463C}" type="slidenum">
              <a:rPr lang="fr-FR" sz="1200" noProof="0" smtClean="0">
                <a:latin typeface="Trebuchet MS" panose="020B0603020202020204" pitchFamily="34" charset="0"/>
              </a:rPr>
              <a:t>19</a:t>
            </a:fld>
            <a:endParaRPr lang="fr-FR" noProof="0" dirty="0">
              <a:latin typeface="Trebuchet MS" panose="020B0603020202020204" pitchFamily="34" charset="0"/>
            </a:endParaRPr>
          </a:p>
        </p:txBody>
      </p:sp>
      <p:sp>
        <p:nvSpPr>
          <p:cNvPr id="4" name="Espace réservé de la date 3">
            <a:extLst>
              <a:ext uri="{FF2B5EF4-FFF2-40B4-BE49-F238E27FC236}">
                <a16:creationId xmlns:a16="http://schemas.microsoft.com/office/drawing/2014/main" id="{4D096FAF-3297-3726-9D08-6E6A8C3EC4D4}"/>
              </a:ext>
            </a:extLst>
          </p:cNvPr>
          <p:cNvSpPr>
            <a:spLocks noGrp="1"/>
          </p:cNvSpPr>
          <p:nvPr>
            <p:ph type="dt" sz="half" idx="10"/>
          </p:nvPr>
        </p:nvSpPr>
        <p:spPr>
          <a:xfrm>
            <a:off x="0" y="6446838"/>
            <a:ext cx="980056" cy="365125"/>
          </a:xfrm>
        </p:spPr>
        <p:txBody>
          <a:bodyPr/>
          <a:lstStyle/>
          <a:p>
            <a:pPr rtl="0"/>
            <a:r>
              <a:rPr lang="fr-FR" sz="1200" noProof="0" dirty="0">
                <a:latin typeface="Trebuchet MS" panose="020B0603020202020204" pitchFamily="34" charset="0"/>
              </a:rPr>
              <a:t>05/03/2024</a:t>
            </a:r>
          </a:p>
        </p:txBody>
      </p:sp>
      <p:sp>
        <p:nvSpPr>
          <p:cNvPr id="5" name="Espace réservé du pied de page 4">
            <a:extLst>
              <a:ext uri="{FF2B5EF4-FFF2-40B4-BE49-F238E27FC236}">
                <a16:creationId xmlns:a16="http://schemas.microsoft.com/office/drawing/2014/main" id="{2613041A-C104-196C-4D5B-4A19AE096F66}"/>
              </a:ext>
            </a:extLst>
          </p:cNvPr>
          <p:cNvSpPr>
            <a:spLocks noGrp="1"/>
          </p:cNvSpPr>
          <p:nvPr>
            <p:ph type="ftr" sz="quarter" idx="11"/>
          </p:nvPr>
        </p:nvSpPr>
        <p:spPr>
          <a:xfrm>
            <a:off x="5333633" y="6446838"/>
            <a:ext cx="1524735" cy="365125"/>
          </a:xfrm>
        </p:spPr>
        <p:txBody>
          <a:bodyPr/>
          <a:lstStyle/>
          <a:p>
            <a:pPr rtl="0"/>
            <a:r>
              <a:rPr lang="fr-FR" sz="1200" noProof="0" dirty="0">
                <a:latin typeface="Trebuchet MS" panose="020B0603020202020204" pitchFamily="34" charset="0"/>
              </a:rPr>
              <a:t>Copil société POD</a:t>
            </a:r>
          </a:p>
        </p:txBody>
      </p:sp>
      <p:graphicFrame>
        <p:nvGraphicFramePr>
          <p:cNvPr id="8" name="Tableau 2">
            <a:extLst>
              <a:ext uri="{FF2B5EF4-FFF2-40B4-BE49-F238E27FC236}">
                <a16:creationId xmlns:a16="http://schemas.microsoft.com/office/drawing/2014/main" id="{0BFE19D0-AA8B-FB49-38A9-1CB653E2DD1B}"/>
              </a:ext>
            </a:extLst>
          </p:cNvPr>
          <p:cNvGraphicFramePr>
            <a:graphicFrameLocks noGrp="1"/>
          </p:cNvGraphicFramePr>
          <p:nvPr>
            <p:extLst>
              <p:ext uri="{D42A27DB-BD31-4B8C-83A1-F6EECF244321}">
                <p14:modId xmlns:p14="http://schemas.microsoft.com/office/powerpoint/2010/main" val="682246098"/>
              </p:ext>
            </p:extLst>
          </p:nvPr>
        </p:nvGraphicFramePr>
        <p:xfrm>
          <a:off x="5934269" y="1733243"/>
          <a:ext cx="6288212" cy="4349460"/>
        </p:xfrm>
        <a:graphic>
          <a:graphicData uri="http://schemas.openxmlformats.org/drawingml/2006/table">
            <a:tbl>
              <a:tblPr firstRow="1" bandRow="1">
                <a:tableStyleId>{073A0DAA-6AF3-43AB-8588-CEC1D06C72B9}</a:tableStyleId>
              </a:tblPr>
              <a:tblGrid>
                <a:gridCol w="2164702">
                  <a:extLst>
                    <a:ext uri="{9D8B030D-6E8A-4147-A177-3AD203B41FA5}">
                      <a16:colId xmlns:a16="http://schemas.microsoft.com/office/drawing/2014/main" val="3342997830"/>
                    </a:ext>
                  </a:extLst>
                </a:gridCol>
                <a:gridCol w="1788607">
                  <a:extLst>
                    <a:ext uri="{9D8B030D-6E8A-4147-A177-3AD203B41FA5}">
                      <a16:colId xmlns:a16="http://schemas.microsoft.com/office/drawing/2014/main" val="4081453919"/>
                    </a:ext>
                  </a:extLst>
                </a:gridCol>
                <a:gridCol w="2334903">
                  <a:extLst>
                    <a:ext uri="{9D8B030D-6E8A-4147-A177-3AD203B41FA5}">
                      <a16:colId xmlns:a16="http://schemas.microsoft.com/office/drawing/2014/main" val="253470510"/>
                    </a:ext>
                  </a:extLst>
                </a:gridCol>
              </a:tblGrid>
              <a:tr h="244531">
                <a:tc>
                  <a:txBody>
                    <a:bodyPr/>
                    <a:lstStyle/>
                    <a:p>
                      <a:r>
                        <a:rPr lang="fr-FR" sz="1200" b="1" dirty="0">
                          <a:latin typeface="Trebuchet MS" panose="020B0603020202020204" pitchFamily="34" charset="0"/>
                          <a:cs typeface="Arial" panose="020B0604020202020204" pitchFamily="34" charset="0"/>
                        </a:rPr>
                        <a:t>Risques</a:t>
                      </a:r>
                    </a:p>
                  </a:txBody>
                  <a:tcPr/>
                </a:tc>
                <a:tc>
                  <a:txBody>
                    <a:bodyPr/>
                    <a:lstStyle/>
                    <a:p>
                      <a:r>
                        <a:rPr lang="fr-FR" sz="1200" b="0" u="sng" dirty="0">
                          <a:latin typeface="Trebuchet MS" panose="020B0603020202020204" pitchFamily="34" charset="0"/>
                          <a:cs typeface="Arial" panose="020B0604020202020204" pitchFamily="34" charset="0"/>
                        </a:rPr>
                        <a:t>Conséquences</a:t>
                      </a:r>
                    </a:p>
                  </a:txBody>
                  <a:tcPr/>
                </a:tc>
                <a:tc>
                  <a:txBody>
                    <a:bodyPr/>
                    <a:lstStyle/>
                    <a:p>
                      <a:r>
                        <a:rPr lang="fr-FR" sz="1200" b="0" i="1" dirty="0">
                          <a:latin typeface="Trebuchet MS" panose="020B0603020202020204" pitchFamily="34" charset="0"/>
                          <a:cs typeface="Arial" panose="020B0604020202020204" pitchFamily="34" charset="0"/>
                        </a:rPr>
                        <a:t>Mesures d’atténuation</a:t>
                      </a:r>
                    </a:p>
                  </a:txBody>
                  <a:tcPr/>
                </a:tc>
                <a:extLst>
                  <a:ext uri="{0D108BD9-81ED-4DB2-BD59-A6C34878D82A}">
                    <a16:rowId xmlns:a16="http://schemas.microsoft.com/office/drawing/2014/main" val="97038964"/>
                  </a:ext>
                </a:extLst>
              </a:tr>
              <a:tr h="570573">
                <a:tc>
                  <a:txBody>
                    <a:bodyPr/>
                    <a:lstStyle/>
                    <a:p>
                      <a:pPr marL="0" indent="0">
                        <a:buFont typeface="+mj-lt"/>
                        <a:buNone/>
                      </a:pPr>
                      <a:r>
                        <a:rPr lang="fr-FR" sz="1200" b="1" dirty="0">
                          <a:latin typeface="Trebuchet MS" panose="020B0603020202020204" pitchFamily="34" charset="0"/>
                          <a:cs typeface="Arial" panose="020B0604020202020204" pitchFamily="34" charset="0"/>
                        </a:rPr>
                        <a:t>(A) Risques de dépassement des délais</a:t>
                      </a:r>
                    </a:p>
                  </a:txBody>
                  <a:tcPr/>
                </a:tc>
                <a:tc>
                  <a:txBody>
                    <a:bodyPr/>
                    <a:lstStyle/>
                    <a:p>
                      <a:r>
                        <a:rPr lang="fr-FR" sz="1200" i="1" u="none" dirty="0">
                          <a:latin typeface="Trebuchet MS" panose="020B0603020202020204" pitchFamily="34" charset="0"/>
                          <a:cs typeface="Arial" panose="020B0604020202020204" pitchFamily="34" charset="0"/>
                        </a:rPr>
                        <a:t>Le client peut choisir une autre entreprise</a:t>
                      </a:r>
                    </a:p>
                  </a:txBody>
                  <a:tcPr/>
                </a:tc>
                <a:tc>
                  <a:txBody>
                    <a:bodyPr/>
                    <a:lstStyle/>
                    <a:p>
                      <a:r>
                        <a:rPr lang="fr-FR" sz="1200" b="1" i="1" u="none" dirty="0">
                          <a:latin typeface="Trebuchet MS" panose="020B0603020202020204" pitchFamily="34" charset="0"/>
                          <a:cs typeface="Arial" panose="020B0604020202020204" pitchFamily="34" charset="0"/>
                        </a:rPr>
                        <a:t>Élaborer un planning détaillé, gérer rigoureusement le calendrier</a:t>
                      </a:r>
                    </a:p>
                  </a:txBody>
                  <a:tcPr/>
                </a:tc>
                <a:extLst>
                  <a:ext uri="{0D108BD9-81ED-4DB2-BD59-A6C34878D82A}">
                    <a16:rowId xmlns:a16="http://schemas.microsoft.com/office/drawing/2014/main" val="108186876"/>
                  </a:ext>
                </a:extLst>
              </a:tr>
              <a:tr h="407552">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sz="1200" b="1" dirty="0">
                          <a:latin typeface="Trebuchet MS" panose="020B0603020202020204" pitchFamily="34" charset="0"/>
                          <a:cs typeface="Arial" panose="020B0604020202020204" pitchFamily="34" charset="0"/>
                        </a:rPr>
                        <a:t>(B) Risques de dépassement du budget</a:t>
                      </a:r>
                    </a:p>
                  </a:txBody>
                  <a:tcPr/>
                </a:tc>
                <a:tc>
                  <a:txBody>
                    <a:bodyPr/>
                    <a:lstStyle/>
                    <a:p>
                      <a:r>
                        <a:rPr lang="fr-FR" sz="1200" i="1" u="none" dirty="0">
                          <a:latin typeface="Trebuchet MS" panose="020B0603020202020204" pitchFamily="34" charset="0"/>
                          <a:cs typeface="Arial" panose="020B0604020202020204" pitchFamily="34" charset="0"/>
                        </a:rPr>
                        <a:t>Coût supplémentaire</a:t>
                      </a:r>
                    </a:p>
                  </a:txBody>
                  <a:tcPr/>
                </a:tc>
                <a:tc>
                  <a:txBody>
                    <a:bodyPr/>
                    <a:lstStyle/>
                    <a:p>
                      <a:r>
                        <a:rPr lang="fr-FR" sz="1200" b="1" i="1" u="none" dirty="0">
                          <a:latin typeface="Trebuchet MS" panose="020B0603020202020204" pitchFamily="34" charset="0"/>
                          <a:cs typeface="Arial" panose="020B0604020202020204" pitchFamily="34" charset="0"/>
                        </a:rPr>
                        <a:t>Nous avions prévu une enveloppe supplémentaire</a:t>
                      </a:r>
                    </a:p>
                  </a:txBody>
                  <a:tcPr/>
                </a:tc>
                <a:extLst>
                  <a:ext uri="{0D108BD9-81ED-4DB2-BD59-A6C34878D82A}">
                    <a16:rowId xmlns:a16="http://schemas.microsoft.com/office/drawing/2014/main" val="40012174"/>
                  </a:ext>
                </a:extLst>
              </a:tr>
              <a:tr h="570573">
                <a:tc>
                  <a:txBody>
                    <a:bodyPr/>
                    <a:lstStyle/>
                    <a:p>
                      <a:pPr marL="0" indent="0">
                        <a:buFont typeface="+mj-lt"/>
                        <a:buNone/>
                      </a:pPr>
                      <a:r>
                        <a:rPr lang="fr-FR" sz="1200" b="1" dirty="0">
                          <a:latin typeface="Trebuchet MS" panose="020B0603020202020204" pitchFamily="34" charset="0"/>
                          <a:cs typeface="Arial" panose="020B0604020202020204" pitchFamily="34" charset="0"/>
                        </a:rPr>
                        <a:t>(C) Risques techniques</a:t>
                      </a:r>
                    </a:p>
                  </a:txBody>
                  <a:tcPr/>
                </a:tc>
                <a:tc>
                  <a:txBody>
                    <a:bodyPr/>
                    <a:lstStyle/>
                    <a:p>
                      <a:r>
                        <a:rPr lang="fr-FR" sz="1200" i="1" u="none" dirty="0">
                          <a:latin typeface="Trebuchet MS" panose="020B0603020202020204" pitchFamily="34" charset="0"/>
                          <a:cs typeface="Arial" panose="020B0604020202020204" pitchFamily="34" charset="0"/>
                        </a:rPr>
                        <a:t>Ne permet pas la mise en place de l’ERP choisi</a:t>
                      </a:r>
                    </a:p>
                  </a:txBody>
                  <a:tcPr/>
                </a:tc>
                <a:tc>
                  <a:txBody>
                    <a:bodyPr/>
                    <a:lstStyle/>
                    <a:p>
                      <a:r>
                        <a:rPr lang="fr-FR" sz="1200" b="1" i="1" u="none" dirty="0">
                          <a:latin typeface="Trebuchet MS" panose="020B0603020202020204" pitchFamily="34" charset="0"/>
                          <a:cs typeface="Arial" panose="020B0604020202020204" pitchFamily="34" charset="0"/>
                        </a:rPr>
                        <a:t>Mettre en place un contrôle et des phases de tests pour anticiper ce risque</a:t>
                      </a:r>
                    </a:p>
                  </a:txBody>
                  <a:tcPr/>
                </a:tc>
                <a:extLst>
                  <a:ext uri="{0D108BD9-81ED-4DB2-BD59-A6C34878D82A}">
                    <a16:rowId xmlns:a16="http://schemas.microsoft.com/office/drawing/2014/main" val="2295657843"/>
                  </a:ext>
                </a:extLst>
              </a:tr>
              <a:tr h="656249">
                <a:tc>
                  <a:txBody>
                    <a:bodyPr/>
                    <a:lstStyle/>
                    <a:p>
                      <a:pPr marL="0" indent="0">
                        <a:buFont typeface="+mj-lt"/>
                        <a:buNone/>
                      </a:pPr>
                      <a:r>
                        <a:rPr lang="fr-FR" sz="1200" b="1" dirty="0">
                          <a:solidFill>
                            <a:schemeClr val="tx1"/>
                          </a:solidFill>
                          <a:latin typeface="Trebuchet MS" panose="020B0603020202020204" pitchFamily="34" charset="0"/>
                          <a:cs typeface="Arial" panose="020B0604020202020204" pitchFamily="34" charset="0"/>
                        </a:rPr>
                        <a:t>(D) Risques de dépendance</a:t>
                      </a:r>
                    </a:p>
                  </a:txBody>
                  <a:tcPr/>
                </a:tc>
                <a:tc>
                  <a:txBody>
                    <a:bodyPr/>
                    <a:lstStyle/>
                    <a:p>
                      <a:r>
                        <a:rPr lang="fr-FR" sz="1200" i="1" u="none" dirty="0">
                          <a:solidFill>
                            <a:schemeClr val="tx1"/>
                          </a:solidFill>
                          <a:latin typeface="Trebuchet MS" panose="020B0603020202020204" pitchFamily="34" charset="0"/>
                          <a:cs typeface="Arial" panose="020B0604020202020204" pitchFamily="34" charset="0"/>
                        </a:rPr>
                        <a:t>Ne pas pouvoir avancer sur d’autre tâches</a:t>
                      </a:r>
                    </a:p>
                  </a:txBody>
                  <a:tcPr/>
                </a:tc>
                <a:tc>
                  <a:txBody>
                    <a:bodyPr/>
                    <a:lstStyle/>
                    <a:p>
                      <a:r>
                        <a:rPr lang="fr-FR" sz="1200" b="1" i="1" dirty="0">
                          <a:solidFill>
                            <a:schemeClr val="tx1"/>
                          </a:solidFill>
                          <a:latin typeface="Trebuchet MS" panose="020B0603020202020204" pitchFamily="34" charset="0"/>
                          <a:cs typeface="Arial" panose="020B0604020202020204" pitchFamily="34" charset="0"/>
                        </a:rPr>
                        <a:t>Augmenter les ressources pour permettre d’avancer efficacement</a:t>
                      </a:r>
                    </a:p>
                  </a:txBody>
                  <a:tcPr/>
                </a:tc>
                <a:extLst>
                  <a:ext uri="{0D108BD9-81ED-4DB2-BD59-A6C34878D82A}">
                    <a16:rowId xmlns:a16="http://schemas.microsoft.com/office/drawing/2014/main" val="2651249569"/>
                  </a:ext>
                </a:extLst>
              </a:tr>
              <a:tr h="570573">
                <a:tc>
                  <a:txBody>
                    <a:bodyPr/>
                    <a:lstStyle/>
                    <a:p>
                      <a:pPr marL="0" indent="0">
                        <a:buFont typeface="+mj-lt"/>
                        <a:buNone/>
                      </a:pPr>
                      <a:r>
                        <a:rPr lang="fr-FR" sz="1200" b="1" dirty="0">
                          <a:latin typeface="Trebuchet MS" panose="020B0603020202020204" pitchFamily="34" charset="0"/>
                          <a:cs typeface="Arial" panose="020B0604020202020204" pitchFamily="34" charset="0"/>
                        </a:rPr>
                        <a:t>(E) Risques de résistance au changement</a:t>
                      </a:r>
                    </a:p>
                  </a:txBody>
                  <a:tcPr/>
                </a:tc>
                <a:tc>
                  <a:txBody>
                    <a:bodyPr/>
                    <a:lstStyle/>
                    <a:p>
                      <a:r>
                        <a:rPr lang="fr-FR" sz="1200" i="1" u="none" dirty="0">
                          <a:latin typeface="Trebuchet MS" panose="020B0603020202020204" pitchFamily="34" charset="0"/>
                          <a:cs typeface="Arial" panose="020B0604020202020204" pitchFamily="34" charset="0"/>
                        </a:rPr>
                        <a:t>La société POD peut choisir de ne pas mettre en place l’ERP</a:t>
                      </a:r>
                    </a:p>
                  </a:txBody>
                  <a:tcPr/>
                </a:tc>
                <a:tc>
                  <a:txBody>
                    <a:bodyPr/>
                    <a:lstStyle/>
                    <a:p>
                      <a:r>
                        <a:rPr lang="fr-FR" sz="1200" b="1" i="1" dirty="0">
                          <a:latin typeface="Trebuchet MS" panose="020B0603020202020204" pitchFamily="34" charset="0"/>
                          <a:cs typeface="Arial" panose="020B0604020202020204" pitchFamily="34" charset="0"/>
                        </a:rPr>
                        <a:t>Mettre en place des formations et des tutoriels en vidéo et réaliser un suivi</a:t>
                      </a:r>
                    </a:p>
                  </a:txBody>
                  <a:tcPr/>
                </a:tc>
                <a:extLst>
                  <a:ext uri="{0D108BD9-81ED-4DB2-BD59-A6C34878D82A}">
                    <a16:rowId xmlns:a16="http://schemas.microsoft.com/office/drawing/2014/main" val="11808735"/>
                  </a:ext>
                </a:extLst>
              </a:tr>
              <a:tr h="1041451">
                <a:tc>
                  <a:txBody>
                    <a:bodyPr/>
                    <a:lstStyle/>
                    <a:p>
                      <a:pPr marL="0" indent="0">
                        <a:buFont typeface="+mj-lt"/>
                        <a:buNone/>
                      </a:pPr>
                      <a:r>
                        <a:rPr lang="fr-FR" sz="1200" b="1" dirty="0">
                          <a:solidFill>
                            <a:schemeClr val="tx1"/>
                          </a:solidFill>
                          <a:latin typeface="Trebuchet MS" panose="020B0603020202020204" pitchFamily="34" charset="0"/>
                          <a:cs typeface="Arial" panose="020B0604020202020204" pitchFamily="34" charset="0"/>
                        </a:rPr>
                        <a:t>(F) Risques de sécurité</a:t>
                      </a:r>
                    </a:p>
                  </a:txBody>
                  <a:tcPr/>
                </a:tc>
                <a:tc>
                  <a:txBody>
                    <a:bodyPr/>
                    <a:lstStyle/>
                    <a:p>
                      <a:r>
                        <a:rPr lang="fr-FR" sz="1200" i="1" u="none" dirty="0">
                          <a:solidFill>
                            <a:schemeClr val="tx1"/>
                          </a:solidFill>
                          <a:latin typeface="Trebuchet MS" panose="020B0603020202020204" pitchFamily="34" charset="0"/>
                          <a:cs typeface="Arial" panose="020B0604020202020204" pitchFamily="34" charset="0"/>
                        </a:rPr>
                        <a:t>Divulgation non autorisée d'informations sensibles</a:t>
                      </a:r>
                    </a:p>
                  </a:txBody>
                  <a:tcPr/>
                </a:tc>
                <a:tc>
                  <a:txBody>
                    <a:bodyPr/>
                    <a:lstStyle/>
                    <a:p>
                      <a:r>
                        <a:rPr lang="fr-FR" sz="1200" b="1" i="1" u="none" dirty="0">
                          <a:solidFill>
                            <a:schemeClr val="tx1"/>
                          </a:solidFill>
                          <a:latin typeface="Trebuchet MS" panose="020B0603020202020204" pitchFamily="34" charset="0"/>
                          <a:cs typeface="Arial" panose="020B0604020202020204" pitchFamily="34" charset="0"/>
                          <a:sym typeface="Wingdings" panose="05000000000000000000" pitchFamily="2" charset="2"/>
                        </a:rPr>
                        <a:t>Mise en place d'une politique de sécurité, sécurisation des données</a:t>
                      </a:r>
                    </a:p>
                  </a:txBody>
                  <a:tcPr/>
                </a:tc>
                <a:extLst>
                  <a:ext uri="{0D108BD9-81ED-4DB2-BD59-A6C34878D82A}">
                    <a16:rowId xmlns:a16="http://schemas.microsoft.com/office/drawing/2014/main" val="3520846752"/>
                  </a:ext>
                </a:extLst>
              </a:tr>
            </a:tbl>
          </a:graphicData>
        </a:graphic>
      </p:graphicFrame>
      <p:pic>
        <p:nvPicPr>
          <p:cNvPr id="18" name="Image 17" descr="Une image contenant texte, capture d’écran, nombre, Parallèle&#10;&#10;Description générée automatiquement">
            <a:extLst>
              <a:ext uri="{FF2B5EF4-FFF2-40B4-BE49-F238E27FC236}">
                <a16:creationId xmlns:a16="http://schemas.microsoft.com/office/drawing/2014/main" id="{0041BDC6-7368-BE38-8C3B-67A43CFB3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90" y="1733243"/>
            <a:ext cx="5359005" cy="2953298"/>
          </a:xfrm>
          <a:prstGeom prst="rect">
            <a:avLst/>
          </a:prstGeom>
        </p:spPr>
      </p:pic>
      <p:sp>
        <p:nvSpPr>
          <p:cNvPr id="11" name="Ellipse 10">
            <a:extLst>
              <a:ext uri="{FF2B5EF4-FFF2-40B4-BE49-F238E27FC236}">
                <a16:creationId xmlns:a16="http://schemas.microsoft.com/office/drawing/2014/main" id="{6B3D81C6-324F-DBBD-52A1-F898FDAA0C74}"/>
              </a:ext>
            </a:extLst>
          </p:cNvPr>
          <p:cNvSpPr/>
          <p:nvPr/>
        </p:nvSpPr>
        <p:spPr>
          <a:xfrm>
            <a:off x="5100551" y="2828400"/>
            <a:ext cx="355600" cy="355600"/>
          </a:xfrm>
          <a:prstGeom prst="ellipse">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A</a:t>
            </a:r>
          </a:p>
        </p:txBody>
      </p:sp>
      <p:sp>
        <p:nvSpPr>
          <p:cNvPr id="12" name="Ellipse 11">
            <a:extLst>
              <a:ext uri="{FF2B5EF4-FFF2-40B4-BE49-F238E27FC236}">
                <a16:creationId xmlns:a16="http://schemas.microsoft.com/office/drawing/2014/main" id="{2AC05639-4A7B-F75E-42EB-9D2B1845A6DA}"/>
              </a:ext>
            </a:extLst>
          </p:cNvPr>
          <p:cNvSpPr/>
          <p:nvPr/>
        </p:nvSpPr>
        <p:spPr>
          <a:xfrm>
            <a:off x="2416093" y="4159529"/>
            <a:ext cx="355600" cy="355600"/>
          </a:xfrm>
          <a:prstGeom prst="ellipse">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B</a:t>
            </a:r>
          </a:p>
        </p:txBody>
      </p:sp>
      <p:sp>
        <p:nvSpPr>
          <p:cNvPr id="13" name="Ellipse 12">
            <a:extLst>
              <a:ext uri="{FF2B5EF4-FFF2-40B4-BE49-F238E27FC236}">
                <a16:creationId xmlns:a16="http://schemas.microsoft.com/office/drawing/2014/main" id="{27C5A921-064A-28E7-EF47-7E8EC4BCF2A0}"/>
              </a:ext>
            </a:extLst>
          </p:cNvPr>
          <p:cNvSpPr/>
          <p:nvPr/>
        </p:nvSpPr>
        <p:spPr>
          <a:xfrm>
            <a:off x="5469623" y="2828400"/>
            <a:ext cx="355600" cy="355600"/>
          </a:xfrm>
          <a:prstGeom prst="ellipse">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C</a:t>
            </a:r>
          </a:p>
        </p:txBody>
      </p:sp>
      <p:sp>
        <p:nvSpPr>
          <p:cNvPr id="14" name="Ellipse 13">
            <a:extLst>
              <a:ext uri="{FF2B5EF4-FFF2-40B4-BE49-F238E27FC236}">
                <a16:creationId xmlns:a16="http://schemas.microsoft.com/office/drawing/2014/main" id="{A3749452-2424-5EF8-8D93-96BED5DF56BA}"/>
              </a:ext>
            </a:extLst>
          </p:cNvPr>
          <p:cNvSpPr/>
          <p:nvPr/>
        </p:nvSpPr>
        <p:spPr>
          <a:xfrm>
            <a:off x="3105443" y="3478214"/>
            <a:ext cx="355600" cy="355600"/>
          </a:xfrm>
          <a:prstGeom prst="ellipse">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D</a:t>
            </a:r>
          </a:p>
        </p:txBody>
      </p:sp>
      <p:sp>
        <p:nvSpPr>
          <p:cNvPr id="15" name="Ellipse 14">
            <a:extLst>
              <a:ext uri="{FF2B5EF4-FFF2-40B4-BE49-F238E27FC236}">
                <a16:creationId xmlns:a16="http://schemas.microsoft.com/office/drawing/2014/main" id="{AEFC9F34-3CB0-120D-FDB8-6062954850E2}"/>
              </a:ext>
            </a:extLst>
          </p:cNvPr>
          <p:cNvSpPr/>
          <p:nvPr/>
        </p:nvSpPr>
        <p:spPr>
          <a:xfrm>
            <a:off x="3524718" y="3478214"/>
            <a:ext cx="355600" cy="355600"/>
          </a:xfrm>
          <a:prstGeom prst="ellipse">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E</a:t>
            </a:r>
          </a:p>
        </p:txBody>
      </p:sp>
      <p:sp>
        <p:nvSpPr>
          <p:cNvPr id="16" name="Ellipse 15">
            <a:extLst>
              <a:ext uri="{FF2B5EF4-FFF2-40B4-BE49-F238E27FC236}">
                <a16:creationId xmlns:a16="http://schemas.microsoft.com/office/drawing/2014/main" id="{65170462-8B70-056F-5431-1798341032FE}"/>
              </a:ext>
            </a:extLst>
          </p:cNvPr>
          <p:cNvSpPr/>
          <p:nvPr/>
        </p:nvSpPr>
        <p:spPr>
          <a:xfrm>
            <a:off x="4379841" y="2828400"/>
            <a:ext cx="355600" cy="355600"/>
          </a:xfrm>
          <a:prstGeom prst="ellipse">
            <a:avLst/>
          </a:prstGeom>
          <a:solidFill>
            <a:schemeClr val="tx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F</a:t>
            </a:r>
          </a:p>
        </p:txBody>
      </p:sp>
    </p:spTree>
    <p:extLst>
      <p:ext uri="{BB962C8B-B14F-4D97-AF65-F5344CB8AC3E}">
        <p14:creationId xmlns:p14="http://schemas.microsoft.com/office/powerpoint/2010/main" val="248214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heel(1)">
                                      <p:cBhvr>
                                        <p:cTn id="12" dur="2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anim calcmode="lin" valueType="num">
                                      <p:cBhvr>
                                        <p:cTn id="18" dur="2000" fill="hold"/>
                                        <p:tgtEl>
                                          <p:spTgt spid="11"/>
                                        </p:tgtEl>
                                        <p:attrNameLst>
                                          <p:attrName>ppt_w</p:attrName>
                                        </p:attrNameLst>
                                      </p:cBhvr>
                                      <p:tavLst>
                                        <p:tav tm="0" fmla="#ppt_w*sin(2.5*pi*$)">
                                          <p:val>
                                            <p:fltVal val="0"/>
                                          </p:val>
                                        </p:tav>
                                        <p:tav tm="100000">
                                          <p:val>
                                            <p:fltVal val="1"/>
                                          </p:val>
                                        </p:tav>
                                      </p:tavLst>
                                    </p:anim>
                                    <p:anim calcmode="lin" valueType="num">
                                      <p:cBhvr>
                                        <p:cTn id="19"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45"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000"/>
                                        <p:tgtEl>
                                          <p:spTgt spid="12"/>
                                        </p:tgtEl>
                                      </p:cBhvr>
                                    </p:animEffect>
                                    <p:anim calcmode="lin" valueType="num">
                                      <p:cBhvr>
                                        <p:cTn id="25" dur="2000" fill="hold"/>
                                        <p:tgtEl>
                                          <p:spTgt spid="12"/>
                                        </p:tgtEl>
                                        <p:attrNameLst>
                                          <p:attrName>ppt_w</p:attrName>
                                        </p:attrNameLst>
                                      </p:cBhvr>
                                      <p:tavLst>
                                        <p:tav tm="0" fmla="#ppt_w*sin(2.5*pi*$)">
                                          <p:val>
                                            <p:fltVal val="0"/>
                                          </p:val>
                                        </p:tav>
                                        <p:tav tm="100000">
                                          <p:val>
                                            <p:fltVal val="1"/>
                                          </p:val>
                                        </p:tav>
                                      </p:tavLst>
                                    </p:anim>
                                    <p:anim calcmode="lin" valueType="num">
                                      <p:cBhvr>
                                        <p:cTn id="26" dur="2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000"/>
                                        <p:tgtEl>
                                          <p:spTgt spid="13"/>
                                        </p:tgtEl>
                                      </p:cBhvr>
                                    </p:animEffect>
                                    <p:anim calcmode="lin" valueType="num">
                                      <p:cBhvr>
                                        <p:cTn id="32" dur="2000" fill="hold"/>
                                        <p:tgtEl>
                                          <p:spTgt spid="13"/>
                                        </p:tgtEl>
                                        <p:attrNameLst>
                                          <p:attrName>ppt_w</p:attrName>
                                        </p:attrNameLst>
                                      </p:cBhvr>
                                      <p:tavLst>
                                        <p:tav tm="0" fmla="#ppt_w*sin(2.5*pi*$)">
                                          <p:val>
                                            <p:fltVal val="0"/>
                                          </p:val>
                                        </p:tav>
                                        <p:tav tm="100000">
                                          <p:val>
                                            <p:fltVal val="1"/>
                                          </p:val>
                                        </p:tav>
                                      </p:tavLst>
                                    </p:anim>
                                    <p:anim calcmode="lin" valueType="num">
                                      <p:cBhvr>
                                        <p:cTn id="3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45"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2000"/>
                                        <p:tgtEl>
                                          <p:spTgt spid="14"/>
                                        </p:tgtEl>
                                      </p:cBhvr>
                                    </p:animEffect>
                                    <p:anim calcmode="lin" valueType="num">
                                      <p:cBhvr>
                                        <p:cTn id="39" dur="2000" fill="hold"/>
                                        <p:tgtEl>
                                          <p:spTgt spid="14"/>
                                        </p:tgtEl>
                                        <p:attrNameLst>
                                          <p:attrName>ppt_w</p:attrName>
                                        </p:attrNameLst>
                                      </p:cBhvr>
                                      <p:tavLst>
                                        <p:tav tm="0" fmla="#ppt_w*sin(2.5*pi*$)">
                                          <p:val>
                                            <p:fltVal val="0"/>
                                          </p:val>
                                        </p:tav>
                                        <p:tav tm="100000">
                                          <p:val>
                                            <p:fltVal val="1"/>
                                          </p:val>
                                        </p:tav>
                                      </p:tavLst>
                                    </p:anim>
                                    <p:anim calcmode="lin" valueType="num">
                                      <p:cBhvr>
                                        <p:cTn id="40" dur="20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45"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2000"/>
                                        <p:tgtEl>
                                          <p:spTgt spid="15"/>
                                        </p:tgtEl>
                                      </p:cBhvr>
                                    </p:animEffect>
                                    <p:anim calcmode="lin" valueType="num">
                                      <p:cBhvr>
                                        <p:cTn id="46" dur="2000" fill="hold"/>
                                        <p:tgtEl>
                                          <p:spTgt spid="15"/>
                                        </p:tgtEl>
                                        <p:attrNameLst>
                                          <p:attrName>ppt_w</p:attrName>
                                        </p:attrNameLst>
                                      </p:cBhvr>
                                      <p:tavLst>
                                        <p:tav tm="0" fmla="#ppt_w*sin(2.5*pi*$)">
                                          <p:val>
                                            <p:fltVal val="0"/>
                                          </p:val>
                                        </p:tav>
                                        <p:tav tm="100000">
                                          <p:val>
                                            <p:fltVal val="1"/>
                                          </p:val>
                                        </p:tav>
                                      </p:tavLst>
                                    </p:anim>
                                    <p:anim calcmode="lin" valueType="num">
                                      <p:cBhvr>
                                        <p:cTn id="47" dur="20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45"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2000"/>
                                        <p:tgtEl>
                                          <p:spTgt spid="16"/>
                                        </p:tgtEl>
                                      </p:cBhvr>
                                    </p:animEffect>
                                    <p:anim calcmode="lin" valueType="num">
                                      <p:cBhvr>
                                        <p:cTn id="53" dur="2000" fill="hold"/>
                                        <p:tgtEl>
                                          <p:spTgt spid="16"/>
                                        </p:tgtEl>
                                        <p:attrNameLst>
                                          <p:attrName>ppt_w</p:attrName>
                                        </p:attrNameLst>
                                      </p:cBhvr>
                                      <p:tavLst>
                                        <p:tav tm="0" fmla="#ppt_w*sin(2.5*pi*$)">
                                          <p:val>
                                            <p:fltVal val="0"/>
                                          </p:val>
                                        </p:tav>
                                        <p:tav tm="100000">
                                          <p:val>
                                            <p:fltVal val="1"/>
                                          </p:val>
                                        </p:tav>
                                      </p:tavLst>
                                    </p:anim>
                                    <p:anim calcmode="lin" valueType="num">
                                      <p:cBhvr>
                                        <p:cTn id="54" dur="20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96CE3-45D7-02FB-F8BB-4D517D33C9B9}"/>
            </a:ext>
          </a:extLst>
        </p:cNvPr>
        <p:cNvGrpSpPr/>
        <p:nvPr/>
      </p:nvGrpSpPr>
      <p:grpSpPr>
        <a:xfrm>
          <a:off x="0" y="0"/>
          <a:ext cx="0" cy="0"/>
          <a:chOff x="0" y="0"/>
          <a:chExt cx="0" cy="0"/>
        </a:xfrm>
      </p:grpSpPr>
      <p:sp>
        <p:nvSpPr>
          <p:cNvPr id="7" name="Titre 6">
            <a:extLst>
              <a:ext uri="{FF2B5EF4-FFF2-40B4-BE49-F238E27FC236}">
                <a16:creationId xmlns:a16="http://schemas.microsoft.com/office/drawing/2014/main" id="{B29242ED-489C-E72D-B614-B8604717A1D7}"/>
              </a:ext>
            </a:extLst>
          </p:cNvPr>
          <p:cNvSpPr>
            <a:spLocks noGrp="1"/>
          </p:cNvSpPr>
          <p:nvPr>
            <p:ph type="title"/>
          </p:nvPr>
        </p:nvSpPr>
        <p:spPr/>
        <p:txBody>
          <a:bodyPr rtlCol="0">
            <a:normAutofit/>
          </a:bodyPr>
          <a:lstStyle/>
          <a:p>
            <a:pPr rtl="0"/>
            <a:r>
              <a:rPr lang="fr-FR" sz="3600" dirty="0">
                <a:latin typeface="Trebuchet MS" panose="020B0603020202020204" pitchFamily="34" charset="0"/>
                <a:cs typeface="Traditional Arabic" panose="020F0502020204030204" pitchFamily="18" charset="-78"/>
              </a:rPr>
              <a:t>Ordre du jour</a:t>
            </a:r>
          </a:p>
        </p:txBody>
      </p:sp>
      <p:sp>
        <p:nvSpPr>
          <p:cNvPr id="2" name="Espace réservé du numéro de diapositive 1">
            <a:extLst>
              <a:ext uri="{FF2B5EF4-FFF2-40B4-BE49-F238E27FC236}">
                <a16:creationId xmlns:a16="http://schemas.microsoft.com/office/drawing/2014/main" id="{5BA96D0A-9F1A-156A-CD0D-73C4BAC02CF7}"/>
              </a:ext>
            </a:extLst>
          </p:cNvPr>
          <p:cNvSpPr>
            <a:spLocks noGrp="1"/>
          </p:cNvSpPr>
          <p:nvPr>
            <p:ph type="sldNum" sz="quarter" idx="12"/>
          </p:nvPr>
        </p:nvSpPr>
        <p:spPr>
          <a:xfrm>
            <a:off x="11876918" y="6446838"/>
            <a:ext cx="315082" cy="365125"/>
          </a:xfrm>
        </p:spPr>
        <p:txBody>
          <a:bodyPr/>
          <a:lstStyle/>
          <a:p>
            <a:pPr rtl="0"/>
            <a:fld id="{3A98EE3D-8CD1-4C3F-BD1C-C98C9596463C}" type="slidenum">
              <a:rPr lang="fr-FR" sz="1200" noProof="0" smtClean="0">
                <a:latin typeface="Trebuchet MS" panose="020B0603020202020204" pitchFamily="34" charset="0"/>
              </a:rPr>
              <a:pPr rtl="0"/>
              <a:t>2</a:t>
            </a:fld>
            <a:endParaRPr lang="fr-FR" sz="1200" noProof="0" dirty="0">
              <a:latin typeface="Trebuchet MS" panose="020B0603020202020204" pitchFamily="34" charset="0"/>
            </a:endParaRPr>
          </a:p>
        </p:txBody>
      </p:sp>
      <p:sp>
        <p:nvSpPr>
          <p:cNvPr id="6" name="Espace réservé de la date 5">
            <a:extLst>
              <a:ext uri="{FF2B5EF4-FFF2-40B4-BE49-F238E27FC236}">
                <a16:creationId xmlns:a16="http://schemas.microsoft.com/office/drawing/2014/main" id="{E0AEDCA5-F104-F0E6-3B14-D8F03158E302}"/>
              </a:ext>
            </a:extLst>
          </p:cNvPr>
          <p:cNvSpPr>
            <a:spLocks noGrp="1"/>
          </p:cNvSpPr>
          <p:nvPr>
            <p:ph type="dt" sz="half" idx="10"/>
          </p:nvPr>
        </p:nvSpPr>
        <p:spPr>
          <a:xfrm>
            <a:off x="0" y="6446838"/>
            <a:ext cx="1006207" cy="365125"/>
          </a:xfrm>
        </p:spPr>
        <p:txBody>
          <a:bodyPr/>
          <a:lstStyle/>
          <a:p>
            <a:pPr rtl="0"/>
            <a:r>
              <a:rPr lang="fr-FR" sz="1200" noProof="0" dirty="0">
                <a:latin typeface="Trebuchet MS" panose="020B0603020202020204" pitchFamily="34" charset="0"/>
              </a:rPr>
              <a:t>05/03/2024</a:t>
            </a:r>
          </a:p>
        </p:txBody>
      </p:sp>
      <p:sp>
        <p:nvSpPr>
          <p:cNvPr id="9" name="Espace réservé du pied de page 8">
            <a:extLst>
              <a:ext uri="{FF2B5EF4-FFF2-40B4-BE49-F238E27FC236}">
                <a16:creationId xmlns:a16="http://schemas.microsoft.com/office/drawing/2014/main" id="{3561B462-CA47-76A5-8E59-23B585CFFAE6}"/>
              </a:ext>
            </a:extLst>
          </p:cNvPr>
          <p:cNvSpPr>
            <a:spLocks noGrp="1"/>
          </p:cNvSpPr>
          <p:nvPr>
            <p:ph type="ftr" sz="quarter" idx="11"/>
          </p:nvPr>
        </p:nvSpPr>
        <p:spPr>
          <a:xfrm>
            <a:off x="5322892" y="6446838"/>
            <a:ext cx="1546217" cy="365125"/>
          </a:xfrm>
        </p:spPr>
        <p:txBody>
          <a:bodyPr/>
          <a:lstStyle/>
          <a:p>
            <a:pPr rtl="0"/>
            <a:r>
              <a:rPr lang="fr-FR" sz="1200" noProof="0" dirty="0">
                <a:latin typeface="Trebuchet MS" panose="020B0603020202020204" pitchFamily="34" charset="0"/>
              </a:rPr>
              <a:t>Copil société POD</a:t>
            </a:r>
          </a:p>
        </p:txBody>
      </p:sp>
      <p:sp>
        <p:nvSpPr>
          <p:cNvPr id="4" name="ZoneTexte 3">
            <a:extLst>
              <a:ext uri="{FF2B5EF4-FFF2-40B4-BE49-F238E27FC236}">
                <a16:creationId xmlns:a16="http://schemas.microsoft.com/office/drawing/2014/main" id="{08B10B26-6D7A-728A-92FC-8001984BBCBE}"/>
              </a:ext>
            </a:extLst>
          </p:cNvPr>
          <p:cNvSpPr txBox="1"/>
          <p:nvPr/>
        </p:nvSpPr>
        <p:spPr>
          <a:xfrm>
            <a:off x="5380265" y="731427"/>
            <a:ext cx="6920592" cy="5539978"/>
          </a:xfrm>
          <a:prstGeom prst="rect">
            <a:avLst/>
          </a:prstGeom>
          <a:noFill/>
        </p:spPr>
        <p:txBody>
          <a:bodyPr wrap="square">
            <a:spAutoFit/>
          </a:bodyPr>
          <a:lstStyle/>
          <a:p>
            <a:pPr>
              <a:lnSpc>
                <a:spcPct val="80000"/>
              </a:lnSpc>
              <a:spcBef>
                <a:spcPct val="25000"/>
              </a:spcBef>
              <a:spcAft>
                <a:spcPct val="25000"/>
              </a:spcAft>
            </a:pPr>
            <a:r>
              <a:rPr lang="fr-FR" altLang="fr-FR" sz="2000" dirty="0">
                <a:latin typeface="Trebuchet MS" panose="020B0603020202020204" pitchFamily="34" charset="0"/>
              </a:rPr>
              <a:t>Introduction</a:t>
            </a:r>
          </a:p>
          <a:p>
            <a:pPr marL="285750" indent="-285750">
              <a:lnSpc>
                <a:spcPct val="80000"/>
              </a:lnSpc>
              <a:spcBef>
                <a:spcPct val="25000"/>
              </a:spcBef>
              <a:spcAft>
                <a:spcPct val="25000"/>
              </a:spcAft>
              <a:buFont typeface="Wingdings" panose="05000000000000000000" pitchFamily="2" charset="2"/>
              <a:buChar char="v"/>
            </a:pPr>
            <a:r>
              <a:rPr lang="fr-FR" altLang="fr-FR" sz="2000" dirty="0">
                <a:latin typeface="Trebuchet MS" panose="020B0603020202020204" pitchFamily="34" charset="0"/>
              </a:rPr>
              <a:t>Partie 1</a:t>
            </a:r>
          </a:p>
          <a:p>
            <a:pPr lvl="1">
              <a:lnSpc>
                <a:spcPct val="80000"/>
              </a:lnSpc>
              <a:spcBef>
                <a:spcPct val="25000"/>
              </a:spcBef>
              <a:spcAft>
                <a:spcPct val="25000"/>
              </a:spcAft>
            </a:pPr>
            <a:r>
              <a:rPr lang="fr-FR" altLang="fr-FR" sz="2000" dirty="0">
                <a:latin typeface="Trebuchet MS" panose="020B0603020202020204" pitchFamily="34" charset="0"/>
              </a:rPr>
              <a:t>Situation globale du projet choix d’un ERP pour POD</a:t>
            </a:r>
          </a:p>
          <a:p>
            <a:pPr lvl="1">
              <a:lnSpc>
                <a:spcPct val="80000"/>
              </a:lnSpc>
              <a:spcBef>
                <a:spcPct val="25000"/>
              </a:spcBef>
              <a:spcAft>
                <a:spcPct val="25000"/>
              </a:spcAft>
            </a:pPr>
            <a:r>
              <a:rPr lang="fr-FR" altLang="fr-FR" sz="2000" dirty="0">
                <a:latin typeface="Trebuchet MS" panose="020B0603020202020204" pitchFamily="34" charset="0"/>
              </a:rPr>
              <a:t>Etat d’avancement du projet</a:t>
            </a:r>
          </a:p>
          <a:p>
            <a:pPr marL="285750" indent="-285750">
              <a:lnSpc>
                <a:spcPct val="80000"/>
              </a:lnSpc>
              <a:spcBef>
                <a:spcPct val="25000"/>
              </a:spcBef>
              <a:spcAft>
                <a:spcPct val="25000"/>
              </a:spcAft>
              <a:buFont typeface="Wingdings" panose="05000000000000000000" pitchFamily="2" charset="2"/>
              <a:buChar char="v"/>
            </a:pPr>
            <a:r>
              <a:rPr lang="fr-FR" altLang="fr-FR" sz="2000" dirty="0">
                <a:latin typeface="Trebuchet MS" panose="020B0603020202020204" pitchFamily="34" charset="0"/>
              </a:rPr>
              <a:t>Partie 2</a:t>
            </a:r>
          </a:p>
          <a:p>
            <a:pPr lvl="1">
              <a:lnSpc>
                <a:spcPct val="80000"/>
              </a:lnSpc>
              <a:spcBef>
                <a:spcPct val="25000"/>
              </a:spcBef>
              <a:spcAft>
                <a:spcPct val="25000"/>
              </a:spcAft>
            </a:pPr>
            <a:r>
              <a:rPr lang="fr-FR" altLang="fr-FR" sz="2000" dirty="0">
                <a:latin typeface="Trebuchet MS" panose="020B0603020202020204" pitchFamily="34" charset="0"/>
              </a:rPr>
              <a:t>Avancement planning et charges du projet POD </a:t>
            </a:r>
          </a:p>
          <a:p>
            <a:pPr lvl="1">
              <a:lnSpc>
                <a:spcPct val="80000"/>
              </a:lnSpc>
              <a:spcBef>
                <a:spcPct val="25000"/>
              </a:spcBef>
              <a:spcAft>
                <a:spcPct val="25000"/>
              </a:spcAft>
            </a:pPr>
            <a:r>
              <a:rPr lang="fr-FR" altLang="fr-FR" sz="2000" dirty="0">
                <a:latin typeface="Trebuchet MS" panose="020B0603020202020204" pitchFamily="34" charset="0"/>
              </a:rPr>
              <a:t>Planning</a:t>
            </a:r>
          </a:p>
          <a:p>
            <a:pPr lvl="1">
              <a:lnSpc>
                <a:spcPct val="80000"/>
              </a:lnSpc>
              <a:spcBef>
                <a:spcPct val="25000"/>
              </a:spcBef>
              <a:spcAft>
                <a:spcPct val="25000"/>
              </a:spcAft>
            </a:pPr>
            <a:r>
              <a:rPr lang="fr-FR" altLang="fr-FR" sz="2000" dirty="0">
                <a:latin typeface="Trebuchet MS" panose="020B0603020202020204" pitchFamily="34" charset="0"/>
              </a:rPr>
              <a:t>Plan d’actions</a:t>
            </a:r>
          </a:p>
          <a:p>
            <a:pPr lvl="1">
              <a:lnSpc>
                <a:spcPct val="80000"/>
              </a:lnSpc>
              <a:spcBef>
                <a:spcPct val="25000"/>
              </a:spcBef>
              <a:spcAft>
                <a:spcPct val="25000"/>
              </a:spcAft>
            </a:pPr>
            <a:r>
              <a:rPr lang="fr-FR" altLang="fr-FR" sz="2000" dirty="0">
                <a:latin typeface="Trebuchet MS" panose="020B0603020202020204" pitchFamily="34" charset="0"/>
              </a:rPr>
              <a:t>Suivi des livrables du projet POD</a:t>
            </a:r>
          </a:p>
          <a:p>
            <a:pPr lvl="1">
              <a:lnSpc>
                <a:spcPct val="80000"/>
              </a:lnSpc>
              <a:spcBef>
                <a:spcPct val="25000"/>
              </a:spcBef>
              <a:spcAft>
                <a:spcPct val="25000"/>
              </a:spcAft>
            </a:pPr>
            <a:r>
              <a:rPr lang="fr-FR" altLang="fr-FR" sz="2000" dirty="0">
                <a:latin typeface="Trebuchet MS" panose="020B0603020202020204" pitchFamily="34" charset="0"/>
              </a:rPr>
              <a:t>Matrice risques</a:t>
            </a:r>
          </a:p>
          <a:p>
            <a:pPr marL="285750" indent="-285750">
              <a:lnSpc>
                <a:spcPct val="80000"/>
              </a:lnSpc>
              <a:spcBef>
                <a:spcPct val="25000"/>
              </a:spcBef>
              <a:spcAft>
                <a:spcPct val="25000"/>
              </a:spcAft>
              <a:buFont typeface="Wingdings" panose="05000000000000000000" pitchFamily="2" charset="2"/>
              <a:buChar char="v"/>
            </a:pPr>
            <a:r>
              <a:rPr lang="fr-FR" altLang="fr-FR" sz="2000" dirty="0">
                <a:latin typeface="Trebuchet MS" panose="020B0603020202020204" pitchFamily="34" charset="0"/>
              </a:rPr>
              <a:t>Partie 3</a:t>
            </a:r>
          </a:p>
          <a:p>
            <a:pPr lvl="1">
              <a:lnSpc>
                <a:spcPct val="80000"/>
              </a:lnSpc>
              <a:spcBef>
                <a:spcPct val="25000"/>
              </a:spcBef>
              <a:spcAft>
                <a:spcPct val="25000"/>
              </a:spcAft>
            </a:pPr>
            <a:r>
              <a:rPr lang="fr-FR" altLang="fr-FR" sz="2000" dirty="0">
                <a:latin typeface="Trebuchet MS" panose="020B0603020202020204" pitchFamily="34" charset="0"/>
              </a:rPr>
              <a:t>Le tableau de bord</a:t>
            </a:r>
          </a:p>
          <a:p>
            <a:pPr lvl="1">
              <a:lnSpc>
                <a:spcPct val="80000"/>
              </a:lnSpc>
              <a:spcBef>
                <a:spcPct val="25000"/>
              </a:spcBef>
              <a:spcAft>
                <a:spcPct val="25000"/>
              </a:spcAft>
            </a:pPr>
            <a:r>
              <a:rPr lang="fr-FR" altLang="fr-FR" sz="2000" dirty="0">
                <a:latin typeface="Trebuchet MS" panose="020B0603020202020204" pitchFamily="34" charset="0"/>
              </a:rPr>
              <a:t>Les indicateurs</a:t>
            </a:r>
          </a:p>
          <a:p>
            <a:pPr>
              <a:lnSpc>
                <a:spcPct val="80000"/>
              </a:lnSpc>
              <a:spcBef>
                <a:spcPct val="25000"/>
              </a:spcBef>
              <a:spcAft>
                <a:spcPct val="25000"/>
              </a:spcAft>
            </a:pPr>
            <a:r>
              <a:rPr lang="fr-FR" altLang="fr-FR" sz="2000" dirty="0">
                <a:latin typeface="Trebuchet MS" panose="020B0603020202020204" pitchFamily="34" charset="0"/>
              </a:rPr>
              <a:t>Conclusion</a:t>
            </a:r>
          </a:p>
        </p:txBody>
      </p:sp>
    </p:spTree>
    <p:extLst>
      <p:ext uri="{BB962C8B-B14F-4D97-AF65-F5344CB8AC3E}">
        <p14:creationId xmlns:p14="http://schemas.microsoft.com/office/powerpoint/2010/main" val="814818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le 4">
            <a:extLst>
              <a:ext uri="{FF2B5EF4-FFF2-40B4-BE49-F238E27FC236}">
                <a16:creationId xmlns:a16="http://schemas.microsoft.com/office/drawing/2014/main" id="{29AA4C5B-990F-4815-A837-DCEF51385989}"/>
              </a:ext>
            </a:extLst>
          </p:cNvPr>
          <p:cNvGraphicFramePr>
            <a:graphicFrameLocks/>
          </p:cNvGraphicFramePr>
          <p:nvPr>
            <p:extLst>
              <p:ext uri="{D42A27DB-BD31-4B8C-83A1-F6EECF244321}">
                <p14:modId xmlns:p14="http://schemas.microsoft.com/office/powerpoint/2010/main" val="246826000"/>
              </p:ext>
            </p:extLst>
          </p:nvPr>
        </p:nvGraphicFramePr>
        <p:xfrm>
          <a:off x="213360" y="1779773"/>
          <a:ext cx="3507481" cy="2106462"/>
        </p:xfrm>
        <a:graphic>
          <a:graphicData uri="http://schemas.openxmlformats.org/drawingml/2006/table">
            <a:tbl>
              <a:tblPr firstRow="1" bandRow="1">
                <a:tableStyleId>{5C22544A-7EE6-4342-B048-85BDC9FD1C3A}</a:tableStyleId>
              </a:tblPr>
              <a:tblGrid>
                <a:gridCol w="1697511">
                  <a:extLst>
                    <a:ext uri="{9D8B030D-6E8A-4147-A177-3AD203B41FA5}">
                      <a16:colId xmlns:a16="http://schemas.microsoft.com/office/drawing/2014/main" val="20000"/>
                    </a:ext>
                  </a:extLst>
                </a:gridCol>
                <a:gridCol w="1809970">
                  <a:extLst>
                    <a:ext uri="{9D8B030D-6E8A-4147-A177-3AD203B41FA5}">
                      <a16:colId xmlns:a16="http://schemas.microsoft.com/office/drawing/2014/main" val="20001"/>
                    </a:ext>
                  </a:extLst>
                </a:gridCol>
              </a:tblGrid>
              <a:tr h="403883">
                <a:tc>
                  <a:txBody>
                    <a:bodyPr/>
                    <a:lstStyle/>
                    <a:p>
                      <a:pPr>
                        <a:lnSpc>
                          <a:spcPct val="90000"/>
                        </a:lnSpc>
                        <a:spcAft>
                          <a:spcPts val="1000"/>
                        </a:spcAft>
                      </a:pPr>
                      <a:r>
                        <a:rPr lang="en-US" sz="1800" b="1" dirty="0">
                          <a:latin typeface="Trebuchet MS" panose="020B0603020202020204" pitchFamily="34" charset="0"/>
                        </a:rPr>
                        <a:t>PROJET</a:t>
                      </a:r>
                    </a:p>
                  </a:txBody>
                  <a:tcPr marL="108000" marR="108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nSpc>
                          <a:spcPct val="90000"/>
                        </a:lnSpc>
                        <a:spcAft>
                          <a:spcPts val="1000"/>
                        </a:spcAft>
                      </a:pPr>
                      <a:r>
                        <a:rPr lang="en-US" sz="1800" b="1" dirty="0">
                          <a:latin typeface="Trebuchet MS" panose="020B0603020202020204" pitchFamily="34" charset="0"/>
                        </a:rPr>
                        <a:t>TEXT</a:t>
                      </a:r>
                    </a:p>
                  </a:txBody>
                  <a:tcPr marL="108000" marR="108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10000"/>
                  </a:ext>
                </a:extLst>
              </a:tr>
              <a:tr h="757998">
                <a:tc>
                  <a:txBody>
                    <a:bodyPr/>
                    <a:lstStyle/>
                    <a:p>
                      <a:pPr>
                        <a:lnSpc>
                          <a:spcPct val="90000"/>
                        </a:lnSpc>
                        <a:spcAft>
                          <a:spcPts val="1000"/>
                        </a:spcAft>
                      </a:pPr>
                      <a:r>
                        <a:rPr lang="en-US" sz="1200" b="0" dirty="0">
                          <a:solidFill>
                            <a:schemeClr val="tx1"/>
                          </a:solidFill>
                          <a:latin typeface="Trebuchet MS" panose="020B0603020202020204" pitchFamily="34" charset="0"/>
                        </a:rPr>
                        <a:t>Choix d’un ERP pour la société POD</a:t>
                      </a:r>
                    </a:p>
                  </a:txBody>
                  <a:tcPr marL="108000" marR="108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spcAft>
                          <a:spcPts val="1000"/>
                        </a:spcAft>
                      </a:pPr>
                      <a:r>
                        <a:rPr lang="fr-FR" altLang="fr-FR" sz="1200" dirty="0">
                          <a:latin typeface="Trebuchet MS" panose="020B0603020202020204" pitchFamily="34" charset="0"/>
                        </a:rPr>
                        <a:t>AÏCHATOU </a:t>
                      </a:r>
                      <a:r>
                        <a:rPr lang="fr-FR" altLang="fr-FR" sz="1200" dirty="0" err="1">
                          <a:latin typeface="Trebuchet MS" panose="020B0603020202020204" pitchFamily="34" charset="0"/>
                        </a:rPr>
                        <a:t>Laree</a:t>
                      </a:r>
                      <a:r>
                        <a:rPr lang="fr-FR" altLang="fr-FR" sz="1200" dirty="0">
                          <a:latin typeface="Trebuchet MS" panose="020B0603020202020204" pitchFamily="34" charset="0"/>
                        </a:rPr>
                        <a:t> RIGOGNE Florian PARMENTIER Lisa</a:t>
                      </a:r>
                      <a:endParaRPr lang="en-US" sz="1200" dirty="0">
                        <a:latin typeface="Trebuchet MS" panose="020B0603020202020204" pitchFamily="34" charset="0"/>
                      </a:endParaRPr>
                    </a:p>
                  </a:txBody>
                  <a:tcPr marL="108000" marR="108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23106">
                <a:tc>
                  <a:txBody>
                    <a:bodyPr/>
                    <a:lstStyle/>
                    <a:p>
                      <a:pPr>
                        <a:lnSpc>
                          <a:spcPct val="90000"/>
                        </a:lnSpc>
                        <a:spcAft>
                          <a:spcPts val="1000"/>
                        </a:spcAft>
                      </a:pPr>
                      <a:r>
                        <a:rPr lang="fr-FR" sz="1200" b="0" baseline="0" noProof="0" dirty="0">
                          <a:solidFill>
                            <a:schemeClr val="tx1"/>
                          </a:solidFill>
                          <a:latin typeface="Trebuchet MS" panose="020B0603020202020204" pitchFamily="34" charset="0"/>
                        </a:rPr>
                        <a:t>Date statut</a:t>
                      </a:r>
                      <a:endParaRPr lang="fr-FR" sz="1200" b="0" noProof="0" dirty="0">
                        <a:solidFill>
                          <a:schemeClr val="tx1"/>
                        </a:solidFill>
                        <a:latin typeface="Trebuchet MS" panose="020B0603020202020204" pitchFamily="34" charset="0"/>
                      </a:endParaRPr>
                    </a:p>
                  </a:txBody>
                  <a:tcPr marL="108000" marR="108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90000"/>
                        </a:lnSpc>
                        <a:spcAft>
                          <a:spcPts val="1000"/>
                        </a:spcAft>
                      </a:pPr>
                      <a:r>
                        <a:rPr lang="en-US" sz="1200" dirty="0">
                          <a:latin typeface="Trebuchet MS" panose="020B0603020202020204" pitchFamily="34" charset="0"/>
                        </a:rPr>
                        <a:t>05/03/2024</a:t>
                      </a:r>
                    </a:p>
                  </a:txBody>
                  <a:tcPr marL="108000" marR="108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0920">
                <a:tc gridSpan="2">
                  <a:txBody>
                    <a:bodyPr/>
                    <a:lstStyle/>
                    <a:p>
                      <a:pPr marL="0" marR="0" lvl="0" indent="0" algn="l" defTabSz="914400" rtl="0" eaLnBrk="1" fontAlgn="auto" latinLnBrk="0" hangingPunct="1">
                        <a:lnSpc>
                          <a:spcPct val="90000"/>
                        </a:lnSpc>
                        <a:spcBef>
                          <a:spcPts val="0"/>
                        </a:spcBef>
                        <a:spcAft>
                          <a:spcPts val="1000"/>
                        </a:spcAft>
                        <a:buClrTx/>
                        <a:buSzTx/>
                        <a:buFontTx/>
                        <a:buNone/>
                        <a:tabLst/>
                        <a:defRPr/>
                      </a:pPr>
                      <a:r>
                        <a:rPr lang="en-US" sz="1400" b="1" dirty="0">
                          <a:solidFill>
                            <a:schemeClr val="bg1"/>
                          </a:solidFill>
                          <a:latin typeface="Trebuchet MS" panose="020B0603020202020204" pitchFamily="34" charset="0"/>
                        </a:rPr>
                        <a:t>DESCRIPTION DU PROJET :</a:t>
                      </a:r>
                    </a:p>
                  </a:txBody>
                  <a:tcPr marL="108000" marR="108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endParaRPr lang="en-US" sz="1200" dirty="0"/>
                    </a:p>
                  </a:txBody>
                  <a:tcPr marL="121904" marR="121904" marT="60960" marB="60960"/>
                </a:tc>
                <a:extLst>
                  <a:ext uri="{0D108BD9-81ED-4DB2-BD59-A6C34878D82A}">
                    <a16:rowId xmlns:a16="http://schemas.microsoft.com/office/drawing/2014/main" val="2608294145"/>
                  </a:ext>
                </a:extLst>
              </a:tr>
              <a:tr h="350555">
                <a:tc gridSpan="2">
                  <a:txBody>
                    <a:bodyPr/>
                    <a:lstStyle/>
                    <a:p>
                      <a:pPr algn="l">
                        <a:lnSpc>
                          <a:spcPct val="90000"/>
                        </a:lnSpc>
                        <a:spcAft>
                          <a:spcPts val="1000"/>
                        </a:spcAft>
                      </a:pPr>
                      <a:r>
                        <a:rPr lang="fr-FR" sz="1200" noProof="0" dirty="0">
                          <a:latin typeface="Trebuchet MS" panose="020B0603020202020204" pitchFamily="34" charset="0"/>
                        </a:rPr>
                        <a:t>L’entreprise POD souhaite mettre en place un ERP</a:t>
                      </a:r>
                    </a:p>
                  </a:txBody>
                  <a:tcPr marL="108000" marR="108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dirty="0"/>
                    </a:p>
                  </a:txBody>
                  <a:tcPr marL="121904" marR="121904" marT="60960" marB="60960"/>
                </a:tc>
                <a:extLst>
                  <a:ext uri="{0D108BD9-81ED-4DB2-BD59-A6C34878D82A}">
                    <a16:rowId xmlns:a16="http://schemas.microsoft.com/office/drawing/2014/main" val="2986327238"/>
                  </a:ext>
                </a:extLst>
              </a:tr>
            </a:tbl>
          </a:graphicData>
        </a:graphic>
      </p:graphicFrame>
      <p:graphicFrame>
        <p:nvGraphicFramePr>
          <p:cNvPr id="7" name="Content Placeholder 3">
            <a:extLst>
              <a:ext uri="{FF2B5EF4-FFF2-40B4-BE49-F238E27FC236}">
                <a16:creationId xmlns:a16="http://schemas.microsoft.com/office/drawing/2014/main" id="{DF55CA69-A83B-4774-9094-066FAB028434}"/>
              </a:ext>
            </a:extLst>
          </p:cNvPr>
          <p:cNvGraphicFramePr>
            <a:graphicFrameLocks/>
          </p:cNvGraphicFramePr>
          <p:nvPr>
            <p:extLst>
              <p:ext uri="{D42A27DB-BD31-4B8C-83A1-F6EECF244321}">
                <p14:modId xmlns:p14="http://schemas.microsoft.com/office/powerpoint/2010/main" val="427146521"/>
              </p:ext>
            </p:extLst>
          </p:nvPr>
        </p:nvGraphicFramePr>
        <p:xfrm>
          <a:off x="3808202" y="1789374"/>
          <a:ext cx="7873671" cy="1674999"/>
        </p:xfrm>
        <a:graphic>
          <a:graphicData uri="http://schemas.openxmlformats.org/drawingml/2006/table">
            <a:tbl>
              <a:tblPr firstRow="1" bandRow="1">
                <a:tableStyleId>{5C22544A-7EE6-4342-B048-85BDC9FD1C3A}</a:tableStyleId>
              </a:tblPr>
              <a:tblGrid>
                <a:gridCol w="2624557">
                  <a:extLst>
                    <a:ext uri="{9D8B030D-6E8A-4147-A177-3AD203B41FA5}">
                      <a16:colId xmlns:a16="http://schemas.microsoft.com/office/drawing/2014/main" val="20002"/>
                    </a:ext>
                  </a:extLst>
                </a:gridCol>
                <a:gridCol w="2624557">
                  <a:extLst>
                    <a:ext uri="{9D8B030D-6E8A-4147-A177-3AD203B41FA5}">
                      <a16:colId xmlns:a16="http://schemas.microsoft.com/office/drawing/2014/main" val="20003"/>
                    </a:ext>
                  </a:extLst>
                </a:gridCol>
                <a:gridCol w="2624557">
                  <a:extLst>
                    <a:ext uri="{9D8B030D-6E8A-4147-A177-3AD203B41FA5}">
                      <a16:colId xmlns:a16="http://schemas.microsoft.com/office/drawing/2014/main" val="20004"/>
                    </a:ext>
                  </a:extLst>
                </a:gridCol>
              </a:tblGrid>
              <a:tr h="446035">
                <a:tc>
                  <a:txBody>
                    <a:bodyPr/>
                    <a:lstStyle/>
                    <a:p>
                      <a:pPr algn="ctr">
                        <a:lnSpc>
                          <a:spcPct val="90000"/>
                        </a:lnSpc>
                        <a:spcAft>
                          <a:spcPts val="1000"/>
                        </a:spcAft>
                      </a:pPr>
                      <a:r>
                        <a:rPr lang="en-US" sz="1400" b="1" dirty="0">
                          <a:solidFill>
                            <a:schemeClr val="bg1">
                              <a:lumMod val="50000"/>
                            </a:schemeClr>
                          </a:solidFill>
                          <a:latin typeface="Trebuchet MS" panose="020B0603020202020204" pitchFamily="34" charset="0"/>
                        </a:rPr>
                        <a:t>Jan 24</a:t>
                      </a:r>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90000"/>
                        </a:lnSpc>
                        <a:spcAft>
                          <a:spcPts val="1000"/>
                        </a:spcAft>
                      </a:pPr>
                      <a:r>
                        <a:rPr lang="en-US" sz="1400" b="1" dirty="0">
                          <a:solidFill>
                            <a:schemeClr val="bg1">
                              <a:lumMod val="50000"/>
                            </a:schemeClr>
                          </a:solidFill>
                          <a:latin typeface="Trebuchet MS" panose="020B0603020202020204" pitchFamily="34" charset="0"/>
                        </a:rPr>
                        <a:t>Feb 24</a:t>
                      </a:r>
                    </a:p>
                  </a:txBody>
                  <a:tcPr marL="72000" marR="72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90000"/>
                        </a:lnSpc>
                        <a:spcAft>
                          <a:spcPts val="1000"/>
                        </a:spcAft>
                      </a:pPr>
                      <a:r>
                        <a:rPr lang="en-US" sz="1400" b="1" dirty="0">
                          <a:solidFill>
                            <a:schemeClr val="bg1">
                              <a:lumMod val="50000"/>
                            </a:schemeClr>
                          </a:solidFill>
                          <a:latin typeface="Trebuchet MS" panose="020B0603020202020204" pitchFamily="34" charset="0"/>
                        </a:rPr>
                        <a:t>Mar 24</a:t>
                      </a:r>
                    </a:p>
                  </a:txBody>
                  <a:tcPr marL="72000" marR="72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07618628"/>
                  </a:ext>
                </a:extLst>
              </a:tr>
              <a:tr h="307241">
                <a:tc>
                  <a:txBody>
                    <a:bodyPr/>
                    <a:lstStyle/>
                    <a:p>
                      <a:pPr algn="l">
                        <a:lnSpc>
                          <a:spcPct val="90000"/>
                        </a:lnSpc>
                        <a:spcAft>
                          <a:spcPts val="1000"/>
                        </a:spcAft>
                      </a:pPr>
                      <a:endParaRPr lang="en-US" sz="1200" dirty="0">
                        <a:latin typeface="+mj-lt"/>
                      </a:endParaRPr>
                    </a:p>
                  </a:txBody>
                  <a:tcPr marL="91452" marR="91452" marT="45726" marB="4572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endParaRPr lang="en-US" sz="1200" dirty="0">
                        <a:latin typeface="+mj-lt"/>
                      </a:endParaRPr>
                    </a:p>
                  </a:txBody>
                  <a:tcPr marL="91452" marR="91452" marT="45726" marB="457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endParaRPr lang="en-US" sz="1200" dirty="0">
                        <a:latin typeface="+mj-lt"/>
                      </a:endParaRPr>
                    </a:p>
                  </a:txBody>
                  <a:tcPr marL="91452" marR="91452" marT="45726" marB="4572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07241">
                <a:tc>
                  <a:txBody>
                    <a:bodyPr/>
                    <a:lstStyle/>
                    <a:p>
                      <a:pPr algn="l">
                        <a:lnSpc>
                          <a:spcPct val="90000"/>
                        </a:lnSpc>
                        <a:spcAft>
                          <a:spcPts val="1000"/>
                        </a:spcAft>
                      </a:pPr>
                      <a:endParaRPr lang="en-US" sz="1200" dirty="0">
                        <a:latin typeface="+mj-lt"/>
                      </a:endParaRPr>
                    </a:p>
                  </a:txBody>
                  <a:tcPr marL="91452" marR="91452" marT="45726" marB="4572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endParaRPr lang="en-US" sz="1200" dirty="0">
                        <a:latin typeface="+mj-lt"/>
                      </a:endParaRPr>
                    </a:p>
                  </a:txBody>
                  <a:tcPr marL="91452" marR="91452" marT="45726" marB="457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endParaRPr lang="en-US" sz="1200" dirty="0">
                        <a:latin typeface="+mj-lt"/>
                      </a:endParaRPr>
                    </a:p>
                  </a:txBody>
                  <a:tcPr marL="91452" marR="91452" marT="45726" marB="4572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07241">
                <a:tc>
                  <a:txBody>
                    <a:bodyPr/>
                    <a:lstStyle/>
                    <a:p>
                      <a:pPr algn="l">
                        <a:lnSpc>
                          <a:spcPct val="90000"/>
                        </a:lnSpc>
                        <a:spcAft>
                          <a:spcPts val="1000"/>
                        </a:spcAft>
                      </a:pPr>
                      <a:endParaRPr lang="en-US" sz="1200" dirty="0">
                        <a:latin typeface="+mj-lt"/>
                      </a:endParaRPr>
                    </a:p>
                  </a:txBody>
                  <a:tcPr marL="91452" marR="91452" marT="45726" marB="4572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endParaRPr lang="en-US" sz="1200" dirty="0">
                        <a:latin typeface="+mj-lt"/>
                      </a:endParaRPr>
                    </a:p>
                  </a:txBody>
                  <a:tcPr marL="91452" marR="91452" marT="45726" marB="457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endParaRPr lang="en-US" sz="1200" dirty="0">
                        <a:latin typeface="+mj-lt"/>
                      </a:endParaRPr>
                    </a:p>
                  </a:txBody>
                  <a:tcPr marL="91452" marR="91452" marT="45726" marB="4572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07241">
                <a:tc>
                  <a:txBody>
                    <a:bodyPr/>
                    <a:lstStyle/>
                    <a:p>
                      <a:pPr algn="l">
                        <a:lnSpc>
                          <a:spcPct val="90000"/>
                        </a:lnSpc>
                        <a:spcAft>
                          <a:spcPts val="1000"/>
                        </a:spcAft>
                      </a:pPr>
                      <a:endParaRPr lang="en-US" sz="1200" dirty="0">
                        <a:latin typeface="+mj-lt"/>
                      </a:endParaRPr>
                    </a:p>
                  </a:txBody>
                  <a:tcPr marL="91452" marR="91452" marT="45726" marB="4572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endParaRPr lang="en-US" sz="1200" dirty="0">
                        <a:latin typeface="+mj-lt"/>
                      </a:endParaRPr>
                    </a:p>
                  </a:txBody>
                  <a:tcPr marL="91452" marR="91452" marT="45726" marB="4572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endParaRPr lang="en-US" sz="1200" dirty="0">
                        <a:latin typeface="+mj-lt"/>
                      </a:endParaRPr>
                    </a:p>
                  </a:txBody>
                  <a:tcPr marL="91452" marR="91452" marT="45726" marB="4572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grpSp>
        <p:nvGrpSpPr>
          <p:cNvPr id="8" name="Grupo 33">
            <a:extLst>
              <a:ext uri="{FF2B5EF4-FFF2-40B4-BE49-F238E27FC236}">
                <a16:creationId xmlns:a16="http://schemas.microsoft.com/office/drawing/2014/main" id="{7F78AD7E-C8EA-405F-926E-14217B749368}"/>
              </a:ext>
            </a:extLst>
          </p:cNvPr>
          <p:cNvGrpSpPr>
            <a:grpSpLocks noChangeAspect="1"/>
          </p:cNvGrpSpPr>
          <p:nvPr/>
        </p:nvGrpSpPr>
        <p:grpSpPr bwMode="gray">
          <a:xfrm>
            <a:off x="6961775" y="2626874"/>
            <a:ext cx="2951680" cy="180000"/>
            <a:chOff x="3659409" y="4084936"/>
            <a:chExt cx="7822677" cy="200413"/>
          </a:xfrm>
        </p:grpSpPr>
        <p:sp>
          <p:nvSpPr>
            <p:cNvPr id="9" name="Abgerundetes Rechteck 41">
              <a:extLst>
                <a:ext uri="{FF2B5EF4-FFF2-40B4-BE49-F238E27FC236}">
                  <a16:creationId xmlns:a16="http://schemas.microsoft.com/office/drawing/2014/main" id="{BCDAB528-FAAF-4D46-99B3-A48126C722F1}"/>
                </a:ext>
              </a:extLst>
            </p:cNvPr>
            <p:cNvSpPr/>
            <p:nvPr/>
          </p:nvSpPr>
          <p:spPr bwMode="gray">
            <a:xfrm>
              <a:off x="3665649" y="4084936"/>
              <a:ext cx="7816437" cy="200413"/>
            </a:xfrm>
            <a:prstGeom prst="rect">
              <a:avLst/>
            </a:prstGeom>
            <a:solidFill>
              <a:schemeClr val="bg2">
                <a:lumMod val="85000"/>
              </a:schemeClr>
            </a:solidFill>
            <a:ln w="12700">
              <a:noFill/>
              <a:round/>
              <a:headEnd/>
              <a:tailEnd/>
            </a:ln>
          </p:spPr>
          <p:txBody>
            <a:bodyPr wrap="none" lIns="144019" rIns="144019" rtlCol="0" anchor="ctr"/>
            <a:lstStyle/>
            <a:p>
              <a:pPr>
                <a:lnSpc>
                  <a:spcPct val="90000"/>
                </a:lnSpc>
                <a:spcAft>
                  <a:spcPts val="1000"/>
                </a:spcAft>
              </a:pPr>
              <a:endParaRPr lang="en-US" sz="1050" dirty="0">
                <a:solidFill>
                  <a:schemeClr val="bg2"/>
                </a:solidFill>
                <a:latin typeface="+mj-lt"/>
              </a:endParaRPr>
            </a:p>
          </p:txBody>
        </p:sp>
        <p:sp>
          <p:nvSpPr>
            <p:cNvPr id="10" name="Abgerundetes Rechteck 42">
              <a:extLst>
                <a:ext uri="{FF2B5EF4-FFF2-40B4-BE49-F238E27FC236}">
                  <a16:creationId xmlns:a16="http://schemas.microsoft.com/office/drawing/2014/main" id="{A204B0EA-F558-4807-AA0B-E51F6F1324BD}"/>
                </a:ext>
              </a:extLst>
            </p:cNvPr>
            <p:cNvSpPr/>
            <p:nvPr/>
          </p:nvSpPr>
          <p:spPr bwMode="gray">
            <a:xfrm>
              <a:off x="3659409" y="4084936"/>
              <a:ext cx="4550679" cy="200413"/>
            </a:xfrm>
            <a:prstGeom prst="rect">
              <a:avLst/>
            </a:prstGeom>
            <a:solidFill>
              <a:schemeClr val="accent1"/>
            </a:solidFill>
            <a:ln w="12700">
              <a:noFill/>
              <a:round/>
              <a:headEnd/>
              <a:tailEnd/>
            </a:ln>
          </p:spPr>
          <p:txBody>
            <a:bodyPr wrap="none" lIns="144019" rIns="144019" rtlCol="0" anchor="ctr"/>
            <a:lstStyle/>
            <a:p>
              <a:pPr algn="ctr">
                <a:lnSpc>
                  <a:spcPct val="90000"/>
                </a:lnSpc>
                <a:spcAft>
                  <a:spcPts val="1000"/>
                </a:spcAft>
              </a:pPr>
              <a:r>
                <a:rPr lang="fr-FR" sz="1100" b="1" dirty="0">
                  <a:solidFill>
                    <a:schemeClr val="bg2"/>
                  </a:solidFill>
                  <a:latin typeface="Trebuchet MS" panose="020B0603020202020204" pitchFamily="34" charset="0"/>
                </a:rPr>
                <a:t>Développement</a:t>
              </a:r>
            </a:p>
          </p:txBody>
        </p:sp>
      </p:grpSp>
      <p:sp>
        <p:nvSpPr>
          <p:cNvPr id="13" name="Abgerundetes Rechteck 42">
            <a:extLst>
              <a:ext uri="{FF2B5EF4-FFF2-40B4-BE49-F238E27FC236}">
                <a16:creationId xmlns:a16="http://schemas.microsoft.com/office/drawing/2014/main" id="{8758B082-4CD6-4553-A376-B170D84237A1}"/>
              </a:ext>
            </a:extLst>
          </p:cNvPr>
          <p:cNvSpPr/>
          <p:nvPr/>
        </p:nvSpPr>
        <p:spPr bwMode="gray">
          <a:xfrm>
            <a:off x="5539912" y="2294936"/>
            <a:ext cx="1112176" cy="180000"/>
          </a:xfrm>
          <a:prstGeom prst="rect">
            <a:avLst/>
          </a:prstGeom>
          <a:solidFill>
            <a:schemeClr val="accent1"/>
          </a:solidFill>
          <a:ln w="12700">
            <a:noFill/>
            <a:round/>
            <a:headEnd/>
            <a:tailEnd/>
          </a:ln>
        </p:spPr>
        <p:txBody>
          <a:bodyPr wrap="none" lIns="144019" rIns="144019" rtlCol="0" anchor="ctr"/>
          <a:lstStyle/>
          <a:p>
            <a:pPr algn="ctr">
              <a:lnSpc>
                <a:spcPct val="90000"/>
              </a:lnSpc>
              <a:spcAft>
                <a:spcPts val="1000"/>
              </a:spcAft>
            </a:pPr>
            <a:r>
              <a:rPr lang="fr-FR" sz="1100" b="1" dirty="0">
                <a:solidFill>
                  <a:schemeClr val="bg2"/>
                </a:solidFill>
                <a:latin typeface="Trebuchet MS" panose="020B0603020202020204" pitchFamily="34" charset="0"/>
              </a:rPr>
              <a:t>Prérequis</a:t>
            </a:r>
          </a:p>
        </p:txBody>
      </p:sp>
      <p:grpSp>
        <p:nvGrpSpPr>
          <p:cNvPr id="14" name="Gruppieren 13">
            <a:extLst>
              <a:ext uri="{FF2B5EF4-FFF2-40B4-BE49-F238E27FC236}">
                <a16:creationId xmlns:a16="http://schemas.microsoft.com/office/drawing/2014/main" id="{9EBA998B-A662-40E1-90BC-5FD8D66E2283}"/>
              </a:ext>
            </a:extLst>
          </p:cNvPr>
          <p:cNvGrpSpPr>
            <a:grpSpLocks noChangeAspect="1"/>
          </p:cNvGrpSpPr>
          <p:nvPr/>
        </p:nvGrpSpPr>
        <p:grpSpPr bwMode="gray">
          <a:xfrm>
            <a:off x="7978516" y="2916342"/>
            <a:ext cx="3062114" cy="180000"/>
            <a:chOff x="-229548" y="1108075"/>
            <a:chExt cx="3007493" cy="292708"/>
          </a:xfrm>
        </p:grpSpPr>
        <p:sp>
          <p:nvSpPr>
            <p:cNvPr id="15" name="Abgerundetes Rechteck 41">
              <a:extLst>
                <a:ext uri="{FF2B5EF4-FFF2-40B4-BE49-F238E27FC236}">
                  <a16:creationId xmlns:a16="http://schemas.microsoft.com/office/drawing/2014/main" id="{453AA545-DB8D-4890-B7EF-0F61BCDA0F14}"/>
                </a:ext>
              </a:extLst>
            </p:cNvPr>
            <p:cNvSpPr/>
            <p:nvPr/>
          </p:nvSpPr>
          <p:spPr bwMode="gray">
            <a:xfrm>
              <a:off x="-194498" y="1108075"/>
              <a:ext cx="2972443" cy="292708"/>
            </a:xfrm>
            <a:prstGeom prst="rect">
              <a:avLst/>
            </a:prstGeom>
            <a:solidFill>
              <a:schemeClr val="bg2">
                <a:lumMod val="85000"/>
              </a:schemeClr>
            </a:solidFill>
            <a:ln w="12700">
              <a:noFill/>
              <a:round/>
              <a:headEnd/>
              <a:tailEnd/>
            </a:ln>
          </p:spPr>
          <p:txBody>
            <a:bodyPr wrap="none" lIns="144019" rIns="144019" rtlCol="0" anchor="ctr"/>
            <a:lstStyle/>
            <a:p>
              <a:pPr>
                <a:lnSpc>
                  <a:spcPct val="90000"/>
                </a:lnSpc>
                <a:spcAft>
                  <a:spcPts val="1000"/>
                </a:spcAft>
              </a:pPr>
              <a:endParaRPr lang="en-US" sz="1050" dirty="0">
                <a:solidFill>
                  <a:schemeClr val="bg2"/>
                </a:solidFill>
                <a:latin typeface="+mj-lt"/>
              </a:endParaRPr>
            </a:p>
          </p:txBody>
        </p:sp>
        <p:sp>
          <p:nvSpPr>
            <p:cNvPr id="16" name="Abgerundetes Rechteck 42">
              <a:extLst>
                <a:ext uri="{FF2B5EF4-FFF2-40B4-BE49-F238E27FC236}">
                  <a16:creationId xmlns:a16="http://schemas.microsoft.com/office/drawing/2014/main" id="{32CC0331-D7F2-49EC-B09C-2863A2F5942F}"/>
                </a:ext>
              </a:extLst>
            </p:cNvPr>
            <p:cNvSpPr/>
            <p:nvPr/>
          </p:nvSpPr>
          <p:spPr bwMode="gray">
            <a:xfrm>
              <a:off x="-229548" y="1108075"/>
              <a:ext cx="1864089" cy="292708"/>
            </a:xfrm>
            <a:prstGeom prst="rect">
              <a:avLst/>
            </a:prstGeom>
            <a:solidFill>
              <a:schemeClr val="accent1"/>
            </a:solidFill>
            <a:ln w="12700">
              <a:noFill/>
              <a:round/>
              <a:headEnd/>
              <a:tailEnd/>
            </a:ln>
          </p:spPr>
          <p:txBody>
            <a:bodyPr wrap="none" lIns="144019" rIns="144019" rtlCol="0" anchor="ctr"/>
            <a:lstStyle/>
            <a:p>
              <a:pPr algn="ctr">
                <a:lnSpc>
                  <a:spcPct val="90000"/>
                </a:lnSpc>
                <a:spcAft>
                  <a:spcPts val="1000"/>
                </a:spcAft>
              </a:pPr>
              <a:r>
                <a:rPr lang="fr-FR" sz="1100" b="1" dirty="0">
                  <a:solidFill>
                    <a:schemeClr val="bg2"/>
                  </a:solidFill>
                  <a:latin typeface="Trebuchet MS" panose="020B0603020202020204" pitchFamily="34" charset="0"/>
                </a:rPr>
                <a:t>Assurance qualité</a:t>
              </a:r>
            </a:p>
          </p:txBody>
        </p:sp>
      </p:grpSp>
      <p:grpSp>
        <p:nvGrpSpPr>
          <p:cNvPr id="17" name="Gruppieren 39">
            <a:extLst>
              <a:ext uri="{FF2B5EF4-FFF2-40B4-BE49-F238E27FC236}">
                <a16:creationId xmlns:a16="http://schemas.microsoft.com/office/drawing/2014/main" id="{524D1E16-FFD6-4143-B756-5B03C6A674BC}"/>
              </a:ext>
            </a:extLst>
          </p:cNvPr>
          <p:cNvGrpSpPr>
            <a:grpSpLocks noChangeAspect="1"/>
          </p:cNvGrpSpPr>
          <p:nvPr/>
        </p:nvGrpSpPr>
        <p:grpSpPr bwMode="gray">
          <a:xfrm>
            <a:off x="8678853" y="3204376"/>
            <a:ext cx="2761308" cy="180000"/>
            <a:chOff x="-3131783" y="-3610472"/>
            <a:chExt cx="2616178" cy="292708"/>
          </a:xfrm>
        </p:grpSpPr>
        <p:sp>
          <p:nvSpPr>
            <p:cNvPr id="18" name="Abgerundetes Rechteck 41">
              <a:extLst>
                <a:ext uri="{FF2B5EF4-FFF2-40B4-BE49-F238E27FC236}">
                  <a16:creationId xmlns:a16="http://schemas.microsoft.com/office/drawing/2014/main" id="{096FDD2F-4C5B-4109-BC3F-420A17172933}"/>
                </a:ext>
              </a:extLst>
            </p:cNvPr>
            <p:cNvSpPr/>
            <p:nvPr/>
          </p:nvSpPr>
          <p:spPr bwMode="gray">
            <a:xfrm>
              <a:off x="-2775723" y="-3608130"/>
              <a:ext cx="2260118" cy="290366"/>
            </a:xfrm>
            <a:prstGeom prst="rect">
              <a:avLst/>
            </a:prstGeom>
            <a:solidFill>
              <a:schemeClr val="bg2">
                <a:lumMod val="85000"/>
              </a:schemeClr>
            </a:solidFill>
            <a:ln w="12700">
              <a:noFill/>
              <a:round/>
              <a:headEnd/>
              <a:tailEnd/>
            </a:ln>
          </p:spPr>
          <p:txBody>
            <a:bodyPr wrap="none" lIns="144019" rIns="144019" rtlCol="0" anchor="ctr"/>
            <a:lstStyle/>
            <a:p>
              <a:pPr>
                <a:lnSpc>
                  <a:spcPct val="90000"/>
                </a:lnSpc>
                <a:spcAft>
                  <a:spcPts val="1000"/>
                </a:spcAft>
              </a:pPr>
              <a:endParaRPr lang="en-US" sz="1050" dirty="0">
                <a:solidFill>
                  <a:schemeClr val="bg2"/>
                </a:solidFill>
                <a:latin typeface="+mj-lt"/>
              </a:endParaRPr>
            </a:p>
          </p:txBody>
        </p:sp>
        <p:sp>
          <p:nvSpPr>
            <p:cNvPr id="19" name="Abgerundetes Rechteck 42">
              <a:extLst>
                <a:ext uri="{FF2B5EF4-FFF2-40B4-BE49-F238E27FC236}">
                  <a16:creationId xmlns:a16="http://schemas.microsoft.com/office/drawing/2014/main" id="{AD26ACED-7BB3-42B4-9D9C-F7AAE1FBBB0F}"/>
                </a:ext>
              </a:extLst>
            </p:cNvPr>
            <p:cNvSpPr/>
            <p:nvPr/>
          </p:nvSpPr>
          <p:spPr bwMode="gray">
            <a:xfrm>
              <a:off x="-3131783" y="-3610472"/>
              <a:ext cx="2138578" cy="292708"/>
            </a:xfrm>
            <a:prstGeom prst="rect">
              <a:avLst/>
            </a:prstGeom>
            <a:solidFill>
              <a:schemeClr val="accent1"/>
            </a:solidFill>
            <a:ln w="12700">
              <a:noFill/>
              <a:round/>
              <a:headEnd/>
              <a:tailEnd/>
            </a:ln>
          </p:spPr>
          <p:txBody>
            <a:bodyPr wrap="none" lIns="144019" rIns="144019" rtlCol="0" anchor="ctr"/>
            <a:lstStyle/>
            <a:p>
              <a:pPr algn="ctr">
                <a:lnSpc>
                  <a:spcPct val="90000"/>
                </a:lnSpc>
                <a:spcAft>
                  <a:spcPts val="1000"/>
                </a:spcAft>
              </a:pPr>
              <a:r>
                <a:rPr lang="en-US" sz="1100" b="1" dirty="0">
                  <a:solidFill>
                    <a:schemeClr val="bg2"/>
                  </a:solidFill>
                  <a:latin typeface="Trebuchet MS" panose="020B0603020202020204" pitchFamily="34" charset="0"/>
                </a:rPr>
                <a:t>User acceptance</a:t>
              </a:r>
            </a:p>
          </p:txBody>
        </p:sp>
      </p:grpSp>
      <p:graphicFrame>
        <p:nvGraphicFramePr>
          <p:cNvPr id="20" name="Tabelle 4">
            <a:extLst>
              <a:ext uri="{FF2B5EF4-FFF2-40B4-BE49-F238E27FC236}">
                <a16:creationId xmlns:a16="http://schemas.microsoft.com/office/drawing/2014/main" id="{0533C24D-E159-4CA5-A063-B0B6C8337AD3}"/>
              </a:ext>
            </a:extLst>
          </p:cNvPr>
          <p:cNvGraphicFramePr>
            <a:graphicFrameLocks/>
          </p:cNvGraphicFramePr>
          <p:nvPr>
            <p:extLst>
              <p:ext uri="{D42A27DB-BD31-4B8C-83A1-F6EECF244321}">
                <p14:modId xmlns:p14="http://schemas.microsoft.com/office/powerpoint/2010/main" val="982021348"/>
              </p:ext>
            </p:extLst>
          </p:nvPr>
        </p:nvGraphicFramePr>
        <p:xfrm>
          <a:off x="213360" y="4077970"/>
          <a:ext cx="11468514" cy="936000"/>
        </p:xfrm>
        <a:graphic>
          <a:graphicData uri="http://schemas.openxmlformats.org/drawingml/2006/table">
            <a:tbl>
              <a:tblPr firstRow="1" bandRow="1">
                <a:tableStyleId>{5C22544A-7EE6-4342-B048-85BDC9FD1C3A}</a:tableStyleId>
              </a:tblPr>
              <a:tblGrid>
                <a:gridCol w="2867127">
                  <a:extLst>
                    <a:ext uri="{9D8B030D-6E8A-4147-A177-3AD203B41FA5}">
                      <a16:colId xmlns:a16="http://schemas.microsoft.com/office/drawing/2014/main" val="20000"/>
                    </a:ext>
                  </a:extLst>
                </a:gridCol>
                <a:gridCol w="2867127">
                  <a:extLst>
                    <a:ext uri="{9D8B030D-6E8A-4147-A177-3AD203B41FA5}">
                      <a16:colId xmlns:a16="http://schemas.microsoft.com/office/drawing/2014/main" val="2528624364"/>
                    </a:ext>
                  </a:extLst>
                </a:gridCol>
                <a:gridCol w="2867130">
                  <a:extLst>
                    <a:ext uri="{9D8B030D-6E8A-4147-A177-3AD203B41FA5}">
                      <a16:colId xmlns:a16="http://schemas.microsoft.com/office/drawing/2014/main" val="20001"/>
                    </a:ext>
                  </a:extLst>
                </a:gridCol>
                <a:gridCol w="2867130">
                  <a:extLst>
                    <a:ext uri="{9D8B030D-6E8A-4147-A177-3AD203B41FA5}">
                      <a16:colId xmlns:a16="http://schemas.microsoft.com/office/drawing/2014/main" val="2360737351"/>
                    </a:ext>
                  </a:extLst>
                </a:gridCol>
              </a:tblGrid>
              <a:tr h="360000">
                <a:tc>
                  <a:txBody>
                    <a:bodyPr/>
                    <a:lstStyle/>
                    <a:p>
                      <a:pPr algn="l">
                        <a:lnSpc>
                          <a:spcPct val="90000"/>
                        </a:lnSpc>
                        <a:spcAft>
                          <a:spcPts val="1000"/>
                        </a:spcAft>
                      </a:pPr>
                      <a:r>
                        <a:rPr lang="fr-FR" sz="1800" b="1" noProof="0" dirty="0">
                          <a:solidFill>
                            <a:schemeClr val="bg1"/>
                          </a:solidFill>
                          <a:latin typeface="Trebuchet MS" panose="020B0603020202020204" pitchFamily="34" charset="0"/>
                        </a:rPr>
                        <a:t>PLANNING :</a:t>
                      </a:r>
                    </a:p>
                  </a:txBody>
                  <a:tcPr marL="108000" marR="144019"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lnSpc>
                          <a:spcPct val="90000"/>
                        </a:lnSpc>
                        <a:spcAft>
                          <a:spcPts val="1000"/>
                        </a:spcAft>
                      </a:pPr>
                      <a:r>
                        <a:rPr lang="fr-FR" sz="1800" b="1" noProof="0" dirty="0">
                          <a:solidFill>
                            <a:schemeClr val="bg1"/>
                          </a:solidFill>
                          <a:latin typeface="Trebuchet MS" panose="020B0603020202020204" pitchFamily="34" charset="0"/>
                        </a:rPr>
                        <a:t>BUDGET :</a:t>
                      </a:r>
                    </a:p>
                  </a:txBody>
                  <a:tcPr marL="108000" marR="144019"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lnSpc>
                          <a:spcPct val="90000"/>
                        </a:lnSpc>
                        <a:spcAft>
                          <a:spcPts val="1000"/>
                        </a:spcAft>
                      </a:pPr>
                      <a:r>
                        <a:rPr lang="fr-FR" sz="1800" b="1" noProof="0" dirty="0">
                          <a:solidFill>
                            <a:schemeClr val="bg1"/>
                          </a:solidFill>
                          <a:latin typeface="Trebuchet MS" panose="020B0603020202020204" pitchFamily="34" charset="0"/>
                        </a:rPr>
                        <a:t>RISQUES</a:t>
                      </a:r>
                    </a:p>
                  </a:txBody>
                  <a:tcPr marL="108000" marR="144019"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lvl="0" indent="0" algn="l" defTabSz="914400" rtl="0" eaLnBrk="1" fontAlgn="auto" latinLnBrk="0" hangingPunct="1">
                        <a:lnSpc>
                          <a:spcPct val="90000"/>
                        </a:lnSpc>
                        <a:spcBef>
                          <a:spcPts val="0"/>
                        </a:spcBef>
                        <a:spcAft>
                          <a:spcPts val="1000"/>
                        </a:spcAft>
                        <a:buClrTx/>
                        <a:buSzTx/>
                        <a:buFontTx/>
                        <a:buNone/>
                        <a:tabLst/>
                        <a:defRPr/>
                      </a:pPr>
                      <a:r>
                        <a:rPr lang="fr-FR" sz="1800" b="1" noProof="0" dirty="0">
                          <a:solidFill>
                            <a:schemeClr val="bg1"/>
                          </a:solidFill>
                          <a:latin typeface="Trebuchet MS" panose="020B0603020202020204" pitchFamily="34" charset="0"/>
                        </a:rPr>
                        <a:t>BENEFICE </a:t>
                      </a:r>
                      <a:r>
                        <a:rPr lang="en-US" sz="1800" b="1" dirty="0">
                          <a:solidFill>
                            <a:schemeClr val="bg1"/>
                          </a:solidFill>
                          <a:latin typeface="Trebuchet MS" panose="020B0603020202020204" pitchFamily="34" charset="0"/>
                        </a:rPr>
                        <a:t>:</a:t>
                      </a:r>
                    </a:p>
                  </a:txBody>
                  <a:tcPr marL="108000" marR="144019"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288000">
                <a:tc>
                  <a:txBody>
                    <a:bodyPr/>
                    <a:lstStyle/>
                    <a:p>
                      <a:pPr algn="l">
                        <a:lnSpc>
                          <a:spcPct val="90000"/>
                        </a:lnSpc>
                        <a:spcAft>
                          <a:spcPts val="1000"/>
                        </a:spcAft>
                      </a:pPr>
                      <a:r>
                        <a:rPr lang="en-US" sz="1200" kern="1200" dirty="0">
                          <a:solidFill>
                            <a:schemeClr val="dk1"/>
                          </a:solidFill>
                          <a:latin typeface="Trebuchet MS" panose="020B0603020202020204" pitchFamily="34" charset="0"/>
                          <a:ea typeface="+mn-ea"/>
                          <a:cs typeface="+mn-cs"/>
                        </a:rPr>
                        <a:t>Pilotage</a:t>
                      </a: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r>
                        <a:rPr lang="fr-FR" sz="1200" noProof="0" dirty="0">
                          <a:latin typeface="Trebuchet MS" panose="020B0603020202020204" pitchFamily="34" charset="0"/>
                        </a:rPr>
                        <a:t>Budget planifié </a:t>
                      </a:r>
                      <a:r>
                        <a:rPr lang="en-US" sz="1200" dirty="0">
                          <a:latin typeface="Trebuchet MS" panose="020B0603020202020204" pitchFamily="34" charset="0"/>
                        </a:rPr>
                        <a:t>: 50 000 €</a:t>
                      </a: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r>
                        <a:rPr lang="fr-FR" sz="1200" noProof="0" dirty="0">
                          <a:latin typeface="Trebuchet MS" panose="020B0603020202020204" pitchFamily="34" charset="0"/>
                        </a:rPr>
                        <a:t>Risque de dépassement de budget</a:t>
                      </a: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lnSpc>
                          <a:spcPct val="90000"/>
                        </a:lnSpc>
                        <a:spcAft>
                          <a:spcPts val="1000"/>
                        </a:spcAft>
                      </a:pPr>
                      <a:r>
                        <a:rPr lang="fr-FR" sz="1200" noProof="0" dirty="0">
                          <a:latin typeface="Trebuchet MS" panose="020B0603020202020204" pitchFamily="34" charset="0"/>
                        </a:rPr>
                        <a:t>Améliorer le cycle commercial de la société POD et augmenter le chiffre d’affaires</a:t>
                      </a: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000">
                <a:tc>
                  <a:txBody>
                    <a:bodyPr/>
                    <a:lstStyle/>
                    <a:p>
                      <a:pPr algn="l">
                        <a:lnSpc>
                          <a:spcPct val="90000"/>
                        </a:lnSpc>
                        <a:spcAft>
                          <a:spcPts val="1000"/>
                        </a:spcAft>
                      </a:pPr>
                      <a:r>
                        <a:rPr lang="en-US" sz="1200" kern="1200">
                          <a:solidFill>
                            <a:schemeClr val="dk1"/>
                          </a:solidFill>
                          <a:latin typeface="Trebuchet MS" panose="020B0603020202020204" pitchFamily="34" charset="0"/>
                          <a:ea typeface="+mn-ea"/>
                          <a:cs typeface="+mn-cs"/>
                        </a:rPr>
                        <a:t>Support</a:t>
                      </a:r>
                      <a:endParaRPr lang="en-US" sz="1200" kern="1200" dirty="0">
                        <a:solidFill>
                          <a:schemeClr val="dk1"/>
                        </a:solidFill>
                        <a:latin typeface="Trebuchet MS" panose="020B0603020202020204" pitchFamily="34" charset="0"/>
                        <a:ea typeface="+mn-ea"/>
                        <a:cs typeface="+mn-cs"/>
                      </a:endParaRP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r>
                        <a:rPr lang="fr-FR" sz="1200" noProof="0" dirty="0">
                          <a:latin typeface="Trebuchet MS" panose="020B0603020202020204" pitchFamily="34" charset="0"/>
                        </a:rPr>
                        <a:t>Budget actuel </a:t>
                      </a:r>
                      <a:r>
                        <a:rPr lang="en-US" sz="1200" dirty="0">
                          <a:latin typeface="Trebuchet MS" panose="020B0603020202020204" pitchFamily="34" charset="0"/>
                        </a:rPr>
                        <a:t>: 49 500 €</a:t>
                      </a: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r>
                        <a:rPr lang="fr-FR" sz="1200" noProof="0" dirty="0">
                          <a:latin typeface="Trebuchet MS" panose="020B0603020202020204" pitchFamily="34" charset="0"/>
                        </a:rPr>
                        <a:t>Risque cartographie applicative</a:t>
                      </a: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lnSpc>
                          <a:spcPct val="90000"/>
                        </a:lnSpc>
                        <a:spcAft>
                          <a:spcPts val="1000"/>
                        </a:spcAft>
                      </a:pPr>
                      <a:endParaRPr lang="en-US" sz="1100" dirty="0">
                        <a:latin typeface="+mj-lt"/>
                      </a:endParaRPr>
                    </a:p>
                  </a:txBody>
                  <a:tcPr marL="121904" marR="121904" marT="60960" marB="60960"/>
                </a:tc>
                <a:extLst>
                  <a:ext uri="{0D108BD9-81ED-4DB2-BD59-A6C34878D82A}">
                    <a16:rowId xmlns:a16="http://schemas.microsoft.com/office/drawing/2014/main" val="10002"/>
                  </a:ext>
                </a:extLst>
              </a:tr>
            </a:tbl>
          </a:graphicData>
        </a:graphic>
      </p:graphicFrame>
      <p:graphicFrame>
        <p:nvGraphicFramePr>
          <p:cNvPr id="21" name="Tabelle 4">
            <a:extLst>
              <a:ext uri="{FF2B5EF4-FFF2-40B4-BE49-F238E27FC236}">
                <a16:creationId xmlns:a16="http://schemas.microsoft.com/office/drawing/2014/main" id="{6DC51DAF-2492-4656-A113-2444C8816D9C}"/>
              </a:ext>
            </a:extLst>
          </p:cNvPr>
          <p:cNvGraphicFramePr>
            <a:graphicFrameLocks/>
          </p:cNvGraphicFramePr>
          <p:nvPr>
            <p:extLst>
              <p:ext uri="{D42A27DB-BD31-4B8C-83A1-F6EECF244321}">
                <p14:modId xmlns:p14="http://schemas.microsoft.com/office/powerpoint/2010/main" val="3205599688"/>
              </p:ext>
            </p:extLst>
          </p:nvPr>
        </p:nvGraphicFramePr>
        <p:xfrm>
          <a:off x="213360" y="5222838"/>
          <a:ext cx="11468514" cy="1224000"/>
        </p:xfrm>
        <a:graphic>
          <a:graphicData uri="http://schemas.openxmlformats.org/drawingml/2006/table">
            <a:tbl>
              <a:tblPr firstRow="1" bandRow="1">
                <a:tableStyleId>{5C22544A-7EE6-4342-B048-85BDC9FD1C3A}</a:tableStyleId>
              </a:tblPr>
              <a:tblGrid>
                <a:gridCol w="2867127">
                  <a:extLst>
                    <a:ext uri="{9D8B030D-6E8A-4147-A177-3AD203B41FA5}">
                      <a16:colId xmlns:a16="http://schemas.microsoft.com/office/drawing/2014/main" val="20000"/>
                    </a:ext>
                  </a:extLst>
                </a:gridCol>
                <a:gridCol w="2867127">
                  <a:extLst>
                    <a:ext uri="{9D8B030D-6E8A-4147-A177-3AD203B41FA5}">
                      <a16:colId xmlns:a16="http://schemas.microsoft.com/office/drawing/2014/main" val="2528624364"/>
                    </a:ext>
                  </a:extLst>
                </a:gridCol>
                <a:gridCol w="2867130">
                  <a:extLst>
                    <a:ext uri="{9D8B030D-6E8A-4147-A177-3AD203B41FA5}">
                      <a16:colId xmlns:a16="http://schemas.microsoft.com/office/drawing/2014/main" val="20001"/>
                    </a:ext>
                  </a:extLst>
                </a:gridCol>
                <a:gridCol w="2867130">
                  <a:extLst>
                    <a:ext uri="{9D8B030D-6E8A-4147-A177-3AD203B41FA5}">
                      <a16:colId xmlns:a16="http://schemas.microsoft.com/office/drawing/2014/main" val="2360737351"/>
                    </a:ext>
                  </a:extLst>
                </a:gridCol>
              </a:tblGrid>
              <a:tr h="360000">
                <a:tc>
                  <a:txBody>
                    <a:bodyPr/>
                    <a:lstStyle/>
                    <a:p>
                      <a:pPr>
                        <a:lnSpc>
                          <a:spcPct val="90000"/>
                        </a:lnSpc>
                        <a:spcAft>
                          <a:spcPts val="1000"/>
                        </a:spcAft>
                      </a:pPr>
                      <a:r>
                        <a:rPr lang="fr-FR" sz="1800" b="1" noProof="0" dirty="0">
                          <a:latin typeface="Trebuchet MS" panose="020B0603020202020204" pitchFamily="34" charset="0"/>
                        </a:rPr>
                        <a:t>Description des risques</a:t>
                      </a: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nSpc>
                          <a:spcPct val="90000"/>
                        </a:lnSpc>
                        <a:spcAft>
                          <a:spcPts val="1000"/>
                        </a:spcAft>
                      </a:pPr>
                      <a:r>
                        <a:rPr lang="fr-FR" sz="1800" b="1" noProof="0" dirty="0">
                          <a:solidFill>
                            <a:schemeClr val="bg1"/>
                          </a:solidFill>
                          <a:latin typeface="Trebuchet MS" panose="020B0603020202020204" pitchFamily="34" charset="0"/>
                        </a:rPr>
                        <a:t>STATUT</a:t>
                      </a: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nSpc>
                          <a:spcPct val="90000"/>
                        </a:lnSpc>
                        <a:spcAft>
                          <a:spcPts val="1000"/>
                        </a:spcAft>
                      </a:pPr>
                      <a:r>
                        <a:rPr lang="fr-FR" sz="1800" b="1" noProof="0" dirty="0">
                          <a:solidFill>
                            <a:schemeClr val="bg1"/>
                          </a:solidFill>
                          <a:latin typeface="Trebuchet MS" panose="020B0603020202020204" pitchFamily="34" charset="0"/>
                        </a:rPr>
                        <a:t>Responsable</a:t>
                      </a: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nSpc>
                          <a:spcPct val="90000"/>
                        </a:lnSpc>
                        <a:spcAft>
                          <a:spcPts val="1000"/>
                        </a:spcAft>
                      </a:pPr>
                      <a:r>
                        <a:rPr lang="fr-FR" sz="1800" b="1" noProof="0" dirty="0">
                          <a:solidFill>
                            <a:schemeClr val="bg1"/>
                          </a:solidFill>
                          <a:latin typeface="Trebuchet MS" panose="020B0603020202020204" pitchFamily="34" charset="0"/>
                        </a:rPr>
                        <a:t>Dernière rectification</a:t>
                      </a: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88000">
                <a:tc>
                  <a:txBody>
                    <a:bodyPr/>
                    <a:lstStyle/>
                    <a:p>
                      <a:pPr algn="l">
                        <a:lnSpc>
                          <a:spcPct val="90000"/>
                        </a:lnSpc>
                        <a:spcAft>
                          <a:spcPts val="1000"/>
                        </a:spcAft>
                      </a:pPr>
                      <a:r>
                        <a:rPr lang="fr-FR" sz="1200" noProof="0" dirty="0">
                          <a:latin typeface="Trebuchet MS" panose="020B0603020202020204" pitchFamily="34" charset="0"/>
                        </a:rPr>
                        <a:t>Dépassement des délais</a:t>
                      </a: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r>
                        <a:rPr lang="fr-FR" sz="1200" noProof="0" dirty="0">
                          <a:latin typeface="Trebuchet MS" panose="020B0603020202020204" pitchFamily="34" charset="0"/>
                        </a:rPr>
                        <a:t>Ouvert</a:t>
                      </a: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r>
                        <a:rPr lang="fr-FR" altLang="fr-FR" sz="1200" dirty="0">
                          <a:latin typeface="Trebuchet MS" panose="020B0603020202020204" pitchFamily="34" charset="0"/>
                        </a:rPr>
                        <a:t>PARMENTIER Lisa</a:t>
                      </a:r>
                      <a:endParaRPr lang="en-US" sz="1200" dirty="0">
                        <a:latin typeface="Trebuchet MS" panose="020B0603020202020204" pitchFamily="34" charset="0"/>
                      </a:endParaRP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r>
                        <a:rPr lang="en-US" sz="1200" dirty="0">
                          <a:latin typeface="Trebuchet MS" panose="020B0603020202020204" pitchFamily="34" charset="0"/>
                        </a:rPr>
                        <a:t>04.03.2024</a:t>
                      </a: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000">
                <a:tc>
                  <a:txBody>
                    <a:bodyPr/>
                    <a:lstStyle/>
                    <a:p>
                      <a:pPr marL="0" marR="0" indent="0" algn="l" defTabSz="677822" rtl="0" eaLnBrk="1" fontAlgn="auto" latinLnBrk="0" hangingPunct="1">
                        <a:lnSpc>
                          <a:spcPct val="90000"/>
                        </a:lnSpc>
                        <a:spcBef>
                          <a:spcPts val="0"/>
                        </a:spcBef>
                        <a:spcAft>
                          <a:spcPts val="1000"/>
                        </a:spcAft>
                        <a:buClrTx/>
                        <a:buSzTx/>
                        <a:buFontTx/>
                        <a:buNone/>
                        <a:tabLst/>
                        <a:defRPr/>
                      </a:pPr>
                      <a:r>
                        <a:rPr lang="fr-FR" sz="1200" noProof="0" dirty="0">
                          <a:latin typeface="Trebuchet MS" panose="020B0603020202020204" pitchFamily="34" charset="0"/>
                        </a:rPr>
                        <a:t>Risques techniques</a:t>
                      </a: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r>
                        <a:rPr lang="fr-FR" sz="1200" noProof="0" dirty="0">
                          <a:latin typeface="Trebuchet MS" panose="020B0603020202020204" pitchFamily="34" charset="0"/>
                        </a:rPr>
                        <a:t>Ouvert</a:t>
                      </a: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r>
                        <a:rPr lang="fr-FR" altLang="fr-FR" sz="1200" dirty="0">
                          <a:latin typeface="Trebuchet MS" panose="020B0603020202020204" pitchFamily="34" charset="0"/>
                        </a:rPr>
                        <a:t>RIGOGNE Florian </a:t>
                      </a:r>
                      <a:endParaRPr lang="en-US" sz="1200" dirty="0">
                        <a:latin typeface="Trebuchet MS" panose="020B0603020202020204" pitchFamily="34" charset="0"/>
                      </a:endParaRP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r>
                        <a:rPr lang="en-US" sz="1200" dirty="0">
                          <a:latin typeface="Trebuchet MS" panose="020B0603020202020204" pitchFamily="34" charset="0"/>
                        </a:rPr>
                        <a:t>01.03.2024</a:t>
                      </a: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000">
                <a:tc>
                  <a:txBody>
                    <a:bodyPr/>
                    <a:lstStyle/>
                    <a:p>
                      <a:pPr marL="0" marR="0" indent="0" algn="l" defTabSz="677822" rtl="0" eaLnBrk="1" fontAlgn="auto" latinLnBrk="0" hangingPunct="1">
                        <a:lnSpc>
                          <a:spcPct val="90000"/>
                        </a:lnSpc>
                        <a:spcBef>
                          <a:spcPts val="0"/>
                        </a:spcBef>
                        <a:spcAft>
                          <a:spcPts val="1000"/>
                        </a:spcAft>
                        <a:buClrTx/>
                        <a:buSzTx/>
                        <a:buFontTx/>
                        <a:buNone/>
                        <a:tabLst/>
                        <a:defRPr/>
                      </a:pPr>
                      <a:r>
                        <a:rPr lang="fr-FR" sz="1200" noProof="0" dirty="0">
                          <a:latin typeface="Trebuchet MS" panose="020B0603020202020204" pitchFamily="34" charset="0"/>
                        </a:rPr>
                        <a:t>Risques de dépendance</a:t>
                      </a: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r>
                        <a:rPr lang="fr-FR" sz="1200" noProof="0" dirty="0">
                          <a:latin typeface="Trebuchet MS" panose="020B0603020202020204" pitchFamily="34" charset="0"/>
                        </a:rPr>
                        <a:t>Ouvert</a:t>
                      </a: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r>
                        <a:rPr lang="fr-FR" altLang="fr-FR" sz="1200" dirty="0">
                          <a:latin typeface="Trebuchet MS" panose="020B0603020202020204" pitchFamily="34" charset="0"/>
                        </a:rPr>
                        <a:t>AÏCHATOU </a:t>
                      </a:r>
                      <a:r>
                        <a:rPr lang="fr-FR" altLang="fr-FR" sz="1200" dirty="0" err="1">
                          <a:latin typeface="Trebuchet MS" panose="020B0603020202020204" pitchFamily="34" charset="0"/>
                        </a:rPr>
                        <a:t>Laree</a:t>
                      </a:r>
                      <a:r>
                        <a:rPr lang="fr-FR" altLang="fr-FR" sz="1200" dirty="0">
                          <a:latin typeface="Trebuchet MS" panose="020B0603020202020204" pitchFamily="34" charset="0"/>
                        </a:rPr>
                        <a:t> </a:t>
                      </a:r>
                      <a:endParaRPr lang="en-US" sz="1200" dirty="0">
                        <a:latin typeface="Trebuchet MS" panose="020B0603020202020204" pitchFamily="34" charset="0"/>
                      </a:endParaRP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1000"/>
                        </a:spcAft>
                      </a:pPr>
                      <a:r>
                        <a:rPr lang="en-US" sz="1200" dirty="0">
                          <a:latin typeface="Trebuchet MS" panose="020B0603020202020204" pitchFamily="34" charset="0"/>
                        </a:rPr>
                        <a:t>02.03.2024</a:t>
                      </a:r>
                    </a:p>
                  </a:txBody>
                  <a:tcPr marL="108000" marR="108000" marT="36000" marB="360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8556508"/>
                  </a:ext>
                </a:extLst>
              </a:tr>
            </a:tbl>
          </a:graphicData>
        </a:graphic>
      </p:graphicFrame>
      <p:sp>
        <p:nvSpPr>
          <p:cNvPr id="24" name="Titre 1">
            <a:extLst>
              <a:ext uri="{FF2B5EF4-FFF2-40B4-BE49-F238E27FC236}">
                <a16:creationId xmlns:a16="http://schemas.microsoft.com/office/drawing/2014/main" id="{D0DED56B-6A84-2D89-BB2A-D9011C92626A}"/>
              </a:ext>
            </a:extLst>
          </p:cNvPr>
          <p:cNvSpPr>
            <a:spLocks noGrp="1"/>
          </p:cNvSpPr>
          <p:nvPr>
            <p:ph type="title"/>
          </p:nvPr>
        </p:nvSpPr>
        <p:spPr>
          <a:xfrm>
            <a:off x="1097280" y="286603"/>
            <a:ext cx="10058400" cy="1450757"/>
          </a:xfrm>
        </p:spPr>
        <p:txBody>
          <a:bodyPr>
            <a:normAutofit/>
          </a:bodyPr>
          <a:lstStyle/>
          <a:p>
            <a:r>
              <a:rPr lang="fr-FR" sz="4000" dirty="0">
                <a:latin typeface="Trebuchet MS" panose="020B0603020202020204" pitchFamily="34" charset="0"/>
              </a:rPr>
              <a:t>Tableau de bord</a:t>
            </a:r>
          </a:p>
        </p:txBody>
      </p:sp>
      <p:sp>
        <p:nvSpPr>
          <p:cNvPr id="26" name="Espace réservé du numéro de diapositive 25">
            <a:extLst>
              <a:ext uri="{FF2B5EF4-FFF2-40B4-BE49-F238E27FC236}">
                <a16:creationId xmlns:a16="http://schemas.microsoft.com/office/drawing/2014/main" id="{5AD4A13D-7286-FE74-2FD3-5173439B6B0D}"/>
              </a:ext>
            </a:extLst>
          </p:cNvPr>
          <p:cNvSpPr>
            <a:spLocks noGrp="1"/>
          </p:cNvSpPr>
          <p:nvPr>
            <p:ph type="sldNum" sz="quarter" idx="12"/>
          </p:nvPr>
        </p:nvSpPr>
        <p:spPr>
          <a:xfrm>
            <a:off x="11681873" y="6446838"/>
            <a:ext cx="510127" cy="365125"/>
          </a:xfrm>
        </p:spPr>
        <p:txBody>
          <a:bodyPr/>
          <a:lstStyle/>
          <a:p>
            <a:fld id="{02CEFE82-39F2-4F47-8A0C-D5AB3496FA5C}" type="slidenum">
              <a:rPr lang="en-US" sz="1200" noProof="0" smtClean="0">
                <a:latin typeface="Trebuchet MS" panose="020B0603020202020204" pitchFamily="34" charset="0"/>
              </a:rPr>
              <a:t>20</a:t>
            </a:fld>
            <a:endParaRPr lang="en-US" noProof="0" dirty="0">
              <a:latin typeface="Trebuchet MS" panose="020B0603020202020204" pitchFamily="34" charset="0"/>
            </a:endParaRPr>
          </a:p>
        </p:txBody>
      </p:sp>
      <p:sp>
        <p:nvSpPr>
          <p:cNvPr id="27" name="Espace réservé du pied de page 4">
            <a:extLst>
              <a:ext uri="{FF2B5EF4-FFF2-40B4-BE49-F238E27FC236}">
                <a16:creationId xmlns:a16="http://schemas.microsoft.com/office/drawing/2014/main" id="{F81C2C9A-194C-5C0F-4FD8-4379C64D969E}"/>
              </a:ext>
            </a:extLst>
          </p:cNvPr>
          <p:cNvSpPr>
            <a:spLocks noGrp="1"/>
          </p:cNvSpPr>
          <p:nvPr>
            <p:ph type="ftr" sz="quarter" idx="11"/>
          </p:nvPr>
        </p:nvSpPr>
        <p:spPr>
          <a:xfrm>
            <a:off x="5333633" y="6446838"/>
            <a:ext cx="1524735" cy="365125"/>
          </a:xfrm>
        </p:spPr>
        <p:txBody>
          <a:bodyPr/>
          <a:lstStyle/>
          <a:p>
            <a:pPr rtl="0"/>
            <a:r>
              <a:rPr lang="fr-FR" sz="1200" noProof="0" dirty="0">
                <a:latin typeface="Trebuchet MS" panose="020B0603020202020204" pitchFamily="34" charset="0"/>
              </a:rPr>
              <a:t>Copil société POD</a:t>
            </a:r>
          </a:p>
        </p:txBody>
      </p:sp>
      <p:sp>
        <p:nvSpPr>
          <p:cNvPr id="28" name="Espace réservé de la date 3">
            <a:extLst>
              <a:ext uri="{FF2B5EF4-FFF2-40B4-BE49-F238E27FC236}">
                <a16:creationId xmlns:a16="http://schemas.microsoft.com/office/drawing/2014/main" id="{02091A4A-E625-907D-CCB3-A32404E97D4F}"/>
              </a:ext>
            </a:extLst>
          </p:cNvPr>
          <p:cNvSpPr>
            <a:spLocks noGrp="1"/>
          </p:cNvSpPr>
          <p:nvPr>
            <p:ph type="dt" sz="half" idx="10"/>
          </p:nvPr>
        </p:nvSpPr>
        <p:spPr>
          <a:xfrm>
            <a:off x="0" y="6446838"/>
            <a:ext cx="980056" cy="365125"/>
          </a:xfrm>
        </p:spPr>
        <p:txBody>
          <a:bodyPr/>
          <a:lstStyle/>
          <a:p>
            <a:pPr rtl="0"/>
            <a:r>
              <a:rPr lang="fr-FR" sz="1200" noProof="0" dirty="0">
                <a:latin typeface="Trebuchet MS" panose="020B0603020202020204" pitchFamily="34" charset="0"/>
              </a:rPr>
              <a:t>05/03/2024</a:t>
            </a:r>
          </a:p>
        </p:txBody>
      </p:sp>
    </p:spTree>
    <p:extLst>
      <p:ext uri="{BB962C8B-B14F-4D97-AF65-F5344CB8AC3E}">
        <p14:creationId xmlns:p14="http://schemas.microsoft.com/office/powerpoint/2010/main" val="310481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ACA35530-D24C-8FC4-46ED-7CE1EA6565C7}"/>
              </a:ext>
            </a:extLst>
          </p:cNvPr>
          <p:cNvSpPr>
            <a:spLocks noGrp="1"/>
          </p:cNvSpPr>
          <p:nvPr>
            <p:ph type="sldNum" sz="quarter" idx="10"/>
          </p:nvPr>
        </p:nvSpPr>
        <p:spPr>
          <a:xfrm>
            <a:off x="11802603" y="6388834"/>
            <a:ext cx="389397" cy="365125"/>
          </a:xfrm>
        </p:spPr>
        <p:txBody>
          <a:bodyPr/>
          <a:lstStyle/>
          <a:p>
            <a:fld id="{591BF123-73FA-4A56-A3B8-89723C3C0AE5}" type="slidenum">
              <a:rPr lang="fr-FR" altLang="fr-FR" sz="1200">
                <a:latin typeface="Trebuchet MS" panose="020B0603020202020204" pitchFamily="34" charset="0"/>
              </a:rPr>
              <a:pPr/>
              <a:t>21</a:t>
            </a:fld>
            <a:endParaRPr lang="fr-FR" altLang="fr-FR" dirty="0">
              <a:latin typeface="Trebuchet MS" panose="020B0603020202020204" pitchFamily="34" charset="0"/>
            </a:endParaRPr>
          </a:p>
        </p:txBody>
      </p:sp>
      <p:graphicFrame>
        <p:nvGraphicFramePr>
          <p:cNvPr id="146535" name="Group 103">
            <a:extLst>
              <a:ext uri="{FF2B5EF4-FFF2-40B4-BE49-F238E27FC236}">
                <a16:creationId xmlns:a16="http://schemas.microsoft.com/office/drawing/2014/main" id="{D38601DB-55FA-AA5C-F06D-AFDE4E770156}"/>
              </a:ext>
            </a:extLst>
          </p:cNvPr>
          <p:cNvGraphicFramePr>
            <a:graphicFrameLocks noGrp="1"/>
          </p:cNvGraphicFramePr>
          <p:nvPr>
            <p:ph idx="1"/>
            <p:extLst>
              <p:ext uri="{D42A27DB-BD31-4B8C-83A1-F6EECF244321}">
                <p14:modId xmlns:p14="http://schemas.microsoft.com/office/powerpoint/2010/main" val="3669027366"/>
              </p:ext>
            </p:extLst>
          </p:nvPr>
        </p:nvGraphicFramePr>
        <p:xfrm>
          <a:off x="590550" y="2914650"/>
          <a:ext cx="11334750" cy="1028700"/>
        </p:xfrm>
        <a:graphic>
          <a:graphicData uri="http://schemas.openxmlformats.org/drawingml/2006/table">
            <a:tbl>
              <a:tblPr/>
              <a:tblGrid>
                <a:gridCol w="4267200">
                  <a:extLst>
                    <a:ext uri="{9D8B030D-6E8A-4147-A177-3AD203B41FA5}">
                      <a16:colId xmlns:a16="http://schemas.microsoft.com/office/drawing/2014/main" val="1098255618"/>
                    </a:ext>
                  </a:extLst>
                </a:gridCol>
                <a:gridCol w="2199936">
                  <a:extLst>
                    <a:ext uri="{9D8B030D-6E8A-4147-A177-3AD203B41FA5}">
                      <a16:colId xmlns:a16="http://schemas.microsoft.com/office/drawing/2014/main" val="684680393"/>
                    </a:ext>
                  </a:extLst>
                </a:gridCol>
                <a:gridCol w="2266950">
                  <a:extLst>
                    <a:ext uri="{9D8B030D-6E8A-4147-A177-3AD203B41FA5}">
                      <a16:colId xmlns:a16="http://schemas.microsoft.com/office/drawing/2014/main" val="842343135"/>
                    </a:ext>
                  </a:extLst>
                </a:gridCol>
                <a:gridCol w="2600664">
                  <a:extLst>
                    <a:ext uri="{9D8B030D-6E8A-4147-A177-3AD203B41FA5}">
                      <a16:colId xmlns:a16="http://schemas.microsoft.com/office/drawing/2014/main" val="1932235118"/>
                    </a:ext>
                  </a:extLst>
                </a:gridCol>
              </a:tblGrid>
              <a:tr h="514350">
                <a:tc>
                  <a:txBody>
                    <a:bodyPr/>
                    <a:lstStyle>
                      <a:lvl1pPr marL="342900" indent="-342900">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marL="25146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marL="29718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marL="34290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marL="38862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chemeClr val="tx1"/>
                          </a:solidFill>
                          <a:effectLst/>
                          <a:latin typeface="Canal+"/>
                          <a:cs typeface="Arial" panose="020B0604020202020204" pitchFamily="34" charset="0"/>
                        </a:rPr>
                        <a:t> </a:t>
                      </a:r>
                      <a:endParaRPr kumimoji="0" lang="fr-FR" altLang="fr-FR" sz="1600" b="0" i="0" u="none" strike="noStrike" cap="none" normalizeH="0" baseline="0">
                        <a:ln>
                          <a:noFill/>
                        </a:ln>
                        <a:solidFill>
                          <a:schemeClr val="tx1"/>
                        </a:solidFill>
                        <a:effectLst/>
                        <a:latin typeface="Canal+" pitchFamily="2"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marL="25146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marL="29718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marL="34290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marL="38862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Nombre prévu</a:t>
                      </a:r>
                      <a:endParaRPr kumimoji="0" lang="fr-FR" altLang="fr-FR" sz="20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marL="25146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marL="29718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marL="34290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marL="38862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fr-FR" altLang="fr-FR" sz="2000" b="0" i="0" u="none" strike="noStrike" kern="1200" cap="none" normalizeH="0" baseline="0" dirty="0">
                          <a:ln>
                            <a:noFill/>
                          </a:ln>
                          <a:solidFill>
                            <a:schemeClr val="tx1"/>
                          </a:solidFill>
                          <a:effectLst/>
                          <a:latin typeface="Trebuchet MS" panose="020B0603020202020204" pitchFamily="34" charset="0"/>
                          <a:ea typeface="+mn-ea"/>
                          <a:cs typeface="Arial" panose="020B0604020202020204" pitchFamily="34" charset="0"/>
                        </a:rPr>
                        <a:t>Nombre livré</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marL="25146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marL="29718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marL="34290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marL="38862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Ecart en nombre</a:t>
                      </a:r>
                      <a:endParaRPr kumimoji="0" lang="fr-FR" altLang="fr-FR" sz="20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263624310"/>
                  </a:ext>
                </a:extLst>
              </a:tr>
              <a:tr h="514350">
                <a:tc>
                  <a:txBody>
                    <a:bodyPr/>
                    <a:lstStyle>
                      <a:lvl1pPr marL="342900" indent="-342900">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marL="25146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marL="29718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marL="34290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marL="38862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Nombre de fonctionnalités à livrer</a:t>
                      </a:r>
                      <a:endParaRPr kumimoji="0" lang="fr-FR" altLang="fr-FR" sz="20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marL="342900" indent="-342900">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marL="25146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marL="29718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marL="34290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marL="38862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9</a:t>
                      </a:r>
                      <a:endParaRPr kumimoji="0" lang="fr-FR" altLang="fr-FR" sz="20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marL="25146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marL="29718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marL="34290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marL="38862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1</a:t>
                      </a:r>
                      <a:endParaRPr kumimoji="0" lang="fr-FR" altLang="fr-FR" sz="20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marL="25146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marL="29718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marL="34290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marL="3886200" indent="-228600"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8</a:t>
                      </a:r>
                      <a:endParaRPr kumimoji="0" lang="fr-FR" altLang="fr-FR" sz="20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21909102"/>
                  </a:ext>
                </a:extLst>
              </a:tr>
            </a:tbl>
          </a:graphicData>
        </a:graphic>
      </p:graphicFrame>
      <p:sp>
        <p:nvSpPr>
          <p:cNvPr id="3" name="Titre 1">
            <a:extLst>
              <a:ext uri="{FF2B5EF4-FFF2-40B4-BE49-F238E27FC236}">
                <a16:creationId xmlns:a16="http://schemas.microsoft.com/office/drawing/2014/main" id="{6EACB8C8-7393-6750-A45D-CF07879FDEDD}"/>
              </a:ext>
            </a:extLst>
          </p:cNvPr>
          <p:cNvSpPr txBox="1">
            <a:spLocks/>
          </p:cNvSpPr>
          <p:nvPr/>
        </p:nvSpPr>
        <p:spPr>
          <a:xfrm>
            <a:off x="1097280" y="286603"/>
            <a:ext cx="1082802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a:lstStyle>
          <a:p>
            <a:r>
              <a:rPr lang="fr-FR" sz="4000" dirty="0">
                <a:latin typeface="Trebuchet MS" panose="020B0603020202020204" pitchFamily="34" charset="0"/>
              </a:rPr>
              <a:t>Les indicateurs – Périmètre et fonctionnalités</a:t>
            </a:r>
          </a:p>
        </p:txBody>
      </p:sp>
      <p:sp>
        <p:nvSpPr>
          <p:cNvPr id="6" name="Espace réservé du pied de page 4">
            <a:extLst>
              <a:ext uri="{FF2B5EF4-FFF2-40B4-BE49-F238E27FC236}">
                <a16:creationId xmlns:a16="http://schemas.microsoft.com/office/drawing/2014/main" id="{7704B6C8-9FC9-F134-BADB-DEFFE1F4140E}"/>
              </a:ext>
            </a:extLst>
          </p:cNvPr>
          <p:cNvSpPr txBox="1">
            <a:spLocks/>
          </p:cNvSpPr>
          <p:nvPr/>
        </p:nvSpPr>
        <p:spPr>
          <a:xfrm>
            <a:off x="5333633" y="6446838"/>
            <a:ext cx="1524735" cy="365125"/>
          </a:xfrm>
          <a:prstGeom prst="rect">
            <a:avLst/>
          </a:prstGeom>
        </p:spPr>
        <p:txBody>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200" dirty="0">
                <a:latin typeface="Trebuchet MS" panose="020B0603020202020204" pitchFamily="34" charset="0"/>
              </a:rPr>
              <a:t>Copil société POD</a:t>
            </a:r>
          </a:p>
        </p:txBody>
      </p:sp>
      <p:sp>
        <p:nvSpPr>
          <p:cNvPr id="7" name="Espace réservé de la date 3">
            <a:extLst>
              <a:ext uri="{FF2B5EF4-FFF2-40B4-BE49-F238E27FC236}">
                <a16:creationId xmlns:a16="http://schemas.microsoft.com/office/drawing/2014/main" id="{506F7D27-8590-1F75-E413-F329CA180159}"/>
              </a:ext>
            </a:extLst>
          </p:cNvPr>
          <p:cNvSpPr txBox="1">
            <a:spLocks/>
          </p:cNvSpPr>
          <p:nvPr/>
        </p:nvSpPr>
        <p:spPr>
          <a:xfrm>
            <a:off x="0" y="6446838"/>
            <a:ext cx="980056" cy="365125"/>
          </a:xfrm>
          <a:prstGeom prst="rect">
            <a:avLst/>
          </a:prstGeom>
        </p:spPr>
        <p:txBody>
          <a:bodyPr vert="horz" lIns="91440" tIns="45720" rIns="91440" bIns="45720" rtlCol="0" anchor="ctr"/>
          <a:lstStyle>
            <a:defPPr rtl="0">
              <a:defRPr lang="fr-fr"/>
            </a:defPPr>
            <a:lvl1pPr marL="0" algn="r" defTabSz="914400" rtl="0" eaLnBrk="1" latinLnBrk="0" hangingPunct="1">
              <a:defRPr sz="105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200" dirty="0">
                <a:latin typeface="Trebuchet MS" panose="020B0603020202020204" pitchFamily="34" charset="0"/>
              </a:rPr>
              <a:t>05/03/2024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46535"/>
                                        </p:tgtEl>
                                        <p:attrNameLst>
                                          <p:attrName>style.visibility</p:attrName>
                                        </p:attrNameLst>
                                      </p:cBhvr>
                                      <p:to>
                                        <p:strVal val="visible"/>
                                      </p:to>
                                    </p:set>
                                    <p:animEffect transition="in" filter="fade">
                                      <p:cBhvr>
                                        <p:cTn id="7" dur="2000"/>
                                        <p:tgtEl>
                                          <p:spTgt spid="146535"/>
                                        </p:tgtEl>
                                      </p:cBhvr>
                                    </p:animEffect>
                                    <p:anim calcmode="lin" valueType="num">
                                      <p:cBhvr>
                                        <p:cTn id="8" dur="2000" fill="hold"/>
                                        <p:tgtEl>
                                          <p:spTgt spid="146535"/>
                                        </p:tgtEl>
                                        <p:attrNameLst>
                                          <p:attrName>ppt_w</p:attrName>
                                        </p:attrNameLst>
                                      </p:cBhvr>
                                      <p:tavLst>
                                        <p:tav tm="0" fmla="#ppt_w*sin(2.5*pi*$)">
                                          <p:val>
                                            <p:fltVal val="0"/>
                                          </p:val>
                                        </p:tav>
                                        <p:tav tm="100000">
                                          <p:val>
                                            <p:fltVal val="1"/>
                                          </p:val>
                                        </p:tav>
                                      </p:tavLst>
                                    </p:anim>
                                    <p:anim calcmode="lin" valueType="num">
                                      <p:cBhvr>
                                        <p:cTn id="9" dur="2000" fill="hold"/>
                                        <p:tgtEl>
                                          <p:spTgt spid="1465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398A1224-4801-EBCD-C31C-BB8720956BEE}"/>
              </a:ext>
            </a:extLst>
          </p:cNvPr>
          <p:cNvSpPr>
            <a:spLocks noGrp="1"/>
          </p:cNvSpPr>
          <p:nvPr>
            <p:ph type="sldNum" sz="quarter" idx="10"/>
          </p:nvPr>
        </p:nvSpPr>
        <p:spPr>
          <a:xfrm>
            <a:off x="11821652" y="6396036"/>
            <a:ext cx="370348" cy="365125"/>
          </a:xfrm>
        </p:spPr>
        <p:txBody>
          <a:bodyPr/>
          <a:lstStyle/>
          <a:p>
            <a:fld id="{F3810903-41CE-4F71-A474-B032444E557A}" type="slidenum">
              <a:rPr lang="fr-FR" altLang="fr-FR" sz="1200">
                <a:latin typeface="Trebuchet MS" panose="020B0603020202020204" pitchFamily="34" charset="0"/>
              </a:rPr>
              <a:pPr/>
              <a:t>22</a:t>
            </a:fld>
            <a:endParaRPr lang="fr-FR" altLang="fr-FR" sz="1200" dirty="0">
              <a:latin typeface="Trebuchet MS" panose="020B0603020202020204" pitchFamily="34" charset="0"/>
            </a:endParaRPr>
          </a:p>
        </p:txBody>
      </p:sp>
      <p:graphicFrame>
        <p:nvGraphicFramePr>
          <p:cNvPr id="185872" name="Group 528">
            <a:extLst>
              <a:ext uri="{FF2B5EF4-FFF2-40B4-BE49-F238E27FC236}">
                <a16:creationId xmlns:a16="http://schemas.microsoft.com/office/drawing/2014/main" id="{659FC679-A502-4549-C1DB-78B87AA65B93}"/>
              </a:ext>
            </a:extLst>
          </p:cNvPr>
          <p:cNvGraphicFramePr>
            <a:graphicFrameLocks noGrp="1"/>
          </p:cNvGraphicFramePr>
          <p:nvPr>
            <p:ph idx="1"/>
            <p:extLst>
              <p:ext uri="{D42A27DB-BD31-4B8C-83A1-F6EECF244321}">
                <p14:modId xmlns:p14="http://schemas.microsoft.com/office/powerpoint/2010/main" val="2157552832"/>
              </p:ext>
            </p:extLst>
          </p:nvPr>
        </p:nvGraphicFramePr>
        <p:xfrm>
          <a:off x="980056" y="2270760"/>
          <a:ext cx="9926068" cy="2621280"/>
        </p:xfrm>
        <a:graphic>
          <a:graphicData uri="http://schemas.openxmlformats.org/drawingml/2006/table">
            <a:tbl>
              <a:tblPr/>
              <a:tblGrid>
                <a:gridCol w="2401319">
                  <a:extLst>
                    <a:ext uri="{9D8B030D-6E8A-4147-A177-3AD203B41FA5}">
                      <a16:colId xmlns:a16="http://schemas.microsoft.com/office/drawing/2014/main" val="1971438377"/>
                    </a:ext>
                  </a:extLst>
                </a:gridCol>
                <a:gridCol w="1323975">
                  <a:extLst>
                    <a:ext uri="{9D8B030D-6E8A-4147-A177-3AD203B41FA5}">
                      <a16:colId xmlns:a16="http://schemas.microsoft.com/office/drawing/2014/main" val="1096329514"/>
                    </a:ext>
                  </a:extLst>
                </a:gridCol>
                <a:gridCol w="1285875">
                  <a:extLst>
                    <a:ext uri="{9D8B030D-6E8A-4147-A177-3AD203B41FA5}">
                      <a16:colId xmlns:a16="http://schemas.microsoft.com/office/drawing/2014/main" val="3965970508"/>
                    </a:ext>
                  </a:extLst>
                </a:gridCol>
                <a:gridCol w="1641198">
                  <a:extLst>
                    <a:ext uri="{9D8B030D-6E8A-4147-A177-3AD203B41FA5}">
                      <a16:colId xmlns:a16="http://schemas.microsoft.com/office/drawing/2014/main" val="3908578194"/>
                    </a:ext>
                  </a:extLst>
                </a:gridCol>
                <a:gridCol w="584236">
                  <a:extLst>
                    <a:ext uri="{9D8B030D-6E8A-4147-A177-3AD203B41FA5}">
                      <a16:colId xmlns:a16="http://schemas.microsoft.com/office/drawing/2014/main" val="3458670028"/>
                    </a:ext>
                  </a:extLst>
                </a:gridCol>
                <a:gridCol w="984290">
                  <a:extLst>
                    <a:ext uri="{9D8B030D-6E8A-4147-A177-3AD203B41FA5}">
                      <a16:colId xmlns:a16="http://schemas.microsoft.com/office/drawing/2014/main" val="177250427"/>
                    </a:ext>
                  </a:extLst>
                </a:gridCol>
                <a:gridCol w="952601">
                  <a:extLst>
                    <a:ext uri="{9D8B030D-6E8A-4147-A177-3AD203B41FA5}">
                      <a16:colId xmlns:a16="http://schemas.microsoft.com/office/drawing/2014/main" val="1511715128"/>
                    </a:ext>
                  </a:extLst>
                </a:gridCol>
                <a:gridCol w="752574">
                  <a:extLst>
                    <a:ext uri="{9D8B030D-6E8A-4147-A177-3AD203B41FA5}">
                      <a16:colId xmlns:a16="http://schemas.microsoft.com/office/drawing/2014/main" val="3114497016"/>
                    </a:ext>
                  </a:extLst>
                </a:gridCol>
              </a:tblGrid>
              <a:tr h="163513">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000" b="0" i="1" u="none" strike="noStrike" cap="none" normalizeH="0" baseline="0" dirty="0">
                          <a:ln>
                            <a:noFill/>
                          </a:ln>
                          <a:solidFill>
                            <a:schemeClr val="tx1"/>
                          </a:solidFill>
                          <a:effectLst/>
                          <a:latin typeface="Canal+"/>
                          <a:cs typeface="Arial" panose="020B0604020202020204" pitchFamily="34" charset="0"/>
                        </a:rPr>
                        <a:t> </a:t>
                      </a:r>
                      <a:endParaRPr kumimoji="0" lang="fr-FR" altLang="fr-FR" sz="1600" b="0" i="0" u="none" strike="noStrike" cap="none" normalizeH="0" baseline="0" dirty="0">
                        <a:ln>
                          <a:noFill/>
                        </a:ln>
                        <a:solidFill>
                          <a:schemeClr val="tx1"/>
                        </a:solidFill>
                        <a:effectLst/>
                        <a:latin typeface="Canal+" pitchFamily="2"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accent1"/>
                    </a:solidFill>
                  </a:tcPr>
                </a:tc>
                <a:tc gridSpan="3">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0" i="1" u="none" strike="noStrike" cap="none" normalizeH="0" baseline="0" dirty="0">
                          <a:ln>
                            <a:noFill/>
                          </a:ln>
                          <a:solidFill>
                            <a:schemeClr val="tx1"/>
                          </a:solidFill>
                          <a:effectLst/>
                          <a:latin typeface="Trebuchet MS" panose="020B0603020202020204" pitchFamily="34" charset="0"/>
                          <a:cs typeface="Arial" panose="020B0604020202020204" pitchFamily="34" charset="0"/>
                        </a:rPr>
                        <a:t>Estimation</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accent1"/>
                    </a:solidFill>
                  </a:tcPr>
                </a:tc>
                <a:tc hMerge="1">
                  <a:txBody>
                    <a:bodyPr/>
                    <a:lstStyle/>
                    <a:p>
                      <a:endParaRPr lang="fr-FR"/>
                    </a:p>
                  </a:txBody>
                  <a:tcPr/>
                </a:tc>
                <a:tc hMerge="1">
                  <a:txBody>
                    <a:bodyPr/>
                    <a:lstStyle/>
                    <a:p>
                      <a:endParaRPr lang="fr-FR"/>
                    </a:p>
                  </a:txBody>
                  <a:tcPr/>
                </a:tc>
                <a:tc gridSpan="2">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0" i="1" u="none" strike="noStrike" cap="none" normalizeH="0" baseline="0" dirty="0">
                          <a:ln>
                            <a:noFill/>
                          </a:ln>
                          <a:solidFill>
                            <a:schemeClr val="tx1"/>
                          </a:solidFill>
                          <a:effectLst/>
                          <a:latin typeface="Trebuchet MS" panose="020B0603020202020204" pitchFamily="34" charset="0"/>
                          <a:cs typeface="Arial" panose="020B0604020202020204" pitchFamily="34" charset="0"/>
                        </a:rPr>
                        <a:t>Réalisé</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accent1"/>
                    </a:solidFill>
                  </a:tcPr>
                </a:tc>
                <a:tc hMerge="1">
                  <a:txBody>
                    <a:bodyPr/>
                    <a:lstStyle/>
                    <a:p>
                      <a:endParaRPr lang="fr-FR"/>
                    </a:p>
                  </a:txBody>
                  <a:tcPr/>
                </a:tc>
                <a:tc gridSpan="2">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0" i="1" u="none" strike="noStrike" cap="none" normalizeH="0" baseline="0" dirty="0">
                          <a:ln>
                            <a:noFill/>
                          </a:ln>
                          <a:solidFill>
                            <a:schemeClr val="tx1"/>
                          </a:solidFill>
                          <a:effectLst/>
                          <a:latin typeface="Trebuchet MS" panose="020B0603020202020204" pitchFamily="34" charset="0"/>
                          <a:cs typeface="Arial" panose="020B0604020202020204" pitchFamily="34" charset="0"/>
                        </a:rPr>
                        <a:t>Ecarts</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accent1"/>
                    </a:solidFill>
                  </a:tcPr>
                </a:tc>
                <a:tc hMerge="1">
                  <a:txBody>
                    <a:bodyPr/>
                    <a:lstStyle/>
                    <a:p>
                      <a:endParaRPr lang="fr-FR"/>
                    </a:p>
                  </a:txBody>
                  <a:tcPr/>
                </a:tc>
                <a:extLst>
                  <a:ext uri="{0D108BD9-81ED-4DB2-BD59-A6C34878D82A}">
                    <a16:rowId xmlns:a16="http://schemas.microsoft.com/office/drawing/2014/main" val="777898228"/>
                  </a:ext>
                </a:extLst>
              </a:tr>
              <a:tr h="211138">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0" i="1" u="none" strike="noStrike" cap="none" normalizeH="0" baseline="0" dirty="0">
                          <a:ln>
                            <a:noFill/>
                          </a:ln>
                          <a:solidFill>
                            <a:schemeClr val="tx1"/>
                          </a:solidFill>
                          <a:effectLst/>
                          <a:latin typeface="Trebuchet MS" panose="020B0603020202020204" pitchFamily="34" charset="0"/>
                          <a:cs typeface="Arial" panose="020B0604020202020204" pitchFamily="34" charset="0"/>
                        </a:rPr>
                        <a:t>Processus / Tâches</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0" i="1" u="none" strike="noStrike" cap="none" normalizeH="0" baseline="0" dirty="0">
                          <a:ln>
                            <a:noFill/>
                          </a:ln>
                          <a:solidFill>
                            <a:schemeClr val="tx1"/>
                          </a:solidFill>
                          <a:effectLst/>
                          <a:latin typeface="Trebuchet MS" panose="020B0603020202020204" pitchFamily="34" charset="0"/>
                          <a:cs typeface="Arial" panose="020B0604020202020204" pitchFamily="34" charset="0"/>
                        </a:rPr>
                        <a:t>Date Début</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0" i="1" u="none" strike="noStrike" cap="none" normalizeH="0" baseline="0" dirty="0">
                          <a:ln>
                            <a:noFill/>
                          </a:ln>
                          <a:solidFill>
                            <a:schemeClr val="tx1"/>
                          </a:solidFill>
                          <a:effectLst/>
                          <a:latin typeface="Trebuchet MS" panose="020B0603020202020204" pitchFamily="34" charset="0"/>
                          <a:cs typeface="Arial" panose="020B0604020202020204" pitchFamily="34" charset="0"/>
                        </a:rPr>
                        <a:t>Date Fin</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a:noFill/>
                    </a:lnL>
                    <a:lnR>
                      <a:noFill/>
                    </a:lnR>
                    <a:lnT>
                      <a:noFill/>
                    </a:lnT>
                    <a:lnB>
                      <a:noFill/>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0" i="1" u="none" strike="noStrike" cap="none" normalizeH="0" baseline="0" dirty="0">
                          <a:ln>
                            <a:noFill/>
                          </a:ln>
                          <a:solidFill>
                            <a:schemeClr val="tx1"/>
                          </a:solidFill>
                          <a:effectLst/>
                          <a:latin typeface="Trebuchet MS" panose="020B0603020202020204" pitchFamily="34" charset="0"/>
                          <a:cs typeface="Arial" panose="020B0604020202020204" pitchFamily="34" charset="0"/>
                        </a:rPr>
                        <a:t>Total </a:t>
                      </a:r>
                      <a:r>
                        <a:rPr kumimoji="0" lang="fr-FR" altLang="fr-FR" sz="1400" b="0" i="1" u="none" strike="noStrike" cap="none" normalizeH="0" baseline="0" dirty="0" err="1">
                          <a:ln>
                            <a:noFill/>
                          </a:ln>
                          <a:solidFill>
                            <a:schemeClr val="tx1"/>
                          </a:solidFill>
                          <a:effectLst/>
                          <a:latin typeface="Trebuchet MS" panose="020B0603020202020204" pitchFamily="34" charset="0"/>
                          <a:cs typeface="Arial" panose="020B0604020202020204" pitchFamily="34" charset="0"/>
                        </a:rPr>
                        <a:t>jour.homme</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0" i="1" u="none" strike="noStrike" cap="none" normalizeH="0" baseline="0" dirty="0" err="1">
                          <a:ln>
                            <a:noFill/>
                          </a:ln>
                          <a:solidFill>
                            <a:schemeClr val="tx1"/>
                          </a:solidFill>
                          <a:effectLst/>
                          <a:latin typeface="Trebuchet MS" panose="020B0603020202020204" pitchFamily="34" charset="0"/>
                          <a:cs typeface="Arial" panose="020B0604020202020204" pitchFamily="34" charset="0"/>
                        </a:rPr>
                        <a:t>RàF</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0" i="1" u="none" strike="noStrike" cap="none" normalizeH="0" baseline="0" dirty="0">
                          <a:ln>
                            <a:noFill/>
                          </a:ln>
                          <a:solidFill>
                            <a:schemeClr val="tx1"/>
                          </a:solidFill>
                          <a:effectLst/>
                          <a:latin typeface="Trebuchet MS" panose="020B0603020202020204" pitchFamily="34" charset="0"/>
                          <a:cs typeface="Arial" panose="020B0604020202020204" pitchFamily="34" charset="0"/>
                        </a:rPr>
                        <a:t>% </a:t>
                      </a:r>
                      <a:r>
                        <a:rPr kumimoji="0" lang="fr-FR" altLang="fr-FR" sz="1400" b="0" i="1" u="none" strike="noStrike" cap="none" normalizeH="0" baseline="0" dirty="0" err="1">
                          <a:ln>
                            <a:noFill/>
                          </a:ln>
                          <a:solidFill>
                            <a:schemeClr val="tx1"/>
                          </a:solidFill>
                          <a:effectLst/>
                          <a:latin typeface="Trebuchet MS" panose="020B0603020202020204" pitchFamily="34" charset="0"/>
                          <a:cs typeface="Arial" panose="020B0604020202020204" pitchFamily="34" charset="0"/>
                        </a:rPr>
                        <a:t>Avanc</a:t>
                      </a:r>
                      <a:r>
                        <a:rPr kumimoji="0" lang="fr-FR" altLang="fr-FR" sz="1400" b="0" i="1" u="none" strike="noStrike" cap="none" normalizeH="0" baseline="0" dirty="0">
                          <a:ln>
                            <a:noFill/>
                          </a:ln>
                          <a:solidFill>
                            <a:schemeClr val="tx1"/>
                          </a:solidFill>
                          <a:effectLst/>
                          <a:latin typeface="Trebuchet MS" panose="020B0603020202020204" pitchFamily="34" charset="0"/>
                          <a:cs typeface="Arial" panose="020B0604020202020204" pitchFamily="34" charset="0"/>
                        </a:rPr>
                        <a:t>.</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0" i="1" u="none" strike="noStrike" cap="none" normalizeH="0" baseline="0" dirty="0">
                          <a:ln>
                            <a:noFill/>
                          </a:ln>
                          <a:solidFill>
                            <a:schemeClr val="tx1"/>
                          </a:solidFill>
                          <a:effectLst/>
                          <a:latin typeface="Trebuchet MS" panose="020B0603020202020204" pitchFamily="34" charset="0"/>
                          <a:cs typeface="Arial" panose="020B0604020202020204" pitchFamily="34" charset="0"/>
                        </a:rPr>
                        <a:t>Charge</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0" i="1" u="none" strike="noStrike" cap="none" normalizeH="0" baseline="0" dirty="0">
                          <a:ln>
                            <a:noFill/>
                          </a:ln>
                          <a:solidFill>
                            <a:schemeClr val="tx1"/>
                          </a:solidFill>
                          <a:effectLst/>
                          <a:latin typeface="Trebuchet MS" panose="020B0603020202020204" pitchFamily="34" charset="0"/>
                          <a:cs typeface="Arial" panose="020B0604020202020204" pitchFamily="34" charset="0"/>
                        </a:rPr>
                        <a:t>Délai</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3256186091"/>
                  </a:ext>
                </a:extLst>
              </a:tr>
              <a:tr h="365125">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000" b="0" i="1" u="none" strike="noStrike" cap="none" normalizeH="0" baseline="0">
                          <a:ln>
                            <a:noFill/>
                          </a:ln>
                          <a:solidFill>
                            <a:schemeClr val="tx1"/>
                          </a:solidFill>
                          <a:effectLst/>
                          <a:latin typeface="Canal+"/>
                          <a:cs typeface="Arial" panose="020B0604020202020204" pitchFamily="34" charset="0"/>
                        </a:rPr>
                        <a:t> </a:t>
                      </a:r>
                      <a:endParaRPr kumimoji="0" lang="fr-FR" altLang="fr-FR" sz="1600" b="0" i="0" u="none" strike="noStrike" cap="none" normalizeH="0" baseline="0">
                        <a:ln>
                          <a:noFill/>
                        </a:ln>
                        <a:solidFill>
                          <a:schemeClr val="tx1"/>
                        </a:solidFill>
                        <a:effectLst/>
                        <a:latin typeface="Canal+" pitchFamily="2"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000" b="0" i="1" u="none" strike="noStrike" cap="none" normalizeH="0" baseline="0">
                          <a:ln>
                            <a:noFill/>
                          </a:ln>
                          <a:solidFill>
                            <a:schemeClr val="tx1"/>
                          </a:solidFill>
                          <a:effectLst/>
                          <a:latin typeface="Canal+"/>
                          <a:cs typeface="Arial" panose="020B0604020202020204" pitchFamily="34" charset="0"/>
                        </a:rPr>
                        <a:t> </a:t>
                      </a:r>
                      <a:endParaRPr kumimoji="0" lang="fr-FR" altLang="fr-FR" sz="1600" b="0" i="0" u="none" strike="noStrike" cap="none" normalizeH="0" baseline="0">
                        <a:ln>
                          <a:noFill/>
                        </a:ln>
                        <a:solidFill>
                          <a:schemeClr val="tx1"/>
                        </a:solidFill>
                        <a:effectLst/>
                        <a:latin typeface="Canal+" pitchFamily="2"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Verdana" panose="020B0604030504040204" pitchFamily="34" charset="0"/>
                      </a:endParaRPr>
                    </a:p>
                  </a:txBody>
                  <a:tcPr anchor="b" horzOverflow="overflow">
                    <a:lnL>
                      <a:noFill/>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000" b="0" i="1" u="none" strike="noStrike" cap="none" normalizeH="0" baseline="0" dirty="0">
                          <a:ln>
                            <a:noFill/>
                          </a:ln>
                          <a:solidFill>
                            <a:schemeClr val="tx1"/>
                          </a:solidFill>
                          <a:effectLst/>
                          <a:latin typeface="Canal+"/>
                          <a:cs typeface="Arial" panose="020B0604020202020204" pitchFamily="34" charset="0"/>
                        </a:rPr>
                        <a:t> </a:t>
                      </a:r>
                      <a:endParaRPr kumimoji="0" lang="fr-FR" altLang="fr-FR" sz="1600" b="0" i="0" u="none" strike="noStrike" cap="none" normalizeH="0" baseline="0" dirty="0">
                        <a:ln>
                          <a:noFill/>
                        </a:ln>
                        <a:solidFill>
                          <a:schemeClr val="tx1"/>
                        </a:solidFill>
                        <a:effectLst/>
                        <a:latin typeface="Canal+" pitchFamily="2"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000" b="0" i="1" u="none" strike="noStrike" cap="none" normalizeH="0" baseline="0">
                          <a:ln>
                            <a:noFill/>
                          </a:ln>
                          <a:solidFill>
                            <a:schemeClr val="tx1"/>
                          </a:solidFill>
                          <a:effectLst/>
                          <a:latin typeface="Canal+"/>
                          <a:cs typeface="Arial" panose="020B0604020202020204" pitchFamily="34" charset="0"/>
                        </a:rPr>
                        <a:t> </a:t>
                      </a:r>
                      <a:endParaRPr kumimoji="0" lang="fr-FR" altLang="fr-FR" sz="1600" b="0" i="0" u="none" strike="noStrike" cap="none" normalizeH="0" baseline="0">
                        <a:ln>
                          <a:noFill/>
                        </a:ln>
                        <a:solidFill>
                          <a:schemeClr val="tx1"/>
                        </a:solidFill>
                        <a:effectLst/>
                        <a:latin typeface="Canal+" pitchFamily="2"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Verdana" panose="020B060403050404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000" b="0" i="1" u="none" strike="noStrike" cap="none" normalizeH="0" baseline="0">
                          <a:ln>
                            <a:noFill/>
                          </a:ln>
                          <a:solidFill>
                            <a:schemeClr val="tx1"/>
                          </a:solidFill>
                          <a:effectLst/>
                          <a:latin typeface="Canal+"/>
                          <a:cs typeface="Arial" panose="020B0604020202020204" pitchFamily="34" charset="0"/>
                        </a:rPr>
                        <a:t> </a:t>
                      </a:r>
                      <a:endParaRPr kumimoji="0" lang="fr-FR" altLang="fr-FR" sz="1600" b="0" i="0" u="none" strike="noStrike" cap="none" normalizeH="0" baseline="0">
                        <a:ln>
                          <a:noFill/>
                        </a:ln>
                        <a:solidFill>
                          <a:schemeClr val="tx1"/>
                        </a:solidFill>
                        <a:effectLst/>
                        <a:latin typeface="Canal+" pitchFamily="2"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000" b="0" i="1" u="none" strike="noStrike" cap="none" normalizeH="0" baseline="0">
                          <a:ln>
                            <a:noFill/>
                          </a:ln>
                          <a:solidFill>
                            <a:schemeClr val="tx1"/>
                          </a:solidFill>
                          <a:effectLst/>
                          <a:latin typeface="Canal+"/>
                          <a:cs typeface="Arial" panose="020B0604020202020204" pitchFamily="34" charset="0"/>
                        </a:rPr>
                        <a:t> </a:t>
                      </a:r>
                      <a:endParaRPr kumimoji="0" lang="fr-FR" altLang="fr-FR" sz="1600" b="0" i="0" u="none" strike="noStrike" cap="none" normalizeH="0" baseline="0">
                        <a:ln>
                          <a:noFill/>
                        </a:ln>
                        <a:solidFill>
                          <a:schemeClr val="tx1"/>
                        </a:solidFill>
                        <a:effectLst/>
                        <a:latin typeface="Canal+" pitchFamily="2"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4211790801"/>
                  </a:ext>
                </a:extLst>
              </a:tr>
              <a:tr h="242888">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Trebuchet MS" panose="020B0603020202020204" pitchFamily="34" charset="0"/>
                          <a:cs typeface="Arial" panose="020B0604020202020204" pitchFamily="34" charset="0"/>
                        </a:rPr>
                        <a:t>Totaux</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2">
                        <a:lumMod val="40000"/>
                        <a:lumOff val="6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Trebuchet MS" panose="020B0603020202020204" pitchFamily="34" charset="0"/>
                          <a:cs typeface="Arial" panose="020B0604020202020204" pitchFamily="34" charset="0"/>
                        </a:rPr>
                        <a:t>22/01/2024 </a:t>
                      </a:r>
                      <a:endParaRPr kumimoji="0" lang="fr-FR" altLang="fr-FR" sz="2800" b="0" i="1"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chemeClr val="accent2">
                        <a:lumMod val="40000"/>
                        <a:lumOff val="6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Trebuchet MS" panose="020B0603020202020204" pitchFamily="34" charset="0"/>
                          <a:cs typeface="Arial" panose="020B0604020202020204" pitchFamily="34" charset="0"/>
                        </a:rPr>
                        <a:t>26/03/2024 </a:t>
                      </a:r>
                      <a:endParaRPr kumimoji="0" lang="fr-FR" altLang="fr-FR" sz="2800" b="0" i="1" u="none" strike="noStrike" cap="none" normalizeH="0" baseline="0" dirty="0">
                        <a:ln>
                          <a:noFill/>
                        </a:ln>
                        <a:solidFill>
                          <a:schemeClr val="tx1"/>
                        </a:solidFill>
                        <a:effectLst/>
                        <a:latin typeface="Trebuchet MS" panose="020B0603020202020204" pitchFamily="34" charset="0"/>
                      </a:endParaRPr>
                    </a:p>
                  </a:txBody>
                  <a:tcPr anchor="b" horzOverflow="overflow">
                    <a:lnL>
                      <a:noFill/>
                    </a:lnL>
                    <a:lnR>
                      <a:noFill/>
                    </a:lnR>
                    <a:lnT>
                      <a:noFill/>
                    </a:lnT>
                    <a:lnB>
                      <a:noFill/>
                    </a:lnB>
                    <a:lnTlToBr>
                      <a:noFill/>
                    </a:lnTlToBr>
                    <a:lnBlToTr>
                      <a:noFill/>
                    </a:lnBlToTr>
                    <a:solidFill>
                      <a:schemeClr val="accent2">
                        <a:lumMod val="40000"/>
                        <a:lumOff val="6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Trebuchet MS" panose="020B0603020202020204" pitchFamily="34" charset="0"/>
                          <a:cs typeface="Arial" panose="020B0604020202020204" pitchFamily="34" charset="0"/>
                        </a:rPr>
                        <a:t>47</a:t>
                      </a:r>
                      <a:endParaRPr kumimoji="0" lang="fr-FR" altLang="fr-FR" sz="2800" b="0" i="1" u="none" strike="noStrike" cap="none" normalizeH="0" baseline="0" dirty="0">
                        <a:ln>
                          <a:noFill/>
                        </a:ln>
                        <a:solidFill>
                          <a:schemeClr val="tx1"/>
                        </a:solidFill>
                        <a:effectLst/>
                        <a:latin typeface="Trebuchet MS" panose="020B0603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2">
                        <a:lumMod val="40000"/>
                        <a:lumOff val="6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Trebuchet MS" panose="020B0603020202020204" pitchFamily="34" charset="0"/>
                          <a:cs typeface="Arial" panose="020B0604020202020204" pitchFamily="34" charset="0"/>
                        </a:rPr>
                        <a:t>16</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chemeClr val="accent2">
                        <a:lumMod val="40000"/>
                        <a:lumOff val="6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Trebuchet MS" panose="020B0603020202020204" pitchFamily="34" charset="0"/>
                          <a:cs typeface="Arial" panose="020B0604020202020204" pitchFamily="34" charset="0"/>
                        </a:rPr>
                        <a:t>100,00%</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2">
                        <a:lumMod val="40000"/>
                        <a:lumOff val="6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Trebuchet MS" panose="020B0603020202020204" pitchFamily="34" charset="0"/>
                          <a:cs typeface="Arial" panose="020B0604020202020204" pitchFamily="34" charset="0"/>
                        </a:rPr>
                        <a:t>+100</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chemeClr val="accent2">
                        <a:lumMod val="40000"/>
                        <a:lumOff val="6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1" i="1" u="none" strike="noStrike" cap="none" normalizeH="0" baseline="0" dirty="0">
                          <a:ln>
                            <a:noFill/>
                          </a:ln>
                          <a:solidFill>
                            <a:schemeClr val="tx1"/>
                          </a:solidFill>
                          <a:effectLst/>
                          <a:latin typeface="Trebuchet MS" panose="020B0603020202020204" pitchFamily="34" charset="0"/>
                          <a:cs typeface="Arial" panose="020B0604020202020204" pitchFamily="34" charset="0"/>
                        </a:rPr>
                        <a:t> 16</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2">
                        <a:lumMod val="40000"/>
                        <a:lumOff val="60000"/>
                      </a:schemeClr>
                    </a:solidFill>
                  </a:tcPr>
                </a:tc>
                <a:extLst>
                  <a:ext uri="{0D108BD9-81ED-4DB2-BD59-A6C34878D82A}">
                    <a16:rowId xmlns:a16="http://schemas.microsoft.com/office/drawing/2014/main" val="1056586692"/>
                  </a:ext>
                </a:extLst>
              </a:tr>
              <a:tr h="365125">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000" b="0" i="1" u="none" strike="noStrike" cap="none" normalizeH="0" baseline="0">
                          <a:ln>
                            <a:noFill/>
                          </a:ln>
                          <a:solidFill>
                            <a:schemeClr val="tx1"/>
                          </a:solidFill>
                          <a:effectLst/>
                          <a:latin typeface="Canal+"/>
                          <a:cs typeface="Arial" panose="020B0604020202020204" pitchFamily="34" charset="0"/>
                        </a:rPr>
                        <a:t> </a:t>
                      </a:r>
                      <a:endParaRPr kumimoji="0" lang="fr-FR" altLang="fr-FR" sz="1600" b="0" i="0" u="none" strike="noStrike" cap="none" normalizeH="0" baseline="0">
                        <a:ln>
                          <a:noFill/>
                        </a:ln>
                        <a:solidFill>
                          <a:schemeClr val="tx1"/>
                        </a:solidFill>
                        <a:effectLst/>
                        <a:latin typeface="Canal+" pitchFamily="2"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000" b="0" i="1" u="none" strike="noStrike" cap="none" normalizeH="0" baseline="0">
                          <a:ln>
                            <a:noFill/>
                          </a:ln>
                          <a:solidFill>
                            <a:schemeClr val="tx1"/>
                          </a:solidFill>
                          <a:effectLst/>
                          <a:latin typeface="Canal+"/>
                          <a:cs typeface="Arial" panose="020B0604020202020204" pitchFamily="34" charset="0"/>
                        </a:rPr>
                        <a:t> </a:t>
                      </a:r>
                      <a:endParaRPr kumimoji="0" lang="fr-FR" altLang="fr-FR" sz="1600" b="0" i="0" u="none" strike="noStrike" cap="none" normalizeH="0" baseline="0">
                        <a:ln>
                          <a:noFill/>
                        </a:ln>
                        <a:solidFill>
                          <a:schemeClr val="tx1"/>
                        </a:solidFill>
                        <a:effectLst/>
                        <a:latin typeface="Canal+" pitchFamily="2"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Verdana" panose="020B0604030504040204" pitchFamily="34" charset="0"/>
                      </a:endParaRPr>
                    </a:p>
                  </a:txBody>
                  <a:tcPr anchor="b" horzOverflow="overflow">
                    <a:lnL>
                      <a:noFill/>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000" b="0" i="1" u="none" strike="noStrike" cap="none" normalizeH="0" baseline="0">
                          <a:ln>
                            <a:noFill/>
                          </a:ln>
                          <a:solidFill>
                            <a:schemeClr val="tx1"/>
                          </a:solidFill>
                          <a:effectLst/>
                          <a:latin typeface="Canal+"/>
                          <a:cs typeface="Arial" panose="020B0604020202020204" pitchFamily="34" charset="0"/>
                        </a:rPr>
                        <a:t> </a:t>
                      </a:r>
                      <a:endParaRPr kumimoji="0" lang="fr-FR" altLang="fr-FR" sz="1600" b="0" i="0" u="none" strike="noStrike" cap="none" normalizeH="0" baseline="0">
                        <a:ln>
                          <a:noFill/>
                        </a:ln>
                        <a:solidFill>
                          <a:schemeClr val="tx1"/>
                        </a:solidFill>
                        <a:effectLst/>
                        <a:latin typeface="Canal+" pitchFamily="2"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000" b="0" i="1" u="none" strike="noStrike" cap="none" normalizeH="0" baseline="0">
                          <a:ln>
                            <a:noFill/>
                          </a:ln>
                          <a:solidFill>
                            <a:schemeClr val="tx1"/>
                          </a:solidFill>
                          <a:effectLst/>
                          <a:latin typeface="Canal+"/>
                          <a:cs typeface="Arial" panose="020B0604020202020204" pitchFamily="34" charset="0"/>
                        </a:rPr>
                        <a:t> </a:t>
                      </a:r>
                      <a:endParaRPr kumimoji="0" lang="fr-FR" altLang="fr-FR" sz="1600" b="0" i="0" u="none" strike="noStrike" cap="none" normalizeH="0" baseline="0">
                        <a:ln>
                          <a:noFill/>
                        </a:ln>
                        <a:solidFill>
                          <a:schemeClr val="tx1"/>
                        </a:solidFill>
                        <a:effectLst/>
                        <a:latin typeface="Canal+" pitchFamily="2"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Verdana" panose="020B060403050404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000" b="0" i="1" u="none" strike="noStrike" cap="none" normalizeH="0" baseline="0">
                          <a:ln>
                            <a:noFill/>
                          </a:ln>
                          <a:solidFill>
                            <a:schemeClr val="tx1"/>
                          </a:solidFill>
                          <a:effectLst/>
                          <a:latin typeface="Canal+"/>
                          <a:cs typeface="Arial" panose="020B0604020202020204" pitchFamily="34" charset="0"/>
                        </a:rPr>
                        <a:t> </a:t>
                      </a:r>
                      <a:endParaRPr kumimoji="0" lang="fr-FR" altLang="fr-FR" sz="1600" b="0" i="0" u="none" strike="noStrike" cap="none" normalizeH="0" baseline="0">
                        <a:ln>
                          <a:noFill/>
                        </a:ln>
                        <a:solidFill>
                          <a:schemeClr val="tx1"/>
                        </a:solidFill>
                        <a:effectLst/>
                        <a:latin typeface="Canal+" pitchFamily="2"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000" b="0" i="1" u="none" strike="noStrike" cap="none" normalizeH="0" baseline="0" dirty="0">
                          <a:ln>
                            <a:noFill/>
                          </a:ln>
                          <a:solidFill>
                            <a:schemeClr val="tx1"/>
                          </a:solidFill>
                          <a:effectLst/>
                          <a:latin typeface="Canal+"/>
                          <a:cs typeface="Arial" panose="020B0604020202020204" pitchFamily="34" charset="0"/>
                        </a:rPr>
                        <a:t> </a:t>
                      </a:r>
                      <a:endParaRPr kumimoji="0" lang="fr-FR" altLang="fr-FR" sz="1600" b="0" i="0" u="none" strike="noStrike" cap="none" normalizeH="0" baseline="0" dirty="0">
                        <a:ln>
                          <a:noFill/>
                        </a:ln>
                        <a:solidFill>
                          <a:schemeClr val="tx1"/>
                        </a:solidFill>
                        <a:effectLst/>
                        <a:latin typeface="Canal+" pitchFamily="2"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686931141"/>
                  </a:ext>
                </a:extLst>
              </a:tr>
              <a:tr h="242888">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Pilotage</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20000"/>
                        <a:lumOff val="8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22/01/2024</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chemeClr val="accent3">
                        <a:lumMod val="20000"/>
                        <a:lumOff val="8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26/03/2024</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a:noFill/>
                    </a:lnL>
                    <a:lnR>
                      <a:noFill/>
                    </a:lnR>
                    <a:lnT>
                      <a:noFill/>
                    </a:lnT>
                    <a:lnB>
                      <a:noFill/>
                    </a:lnB>
                    <a:lnTlToBr>
                      <a:noFill/>
                    </a:lnTlToBr>
                    <a:lnBlToTr>
                      <a:noFill/>
                    </a:lnBlToTr>
                    <a:solidFill>
                      <a:schemeClr val="accent3">
                        <a:lumMod val="20000"/>
                        <a:lumOff val="8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42</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20000"/>
                        <a:lumOff val="8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10</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chemeClr val="accent3">
                        <a:lumMod val="20000"/>
                        <a:lumOff val="8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70,00%</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20000"/>
                        <a:lumOff val="8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+50</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chemeClr val="accent3">
                        <a:lumMod val="20000"/>
                        <a:lumOff val="8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10 </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accent3">
                        <a:lumMod val="20000"/>
                        <a:lumOff val="80000"/>
                      </a:schemeClr>
                    </a:solidFill>
                  </a:tcPr>
                </a:tc>
                <a:extLst>
                  <a:ext uri="{0D108BD9-81ED-4DB2-BD59-A6C34878D82A}">
                    <a16:rowId xmlns:a16="http://schemas.microsoft.com/office/drawing/2014/main" val="3856907572"/>
                  </a:ext>
                </a:extLst>
              </a:tr>
              <a:tr h="365125">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chemeClr val="tx1"/>
                          </a:solidFill>
                          <a:effectLst/>
                          <a:latin typeface="Canal+"/>
                          <a:cs typeface="Arial" panose="020B0604020202020204" pitchFamily="34" charset="0"/>
                        </a:rPr>
                        <a:t> </a:t>
                      </a:r>
                      <a:endParaRPr kumimoji="0" lang="fr-FR" altLang="fr-FR" sz="1600" b="0" i="0" u="none" strike="noStrike" cap="none" normalizeH="0" baseline="0">
                        <a:ln>
                          <a:noFill/>
                        </a:ln>
                        <a:solidFill>
                          <a:schemeClr val="tx1"/>
                        </a:solidFill>
                        <a:effectLst/>
                        <a:latin typeface="Canal+" pitchFamily="2"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chemeClr val="tx1"/>
                          </a:solidFill>
                          <a:effectLst/>
                          <a:latin typeface="Canal+"/>
                          <a:cs typeface="Arial" panose="020B0604020202020204" pitchFamily="34" charset="0"/>
                        </a:rPr>
                        <a:t> </a:t>
                      </a:r>
                      <a:endParaRPr kumimoji="0" lang="fr-FR" altLang="fr-FR" sz="1600" b="0" i="0" u="none" strike="noStrike" cap="none" normalizeH="0" baseline="0">
                        <a:ln>
                          <a:noFill/>
                        </a:ln>
                        <a:solidFill>
                          <a:schemeClr val="tx1"/>
                        </a:solidFill>
                        <a:effectLst/>
                        <a:latin typeface="Canal+" pitchFamily="2"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Verdana" panose="020B0604030504040204" pitchFamily="34" charset="0"/>
                      </a:endParaRPr>
                    </a:p>
                  </a:txBody>
                  <a:tcPr anchor="b" horzOverflow="overflow">
                    <a:lnL>
                      <a:noFill/>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chemeClr val="tx1"/>
                          </a:solidFill>
                          <a:effectLst/>
                          <a:latin typeface="Canal+"/>
                          <a:cs typeface="Arial" panose="020B0604020202020204" pitchFamily="34" charset="0"/>
                        </a:rPr>
                        <a:t> </a:t>
                      </a:r>
                      <a:endParaRPr kumimoji="0" lang="fr-FR" altLang="fr-FR" sz="1600" b="0" i="0" u="none" strike="noStrike" cap="none" normalizeH="0" baseline="0">
                        <a:ln>
                          <a:noFill/>
                        </a:ln>
                        <a:solidFill>
                          <a:schemeClr val="tx1"/>
                        </a:solidFill>
                        <a:effectLst/>
                        <a:latin typeface="Canal+" pitchFamily="2"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chemeClr val="tx1"/>
                          </a:solidFill>
                          <a:effectLst/>
                          <a:latin typeface="Canal+"/>
                          <a:cs typeface="Arial" panose="020B0604020202020204" pitchFamily="34" charset="0"/>
                        </a:rPr>
                        <a:t> </a:t>
                      </a:r>
                      <a:endParaRPr kumimoji="0" lang="fr-FR" altLang="fr-FR" sz="1600" b="0" i="0" u="none" strike="noStrike" cap="none" normalizeH="0" baseline="0">
                        <a:ln>
                          <a:noFill/>
                        </a:ln>
                        <a:solidFill>
                          <a:schemeClr val="tx1"/>
                        </a:solidFill>
                        <a:effectLst/>
                        <a:latin typeface="Canal+" pitchFamily="2"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fr-FR" altLang="fr-FR" sz="1800" b="0" i="0" u="none" strike="noStrike" cap="none" normalizeH="0" baseline="0">
                        <a:ln>
                          <a:noFill/>
                        </a:ln>
                        <a:solidFill>
                          <a:schemeClr val="tx1"/>
                        </a:solidFill>
                        <a:effectLst/>
                        <a:latin typeface="Verdana" panose="020B060403050404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chemeClr val="tx1"/>
                          </a:solidFill>
                          <a:effectLst/>
                          <a:latin typeface="Canal+"/>
                          <a:cs typeface="Arial" panose="020B0604020202020204" pitchFamily="34" charset="0"/>
                        </a:rPr>
                        <a:t> </a:t>
                      </a:r>
                      <a:endParaRPr kumimoji="0" lang="fr-FR" altLang="fr-FR" sz="1600" b="0" i="0" u="none" strike="noStrike" cap="none" normalizeH="0" baseline="0">
                        <a:ln>
                          <a:noFill/>
                        </a:ln>
                        <a:solidFill>
                          <a:schemeClr val="tx1"/>
                        </a:solidFill>
                        <a:effectLst/>
                        <a:latin typeface="Canal+" pitchFamily="2"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chemeClr val="tx1"/>
                          </a:solidFill>
                          <a:effectLst/>
                          <a:latin typeface="Canal+"/>
                          <a:cs typeface="Arial" panose="020B0604020202020204" pitchFamily="34" charset="0"/>
                        </a:rPr>
                        <a:t> </a:t>
                      </a:r>
                      <a:endParaRPr kumimoji="0" lang="fr-FR" altLang="fr-FR" sz="1600" b="0" i="0" u="none" strike="noStrike" cap="none" normalizeH="0" baseline="0" dirty="0">
                        <a:ln>
                          <a:noFill/>
                        </a:ln>
                        <a:solidFill>
                          <a:schemeClr val="tx1"/>
                        </a:solidFill>
                        <a:effectLst/>
                        <a:latin typeface="Canal+" pitchFamily="2"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83940898"/>
                  </a:ext>
                </a:extLst>
              </a:tr>
              <a:tr h="242888">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Support</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25/02/2007</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24/03/2024</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23</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6</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30,00%</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r" defTabSz="914400" rtl="0" eaLnBrk="0" fontAlgn="b"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+50</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lvl1pPr>
                        <a:spcBef>
                          <a:spcPct val="20000"/>
                        </a:spcBef>
                        <a:buClr>
                          <a:schemeClr val="tx2"/>
                        </a:buClr>
                        <a:buSzPct val="70000"/>
                        <a:buFont typeface="Wingdings" panose="05000000000000000000" pitchFamily="2" charset="2"/>
                        <a:defRPr>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defRPr sz="1600">
                          <a:solidFill>
                            <a:schemeClr val="tx1"/>
                          </a:solidFill>
                          <a:latin typeface="Verdana" panose="020B0604030504040204" pitchFamily="34" charset="0"/>
                        </a:defRPr>
                      </a:lvl2pPr>
                      <a:lvl3pPr>
                        <a:spcBef>
                          <a:spcPct val="20000"/>
                        </a:spcBef>
                        <a:buClr>
                          <a:schemeClr val="tx2"/>
                        </a:buClr>
                        <a:buSzPct val="65000"/>
                        <a:buFont typeface="Wingdings" panose="05000000000000000000" pitchFamily="2" charset="2"/>
                        <a:defRPr sz="1400">
                          <a:solidFill>
                            <a:schemeClr val="tx1"/>
                          </a:solidFill>
                          <a:latin typeface="Verdana" panose="020B0604030504040204" pitchFamily="34" charset="0"/>
                        </a:defRPr>
                      </a:lvl3pPr>
                      <a:lvl4pPr>
                        <a:spcBef>
                          <a:spcPct val="20000"/>
                        </a:spcBef>
                        <a:buClr>
                          <a:schemeClr val="accent2"/>
                        </a:buClr>
                        <a:buSzPct val="70000"/>
                        <a:buFont typeface="Wingdings" panose="05000000000000000000" pitchFamily="2" charset="2"/>
                        <a:defRPr sz="1200">
                          <a:solidFill>
                            <a:schemeClr val="tx1"/>
                          </a:solidFill>
                          <a:latin typeface="Verdana" panose="020B0604030504040204" pitchFamily="34" charset="0"/>
                        </a:defRPr>
                      </a:lvl4pPr>
                      <a:lvl5pPr>
                        <a:spcBef>
                          <a:spcPct val="20000"/>
                        </a:spcBef>
                        <a:buClr>
                          <a:schemeClr val="tx2"/>
                        </a:buClr>
                        <a:buSzPct val="60000"/>
                        <a:buFont typeface="Wingdings" panose="05000000000000000000" pitchFamily="2" charset="2"/>
                        <a:defRPr sz="1000">
                          <a:solidFill>
                            <a:schemeClr val="tx1"/>
                          </a:solidFill>
                          <a:latin typeface="Verdana" panose="020B0604030504040204" pitchFamily="34" charset="0"/>
                        </a:defRPr>
                      </a:lvl5pPr>
                      <a:lvl6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6pPr>
                      <a:lvl7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7pPr>
                      <a:lvl8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8pPr>
                      <a:lvl9pPr fontAlgn="base">
                        <a:spcBef>
                          <a:spcPct val="20000"/>
                        </a:spcBef>
                        <a:spcAft>
                          <a:spcPct val="0"/>
                        </a:spcAft>
                        <a:buClr>
                          <a:schemeClr val="tx2"/>
                        </a:buClr>
                        <a:buSzPct val="60000"/>
                        <a:buFont typeface="Wingdings" panose="05000000000000000000" pitchFamily="2" charset="2"/>
                        <a:defRPr sz="1000">
                          <a:solidFill>
                            <a:schemeClr val="tx1"/>
                          </a:solidFill>
                          <a:latin typeface="Verdana" panose="020B060403050404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rebuchet MS" panose="020B0603020202020204" pitchFamily="34" charset="0"/>
                          <a:cs typeface="Arial" panose="020B0604020202020204" pitchFamily="34" charset="0"/>
                        </a:rPr>
                        <a:t>6 </a:t>
                      </a:r>
                      <a:endParaRPr kumimoji="0" lang="fr-FR" altLang="fr-FR" sz="2800" b="0" i="0" u="none" strike="noStrike" cap="none" normalizeH="0" baseline="0" dirty="0">
                        <a:ln>
                          <a:noFill/>
                        </a:ln>
                        <a:solidFill>
                          <a:schemeClr val="tx1"/>
                        </a:solidFill>
                        <a:effectLst/>
                        <a:latin typeface="Trebuchet MS" panose="020B0603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592458710"/>
                  </a:ext>
                </a:extLst>
              </a:tr>
            </a:tbl>
          </a:graphicData>
        </a:graphic>
      </p:graphicFrame>
      <p:sp>
        <p:nvSpPr>
          <p:cNvPr id="3" name="Espace réservé du pied de page 4">
            <a:extLst>
              <a:ext uri="{FF2B5EF4-FFF2-40B4-BE49-F238E27FC236}">
                <a16:creationId xmlns:a16="http://schemas.microsoft.com/office/drawing/2014/main" id="{DA385314-D529-00FD-3E7C-C86451CDF595}"/>
              </a:ext>
            </a:extLst>
          </p:cNvPr>
          <p:cNvSpPr txBox="1">
            <a:spLocks/>
          </p:cNvSpPr>
          <p:nvPr/>
        </p:nvSpPr>
        <p:spPr>
          <a:xfrm>
            <a:off x="5333633" y="6446838"/>
            <a:ext cx="1524735" cy="365125"/>
          </a:xfrm>
          <a:prstGeom prst="rect">
            <a:avLst/>
          </a:prstGeom>
        </p:spPr>
        <p:txBody>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200" dirty="0">
                <a:latin typeface="Trebuchet MS" panose="020B0603020202020204" pitchFamily="34" charset="0"/>
              </a:rPr>
              <a:t>Copil société POD</a:t>
            </a:r>
          </a:p>
        </p:txBody>
      </p:sp>
      <p:sp>
        <p:nvSpPr>
          <p:cNvPr id="4" name="Espace réservé de la date 3">
            <a:extLst>
              <a:ext uri="{FF2B5EF4-FFF2-40B4-BE49-F238E27FC236}">
                <a16:creationId xmlns:a16="http://schemas.microsoft.com/office/drawing/2014/main" id="{9ABE73E6-124F-54B9-3D4C-510CF04ECBFD}"/>
              </a:ext>
            </a:extLst>
          </p:cNvPr>
          <p:cNvSpPr txBox="1">
            <a:spLocks/>
          </p:cNvSpPr>
          <p:nvPr/>
        </p:nvSpPr>
        <p:spPr>
          <a:xfrm>
            <a:off x="0" y="6446838"/>
            <a:ext cx="980056" cy="365125"/>
          </a:xfrm>
          <a:prstGeom prst="rect">
            <a:avLst/>
          </a:prstGeom>
        </p:spPr>
        <p:txBody>
          <a:bodyPr vert="horz" lIns="91440" tIns="45720" rIns="91440" bIns="45720" rtlCol="0" anchor="ctr"/>
          <a:lstStyle>
            <a:defPPr rtl="0">
              <a:defRPr lang="fr-fr"/>
            </a:defPPr>
            <a:lvl1pPr marL="0" algn="r" defTabSz="914400" rtl="0" eaLnBrk="1" latinLnBrk="0" hangingPunct="1">
              <a:defRPr sz="105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200" dirty="0">
                <a:latin typeface="Trebuchet MS" panose="020B0603020202020204" pitchFamily="34" charset="0"/>
              </a:rPr>
              <a:t>05/03/2024</a:t>
            </a:r>
          </a:p>
        </p:txBody>
      </p:sp>
      <p:sp>
        <p:nvSpPr>
          <p:cNvPr id="5" name="Titre 1">
            <a:extLst>
              <a:ext uri="{FF2B5EF4-FFF2-40B4-BE49-F238E27FC236}">
                <a16:creationId xmlns:a16="http://schemas.microsoft.com/office/drawing/2014/main" id="{E912B09D-F7B8-AA5F-92D7-64478C64BC65}"/>
              </a:ext>
            </a:extLst>
          </p:cNvPr>
          <p:cNvSpPr txBox="1">
            <a:spLocks/>
          </p:cNvSpPr>
          <p:nvPr/>
        </p:nvSpPr>
        <p:spPr>
          <a:xfrm>
            <a:off x="1097280" y="286603"/>
            <a:ext cx="1082802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a:lstStyle>
          <a:p>
            <a:r>
              <a:rPr lang="fr-FR" sz="4000" dirty="0">
                <a:latin typeface="Trebuchet MS" panose="020B0603020202020204" pitchFamily="34" charset="0"/>
              </a:rPr>
              <a:t>Les indicateurs – Charge Effectué / Budgété – Périmètre révisé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85872"/>
                                        </p:tgtEl>
                                        <p:attrNameLst>
                                          <p:attrName>style.visibility</p:attrName>
                                        </p:attrNameLst>
                                      </p:cBhvr>
                                      <p:to>
                                        <p:strVal val="visible"/>
                                      </p:to>
                                    </p:set>
                                    <p:anim calcmode="lin" valueType="num">
                                      <p:cBhvr>
                                        <p:cTn id="7" dur="1000" fill="hold"/>
                                        <p:tgtEl>
                                          <p:spTgt spid="185872"/>
                                        </p:tgtEl>
                                        <p:attrNameLst>
                                          <p:attrName>ppt_w</p:attrName>
                                        </p:attrNameLst>
                                      </p:cBhvr>
                                      <p:tavLst>
                                        <p:tav tm="0">
                                          <p:val>
                                            <p:fltVal val="0"/>
                                          </p:val>
                                        </p:tav>
                                        <p:tav tm="100000">
                                          <p:val>
                                            <p:strVal val="#ppt_w"/>
                                          </p:val>
                                        </p:tav>
                                      </p:tavLst>
                                    </p:anim>
                                    <p:anim calcmode="lin" valueType="num">
                                      <p:cBhvr>
                                        <p:cTn id="8" dur="1000" fill="hold"/>
                                        <p:tgtEl>
                                          <p:spTgt spid="185872"/>
                                        </p:tgtEl>
                                        <p:attrNameLst>
                                          <p:attrName>ppt_h</p:attrName>
                                        </p:attrNameLst>
                                      </p:cBhvr>
                                      <p:tavLst>
                                        <p:tav tm="0">
                                          <p:val>
                                            <p:fltVal val="0"/>
                                          </p:val>
                                        </p:tav>
                                        <p:tav tm="100000">
                                          <p:val>
                                            <p:strVal val="#ppt_h"/>
                                          </p:val>
                                        </p:tav>
                                      </p:tavLst>
                                    </p:anim>
                                    <p:anim calcmode="lin" valueType="num">
                                      <p:cBhvr>
                                        <p:cTn id="9" dur="1000" fill="hold"/>
                                        <p:tgtEl>
                                          <p:spTgt spid="185872"/>
                                        </p:tgtEl>
                                        <p:attrNameLst>
                                          <p:attrName>style.rotation</p:attrName>
                                        </p:attrNameLst>
                                      </p:cBhvr>
                                      <p:tavLst>
                                        <p:tav tm="0">
                                          <p:val>
                                            <p:fltVal val="90"/>
                                          </p:val>
                                        </p:tav>
                                        <p:tav tm="100000">
                                          <p:val>
                                            <p:fltVal val="0"/>
                                          </p:val>
                                        </p:tav>
                                      </p:tavLst>
                                    </p:anim>
                                    <p:animEffect transition="in" filter="fade">
                                      <p:cBhvr>
                                        <p:cTn id="10" dur="1000"/>
                                        <p:tgtEl>
                                          <p:spTgt spid="185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descr="Image contenant un intérieur. Une personne signe le document&#10;">
            <a:extLst>
              <a:ext uri="{FF2B5EF4-FFF2-40B4-BE49-F238E27FC236}">
                <a16:creationId xmlns:a16="http://schemas.microsoft.com/office/drawing/2014/main" id="{A7C45DDD-A694-4705-892B-497F786E9683}"/>
              </a:ext>
            </a:extLst>
          </p:cNvPr>
          <p:cNvPicPr>
            <a:picLocks noGrp="1" noChangeAspect="1"/>
          </p:cNvPicPr>
          <p:nvPr>
            <p:ph type="pic" idx="1"/>
          </p:nvPr>
        </p:nvPicPr>
        <p:blipFill>
          <a:blip r:embed="rId3" cstate="print">
            <a:grayscl/>
            <a:extLst>
              <a:ext uri="{28A0092B-C50C-407E-A947-70E740481C1C}">
                <a14:useLocalDpi xmlns:a14="http://schemas.microsoft.com/office/drawing/2010/main" val="0"/>
              </a:ext>
            </a:extLst>
          </a:blip>
          <a:srcRect/>
          <a:stretch>
            <a:fillRect/>
          </a:stretch>
        </p:blipFill>
        <p:spPr/>
      </p:pic>
      <p:sp>
        <p:nvSpPr>
          <p:cNvPr id="7" name="Titre 6">
            <a:extLst>
              <a:ext uri="{FF2B5EF4-FFF2-40B4-BE49-F238E27FC236}">
                <a16:creationId xmlns:a16="http://schemas.microsoft.com/office/drawing/2014/main" id="{E444079D-629C-4C44-8DB6-B4B5E7C54015}"/>
              </a:ext>
            </a:extLst>
          </p:cNvPr>
          <p:cNvSpPr>
            <a:spLocks noGrp="1"/>
          </p:cNvSpPr>
          <p:nvPr>
            <p:ph type="title"/>
          </p:nvPr>
        </p:nvSpPr>
        <p:spPr/>
        <p:txBody>
          <a:bodyPr rtlCol="0"/>
          <a:lstStyle/>
          <a:p>
            <a:pPr rtl="0"/>
            <a:r>
              <a:rPr lang="fr-FR" dirty="0">
                <a:latin typeface="Trebuchet MS" panose="020B0603020202020204" pitchFamily="34" charset="0"/>
              </a:rPr>
              <a:t>Conclure</a:t>
            </a:r>
          </a:p>
        </p:txBody>
      </p:sp>
      <p:sp>
        <p:nvSpPr>
          <p:cNvPr id="2" name="Espace réservé du numéro de diapositive 1">
            <a:extLst>
              <a:ext uri="{FF2B5EF4-FFF2-40B4-BE49-F238E27FC236}">
                <a16:creationId xmlns:a16="http://schemas.microsoft.com/office/drawing/2014/main" id="{8E98ECB9-E3A2-D40F-3AD0-F098D0A8EEFA}"/>
              </a:ext>
            </a:extLst>
          </p:cNvPr>
          <p:cNvSpPr>
            <a:spLocks noGrp="1"/>
          </p:cNvSpPr>
          <p:nvPr>
            <p:ph type="sldNum" sz="quarter" idx="12"/>
          </p:nvPr>
        </p:nvSpPr>
        <p:spPr>
          <a:xfrm>
            <a:off x="11821833" y="6446838"/>
            <a:ext cx="370167" cy="365125"/>
          </a:xfrm>
        </p:spPr>
        <p:txBody>
          <a:bodyPr/>
          <a:lstStyle/>
          <a:p>
            <a:pPr rtl="0"/>
            <a:fld id="{3A98EE3D-8CD1-4C3F-BD1C-C98C9596463C}" type="slidenum">
              <a:rPr lang="fr-FR" sz="1200" noProof="0" smtClean="0">
                <a:latin typeface="Trebuchet MS" panose="020B0603020202020204" pitchFamily="34" charset="0"/>
              </a:rPr>
              <a:pPr rtl="0"/>
              <a:t>23</a:t>
            </a:fld>
            <a:endParaRPr lang="fr-FR" noProof="0" dirty="0">
              <a:latin typeface="Trebuchet MS" panose="020B0603020202020204" pitchFamily="34" charset="0"/>
            </a:endParaRPr>
          </a:p>
        </p:txBody>
      </p:sp>
      <p:sp>
        <p:nvSpPr>
          <p:cNvPr id="3" name="Espace réservé de la date 2">
            <a:extLst>
              <a:ext uri="{FF2B5EF4-FFF2-40B4-BE49-F238E27FC236}">
                <a16:creationId xmlns:a16="http://schemas.microsoft.com/office/drawing/2014/main" id="{194CC923-4E38-5D46-6738-CF2DC0B1C0F9}"/>
              </a:ext>
            </a:extLst>
          </p:cNvPr>
          <p:cNvSpPr>
            <a:spLocks noGrp="1"/>
          </p:cNvSpPr>
          <p:nvPr>
            <p:ph type="dt" sz="half" idx="10"/>
          </p:nvPr>
        </p:nvSpPr>
        <p:spPr>
          <a:xfrm>
            <a:off x="0" y="6446838"/>
            <a:ext cx="991072" cy="365125"/>
          </a:xfrm>
        </p:spPr>
        <p:txBody>
          <a:bodyPr/>
          <a:lstStyle/>
          <a:p>
            <a:pPr rtl="0"/>
            <a:r>
              <a:rPr lang="fr-FR" sz="1200" noProof="0" dirty="0">
                <a:latin typeface="Trebuchet MS" panose="020B0603020202020204" pitchFamily="34" charset="0"/>
              </a:rPr>
              <a:t>05/03/2024</a:t>
            </a:r>
          </a:p>
        </p:txBody>
      </p:sp>
      <p:sp>
        <p:nvSpPr>
          <p:cNvPr id="4" name="Espace réservé du pied de page 3">
            <a:extLst>
              <a:ext uri="{FF2B5EF4-FFF2-40B4-BE49-F238E27FC236}">
                <a16:creationId xmlns:a16="http://schemas.microsoft.com/office/drawing/2014/main" id="{736A20BC-0237-1058-8377-F6800558FD14}"/>
              </a:ext>
            </a:extLst>
          </p:cNvPr>
          <p:cNvSpPr>
            <a:spLocks noGrp="1"/>
          </p:cNvSpPr>
          <p:nvPr>
            <p:ph type="ftr" sz="quarter" idx="11"/>
          </p:nvPr>
        </p:nvSpPr>
        <p:spPr>
          <a:xfrm>
            <a:off x="5328124" y="6446838"/>
            <a:ext cx="1535752" cy="365125"/>
          </a:xfrm>
        </p:spPr>
        <p:txBody>
          <a:bodyPr/>
          <a:lstStyle/>
          <a:p>
            <a:pPr rtl="0"/>
            <a:r>
              <a:rPr lang="fr-FR" sz="1200" noProof="0" dirty="0">
                <a:latin typeface="Trebuchet MS" panose="020B0603020202020204" pitchFamily="34" charset="0"/>
              </a:rPr>
              <a:t>Copil société POD</a:t>
            </a:r>
          </a:p>
        </p:txBody>
      </p:sp>
    </p:spTree>
    <p:extLst>
      <p:ext uri="{BB962C8B-B14F-4D97-AF65-F5344CB8AC3E}">
        <p14:creationId xmlns:p14="http://schemas.microsoft.com/office/powerpoint/2010/main" val="1664008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cxnSp>
        <p:nvCxnSpPr>
          <p:cNvPr id="15" name="Connecteur droit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Titr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fr-FR" sz="9600" dirty="0">
                <a:solidFill>
                  <a:srgbClr val="FFFFFF"/>
                </a:solidFill>
                <a:latin typeface="Trebuchet MS" panose="020B0603020202020204" pitchFamily="34" charset="0"/>
              </a:rPr>
              <a:t>Merci</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8" name="Espace réservé du contenu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rtl="0">
              <a:buNone/>
            </a:pPr>
            <a:r>
              <a:rPr lang="fr-FR" sz="2400" cap="all" spc="200" dirty="0">
                <a:solidFill>
                  <a:srgbClr val="FFFFFF"/>
                </a:solidFill>
                <a:latin typeface="Trebuchet MS" panose="020B0603020202020204" pitchFamily="34" charset="0"/>
              </a:rPr>
              <a:t>Des questions ?</a:t>
            </a:r>
          </a:p>
        </p:txBody>
      </p:sp>
      <p:sp>
        <p:nvSpPr>
          <p:cNvPr id="2" name="Espace réservé du numéro de diapositive 1">
            <a:extLst>
              <a:ext uri="{FF2B5EF4-FFF2-40B4-BE49-F238E27FC236}">
                <a16:creationId xmlns:a16="http://schemas.microsoft.com/office/drawing/2014/main" id="{18B8E468-0045-DAF4-91DD-A1796DAF06E6}"/>
              </a:ext>
            </a:extLst>
          </p:cNvPr>
          <p:cNvSpPr>
            <a:spLocks noGrp="1"/>
          </p:cNvSpPr>
          <p:nvPr>
            <p:ph type="sldNum" sz="quarter" idx="12"/>
          </p:nvPr>
        </p:nvSpPr>
        <p:spPr>
          <a:xfrm>
            <a:off x="11832850" y="6446838"/>
            <a:ext cx="359150" cy="365125"/>
          </a:xfrm>
        </p:spPr>
        <p:txBody>
          <a:bodyPr/>
          <a:lstStyle/>
          <a:p>
            <a:pPr rtl="0"/>
            <a:fld id="{3A98EE3D-8CD1-4C3F-BD1C-C98C9596463C}" type="slidenum">
              <a:rPr lang="fr-FR" sz="1200" noProof="0" smtClean="0">
                <a:solidFill>
                  <a:schemeClr val="bg1"/>
                </a:solidFill>
                <a:latin typeface="Trebuchet MS" panose="020B0603020202020204" pitchFamily="34" charset="0"/>
              </a:rPr>
              <a:t>24</a:t>
            </a:fld>
            <a:endParaRPr lang="fr-FR" noProof="0" dirty="0">
              <a:solidFill>
                <a:schemeClr val="bg1"/>
              </a:solidFill>
              <a:latin typeface="Trebuchet MS" panose="020B0603020202020204" pitchFamily="34" charset="0"/>
            </a:endParaRPr>
          </a:p>
        </p:txBody>
      </p:sp>
      <p:sp>
        <p:nvSpPr>
          <p:cNvPr id="3" name="Espace réservé de la date 2">
            <a:extLst>
              <a:ext uri="{FF2B5EF4-FFF2-40B4-BE49-F238E27FC236}">
                <a16:creationId xmlns:a16="http://schemas.microsoft.com/office/drawing/2014/main" id="{94F3E3FD-8BD9-4EA7-A749-400A4C354B05}"/>
              </a:ext>
            </a:extLst>
          </p:cNvPr>
          <p:cNvSpPr>
            <a:spLocks noGrp="1"/>
          </p:cNvSpPr>
          <p:nvPr>
            <p:ph type="dt" sz="half" idx="10"/>
          </p:nvPr>
        </p:nvSpPr>
        <p:spPr>
          <a:xfrm>
            <a:off x="0" y="6446838"/>
            <a:ext cx="991072" cy="365125"/>
          </a:xfrm>
        </p:spPr>
        <p:txBody>
          <a:bodyPr/>
          <a:lstStyle/>
          <a:p>
            <a:pPr rtl="0"/>
            <a:r>
              <a:rPr lang="fr-FR" sz="1200" noProof="0" dirty="0">
                <a:solidFill>
                  <a:schemeClr val="bg1"/>
                </a:solidFill>
                <a:latin typeface="Trebuchet MS" panose="020B0603020202020204" pitchFamily="34" charset="0"/>
              </a:rPr>
              <a:t>05/03/2024</a:t>
            </a:r>
          </a:p>
        </p:txBody>
      </p:sp>
      <p:sp>
        <p:nvSpPr>
          <p:cNvPr id="4" name="Espace réservé du pied de page 3">
            <a:extLst>
              <a:ext uri="{FF2B5EF4-FFF2-40B4-BE49-F238E27FC236}">
                <a16:creationId xmlns:a16="http://schemas.microsoft.com/office/drawing/2014/main" id="{3E6EAACB-C9C9-F25F-C9CC-167AB210640D}"/>
              </a:ext>
            </a:extLst>
          </p:cNvPr>
          <p:cNvSpPr>
            <a:spLocks noGrp="1"/>
          </p:cNvSpPr>
          <p:nvPr>
            <p:ph type="ftr" sz="quarter" idx="11"/>
          </p:nvPr>
        </p:nvSpPr>
        <p:spPr>
          <a:xfrm>
            <a:off x="5328124" y="6446838"/>
            <a:ext cx="1535752" cy="365125"/>
          </a:xfrm>
        </p:spPr>
        <p:txBody>
          <a:bodyPr/>
          <a:lstStyle/>
          <a:p>
            <a:pPr rtl="0"/>
            <a:r>
              <a:rPr lang="fr-FR" sz="1200" noProof="0" dirty="0">
                <a:solidFill>
                  <a:schemeClr val="bg1"/>
                </a:solidFill>
                <a:latin typeface="Trebuchet MS" panose="020B0603020202020204" pitchFamily="34" charset="0"/>
              </a:rPr>
              <a:t>Copil société POD</a:t>
            </a:r>
          </a:p>
        </p:txBody>
      </p:sp>
    </p:spTree>
    <p:extLst>
      <p:ext uri="{BB962C8B-B14F-4D97-AF65-F5344CB8AC3E}">
        <p14:creationId xmlns:p14="http://schemas.microsoft.com/office/powerpoint/2010/main" val="412797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000" dirty="0">
                <a:latin typeface="Trebuchet MS" panose="020B0603020202020204" pitchFamily="34" charset="0"/>
              </a:rPr>
              <a:t>1. Introduction</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a:xfrm>
            <a:off x="11898951" y="6446838"/>
            <a:ext cx="293049" cy="365125"/>
          </a:xfrm>
        </p:spPr>
        <p:txBody>
          <a:bodyPr/>
          <a:lstStyle/>
          <a:p>
            <a:pPr rtl="0"/>
            <a:fld id="{3A98EE3D-8CD1-4C3F-BD1C-C98C9596463C}" type="slidenum">
              <a:rPr lang="fr-FR" sz="1200" noProof="0" smtClean="0">
                <a:latin typeface="Trebuchet MS" panose="020B0603020202020204" pitchFamily="34" charset="0"/>
              </a:rPr>
              <a:t>3</a:t>
            </a:fld>
            <a:endParaRPr lang="fr-FR" sz="1200" noProof="0" dirty="0">
              <a:latin typeface="Trebuchet MS" panose="020B0603020202020204" pitchFamily="34" charset="0"/>
            </a:endParaRPr>
          </a:p>
        </p:txBody>
      </p:sp>
      <p:sp>
        <p:nvSpPr>
          <p:cNvPr id="7" name="ZoneTexte 6">
            <a:extLst>
              <a:ext uri="{FF2B5EF4-FFF2-40B4-BE49-F238E27FC236}">
                <a16:creationId xmlns:a16="http://schemas.microsoft.com/office/drawing/2014/main" id="{F298E369-25DD-BD55-5563-EBE724FC7F13}"/>
              </a:ext>
            </a:extLst>
          </p:cNvPr>
          <p:cNvSpPr txBox="1"/>
          <p:nvPr/>
        </p:nvSpPr>
        <p:spPr>
          <a:xfrm>
            <a:off x="1263316" y="4572001"/>
            <a:ext cx="2550695" cy="954107"/>
          </a:xfrm>
          <a:prstGeom prst="rect">
            <a:avLst/>
          </a:prstGeom>
          <a:noFill/>
        </p:spPr>
        <p:txBody>
          <a:bodyPr wrap="square" rtlCol="0">
            <a:spAutoFit/>
          </a:bodyPr>
          <a:lstStyle/>
          <a:p>
            <a:pPr algn="ctr"/>
            <a:r>
              <a:rPr lang="fr-FR" sz="2800" dirty="0">
                <a:latin typeface="Trebuchet MS" panose="020B0603020202020204" pitchFamily="34" charset="0"/>
              </a:rPr>
              <a:t>Récapitulatif du Kick-off</a:t>
            </a:r>
          </a:p>
        </p:txBody>
      </p:sp>
      <p:sp>
        <p:nvSpPr>
          <p:cNvPr id="8" name="ZoneTexte 7">
            <a:extLst>
              <a:ext uri="{FF2B5EF4-FFF2-40B4-BE49-F238E27FC236}">
                <a16:creationId xmlns:a16="http://schemas.microsoft.com/office/drawing/2014/main" id="{018F398C-F215-90DF-C766-7943D1B7CDBF}"/>
              </a:ext>
            </a:extLst>
          </p:cNvPr>
          <p:cNvSpPr txBox="1"/>
          <p:nvPr/>
        </p:nvSpPr>
        <p:spPr>
          <a:xfrm>
            <a:off x="4820652" y="4572001"/>
            <a:ext cx="2550695" cy="646331"/>
          </a:xfrm>
          <a:prstGeom prst="rect">
            <a:avLst/>
          </a:prstGeom>
          <a:noFill/>
        </p:spPr>
        <p:txBody>
          <a:bodyPr wrap="square" rtlCol="0">
            <a:spAutoFit/>
          </a:bodyPr>
          <a:lstStyle>
            <a:defPPr rtl="0">
              <a:defRPr lang="fr-fr"/>
            </a:defPPr>
            <a:lvl1pPr algn="ctr">
              <a:defRPr sz="2800">
                <a:latin typeface="Trebuchet MS" panose="020B0603020202020204" pitchFamily="34" charset="0"/>
              </a:defRPr>
            </a:lvl1pPr>
          </a:lstStyle>
          <a:p>
            <a:r>
              <a:rPr lang="fr-FR" dirty="0"/>
              <a:t>Effectuer un état des lieux du projet</a:t>
            </a:r>
          </a:p>
        </p:txBody>
      </p:sp>
      <p:sp>
        <p:nvSpPr>
          <p:cNvPr id="10" name="ZoneTexte 9">
            <a:extLst>
              <a:ext uri="{FF2B5EF4-FFF2-40B4-BE49-F238E27FC236}">
                <a16:creationId xmlns:a16="http://schemas.microsoft.com/office/drawing/2014/main" id="{2BB4A2B6-0F20-A3F8-9AFE-6D11525C0DD3}"/>
              </a:ext>
            </a:extLst>
          </p:cNvPr>
          <p:cNvSpPr txBox="1"/>
          <p:nvPr/>
        </p:nvSpPr>
        <p:spPr>
          <a:xfrm>
            <a:off x="8604985" y="4618167"/>
            <a:ext cx="2776889" cy="1815882"/>
          </a:xfrm>
          <a:prstGeom prst="rect">
            <a:avLst/>
          </a:prstGeom>
          <a:noFill/>
        </p:spPr>
        <p:txBody>
          <a:bodyPr wrap="square" rtlCol="0">
            <a:spAutoFit/>
          </a:bodyPr>
          <a:lstStyle>
            <a:defPPr rtl="0">
              <a:defRPr lang="fr-fr"/>
            </a:defPPr>
            <a:lvl1pPr algn="ctr">
              <a:defRPr sz="2800">
                <a:latin typeface="Trebuchet MS" panose="020B0603020202020204" pitchFamily="34" charset="0"/>
              </a:defRPr>
            </a:lvl1pPr>
          </a:lstStyle>
          <a:p>
            <a:r>
              <a:rPr lang="fr-FR" dirty="0"/>
              <a:t>Echanger, recueillir votre feedback, vos questions</a:t>
            </a:r>
          </a:p>
        </p:txBody>
      </p:sp>
      <p:pic>
        <p:nvPicPr>
          <p:cNvPr id="12" name="Graphique 11" descr="Enseignant avec un remplissage uni">
            <a:extLst>
              <a:ext uri="{FF2B5EF4-FFF2-40B4-BE49-F238E27FC236}">
                <a16:creationId xmlns:a16="http://schemas.microsoft.com/office/drawing/2014/main" id="{A6FDEC75-6D1E-FE28-2B9A-9CA718555C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77325" y="2410326"/>
            <a:ext cx="2037348" cy="2037348"/>
          </a:xfrm>
          <a:prstGeom prst="rect">
            <a:avLst/>
          </a:prstGeom>
        </p:spPr>
      </p:pic>
      <p:pic>
        <p:nvPicPr>
          <p:cNvPr id="14" name="Graphique 13" descr="Liste avec un remplissage uni">
            <a:extLst>
              <a:ext uri="{FF2B5EF4-FFF2-40B4-BE49-F238E27FC236}">
                <a16:creationId xmlns:a16="http://schemas.microsoft.com/office/drawing/2014/main" id="{7C45CD14-59A3-9818-2087-4805DCA3A6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80409" y="2610852"/>
            <a:ext cx="1636295" cy="1636295"/>
          </a:xfrm>
          <a:prstGeom prst="rect">
            <a:avLst/>
          </a:prstGeom>
        </p:spPr>
      </p:pic>
      <p:pic>
        <p:nvPicPr>
          <p:cNvPr id="16" name="Graphique 15" descr="Avis des clients avec un remplissage uni">
            <a:extLst>
              <a:ext uri="{FF2B5EF4-FFF2-40B4-BE49-F238E27FC236}">
                <a16:creationId xmlns:a16="http://schemas.microsoft.com/office/drawing/2014/main" id="{B7D34EFC-659A-FD91-EBBA-53033C8A367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74755" y="2283148"/>
            <a:ext cx="2037348" cy="2037348"/>
          </a:xfrm>
          <a:prstGeom prst="rect">
            <a:avLst/>
          </a:prstGeom>
        </p:spPr>
      </p:pic>
      <p:sp>
        <p:nvSpPr>
          <p:cNvPr id="17" name="Espace réservé de la date 16">
            <a:extLst>
              <a:ext uri="{FF2B5EF4-FFF2-40B4-BE49-F238E27FC236}">
                <a16:creationId xmlns:a16="http://schemas.microsoft.com/office/drawing/2014/main" id="{D9022203-9ABD-DD13-DD22-2BA0A54856E3}"/>
              </a:ext>
            </a:extLst>
          </p:cNvPr>
          <p:cNvSpPr>
            <a:spLocks noGrp="1"/>
          </p:cNvSpPr>
          <p:nvPr>
            <p:ph type="dt" sz="half" idx="10"/>
          </p:nvPr>
        </p:nvSpPr>
        <p:spPr>
          <a:xfrm>
            <a:off x="0" y="6446838"/>
            <a:ext cx="1090669" cy="365125"/>
          </a:xfrm>
        </p:spPr>
        <p:txBody>
          <a:bodyPr/>
          <a:lstStyle/>
          <a:p>
            <a:pPr rtl="0"/>
            <a:r>
              <a:rPr lang="fr-FR" sz="1200" noProof="0" dirty="0">
                <a:latin typeface="Trebuchet MS" panose="020B0603020202020204" pitchFamily="34" charset="0"/>
              </a:rPr>
              <a:t>05/03/2024</a:t>
            </a:r>
          </a:p>
        </p:txBody>
      </p:sp>
      <p:sp>
        <p:nvSpPr>
          <p:cNvPr id="18" name="Espace réservé du pied de page 17">
            <a:extLst>
              <a:ext uri="{FF2B5EF4-FFF2-40B4-BE49-F238E27FC236}">
                <a16:creationId xmlns:a16="http://schemas.microsoft.com/office/drawing/2014/main" id="{77A2FB22-1071-BF32-2C90-5DBFF3554A5B}"/>
              </a:ext>
            </a:extLst>
          </p:cNvPr>
          <p:cNvSpPr>
            <a:spLocks noGrp="1"/>
          </p:cNvSpPr>
          <p:nvPr>
            <p:ph type="ftr" sz="quarter" idx="11"/>
          </p:nvPr>
        </p:nvSpPr>
        <p:spPr>
          <a:xfrm>
            <a:off x="5322892" y="6446838"/>
            <a:ext cx="1546217" cy="365125"/>
          </a:xfrm>
        </p:spPr>
        <p:txBody>
          <a:bodyPr/>
          <a:lstStyle/>
          <a:p>
            <a:pPr rtl="0"/>
            <a:r>
              <a:rPr lang="fr-FR" sz="1200" noProof="0" dirty="0">
                <a:latin typeface="Trebuchet MS" panose="020B0603020202020204" pitchFamily="34" charset="0"/>
              </a:rPr>
              <a:t>Copil société POD</a:t>
            </a:r>
          </a:p>
        </p:txBody>
      </p:sp>
    </p:spTree>
    <p:extLst>
      <p:ext uri="{BB962C8B-B14F-4D97-AF65-F5344CB8AC3E}">
        <p14:creationId xmlns:p14="http://schemas.microsoft.com/office/powerpoint/2010/main" val="79633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6FFE16-E6A9-6615-8FB6-1E527092F094}"/>
              </a:ext>
            </a:extLst>
          </p:cNvPr>
          <p:cNvSpPr>
            <a:spLocks noGrp="1"/>
          </p:cNvSpPr>
          <p:nvPr>
            <p:ph type="title"/>
          </p:nvPr>
        </p:nvSpPr>
        <p:spPr>
          <a:xfrm>
            <a:off x="1097279" y="286603"/>
            <a:ext cx="11483257" cy="1450757"/>
          </a:xfrm>
        </p:spPr>
        <p:txBody>
          <a:bodyPr>
            <a:normAutofit/>
          </a:bodyPr>
          <a:lstStyle/>
          <a:p>
            <a:r>
              <a:rPr lang="fr-FR" sz="4000" dirty="0">
                <a:latin typeface="Trebuchet MS" panose="020B0603020202020204" pitchFamily="34" charset="0"/>
              </a:rPr>
              <a:t>Situation du projet POD – Phase 2 au 05/03/2024</a:t>
            </a:r>
          </a:p>
        </p:txBody>
      </p:sp>
      <p:sp>
        <p:nvSpPr>
          <p:cNvPr id="4" name="Espace réservé de la date 3">
            <a:extLst>
              <a:ext uri="{FF2B5EF4-FFF2-40B4-BE49-F238E27FC236}">
                <a16:creationId xmlns:a16="http://schemas.microsoft.com/office/drawing/2014/main" id="{0A570B4C-FD3C-0A3F-03A1-9BEDB07F6649}"/>
              </a:ext>
            </a:extLst>
          </p:cNvPr>
          <p:cNvSpPr>
            <a:spLocks noGrp="1"/>
          </p:cNvSpPr>
          <p:nvPr>
            <p:ph type="dt" sz="half" idx="10"/>
          </p:nvPr>
        </p:nvSpPr>
        <p:spPr>
          <a:xfrm>
            <a:off x="0" y="6446838"/>
            <a:ext cx="978361" cy="365125"/>
          </a:xfrm>
        </p:spPr>
        <p:txBody>
          <a:bodyPr/>
          <a:lstStyle/>
          <a:p>
            <a:pPr rtl="0"/>
            <a:r>
              <a:rPr lang="fr-FR" sz="1200" noProof="0" dirty="0">
                <a:latin typeface="Trebuchet MS" panose="020B0603020202020204" pitchFamily="34" charset="0"/>
              </a:rPr>
              <a:t>05/03/2024</a:t>
            </a:r>
          </a:p>
        </p:txBody>
      </p:sp>
      <p:sp>
        <p:nvSpPr>
          <p:cNvPr id="5" name="Espace réservé du pied de page 4">
            <a:extLst>
              <a:ext uri="{FF2B5EF4-FFF2-40B4-BE49-F238E27FC236}">
                <a16:creationId xmlns:a16="http://schemas.microsoft.com/office/drawing/2014/main" id="{A51918E3-D853-21E6-B467-87E155FA4393}"/>
              </a:ext>
            </a:extLst>
          </p:cNvPr>
          <p:cNvSpPr>
            <a:spLocks noGrp="1"/>
          </p:cNvSpPr>
          <p:nvPr>
            <p:ph type="ftr" sz="quarter" idx="11"/>
          </p:nvPr>
        </p:nvSpPr>
        <p:spPr>
          <a:xfrm>
            <a:off x="5323282" y="6446838"/>
            <a:ext cx="1545437" cy="365125"/>
          </a:xfrm>
        </p:spPr>
        <p:txBody>
          <a:bodyPr/>
          <a:lstStyle/>
          <a:p>
            <a:pPr rtl="0"/>
            <a:r>
              <a:rPr lang="fr-FR" sz="1200" noProof="0" dirty="0">
                <a:latin typeface="Trebuchet MS" panose="020B0603020202020204" pitchFamily="34" charset="0"/>
              </a:rPr>
              <a:t>Copil société POD</a:t>
            </a:r>
          </a:p>
        </p:txBody>
      </p:sp>
      <p:sp>
        <p:nvSpPr>
          <p:cNvPr id="6" name="Espace réservé du numéro de diapositive 5">
            <a:extLst>
              <a:ext uri="{FF2B5EF4-FFF2-40B4-BE49-F238E27FC236}">
                <a16:creationId xmlns:a16="http://schemas.microsoft.com/office/drawing/2014/main" id="{90350982-1817-86CC-B361-41D7BBBA7674}"/>
              </a:ext>
            </a:extLst>
          </p:cNvPr>
          <p:cNvSpPr>
            <a:spLocks noGrp="1"/>
          </p:cNvSpPr>
          <p:nvPr>
            <p:ph type="sldNum" sz="quarter" idx="12"/>
          </p:nvPr>
        </p:nvSpPr>
        <p:spPr>
          <a:xfrm>
            <a:off x="11918685" y="6446838"/>
            <a:ext cx="273315" cy="365125"/>
          </a:xfrm>
        </p:spPr>
        <p:txBody>
          <a:bodyPr/>
          <a:lstStyle/>
          <a:p>
            <a:pPr rtl="0"/>
            <a:fld id="{3A98EE3D-8CD1-4C3F-BD1C-C98C9596463C}" type="slidenum">
              <a:rPr lang="fr-FR" sz="1200" noProof="0" smtClean="0">
                <a:latin typeface="Trebuchet MS" panose="020B0603020202020204" pitchFamily="34" charset="0"/>
              </a:rPr>
              <a:t>4</a:t>
            </a:fld>
            <a:endParaRPr lang="fr-FR" sz="1200" noProof="0" dirty="0">
              <a:latin typeface="Trebuchet MS" panose="020B0603020202020204" pitchFamily="34" charset="0"/>
            </a:endParaRPr>
          </a:p>
        </p:txBody>
      </p:sp>
      <p:graphicFrame>
        <p:nvGraphicFramePr>
          <p:cNvPr id="8" name="Tableau 7">
            <a:extLst>
              <a:ext uri="{FF2B5EF4-FFF2-40B4-BE49-F238E27FC236}">
                <a16:creationId xmlns:a16="http://schemas.microsoft.com/office/drawing/2014/main" id="{5A3F4EB1-0B46-C121-B64D-BA1B210AE66A}"/>
              </a:ext>
            </a:extLst>
          </p:cNvPr>
          <p:cNvGraphicFramePr>
            <a:graphicFrameLocks noGrp="1"/>
          </p:cNvGraphicFramePr>
          <p:nvPr>
            <p:extLst>
              <p:ext uri="{D42A27DB-BD31-4B8C-83A1-F6EECF244321}">
                <p14:modId xmlns:p14="http://schemas.microsoft.com/office/powerpoint/2010/main" val="3960704206"/>
              </p:ext>
            </p:extLst>
          </p:nvPr>
        </p:nvGraphicFramePr>
        <p:xfrm>
          <a:off x="200966" y="1737361"/>
          <a:ext cx="11893063" cy="3444832"/>
        </p:xfrm>
        <a:graphic>
          <a:graphicData uri="http://schemas.openxmlformats.org/drawingml/2006/table">
            <a:tbl>
              <a:tblPr firstRow="1" bandRow="1">
                <a:tableStyleId>{5C22544A-7EE6-4342-B048-85BDC9FD1C3A}</a:tableStyleId>
              </a:tblPr>
              <a:tblGrid>
                <a:gridCol w="2836506">
                  <a:extLst>
                    <a:ext uri="{9D8B030D-6E8A-4147-A177-3AD203B41FA5}">
                      <a16:colId xmlns:a16="http://schemas.microsoft.com/office/drawing/2014/main" val="1091924830"/>
                    </a:ext>
                  </a:extLst>
                </a:gridCol>
                <a:gridCol w="1337211">
                  <a:extLst>
                    <a:ext uri="{9D8B030D-6E8A-4147-A177-3AD203B41FA5}">
                      <a16:colId xmlns:a16="http://schemas.microsoft.com/office/drawing/2014/main" val="1644526417"/>
                    </a:ext>
                  </a:extLst>
                </a:gridCol>
                <a:gridCol w="1549947">
                  <a:extLst>
                    <a:ext uri="{9D8B030D-6E8A-4147-A177-3AD203B41FA5}">
                      <a16:colId xmlns:a16="http://schemas.microsoft.com/office/drawing/2014/main" val="2571794902"/>
                    </a:ext>
                  </a:extLst>
                </a:gridCol>
                <a:gridCol w="2248943">
                  <a:extLst>
                    <a:ext uri="{9D8B030D-6E8A-4147-A177-3AD203B41FA5}">
                      <a16:colId xmlns:a16="http://schemas.microsoft.com/office/drawing/2014/main" val="3902672928"/>
                    </a:ext>
                  </a:extLst>
                </a:gridCol>
                <a:gridCol w="1756775">
                  <a:extLst>
                    <a:ext uri="{9D8B030D-6E8A-4147-A177-3AD203B41FA5}">
                      <a16:colId xmlns:a16="http://schemas.microsoft.com/office/drawing/2014/main" val="1419291121"/>
                    </a:ext>
                  </a:extLst>
                </a:gridCol>
                <a:gridCol w="2163681">
                  <a:extLst>
                    <a:ext uri="{9D8B030D-6E8A-4147-A177-3AD203B41FA5}">
                      <a16:colId xmlns:a16="http://schemas.microsoft.com/office/drawing/2014/main" val="3568195216"/>
                    </a:ext>
                  </a:extLst>
                </a:gridCol>
              </a:tblGrid>
              <a:tr h="457199">
                <a:tc>
                  <a:txBody>
                    <a:bodyPr/>
                    <a:lstStyle/>
                    <a:p>
                      <a:pPr algn="ctr"/>
                      <a:r>
                        <a:rPr lang="fr-FR" sz="1200" dirty="0">
                          <a:latin typeface="Trebuchet MS" panose="020B0603020202020204" pitchFamily="34" charset="0"/>
                        </a:rPr>
                        <a:t>Chantier</a:t>
                      </a:r>
                    </a:p>
                  </a:txBody>
                  <a:tcPr/>
                </a:tc>
                <a:tc>
                  <a:txBody>
                    <a:bodyPr/>
                    <a:lstStyle/>
                    <a:p>
                      <a:pPr algn="ctr"/>
                      <a:r>
                        <a:rPr lang="fr-FR" sz="1200" dirty="0">
                          <a:latin typeface="Trebuchet MS" panose="020B0603020202020204" pitchFamily="34" charset="0"/>
                        </a:rPr>
                        <a:t>État d’avancement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dirty="0">
                          <a:latin typeface="Trebuchet MS" panose="020B0603020202020204" pitchFamily="34" charset="0"/>
                        </a:rPr>
                        <a:t>Difficultés Risques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dirty="0">
                          <a:latin typeface="Trebuchet MS" panose="020B0603020202020204" pitchFamily="34" charset="0"/>
                        </a:rPr>
                        <a:t>Tendance difficultés/ risques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dirty="0">
                          <a:latin typeface="Trebuchet MS" panose="020B0603020202020204" pitchFamily="34" charset="0"/>
                        </a:rPr>
                        <a:t>Demande d’arbitrage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dirty="0">
                          <a:latin typeface="Trebuchet MS" panose="020B0603020202020204" pitchFamily="34" charset="0"/>
                        </a:rPr>
                        <a:t>Commentaires</a:t>
                      </a:r>
                    </a:p>
                  </a:txBody>
                  <a:tcPr/>
                </a:tc>
                <a:extLst>
                  <a:ext uri="{0D108BD9-81ED-4DB2-BD59-A6C34878D82A}">
                    <a16:rowId xmlns:a16="http://schemas.microsoft.com/office/drawing/2014/main" val="2718075444"/>
                  </a:ext>
                </a:extLst>
              </a:tr>
              <a:tr h="401864">
                <a:tc>
                  <a:txBody>
                    <a:bodyPr/>
                    <a:lstStyle/>
                    <a:p>
                      <a:r>
                        <a:rPr lang="fr-FR" sz="1200" dirty="0">
                          <a:latin typeface="Trebuchet MS" panose="020B0603020202020204" pitchFamily="34" charset="0"/>
                        </a:rPr>
                        <a:t>Modélisation des 3 processus métier</a:t>
                      </a:r>
                    </a:p>
                  </a:txBody>
                  <a:tcPr/>
                </a:tc>
                <a:tc>
                  <a:txBody>
                    <a:bodyPr/>
                    <a:lstStyle/>
                    <a:p>
                      <a:endParaRPr lang="fr-FR" sz="1200" dirty="0">
                        <a:latin typeface="Trebuchet MS" panose="020B0603020202020204" pitchFamily="34" charset="0"/>
                      </a:endParaRPr>
                    </a:p>
                  </a:txBody>
                  <a:tcPr/>
                </a:tc>
                <a:tc>
                  <a:txBody>
                    <a:bodyPr/>
                    <a:lstStyle/>
                    <a:p>
                      <a:endParaRPr lang="fr-FR" sz="1200" dirty="0">
                        <a:latin typeface="Trebuchet MS" panose="020B0603020202020204" pitchFamily="34" charset="0"/>
                      </a:endParaRPr>
                    </a:p>
                  </a:txBody>
                  <a:tcPr/>
                </a:tc>
                <a:tc>
                  <a:txBody>
                    <a:bodyPr/>
                    <a:lstStyle/>
                    <a:p>
                      <a:endParaRPr lang="fr-FR" sz="1200" dirty="0">
                        <a:latin typeface="Trebuchet MS" panose="020B0603020202020204" pitchFamily="34" charset="0"/>
                      </a:endParaRPr>
                    </a:p>
                  </a:txBody>
                  <a:tcPr/>
                </a:tc>
                <a:tc>
                  <a:txBody>
                    <a:bodyPr/>
                    <a:lstStyle/>
                    <a:p>
                      <a:pPr algn="ctr"/>
                      <a:endParaRPr lang="fr-FR" sz="1200" dirty="0">
                        <a:latin typeface="Trebuchet MS" panose="020B0603020202020204" pitchFamily="34" charset="0"/>
                      </a:endParaRPr>
                    </a:p>
                  </a:txBody>
                  <a:tcPr anchor="ctr"/>
                </a:tc>
                <a:tc>
                  <a:txBody>
                    <a:bodyPr/>
                    <a:lstStyle/>
                    <a:p>
                      <a:endParaRPr lang="fr-FR" sz="1200" dirty="0">
                        <a:latin typeface="Trebuchet MS" panose="020B0603020202020204" pitchFamily="34" charset="0"/>
                      </a:endParaRPr>
                    </a:p>
                  </a:txBody>
                  <a:tcPr/>
                </a:tc>
                <a:extLst>
                  <a:ext uri="{0D108BD9-81ED-4DB2-BD59-A6C34878D82A}">
                    <a16:rowId xmlns:a16="http://schemas.microsoft.com/office/drawing/2014/main" val="3825302818"/>
                  </a:ext>
                </a:extLst>
              </a:tr>
              <a:tr h="576448">
                <a:tc>
                  <a:txBody>
                    <a:bodyPr/>
                    <a:lstStyle/>
                    <a:p>
                      <a:r>
                        <a:rPr lang="fr-FR" sz="1200" dirty="0">
                          <a:latin typeface="Trebuchet MS" panose="020B0603020202020204" pitchFamily="34" charset="0"/>
                        </a:rPr>
                        <a:t>Étude économique</a:t>
                      </a:r>
                    </a:p>
                  </a:txBody>
                  <a:tcPr/>
                </a:tc>
                <a:tc>
                  <a:txBody>
                    <a:bodyPr/>
                    <a:lstStyle/>
                    <a:p>
                      <a:endParaRPr lang="fr-FR" sz="1200">
                        <a:latin typeface="Trebuchet MS" panose="020B0603020202020204" pitchFamily="34" charset="0"/>
                      </a:endParaRPr>
                    </a:p>
                  </a:txBody>
                  <a:tcPr/>
                </a:tc>
                <a:tc>
                  <a:txBody>
                    <a:bodyPr/>
                    <a:lstStyle/>
                    <a:p>
                      <a:endParaRPr lang="fr-FR" sz="1200" dirty="0">
                        <a:latin typeface="Trebuchet MS" panose="020B0603020202020204" pitchFamily="34" charset="0"/>
                      </a:endParaRPr>
                    </a:p>
                  </a:txBody>
                  <a:tcPr/>
                </a:tc>
                <a:tc>
                  <a:txBody>
                    <a:bodyPr/>
                    <a:lstStyle/>
                    <a:p>
                      <a:endParaRPr lang="fr-FR" sz="1200">
                        <a:latin typeface="Trebuchet MS" panose="020B0603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200" dirty="0">
                        <a:latin typeface="Trebuchet MS" panose="020B0603020202020204" pitchFamily="34" charset="0"/>
                      </a:endParaRPr>
                    </a:p>
                  </a:txBody>
                  <a:tcPr anchor="ctr"/>
                </a:tc>
                <a:tc>
                  <a:txBody>
                    <a:bodyPr/>
                    <a:lstStyle/>
                    <a:p>
                      <a:endParaRPr lang="fr-FR" sz="1200" dirty="0">
                        <a:latin typeface="Trebuchet MS" panose="020B0603020202020204" pitchFamily="34" charset="0"/>
                      </a:endParaRPr>
                    </a:p>
                  </a:txBody>
                  <a:tcPr/>
                </a:tc>
                <a:extLst>
                  <a:ext uri="{0D108BD9-81ED-4DB2-BD59-A6C34878D82A}">
                    <a16:rowId xmlns:a16="http://schemas.microsoft.com/office/drawing/2014/main" val="688945952"/>
                  </a:ext>
                </a:extLst>
              </a:tr>
              <a:tr h="401864">
                <a:tc>
                  <a:txBody>
                    <a:bodyPr/>
                    <a:lstStyle/>
                    <a:p>
                      <a:r>
                        <a:rPr lang="fr-FR" sz="1200" dirty="0">
                          <a:latin typeface="Trebuchet MS" panose="020B0603020202020204" pitchFamily="34" charset="0"/>
                        </a:rPr>
                        <a:t>Benchmark</a:t>
                      </a:r>
                    </a:p>
                  </a:txBody>
                  <a:tcPr/>
                </a:tc>
                <a:tc>
                  <a:txBody>
                    <a:bodyPr/>
                    <a:lstStyle/>
                    <a:p>
                      <a:endParaRPr lang="fr-FR" sz="1200">
                        <a:latin typeface="Trebuchet MS" panose="020B0603020202020204" pitchFamily="34" charset="0"/>
                      </a:endParaRPr>
                    </a:p>
                  </a:txBody>
                  <a:tcPr/>
                </a:tc>
                <a:tc>
                  <a:txBody>
                    <a:bodyPr/>
                    <a:lstStyle/>
                    <a:p>
                      <a:endParaRPr lang="fr-FR" sz="1200" dirty="0">
                        <a:latin typeface="Trebuchet MS" panose="020B0603020202020204" pitchFamily="34" charset="0"/>
                      </a:endParaRPr>
                    </a:p>
                  </a:txBody>
                  <a:tcPr/>
                </a:tc>
                <a:tc>
                  <a:txBody>
                    <a:bodyPr/>
                    <a:lstStyle/>
                    <a:p>
                      <a:endParaRPr lang="fr-FR" sz="1200" dirty="0">
                        <a:latin typeface="Trebuchet MS" panose="020B0603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200" dirty="0">
                        <a:latin typeface="Trebuchet MS" panose="020B0603020202020204" pitchFamily="34" charset="0"/>
                      </a:endParaRPr>
                    </a:p>
                  </a:txBody>
                  <a:tcPr anchor="ctr"/>
                </a:tc>
                <a:tc>
                  <a:txBody>
                    <a:bodyPr/>
                    <a:lstStyle/>
                    <a:p>
                      <a:endParaRPr lang="fr-FR" sz="1200">
                        <a:latin typeface="Trebuchet MS" panose="020B0603020202020204" pitchFamily="34" charset="0"/>
                      </a:endParaRPr>
                    </a:p>
                  </a:txBody>
                  <a:tcPr/>
                </a:tc>
                <a:extLst>
                  <a:ext uri="{0D108BD9-81ED-4DB2-BD59-A6C34878D82A}">
                    <a16:rowId xmlns:a16="http://schemas.microsoft.com/office/drawing/2014/main" val="1188800200"/>
                  </a:ext>
                </a:extLst>
              </a:tr>
              <a:tr h="401864">
                <a:tc>
                  <a:txBody>
                    <a:bodyPr/>
                    <a:lstStyle/>
                    <a:p>
                      <a:r>
                        <a:rPr lang="fr-FR" sz="1200" dirty="0">
                          <a:latin typeface="Trebuchet MS" panose="020B0603020202020204" pitchFamily="34" charset="0"/>
                        </a:rPr>
                        <a:t>ERP Open Source</a:t>
                      </a:r>
                    </a:p>
                  </a:txBody>
                  <a:tcPr/>
                </a:tc>
                <a:tc>
                  <a:txBody>
                    <a:bodyPr/>
                    <a:lstStyle/>
                    <a:p>
                      <a:endParaRPr lang="fr-FR" sz="1200" dirty="0">
                        <a:latin typeface="Trebuchet MS" panose="020B0603020202020204" pitchFamily="34" charset="0"/>
                      </a:endParaRPr>
                    </a:p>
                  </a:txBody>
                  <a:tcPr/>
                </a:tc>
                <a:tc>
                  <a:txBody>
                    <a:bodyPr/>
                    <a:lstStyle/>
                    <a:p>
                      <a:endParaRPr lang="fr-FR" sz="1200">
                        <a:latin typeface="Trebuchet MS" panose="020B0603020202020204" pitchFamily="34" charset="0"/>
                      </a:endParaRPr>
                    </a:p>
                  </a:txBody>
                  <a:tcPr/>
                </a:tc>
                <a:tc>
                  <a:txBody>
                    <a:bodyPr/>
                    <a:lstStyle/>
                    <a:p>
                      <a:endParaRPr lang="fr-FR" sz="1200" dirty="0">
                        <a:latin typeface="Trebuchet MS" panose="020B0603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200" dirty="0">
                        <a:latin typeface="Trebuchet MS" panose="020B0603020202020204" pitchFamily="34" charset="0"/>
                      </a:endParaRPr>
                    </a:p>
                  </a:txBody>
                  <a:tcPr anchor="ctr"/>
                </a:tc>
                <a:tc>
                  <a:txBody>
                    <a:bodyPr/>
                    <a:lstStyle/>
                    <a:p>
                      <a:endParaRPr lang="fr-FR" sz="1200" dirty="0">
                        <a:latin typeface="Trebuchet MS" panose="020B0603020202020204" pitchFamily="34" charset="0"/>
                      </a:endParaRPr>
                    </a:p>
                  </a:txBody>
                  <a:tcPr/>
                </a:tc>
                <a:extLst>
                  <a:ext uri="{0D108BD9-81ED-4DB2-BD59-A6C34878D82A}">
                    <a16:rowId xmlns:a16="http://schemas.microsoft.com/office/drawing/2014/main" val="613154004"/>
                  </a:ext>
                </a:extLst>
              </a:tr>
              <a:tr h="401864">
                <a:tc>
                  <a:txBody>
                    <a:bodyPr/>
                    <a:lstStyle/>
                    <a:p>
                      <a:r>
                        <a:rPr lang="fr-FR" sz="1200" dirty="0">
                          <a:latin typeface="Trebuchet MS" panose="020B0603020202020204" pitchFamily="34" charset="0"/>
                        </a:rPr>
                        <a:t>Cartographie applicative du SI</a:t>
                      </a:r>
                    </a:p>
                  </a:txBody>
                  <a:tcPr/>
                </a:tc>
                <a:tc>
                  <a:txBody>
                    <a:bodyPr/>
                    <a:lstStyle/>
                    <a:p>
                      <a:endParaRPr lang="fr-FR" sz="1200">
                        <a:latin typeface="Trebuchet MS" panose="020B0603020202020204" pitchFamily="34" charset="0"/>
                      </a:endParaRPr>
                    </a:p>
                  </a:txBody>
                  <a:tcPr/>
                </a:tc>
                <a:tc>
                  <a:txBody>
                    <a:bodyPr/>
                    <a:lstStyle/>
                    <a:p>
                      <a:endParaRPr lang="fr-FR" sz="1200">
                        <a:latin typeface="Trebuchet MS" panose="020B0603020202020204" pitchFamily="34" charset="0"/>
                      </a:endParaRPr>
                    </a:p>
                  </a:txBody>
                  <a:tcPr/>
                </a:tc>
                <a:tc>
                  <a:txBody>
                    <a:bodyPr/>
                    <a:lstStyle/>
                    <a:p>
                      <a:endParaRPr lang="fr-FR" sz="1200" dirty="0">
                        <a:latin typeface="Trebuchet MS" panose="020B0603020202020204" pitchFamily="34" charset="0"/>
                      </a:endParaRPr>
                    </a:p>
                  </a:txBody>
                  <a:tcPr/>
                </a:tc>
                <a:tc>
                  <a:txBody>
                    <a:bodyPr/>
                    <a:lstStyle/>
                    <a:p>
                      <a:pPr algn="ctr"/>
                      <a:endParaRPr lang="fr-FR" sz="1200" dirty="0">
                        <a:latin typeface="Trebuchet MS" panose="020B0603020202020204" pitchFamily="34" charset="0"/>
                      </a:endParaRPr>
                    </a:p>
                  </a:txBody>
                  <a:tcPr anchor="ctr"/>
                </a:tc>
                <a:tc>
                  <a:txBody>
                    <a:bodyPr/>
                    <a:lstStyle/>
                    <a:p>
                      <a:endParaRPr lang="fr-FR" sz="1200" dirty="0">
                        <a:latin typeface="Trebuchet MS" panose="020B0603020202020204" pitchFamily="34" charset="0"/>
                      </a:endParaRPr>
                    </a:p>
                  </a:txBody>
                  <a:tcPr/>
                </a:tc>
                <a:extLst>
                  <a:ext uri="{0D108BD9-81ED-4DB2-BD59-A6C34878D82A}">
                    <a16:rowId xmlns:a16="http://schemas.microsoft.com/office/drawing/2014/main" val="2244198939"/>
                  </a:ext>
                </a:extLst>
              </a:tr>
              <a:tr h="401864">
                <a:tc>
                  <a:txBody>
                    <a:bodyPr/>
                    <a:lstStyle/>
                    <a:p>
                      <a:r>
                        <a:rPr lang="fr-FR" sz="1200" dirty="0">
                          <a:latin typeface="Trebuchet MS" panose="020B0603020202020204" pitchFamily="34" charset="0"/>
                        </a:rPr>
                        <a:t>Réalisation du planning SI</a:t>
                      </a:r>
                    </a:p>
                  </a:txBody>
                  <a:tcPr/>
                </a:tc>
                <a:tc>
                  <a:txBody>
                    <a:bodyPr/>
                    <a:lstStyle/>
                    <a:p>
                      <a:endParaRPr lang="fr-FR" sz="1200">
                        <a:latin typeface="Trebuchet MS" panose="020B0603020202020204" pitchFamily="34" charset="0"/>
                      </a:endParaRPr>
                    </a:p>
                  </a:txBody>
                  <a:tcPr/>
                </a:tc>
                <a:tc>
                  <a:txBody>
                    <a:bodyPr/>
                    <a:lstStyle/>
                    <a:p>
                      <a:endParaRPr lang="fr-FR" sz="1200" dirty="0">
                        <a:latin typeface="Trebuchet MS" panose="020B0603020202020204" pitchFamily="34" charset="0"/>
                      </a:endParaRPr>
                    </a:p>
                  </a:txBody>
                  <a:tcPr/>
                </a:tc>
                <a:tc>
                  <a:txBody>
                    <a:bodyPr/>
                    <a:lstStyle/>
                    <a:p>
                      <a:endParaRPr lang="fr-FR" sz="1200" dirty="0">
                        <a:latin typeface="Trebuchet MS" panose="020B0603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200" dirty="0">
                        <a:latin typeface="Trebuchet MS" panose="020B0603020202020204" pitchFamily="34" charset="0"/>
                      </a:endParaRPr>
                    </a:p>
                  </a:txBody>
                  <a:tcPr anchor="ctr"/>
                </a:tc>
                <a:tc>
                  <a:txBody>
                    <a:bodyPr/>
                    <a:lstStyle/>
                    <a:p>
                      <a:endParaRPr lang="fr-FR" sz="1200" dirty="0">
                        <a:latin typeface="Trebuchet MS" panose="020B0603020202020204" pitchFamily="34" charset="0"/>
                      </a:endParaRPr>
                    </a:p>
                  </a:txBody>
                  <a:tcPr/>
                </a:tc>
                <a:extLst>
                  <a:ext uri="{0D108BD9-81ED-4DB2-BD59-A6C34878D82A}">
                    <a16:rowId xmlns:a16="http://schemas.microsoft.com/office/drawing/2014/main" val="3355140680"/>
                  </a:ext>
                </a:extLst>
              </a:tr>
              <a:tr h="401864">
                <a:tc>
                  <a:txBody>
                    <a:bodyPr/>
                    <a:lstStyle/>
                    <a:p>
                      <a:r>
                        <a:rPr lang="fr-FR" sz="1200" dirty="0">
                          <a:latin typeface="Trebuchet MS" panose="020B0603020202020204" pitchFamily="34" charset="0"/>
                        </a:rPr>
                        <a:t>Le budget</a:t>
                      </a:r>
                    </a:p>
                  </a:txBody>
                  <a:tcPr/>
                </a:tc>
                <a:tc>
                  <a:txBody>
                    <a:bodyPr/>
                    <a:lstStyle/>
                    <a:p>
                      <a:endParaRPr lang="fr-FR" sz="1200">
                        <a:latin typeface="Trebuchet MS" panose="020B0603020202020204" pitchFamily="34" charset="0"/>
                      </a:endParaRPr>
                    </a:p>
                  </a:txBody>
                  <a:tcPr/>
                </a:tc>
                <a:tc>
                  <a:txBody>
                    <a:bodyPr/>
                    <a:lstStyle/>
                    <a:p>
                      <a:endParaRPr lang="fr-FR" sz="1200">
                        <a:latin typeface="Trebuchet MS" panose="020B0603020202020204" pitchFamily="34" charset="0"/>
                      </a:endParaRPr>
                    </a:p>
                  </a:txBody>
                  <a:tcPr/>
                </a:tc>
                <a:tc>
                  <a:txBody>
                    <a:bodyPr/>
                    <a:lstStyle/>
                    <a:p>
                      <a:endParaRPr lang="fr-FR" sz="1200" dirty="0">
                        <a:latin typeface="Trebuchet MS" panose="020B0603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200" dirty="0">
                        <a:latin typeface="Trebuchet MS" panose="020B0603020202020204" pitchFamily="34" charset="0"/>
                      </a:endParaRPr>
                    </a:p>
                  </a:txBody>
                  <a:tcPr anchor="ctr"/>
                </a:tc>
                <a:tc>
                  <a:txBody>
                    <a:bodyPr/>
                    <a:lstStyle/>
                    <a:p>
                      <a:endParaRPr lang="fr-FR" sz="1200" dirty="0">
                        <a:latin typeface="Trebuchet MS" panose="020B0603020202020204" pitchFamily="34" charset="0"/>
                      </a:endParaRPr>
                    </a:p>
                  </a:txBody>
                  <a:tcPr/>
                </a:tc>
                <a:extLst>
                  <a:ext uri="{0D108BD9-81ED-4DB2-BD59-A6C34878D82A}">
                    <a16:rowId xmlns:a16="http://schemas.microsoft.com/office/drawing/2014/main" val="3277103332"/>
                  </a:ext>
                </a:extLst>
              </a:tr>
            </a:tbl>
          </a:graphicData>
        </a:graphic>
      </p:graphicFrame>
      <p:sp>
        <p:nvSpPr>
          <p:cNvPr id="9" name="Rectangle 75">
            <a:extLst>
              <a:ext uri="{FF2B5EF4-FFF2-40B4-BE49-F238E27FC236}">
                <a16:creationId xmlns:a16="http://schemas.microsoft.com/office/drawing/2014/main" id="{0F466B8A-04B0-9B64-7291-A1A44BF629C1}"/>
              </a:ext>
            </a:extLst>
          </p:cNvPr>
          <p:cNvSpPr>
            <a:spLocks noChangeArrowheads="1"/>
          </p:cNvSpPr>
          <p:nvPr/>
        </p:nvSpPr>
        <p:spPr bwMode="auto">
          <a:xfrm>
            <a:off x="3470992" y="2128245"/>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02E25D"/>
                </a:solidFill>
                <a:latin typeface="Arial" panose="020B0604020202020204" pitchFamily="34" charset="0"/>
                <a:sym typeface="Wingdings" panose="05000000000000000000" pitchFamily="2" charset="2"/>
              </a:rPr>
              <a:t></a:t>
            </a:r>
            <a:endParaRPr lang="fr-FR" altLang="fr-FR" sz="2400" dirty="0">
              <a:solidFill>
                <a:srgbClr val="02E25D"/>
              </a:solidFill>
              <a:latin typeface="Arial" panose="020B0604020202020204" pitchFamily="34" charset="0"/>
              <a:sym typeface="Wingdings" panose="05000000000000000000" pitchFamily="2" charset="2"/>
            </a:endParaRPr>
          </a:p>
        </p:txBody>
      </p:sp>
      <p:sp>
        <p:nvSpPr>
          <p:cNvPr id="10" name="Rectangle 75">
            <a:extLst>
              <a:ext uri="{FF2B5EF4-FFF2-40B4-BE49-F238E27FC236}">
                <a16:creationId xmlns:a16="http://schemas.microsoft.com/office/drawing/2014/main" id="{03E65A2F-7D12-EF6F-2C00-B700D4E89003}"/>
              </a:ext>
            </a:extLst>
          </p:cNvPr>
          <p:cNvSpPr>
            <a:spLocks noChangeArrowheads="1"/>
          </p:cNvSpPr>
          <p:nvPr/>
        </p:nvSpPr>
        <p:spPr bwMode="auto">
          <a:xfrm>
            <a:off x="4915295" y="2129210"/>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02E25D"/>
                </a:solidFill>
                <a:latin typeface="Arial" panose="020B0604020202020204" pitchFamily="34" charset="0"/>
                <a:sym typeface="Wingdings" panose="05000000000000000000" pitchFamily="2" charset="2"/>
              </a:rPr>
              <a:t></a:t>
            </a:r>
            <a:endParaRPr lang="fr-FR" altLang="fr-FR" sz="2400" dirty="0">
              <a:solidFill>
                <a:srgbClr val="02E25D"/>
              </a:solidFill>
              <a:latin typeface="Arial" panose="020B0604020202020204" pitchFamily="34" charset="0"/>
              <a:sym typeface="Wingdings" panose="05000000000000000000" pitchFamily="2" charset="2"/>
            </a:endParaRPr>
          </a:p>
        </p:txBody>
      </p:sp>
      <p:sp>
        <p:nvSpPr>
          <p:cNvPr id="11" name="AutoShape 15">
            <a:extLst>
              <a:ext uri="{FF2B5EF4-FFF2-40B4-BE49-F238E27FC236}">
                <a16:creationId xmlns:a16="http://schemas.microsoft.com/office/drawing/2014/main" id="{80FAA8F9-F0F7-4C55-E700-992A57C1E233}"/>
              </a:ext>
            </a:extLst>
          </p:cNvPr>
          <p:cNvSpPr>
            <a:spLocks noChangeArrowheads="1"/>
          </p:cNvSpPr>
          <p:nvPr/>
        </p:nvSpPr>
        <p:spPr bwMode="auto">
          <a:xfrm>
            <a:off x="6868719" y="2263976"/>
            <a:ext cx="212725" cy="247650"/>
          </a:xfrm>
          <a:prstGeom prst="upArrow">
            <a:avLst>
              <a:gd name="adj1" fmla="val 50000"/>
              <a:gd name="adj2" fmla="val 27913"/>
            </a:avLst>
          </a:prstGeom>
          <a:solidFill>
            <a:srgbClr val="1EFC3E"/>
          </a:solidFill>
          <a:ln>
            <a:noFill/>
          </a:ln>
          <a:extLst>
            <a:ext uri="{91240B29-F687-4F45-9708-019B960494DF}">
              <a14:hiddenLine xmlns:a14="http://schemas.microsoft.com/office/drawing/2010/main" w="3175">
                <a:solidFill>
                  <a:srgbClr val="000000"/>
                </a:solidFill>
                <a:miter lim="800000"/>
                <a:headEnd/>
                <a:tailEnd/>
              </a14:hiddenLine>
            </a:ext>
          </a:extLst>
        </p:spPr>
        <p:txBody>
          <a:bodyPr lIns="54000" rIns="54000" anchor="ctr">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eaLnBrk="1" hangingPunct="1"/>
            <a:endParaRPr lang="fr-FR" altLang="fr-FR" sz="900">
              <a:latin typeface="Arial" panose="020B0604020202020204" pitchFamily="34" charset="0"/>
            </a:endParaRPr>
          </a:p>
        </p:txBody>
      </p:sp>
      <p:graphicFrame>
        <p:nvGraphicFramePr>
          <p:cNvPr id="3" name="Tableau 2">
            <a:extLst>
              <a:ext uri="{FF2B5EF4-FFF2-40B4-BE49-F238E27FC236}">
                <a16:creationId xmlns:a16="http://schemas.microsoft.com/office/drawing/2014/main" id="{91FFA910-7BC1-9ACF-9EE7-44A738A7C61D}"/>
              </a:ext>
            </a:extLst>
          </p:cNvPr>
          <p:cNvGraphicFramePr>
            <a:graphicFrameLocks noGrp="1"/>
          </p:cNvGraphicFramePr>
          <p:nvPr>
            <p:extLst>
              <p:ext uri="{D42A27DB-BD31-4B8C-83A1-F6EECF244321}">
                <p14:modId xmlns:p14="http://schemas.microsoft.com/office/powerpoint/2010/main" val="356137093"/>
              </p:ext>
            </p:extLst>
          </p:nvPr>
        </p:nvGraphicFramePr>
        <p:xfrm>
          <a:off x="200966" y="5245400"/>
          <a:ext cx="8128000" cy="11938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9391136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fr-FR" sz="1200" dirty="0">
                          <a:solidFill>
                            <a:schemeClr val="bg1"/>
                          </a:solidFill>
                          <a:latin typeface="Trebuchet MS" panose="020B0603020202020204" pitchFamily="34" charset="0"/>
                        </a:rPr>
                        <a:t>Commentaires</a:t>
                      </a:r>
                      <a:endParaRPr lang="fr-FR" altLang="fr-FR" sz="1200" i="1" dirty="0">
                        <a:solidFill>
                          <a:schemeClr val="bg1"/>
                        </a:solidFill>
                        <a:latin typeface="Trebuchet MS" panose="020B0603020202020204" pitchFamily="34" charset="0"/>
                      </a:endParaRPr>
                    </a:p>
                  </a:txBody>
                  <a:tcPr/>
                </a:tc>
                <a:extLst>
                  <a:ext uri="{0D108BD9-81ED-4DB2-BD59-A6C34878D82A}">
                    <a16:rowId xmlns:a16="http://schemas.microsoft.com/office/drawing/2014/main" val="383354266"/>
                  </a:ext>
                </a:extLst>
              </a:tr>
              <a:tr h="370840">
                <a:tc>
                  <a:txBody>
                    <a:bodyPr/>
                    <a:lstStyle/>
                    <a:p>
                      <a:r>
                        <a:rPr lang="fr-FR" sz="1200" dirty="0">
                          <a:latin typeface="Trebuchet MS" panose="020B0603020202020204" pitchFamily="34" charset="0"/>
                        </a:rPr>
                        <a:t>Le point chaud :</a:t>
                      </a:r>
                    </a:p>
                    <a:p>
                      <a:r>
                        <a:rPr lang="fr-FR" sz="1200" dirty="0">
                          <a:latin typeface="Trebuchet MS" panose="020B0603020202020204" pitchFamily="34" charset="0"/>
                        </a:rPr>
                        <a:t>La cartographie applicative du SI</a:t>
                      </a:r>
                    </a:p>
                    <a:p>
                      <a:r>
                        <a:rPr lang="fr-FR" sz="1200" dirty="0">
                          <a:latin typeface="Trebuchet MS" panose="020B0603020202020204" pitchFamily="34" charset="0"/>
                        </a:rPr>
                        <a:t>La livraison de la semaine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latin typeface="Trebuchet MS" panose="020B0603020202020204" pitchFamily="34" charset="0"/>
                        </a:rPr>
                        <a:t>Étude économique et le Benchmark</a:t>
                      </a:r>
                    </a:p>
                  </a:txBody>
                  <a:tcPr/>
                </a:tc>
                <a:extLst>
                  <a:ext uri="{0D108BD9-81ED-4DB2-BD59-A6C34878D82A}">
                    <a16:rowId xmlns:a16="http://schemas.microsoft.com/office/drawing/2014/main" val="330607332"/>
                  </a:ext>
                </a:extLst>
              </a:tr>
            </a:tbl>
          </a:graphicData>
        </a:graphic>
      </p:graphicFrame>
      <p:graphicFrame>
        <p:nvGraphicFramePr>
          <p:cNvPr id="7" name="Tableau 6">
            <a:extLst>
              <a:ext uri="{FF2B5EF4-FFF2-40B4-BE49-F238E27FC236}">
                <a16:creationId xmlns:a16="http://schemas.microsoft.com/office/drawing/2014/main" id="{407CE610-380C-85FA-84D0-5E523636BC0E}"/>
              </a:ext>
            </a:extLst>
          </p:cNvPr>
          <p:cNvGraphicFramePr>
            <a:graphicFrameLocks noGrp="1"/>
          </p:cNvGraphicFramePr>
          <p:nvPr>
            <p:extLst>
              <p:ext uri="{D42A27DB-BD31-4B8C-83A1-F6EECF244321}">
                <p14:modId xmlns:p14="http://schemas.microsoft.com/office/powerpoint/2010/main" val="2414770103"/>
              </p:ext>
            </p:extLst>
          </p:nvPr>
        </p:nvGraphicFramePr>
        <p:xfrm>
          <a:off x="9043739" y="5245397"/>
          <a:ext cx="2874946" cy="1612603"/>
        </p:xfrm>
        <a:graphic>
          <a:graphicData uri="http://schemas.openxmlformats.org/drawingml/2006/table">
            <a:tbl>
              <a:tblPr firstRow="1" bandRow="1">
                <a:tableStyleId>{5C22544A-7EE6-4342-B048-85BDC9FD1C3A}</a:tableStyleId>
              </a:tblPr>
              <a:tblGrid>
                <a:gridCol w="2874946">
                  <a:extLst>
                    <a:ext uri="{9D8B030D-6E8A-4147-A177-3AD203B41FA5}">
                      <a16:colId xmlns:a16="http://schemas.microsoft.com/office/drawing/2014/main" val="3824769017"/>
                    </a:ext>
                  </a:extLst>
                </a:gridCol>
              </a:tblGrid>
              <a:tr h="342107">
                <a:tc>
                  <a:txBody>
                    <a:bodyPr/>
                    <a:lstStyle/>
                    <a:p>
                      <a:pPr algn="ctr"/>
                      <a:r>
                        <a:rPr lang="fr-FR" sz="1200" dirty="0">
                          <a:latin typeface="Trebuchet MS" panose="020B0603020202020204" pitchFamily="34" charset="0"/>
                        </a:rPr>
                        <a:t>Légende</a:t>
                      </a:r>
                    </a:p>
                  </a:txBody>
                  <a:tcPr/>
                </a:tc>
                <a:extLst>
                  <a:ext uri="{0D108BD9-81ED-4DB2-BD59-A6C34878D82A}">
                    <a16:rowId xmlns:a16="http://schemas.microsoft.com/office/drawing/2014/main" val="1520182322"/>
                  </a:ext>
                </a:extLst>
              </a:tr>
              <a:tr h="1270496">
                <a:tc>
                  <a:txBody>
                    <a:bodyPr/>
                    <a:lstStyle/>
                    <a:p>
                      <a:endParaRPr lang="fr-FR" dirty="0"/>
                    </a:p>
                  </a:txBody>
                  <a:tcPr/>
                </a:tc>
                <a:extLst>
                  <a:ext uri="{0D108BD9-81ED-4DB2-BD59-A6C34878D82A}">
                    <a16:rowId xmlns:a16="http://schemas.microsoft.com/office/drawing/2014/main" val="2893255508"/>
                  </a:ext>
                </a:extLst>
              </a:tr>
            </a:tbl>
          </a:graphicData>
        </a:graphic>
      </p:graphicFrame>
      <p:sp>
        <p:nvSpPr>
          <p:cNvPr id="12" name="Rectangle 11">
            <a:extLst>
              <a:ext uri="{FF2B5EF4-FFF2-40B4-BE49-F238E27FC236}">
                <a16:creationId xmlns:a16="http://schemas.microsoft.com/office/drawing/2014/main" id="{BD1F1D7B-8CBE-03B7-76AB-48B7923AB3EE}"/>
              </a:ext>
            </a:extLst>
          </p:cNvPr>
          <p:cNvSpPr>
            <a:spLocks noChangeArrowheads="1"/>
          </p:cNvSpPr>
          <p:nvPr/>
        </p:nvSpPr>
        <p:spPr bwMode="auto">
          <a:xfrm>
            <a:off x="9223759" y="5536925"/>
            <a:ext cx="7524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700" b="1" dirty="0">
                <a:latin typeface="Trebuchet MS" panose="020B0603020202020204" pitchFamily="34" charset="0"/>
              </a:rPr>
              <a:t>Aggravation</a:t>
            </a:r>
          </a:p>
        </p:txBody>
      </p:sp>
      <p:sp>
        <p:nvSpPr>
          <p:cNvPr id="13" name="AutoShape 13">
            <a:extLst>
              <a:ext uri="{FF2B5EF4-FFF2-40B4-BE49-F238E27FC236}">
                <a16:creationId xmlns:a16="http://schemas.microsoft.com/office/drawing/2014/main" id="{10AABE3C-24ED-ED95-D1E8-04F06D8EF227}"/>
              </a:ext>
            </a:extLst>
          </p:cNvPr>
          <p:cNvSpPr>
            <a:spLocks noChangeArrowheads="1"/>
          </p:cNvSpPr>
          <p:nvPr/>
        </p:nvSpPr>
        <p:spPr bwMode="auto">
          <a:xfrm>
            <a:off x="9415846" y="5708124"/>
            <a:ext cx="184150" cy="212725"/>
          </a:xfrm>
          <a:prstGeom prst="downArrow">
            <a:avLst>
              <a:gd name="adj1" fmla="val 50000"/>
              <a:gd name="adj2" fmla="val 27483"/>
            </a:avLst>
          </a:prstGeom>
          <a:solidFill>
            <a:srgbClr val="FF3300"/>
          </a:solidFill>
          <a:ln>
            <a:noFill/>
          </a:ln>
          <a:extLst>
            <a:ext uri="{91240B29-F687-4F45-9708-019B960494DF}">
              <a14:hiddenLine xmlns:a14="http://schemas.microsoft.com/office/drawing/2010/main" w="3175">
                <a:solidFill>
                  <a:srgbClr val="000000"/>
                </a:solidFill>
                <a:miter lim="800000"/>
                <a:headEnd/>
                <a:tailEnd/>
              </a14:hiddenLine>
            </a:ext>
          </a:extLst>
        </p:spPr>
        <p:txBody>
          <a:bodyPr lIns="54000" rIns="54000" anchor="ctr">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eaLnBrk="1" hangingPunct="1"/>
            <a:endParaRPr lang="fr-FR" altLang="fr-FR" sz="700">
              <a:latin typeface="Arial" panose="020B0604020202020204" pitchFamily="34" charset="0"/>
            </a:endParaRPr>
          </a:p>
        </p:txBody>
      </p:sp>
      <p:sp>
        <p:nvSpPr>
          <p:cNvPr id="14" name="Rectangle 9">
            <a:extLst>
              <a:ext uri="{FF2B5EF4-FFF2-40B4-BE49-F238E27FC236}">
                <a16:creationId xmlns:a16="http://schemas.microsoft.com/office/drawing/2014/main" id="{C62296D9-EF0A-0F4A-86DA-0AD3BE0B88C0}"/>
              </a:ext>
            </a:extLst>
          </p:cNvPr>
          <p:cNvSpPr>
            <a:spLocks noChangeArrowheads="1"/>
          </p:cNvSpPr>
          <p:nvPr/>
        </p:nvSpPr>
        <p:spPr bwMode="auto">
          <a:xfrm>
            <a:off x="9334090" y="5943920"/>
            <a:ext cx="53181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700" b="1" dirty="0">
                <a:latin typeface="Trebuchet MS" panose="020B0603020202020204" pitchFamily="34" charset="0"/>
              </a:rPr>
              <a:t>Stable</a:t>
            </a:r>
          </a:p>
        </p:txBody>
      </p:sp>
      <p:sp>
        <p:nvSpPr>
          <p:cNvPr id="15" name="AutoShape 110">
            <a:extLst>
              <a:ext uri="{FF2B5EF4-FFF2-40B4-BE49-F238E27FC236}">
                <a16:creationId xmlns:a16="http://schemas.microsoft.com/office/drawing/2014/main" id="{FB4BEEE9-3D67-DE21-BACD-94BA46ECF5CB}"/>
              </a:ext>
            </a:extLst>
          </p:cNvPr>
          <p:cNvSpPr>
            <a:spLocks noChangeArrowheads="1"/>
          </p:cNvSpPr>
          <p:nvPr/>
        </p:nvSpPr>
        <p:spPr bwMode="auto">
          <a:xfrm>
            <a:off x="9334090" y="6088756"/>
            <a:ext cx="392112" cy="249237"/>
          </a:xfrm>
          <a:prstGeom prst="rightArrow">
            <a:avLst>
              <a:gd name="adj1" fmla="val 36306"/>
              <a:gd name="adj2" fmla="val 39331"/>
            </a:avLst>
          </a:prstGeom>
          <a:solidFill>
            <a:srgbClr val="FF6600"/>
          </a:solidFill>
          <a:ln>
            <a:noFill/>
          </a:ln>
          <a:effectLst>
            <a:prstShdw prst="shdw17" dist="17961" dir="2700000">
              <a:srgbClr val="FF66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fr-FR"/>
          </a:p>
        </p:txBody>
      </p:sp>
      <p:sp>
        <p:nvSpPr>
          <p:cNvPr id="16" name="Rectangle 10">
            <a:extLst>
              <a:ext uri="{FF2B5EF4-FFF2-40B4-BE49-F238E27FC236}">
                <a16:creationId xmlns:a16="http://schemas.microsoft.com/office/drawing/2014/main" id="{C9123ACA-6415-0B86-FB06-662320C76490}"/>
              </a:ext>
            </a:extLst>
          </p:cNvPr>
          <p:cNvSpPr>
            <a:spLocks noChangeArrowheads="1"/>
          </p:cNvSpPr>
          <p:nvPr/>
        </p:nvSpPr>
        <p:spPr bwMode="auto">
          <a:xfrm>
            <a:off x="9223759" y="6321275"/>
            <a:ext cx="76041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700" b="1" dirty="0">
                <a:latin typeface="Arial" panose="020B0604020202020204" pitchFamily="34" charset="0"/>
              </a:rPr>
              <a:t>Amélioration</a:t>
            </a:r>
          </a:p>
        </p:txBody>
      </p:sp>
      <p:sp>
        <p:nvSpPr>
          <p:cNvPr id="17" name="AutoShape 15">
            <a:extLst>
              <a:ext uri="{FF2B5EF4-FFF2-40B4-BE49-F238E27FC236}">
                <a16:creationId xmlns:a16="http://schemas.microsoft.com/office/drawing/2014/main" id="{1B81F951-E0ED-23CA-D2B1-F54C192C9A69}"/>
              </a:ext>
            </a:extLst>
          </p:cNvPr>
          <p:cNvSpPr>
            <a:spLocks noChangeArrowheads="1"/>
          </p:cNvSpPr>
          <p:nvPr/>
        </p:nvSpPr>
        <p:spPr bwMode="auto">
          <a:xfrm>
            <a:off x="9423783" y="6519713"/>
            <a:ext cx="212725" cy="247650"/>
          </a:xfrm>
          <a:prstGeom prst="upArrow">
            <a:avLst>
              <a:gd name="adj1" fmla="val 50000"/>
              <a:gd name="adj2" fmla="val 27913"/>
            </a:avLst>
          </a:prstGeom>
          <a:solidFill>
            <a:srgbClr val="1EFC3E"/>
          </a:solidFill>
          <a:ln>
            <a:noFill/>
          </a:ln>
          <a:extLst>
            <a:ext uri="{91240B29-F687-4F45-9708-019B960494DF}">
              <a14:hiddenLine xmlns:a14="http://schemas.microsoft.com/office/drawing/2010/main" w="3175">
                <a:solidFill>
                  <a:srgbClr val="000000"/>
                </a:solidFill>
                <a:miter lim="800000"/>
                <a:headEnd/>
                <a:tailEnd/>
              </a14:hiddenLine>
            </a:ext>
          </a:extLst>
        </p:spPr>
        <p:txBody>
          <a:bodyPr lIns="54000" rIns="54000" anchor="ctr">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eaLnBrk="1" hangingPunct="1"/>
            <a:endParaRPr lang="fr-FR" altLang="fr-FR" sz="900">
              <a:latin typeface="Arial" panose="020B0604020202020204" pitchFamily="34" charset="0"/>
            </a:endParaRPr>
          </a:p>
        </p:txBody>
      </p:sp>
      <p:sp>
        <p:nvSpPr>
          <p:cNvPr id="18" name="Rectangle 5">
            <a:extLst>
              <a:ext uri="{FF2B5EF4-FFF2-40B4-BE49-F238E27FC236}">
                <a16:creationId xmlns:a16="http://schemas.microsoft.com/office/drawing/2014/main" id="{37CF2238-6E48-AB05-B8CA-D8FFE895188F}"/>
              </a:ext>
            </a:extLst>
          </p:cNvPr>
          <p:cNvSpPr>
            <a:spLocks noChangeArrowheads="1"/>
          </p:cNvSpPr>
          <p:nvPr/>
        </p:nvSpPr>
        <p:spPr bwMode="auto">
          <a:xfrm>
            <a:off x="10793941" y="5565963"/>
            <a:ext cx="100353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700" b="1" dirty="0">
                <a:latin typeface="Trebuchet MS" panose="020B0603020202020204" pitchFamily="34" charset="0"/>
              </a:rPr>
              <a:t>Traitement immédiat</a:t>
            </a:r>
          </a:p>
        </p:txBody>
      </p:sp>
      <p:sp>
        <p:nvSpPr>
          <p:cNvPr id="19" name="Rectangle 77">
            <a:extLst>
              <a:ext uri="{FF2B5EF4-FFF2-40B4-BE49-F238E27FC236}">
                <a16:creationId xmlns:a16="http://schemas.microsoft.com/office/drawing/2014/main" id="{76818F51-BA88-E324-E6C5-F50C4F4653D5}"/>
              </a:ext>
            </a:extLst>
          </p:cNvPr>
          <p:cNvSpPr>
            <a:spLocks noChangeArrowheads="1"/>
          </p:cNvSpPr>
          <p:nvPr/>
        </p:nvSpPr>
        <p:spPr bwMode="auto">
          <a:xfrm>
            <a:off x="11050024" y="5593939"/>
            <a:ext cx="407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FF3300"/>
                </a:solidFill>
                <a:latin typeface="Arial" panose="020B0604020202020204" pitchFamily="34" charset="0"/>
                <a:sym typeface="Wingdings" panose="05000000000000000000" pitchFamily="2" charset="2"/>
              </a:rPr>
              <a:t></a:t>
            </a:r>
          </a:p>
        </p:txBody>
      </p:sp>
      <p:sp>
        <p:nvSpPr>
          <p:cNvPr id="21" name="Rectangle 6">
            <a:extLst>
              <a:ext uri="{FF2B5EF4-FFF2-40B4-BE49-F238E27FC236}">
                <a16:creationId xmlns:a16="http://schemas.microsoft.com/office/drawing/2014/main" id="{A8423E8A-1697-D07E-B40E-73A7706499E5}"/>
              </a:ext>
            </a:extLst>
          </p:cNvPr>
          <p:cNvSpPr>
            <a:spLocks noChangeArrowheads="1"/>
          </p:cNvSpPr>
          <p:nvPr/>
        </p:nvSpPr>
        <p:spPr bwMode="auto">
          <a:xfrm>
            <a:off x="10849503" y="5926043"/>
            <a:ext cx="869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r>
              <a:rPr lang="fr-FR" altLang="fr-FR" sz="700" b="1" dirty="0">
                <a:latin typeface="Trebuchet MS" panose="020B0603020202020204" pitchFamily="34" charset="0"/>
              </a:rPr>
              <a:t>A surveiller / </a:t>
            </a:r>
          </a:p>
          <a:p>
            <a:r>
              <a:rPr lang="fr-FR" altLang="fr-FR" sz="700" b="1" dirty="0">
                <a:latin typeface="Trebuchet MS" panose="020B0603020202020204" pitchFamily="34" charset="0"/>
              </a:rPr>
              <a:t>Solution à trouver</a:t>
            </a:r>
          </a:p>
        </p:txBody>
      </p:sp>
      <p:sp>
        <p:nvSpPr>
          <p:cNvPr id="22" name="Rectangle 76">
            <a:extLst>
              <a:ext uri="{FF2B5EF4-FFF2-40B4-BE49-F238E27FC236}">
                <a16:creationId xmlns:a16="http://schemas.microsoft.com/office/drawing/2014/main" id="{F5A420A8-AB5F-604D-F1E6-B6A0E0FC4885}"/>
              </a:ext>
            </a:extLst>
          </p:cNvPr>
          <p:cNvSpPr>
            <a:spLocks noChangeArrowheads="1"/>
          </p:cNvSpPr>
          <p:nvPr/>
        </p:nvSpPr>
        <p:spPr bwMode="auto">
          <a:xfrm>
            <a:off x="11057475" y="6051926"/>
            <a:ext cx="407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FF9900"/>
                </a:solidFill>
                <a:latin typeface="Arial" panose="020B0604020202020204" pitchFamily="34" charset="0"/>
                <a:sym typeface="Wingdings" panose="05000000000000000000" pitchFamily="2" charset="2"/>
              </a:rPr>
              <a:t></a:t>
            </a:r>
          </a:p>
        </p:txBody>
      </p:sp>
      <p:sp>
        <p:nvSpPr>
          <p:cNvPr id="23" name="Rectangle 4">
            <a:extLst>
              <a:ext uri="{FF2B5EF4-FFF2-40B4-BE49-F238E27FC236}">
                <a16:creationId xmlns:a16="http://schemas.microsoft.com/office/drawing/2014/main" id="{DF4E5F1B-B605-DA4E-B9A2-2961F31E79AE}"/>
              </a:ext>
            </a:extLst>
          </p:cNvPr>
          <p:cNvSpPr>
            <a:spLocks noChangeArrowheads="1"/>
          </p:cNvSpPr>
          <p:nvPr/>
        </p:nvSpPr>
        <p:spPr bwMode="auto">
          <a:xfrm>
            <a:off x="10874511" y="6410139"/>
            <a:ext cx="8175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700" b="1" dirty="0">
                <a:latin typeface="Trebuchet MS" panose="020B0603020202020204" pitchFamily="34" charset="0"/>
              </a:rPr>
              <a:t>État  satisfaisant</a:t>
            </a:r>
          </a:p>
        </p:txBody>
      </p:sp>
      <p:sp>
        <p:nvSpPr>
          <p:cNvPr id="25" name="Rectangle 75">
            <a:extLst>
              <a:ext uri="{FF2B5EF4-FFF2-40B4-BE49-F238E27FC236}">
                <a16:creationId xmlns:a16="http://schemas.microsoft.com/office/drawing/2014/main" id="{6857431C-04A9-5212-6907-54E36FA79C3B}"/>
              </a:ext>
            </a:extLst>
          </p:cNvPr>
          <p:cNvSpPr>
            <a:spLocks noChangeArrowheads="1"/>
          </p:cNvSpPr>
          <p:nvPr/>
        </p:nvSpPr>
        <p:spPr bwMode="auto">
          <a:xfrm>
            <a:off x="11065221" y="643668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02E25D"/>
                </a:solidFill>
                <a:latin typeface="Arial" panose="020B0604020202020204" pitchFamily="34" charset="0"/>
                <a:sym typeface="Wingdings" panose="05000000000000000000" pitchFamily="2" charset="2"/>
              </a:rPr>
              <a:t></a:t>
            </a:r>
            <a:endParaRPr lang="fr-FR" altLang="fr-FR" sz="2400" dirty="0">
              <a:solidFill>
                <a:srgbClr val="02E25D"/>
              </a:solidFill>
              <a:latin typeface="Arial" panose="020B0604020202020204" pitchFamily="34" charset="0"/>
              <a:sym typeface="Wingdings" panose="05000000000000000000" pitchFamily="2" charset="2"/>
            </a:endParaRPr>
          </a:p>
        </p:txBody>
      </p:sp>
      <p:sp>
        <p:nvSpPr>
          <p:cNvPr id="20" name="Rectangle 76">
            <a:extLst>
              <a:ext uri="{FF2B5EF4-FFF2-40B4-BE49-F238E27FC236}">
                <a16:creationId xmlns:a16="http://schemas.microsoft.com/office/drawing/2014/main" id="{D89098E9-658B-74B9-7C9D-3C7C2AC5C76F}"/>
              </a:ext>
            </a:extLst>
          </p:cNvPr>
          <p:cNvSpPr>
            <a:spLocks noChangeArrowheads="1"/>
          </p:cNvSpPr>
          <p:nvPr/>
        </p:nvSpPr>
        <p:spPr bwMode="auto">
          <a:xfrm>
            <a:off x="3468634" y="2594157"/>
            <a:ext cx="407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FF9900"/>
                </a:solidFill>
                <a:latin typeface="Arial" panose="020B0604020202020204" pitchFamily="34" charset="0"/>
                <a:sym typeface="Wingdings" panose="05000000000000000000" pitchFamily="2" charset="2"/>
              </a:rPr>
              <a:t></a:t>
            </a:r>
          </a:p>
        </p:txBody>
      </p:sp>
      <p:sp>
        <p:nvSpPr>
          <p:cNvPr id="24" name="Rectangle 76">
            <a:extLst>
              <a:ext uri="{FF2B5EF4-FFF2-40B4-BE49-F238E27FC236}">
                <a16:creationId xmlns:a16="http://schemas.microsoft.com/office/drawing/2014/main" id="{5C571D80-568D-8B68-5071-9CA8472FAFE3}"/>
              </a:ext>
            </a:extLst>
          </p:cNvPr>
          <p:cNvSpPr>
            <a:spLocks noChangeArrowheads="1"/>
          </p:cNvSpPr>
          <p:nvPr/>
        </p:nvSpPr>
        <p:spPr bwMode="auto">
          <a:xfrm>
            <a:off x="4915294" y="2601264"/>
            <a:ext cx="407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FF9900"/>
                </a:solidFill>
                <a:latin typeface="Arial" panose="020B0604020202020204" pitchFamily="34" charset="0"/>
                <a:sym typeface="Wingdings" panose="05000000000000000000" pitchFamily="2" charset="2"/>
              </a:rPr>
              <a:t></a:t>
            </a:r>
          </a:p>
        </p:txBody>
      </p:sp>
      <p:sp>
        <p:nvSpPr>
          <p:cNvPr id="26" name="AutoShape 110">
            <a:extLst>
              <a:ext uri="{FF2B5EF4-FFF2-40B4-BE49-F238E27FC236}">
                <a16:creationId xmlns:a16="http://schemas.microsoft.com/office/drawing/2014/main" id="{A2D94A73-906D-A251-2146-461EA8372E48}"/>
              </a:ext>
            </a:extLst>
          </p:cNvPr>
          <p:cNvSpPr>
            <a:spLocks noChangeArrowheads="1"/>
          </p:cNvSpPr>
          <p:nvPr/>
        </p:nvSpPr>
        <p:spPr bwMode="auto">
          <a:xfrm>
            <a:off x="6772440" y="2738824"/>
            <a:ext cx="392112" cy="249237"/>
          </a:xfrm>
          <a:prstGeom prst="rightArrow">
            <a:avLst>
              <a:gd name="adj1" fmla="val 36306"/>
              <a:gd name="adj2" fmla="val 39331"/>
            </a:avLst>
          </a:prstGeom>
          <a:solidFill>
            <a:srgbClr val="FF6600"/>
          </a:solidFill>
          <a:ln>
            <a:noFill/>
          </a:ln>
          <a:effectLst>
            <a:prstShdw prst="shdw17" dist="17961" dir="2700000">
              <a:srgbClr val="FF66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fr-FR"/>
          </a:p>
        </p:txBody>
      </p:sp>
      <p:sp>
        <p:nvSpPr>
          <p:cNvPr id="27" name="Rectangle 77">
            <a:extLst>
              <a:ext uri="{FF2B5EF4-FFF2-40B4-BE49-F238E27FC236}">
                <a16:creationId xmlns:a16="http://schemas.microsoft.com/office/drawing/2014/main" id="{8787160D-674A-35DA-BE44-F5AEBE1F1923}"/>
              </a:ext>
            </a:extLst>
          </p:cNvPr>
          <p:cNvSpPr>
            <a:spLocks noChangeArrowheads="1"/>
          </p:cNvSpPr>
          <p:nvPr/>
        </p:nvSpPr>
        <p:spPr bwMode="auto">
          <a:xfrm>
            <a:off x="3482221" y="3095481"/>
            <a:ext cx="407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FF3300"/>
                </a:solidFill>
                <a:latin typeface="Arial" panose="020B0604020202020204" pitchFamily="34" charset="0"/>
                <a:sym typeface="Wingdings" panose="05000000000000000000" pitchFamily="2" charset="2"/>
              </a:rPr>
              <a:t></a:t>
            </a:r>
          </a:p>
        </p:txBody>
      </p:sp>
      <p:sp>
        <p:nvSpPr>
          <p:cNvPr id="28" name="Rectangle 77">
            <a:extLst>
              <a:ext uri="{FF2B5EF4-FFF2-40B4-BE49-F238E27FC236}">
                <a16:creationId xmlns:a16="http://schemas.microsoft.com/office/drawing/2014/main" id="{C3EAFBAA-EBF4-3067-C909-E95CB90E6892}"/>
              </a:ext>
            </a:extLst>
          </p:cNvPr>
          <p:cNvSpPr>
            <a:spLocks noChangeArrowheads="1"/>
          </p:cNvSpPr>
          <p:nvPr/>
        </p:nvSpPr>
        <p:spPr bwMode="auto">
          <a:xfrm>
            <a:off x="3482221" y="3518471"/>
            <a:ext cx="407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FF3300"/>
                </a:solidFill>
                <a:latin typeface="Arial" panose="020B0604020202020204" pitchFamily="34" charset="0"/>
                <a:sym typeface="Wingdings" panose="05000000000000000000" pitchFamily="2" charset="2"/>
              </a:rPr>
              <a:t></a:t>
            </a:r>
          </a:p>
        </p:txBody>
      </p:sp>
      <p:sp>
        <p:nvSpPr>
          <p:cNvPr id="29" name="Rectangle 77">
            <a:extLst>
              <a:ext uri="{FF2B5EF4-FFF2-40B4-BE49-F238E27FC236}">
                <a16:creationId xmlns:a16="http://schemas.microsoft.com/office/drawing/2014/main" id="{A15B2BE9-856D-E96D-CBE5-0C52D5E76F7A}"/>
              </a:ext>
            </a:extLst>
          </p:cNvPr>
          <p:cNvSpPr>
            <a:spLocks noChangeArrowheads="1"/>
          </p:cNvSpPr>
          <p:nvPr/>
        </p:nvSpPr>
        <p:spPr bwMode="auto">
          <a:xfrm>
            <a:off x="3482221" y="3918644"/>
            <a:ext cx="407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FF3300"/>
                </a:solidFill>
                <a:latin typeface="Arial" panose="020B0604020202020204" pitchFamily="34" charset="0"/>
                <a:sym typeface="Wingdings" panose="05000000000000000000" pitchFamily="2" charset="2"/>
              </a:rPr>
              <a:t></a:t>
            </a:r>
          </a:p>
        </p:txBody>
      </p:sp>
      <p:sp>
        <p:nvSpPr>
          <p:cNvPr id="30" name="Rectangle 77">
            <a:extLst>
              <a:ext uri="{FF2B5EF4-FFF2-40B4-BE49-F238E27FC236}">
                <a16:creationId xmlns:a16="http://schemas.microsoft.com/office/drawing/2014/main" id="{430D7E4E-6F1F-B472-D7A8-E32D55A6AA8C}"/>
              </a:ext>
            </a:extLst>
          </p:cNvPr>
          <p:cNvSpPr>
            <a:spLocks noChangeArrowheads="1"/>
          </p:cNvSpPr>
          <p:nvPr/>
        </p:nvSpPr>
        <p:spPr bwMode="auto">
          <a:xfrm>
            <a:off x="3482221" y="4310228"/>
            <a:ext cx="407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FF3300"/>
                </a:solidFill>
                <a:latin typeface="Arial" panose="020B0604020202020204" pitchFamily="34" charset="0"/>
                <a:sym typeface="Wingdings" panose="05000000000000000000" pitchFamily="2" charset="2"/>
              </a:rPr>
              <a:t></a:t>
            </a:r>
          </a:p>
        </p:txBody>
      </p:sp>
      <p:sp>
        <p:nvSpPr>
          <p:cNvPr id="31" name="Rectangle 77">
            <a:extLst>
              <a:ext uri="{FF2B5EF4-FFF2-40B4-BE49-F238E27FC236}">
                <a16:creationId xmlns:a16="http://schemas.microsoft.com/office/drawing/2014/main" id="{0C524FEF-4248-DC33-7760-EB5213A398E5}"/>
              </a:ext>
            </a:extLst>
          </p:cNvPr>
          <p:cNvSpPr>
            <a:spLocks noChangeArrowheads="1"/>
          </p:cNvSpPr>
          <p:nvPr/>
        </p:nvSpPr>
        <p:spPr bwMode="auto">
          <a:xfrm>
            <a:off x="3470333" y="4729053"/>
            <a:ext cx="407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FF3300"/>
                </a:solidFill>
                <a:latin typeface="Arial" panose="020B0604020202020204" pitchFamily="34" charset="0"/>
                <a:sym typeface="Wingdings" panose="05000000000000000000" pitchFamily="2" charset="2"/>
              </a:rPr>
              <a:t></a:t>
            </a:r>
          </a:p>
        </p:txBody>
      </p:sp>
      <p:sp>
        <p:nvSpPr>
          <p:cNvPr id="33" name="Rectangle 76">
            <a:extLst>
              <a:ext uri="{FF2B5EF4-FFF2-40B4-BE49-F238E27FC236}">
                <a16:creationId xmlns:a16="http://schemas.microsoft.com/office/drawing/2014/main" id="{35317AF2-A07C-5D07-7BA7-E13BFD00367A}"/>
              </a:ext>
            </a:extLst>
          </p:cNvPr>
          <p:cNvSpPr>
            <a:spLocks noChangeArrowheads="1"/>
          </p:cNvSpPr>
          <p:nvPr/>
        </p:nvSpPr>
        <p:spPr bwMode="auto">
          <a:xfrm>
            <a:off x="4912863" y="4716967"/>
            <a:ext cx="407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FF9900"/>
                </a:solidFill>
                <a:latin typeface="Arial" panose="020B0604020202020204" pitchFamily="34" charset="0"/>
                <a:sym typeface="Wingdings" panose="05000000000000000000" pitchFamily="2" charset="2"/>
              </a:rPr>
              <a:t></a:t>
            </a:r>
          </a:p>
        </p:txBody>
      </p:sp>
      <p:sp>
        <p:nvSpPr>
          <p:cNvPr id="34" name="Rectangle 75">
            <a:extLst>
              <a:ext uri="{FF2B5EF4-FFF2-40B4-BE49-F238E27FC236}">
                <a16:creationId xmlns:a16="http://schemas.microsoft.com/office/drawing/2014/main" id="{FE0FDB08-0D28-CDA6-4AEA-CB7882E7AE20}"/>
              </a:ext>
            </a:extLst>
          </p:cNvPr>
          <p:cNvSpPr>
            <a:spLocks noChangeArrowheads="1"/>
          </p:cNvSpPr>
          <p:nvPr/>
        </p:nvSpPr>
        <p:spPr bwMode="auto">
          <a:xfrm>
            <a:off x="4917727" y="3095481"/>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02E25D"/>
                </a:solidFill>
                <a:latin typeface="Arial" panose="020B0604020202020204" pitchFamily="34" charset="0"/>
                <a:sym typeface="Wingdings" panose="05000000000000000000" pitchFamily="2" charset="2"/>
              </a:rPr>
              <a:t></a:t>
            </a:r>
            <a:endParaRPr lang="fr-FR" altLang="fr-FR" sz="2400" dirty="0">
              <a:solidFill>
                <a:srgbClr val="02E25D"/>
              </a:solidFill>
              <a:latin typeface="Arial" panose="020B0604020202020204" pitchFamily="34" charset="0"/>
              <a:sym typeface="Wingdings" panose="05000000000000000000" pitchFamily="2" charset="2"/>
            </a:endParaRPr>
          </a:p>
        </p:txBody>
      </p:sp>
      <p:sp>
        <p:nvSpPr>
          <p:cNvPr id="35" name="Rectangle 75">
            <a:extLst>
              <a:ext uri="{FF2B5EF4-FFF2-40B4-BE49-F238E27FC236}">
                <a16:creationId xmlns:a16="http://schemas.microsoft.com/office/drawing/2014/main" id="{1042775A-4179-4859-4A17-01E6B71CB6FC}"/>
              </a:ext>
            </a:extLst>
          </p:cNvPr>
          <p:cNvSpPr>
            <a:spLocks noChangeArrowheads="1"/>
          </p:cNvSpPr>
          <p:nvPr/>
        </p:nvSpPr>
        <p:spPr bwMode="auto">
          <a:xfrm>
            <a:off x="4915295" y="3508221"/>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02E25D"/>
                </a:solidFill>
                <a:latin typeface="Arial" panose="020B0604020202020204" pitchFamily="34" charset="0"/>
                <a:sym typeface="Wingdings" panose="05000000000000000000" pitchFamily="2" charset="2"/>
              </a:rPr>
              <a:t></a:t>
            </a:r>
            <a:endParaRPr lang="fr-FR" altLang="fr-FR" sz="2400" dirty="0">
              <a:solidFill>
                <a:srgbClr val="02E25D"/>
              </a:solidFill>
              <a:latin typeface="Arial" panose="020B0604020202020204" pitchFamily="34" charset="0"/>
              <a:sym typeface="Wingdings" panose="05000000000000000000" pitchFamily="2" charset="2"/>
            </a:endParaRPr>
          </a:p>
        </p:txBody>
      </p:sp>
      <p:sp>
        <p:nvSpPr>
          <p:cNvPr id="36" name="Rectangle 77">
            <a:extLst>
              <a:ext uri="{FF2B5EF4-FFF2-40B4-BE49-F238E27FC236}">
                <a16:creationId xmlns:a16="http://schemas.microsoft.com/office/drawing/2014/main" id="{F5CB1EA3-AFEB-B1ED-DDCA-F57296857431}"/>
              </a:ext>
            </a:extLst>
          </p:cNvPr>
          <p:cNvSpPr>
            <a:spLocks noChangeArrowheads="1"/>
          </p:cNvSpPr>
          <p:nvPr/>
        </p:nvSpPr>
        <p:spPr bwMode="auto">
          <a:xfrm>
            <a:off x="4912863" y="3906275"/>
            <a:ext cx="407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FF3300"/>
                </a:solidFill>
                <a:latin typeface="Arial" panose="020B0604020202020204" pitchFamily="34" charset="0"/>
                <a:sym typeface="Wingdings" panose="05000000000000000000" pitchFamily="2" charset="2"/>
              </a:rPr>
              <a:t></a:t>
            </a:r>
          </a:p>
        </p:txBody>
      </p:sp>
      <p:sp>
        <p:nvSpPr>
          <p:cNvPr id="37" name="Rectangle 75">
            <a:extLst>
              <a:ext uri="{FF2B5EF4-FFF2-40B4-BE49-F238E27FC236}">
                <a16:creationId xmlns:a16="http://schemas.microsoft.com/office/drawing/2014/main" id="{21AE94DC-8548-E7F2-77DC-555CC557B38E}"/>
              </a:ext>
            </a:extLst>
          </p:cNvPr>
          <p:cNvSpPr>
            <a:spLocks noChangeArrowheads="1"/>
          </p:cNvSpPr>
          <p:nvPr/>
        </p:nvSpPr>
        <p:spPr bwMode="auto">
          <a:xfrm>
            <a:off x="4917727" y="431022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02E25D"/>
                </a:solidFill>
                <a:latin typeface="Arial" panose="020B0604020202020204" pitchFamily="34" charset="0"/>
                <a:sym typeface="Wingdings" panose="05000000000000000000" pitchFamily="2" charset="2"/>
              </a:rPr>
              <a:t></a:t>
            </a:r>
            <a:endParaRPr lang="fr-FR" altLang="fr-FR" sz="2400" dirty="0">
              <a:solidFill>
                <a:srgbClr val="02E25D"/>
              </a:solidFill>
              <a:latin typeface="Arial" panose="020B0604020202020204" pitchFamily="34" charset="0"/>
              <a:sym typeface="Wingdings" panose="05000000000000000000" pitchFamily="2" charset="2"/>
            </a:endParaRPr>
          </a:p>
        </p:txBody>
      </p:sp>
      <p:sp>
        <p:nvSpPr>
          <p:cNvPr id="38" name="AutoShape 110">
            <a:extLst>
              <a:ext uri="{FF2B5EF4-FFF2-40B4-BE49-F238E27FC236}">
                <a16:creationId xmlns:a16="http://schemas.microsoft.com/office/drawing/2014/main" id="{73639257-061B-8A9F-033A-14FE748D0A4D}"/>
              </a:ext>
            </a:extLst>
          </p:cNvPr>
          <p:cNvSpPr>
            <a:spLocks noChangeArrowheads="1"/>
          </p:cNvSpPr>
          <p:nvPr/>
        </p:nvSpPr>
        <p:spPr bwMode="auto">
          <a:xfrm>
            <a:off x="6768388" y="3241592"/>
            <a:ext cx="392112" cy="249237"/>
          </a:xfrm>
          <a:prstGeom prst="rightArrow">
            <a:avLst>
              <a:gd name="adj1" fmla="val 36306"/>
              <a:gd name="adj2" fmla="val 39331"/>
            </a:avLst>
          </a:prstGeom>
          <a:solidFill>
            <a:srgbClr val="FF6600"/>
          </a:solidFill>
          <a:ln>
            <a:noFill/>
          </a:ln>
          <a:effectLst>
            <a:prstShdw prst="shdw17" dist="17961" dir="2700000">
              <a:srgbClr val="FF66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fr-FR"/>
          </a:p>
        </p:txBody>
      </p:sp>
      <p:sp>
        <p:nvSpPr>
          <p:cNvPr id="39" name="AutoShape 13">
            <a:extLst>
              <a:ext uri="{FF2B5EF4-FFF2-40B4-BE49-F238E27FC236}">
                <a16:creationId xmlns:a16="http://schemas.microsoft.com/office/drawing/2014/main" id="{C4954686-1C87-C7CC-FFBE-D5AF488144B3}"/>
              </a:ext>
            </a:extLst>
          </p:cNvPr>
          <p:cNvSpPr>
            <a:spLocks noChangeArrowheads="1"/>
          </p:cNvSpPr>
          <p:nvPr/>
        </p:nvSpPr>
        <p:spPr bwMode="auto">
          <a:xfrm>
            <a:off x="6883572" y="4063855"/>
            <a:ext cx="198437" cy="247650"/>
          </a:xfrm>
          <a:prstGeom prst="downArrow">
            <a:avLst>
              <a:gd name="adj1" fmla="val 50000"/>
              <a:gd name="adj2" fmla="val 27483"/>
            </a:avLst>
          </a:prstGeom>
          <a:solidFill>
            <a:srgbClr val="FF3300"/>
          </a:solidFill>
          <a:ln>
            <a:noFill/>
          </a:ln>
          <a:extLst>
            <a:ext uri="{91240B29-F687-4F45-9708-019B960494DF}">
              <a14:hiddenLine xmlns:a14="http://schemas.microsoft.com/office/drawing/2010/main" w="3175">
                <a:solidFill>
                  <a:srgbClr val="000000"/>
                </a:solidFill>
                <a:miter lim="800000"/>
                <a:headEnd/>
                <a:tailEnd/>
              </a14:hiddenLine>
            </a:ext>
          </a:extLst>
        </p:spPr>
        <p:txBody>
          <a:bodyPr wrap="square" lIns="54000" rIns="54000" anchor="ctr">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eaLnBrk="1" hangingPunct="1"/>
            <a:endParaRPr lang="fr-FR" altLang="fr-FR" sz="700">
              <a:latin typeface="Arial" panose="020B0604020202020204" pitchFamily="34" charset="0"/>
            </a:endParaRPr>
          </a:p>
        </p:txBody>
      </p:sp>
      <p:sp>
        <p:nvSpPr>
          <p:cNvPr id="40" name="AutoShape 15">
            <a:extLst>
              <a:ext uri="{FF2B5EF4-FFF2-40B4-BE49-F238E27FC236}">
                <a16:creationId xmlns:a16="http://schemas.microsoft.com/office/drawing/2014/main" id="{256ED049-A414-45EB-FC49-A5E86D45733A}"/>
              </a:ext>
            </a:extLst>
          </p:cNvPr>
          <p:cNvSpPr>
            <a:spLocks noChangeArrowheads="1"/>
          </p:cNvSpPr>
          <p:nvPr/>
        </p:nvSpPr>
        <p:spPr bwMode="auto">
          <a:xfrm>
            <a:off x="6890148" y="3624334"/>
            <a:ext cx="212725" cy="247650"/>
          </a:xfrm>
          <a:prstGeom prst="upArrow">
            <a:avLst>
              <a:gd name="adj1" fmla="val 50000"/>
              <a:gd name="adj2" fmla="val 27913"/>
            </a:avLst>
          </a:prstGeom>
          <a:solidFill>
            <a:srgbClr val="1EFC3E"/>
          </a:solidFill>
          <a:ln>
            <a:noFill/>
          </a:ln>
          <a:extLst>
            <a:ext uri="{91240B29-F687-4F45-9708-019B960494DF}">
              <a14:hiddenLine xmlns:a14="http://schemas.microsoft.com/office/drawing/2010/main" w="3175">
                <a:solidFill>
                  <a:srgbClr val="000000"/>
                </a:solidFill>
                <a:miter lim="800000"/>
                <a:headEnd/>
                <a:tailEnd/>
              </a14:hiddenLine>
            </a:ext>
          </a:extLst>
        </p:spPr>
        <p:txBody>
          <a:bodyPr lIns="54000" rIns="54000" anchor="ctr">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eaLnBrk="1" hangingPunct="1"/>
            <a:endParaRPr lang="fr-FR" altLang="fr-FR" sz="900">
              <a:latin typeface="Arial" panose="020B0604020202020204" pitchFamily="34" charset="0"/>
            </a:endParaRPr>
          </a:p>
        </p:txBody>
      </p:sp>
      <p:sp>
        <p:nvSpPr>
          <p:cNvPr id="41" name="AutoShape 15">
            <a:extLst>
              <a:ext uri="{FF2B5EF4-FFF2-40B4-BE49-F238E27FC236}">
                <a16:creationId xmlns:a16="http://schemas.microsoft.com/office/drawing/2014/main" id="{C08DA754-D9EA-830E-EDBC-AC9F58F383D3}"/>
              </a:ext>
            </a:extLst>
          </p:cNvPr>
          <p:cNvSpPr>
            <a:spLocks noChangeArrowheads="1"/>
          </p:cNvSpPr>
          <p:nvPr/>
        </p:nvSpPr>
        <p:spPr bwMode="auto">
          <a:xfrm>
            <a:off x="6883572" y="4445959"/>
            <a:ext cx="212725" cy="247650"/>
          </a:xfrm>
          <a:prstGeom prst="upArrow">
            <a:avLst>
              <a:gd name="adj1" fmla="val 50000"/>
              <a:gd name="adj2" fmla="val 27913"/>
            </a:avLst>
          </a:prstGeom>
          <a:solidFill>
            <a:srgbClr val="1EFC3E"/>
          </a:solidFill>
          <a:ln>
            <a:noFill/>
          </a:ln>
          <a:extLst>
            <a:ext uri="{91240B29-F687-4F45-9708-019B960494DF}">
              <a14:hiddenLine xmlns:a14="http://schemas.microsoft.com/office/drawing/2010/main" w="3175">
                <a:solidFill>
                  <a:srgbClr val="000000"/>
                </a:solidFill>
                <a:miter lim="800000"/>
                <a:headEnd/>
                <a:tailEnd/>
              </a14:hiddenLine>
            </a:ext>
          </a:extLst>
        </p:spPr>
        <p:txBody>
          <a:bodyPr lIns="54000" rIns="54000" anchor="ctr">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eaLnBrk="1" hangingPunct="1"/>
            <a:endParaRPr lang="fr-FR" altLang="fr-FR" sz="900">
              <a:latin typeface="Arial" panose="020B0604020202020204" pitchFamily="34" charset="0"/>
            </a:endParaRPr>
          </a:p>
        </p:txBody>
      </p:sp>
      <p:sp>
        <p:nvSpPr>
          <p:cNvPr id="42" name="AutoShape 110">
            <a:extLst>
              <a:ext uri="{FF2B5EF4-FFF2-40B4-BE49-F238E27FC236}">
                <a16:creationId xmlns:a16="http://schemas.microsoft.com/office/drawing/2014/main" id="{E6A33422-1EE4-810E-6412-9D1A54E506EC}"/>
              </a:ext>
            </a:extLst>
          </p:cNvPr>
          <p:cNvSpPr>
            <a:spLocks noChangeArrowheads="1"/>
          </p:cNvSpPr>
          <p:nvPr/>
        </p:nvSpPr>
        <p:spPr bwMode="auto">
          <a:xfrm>
            <a:off x="6769864" y="4846719"/>
            <a:ext cx="392112" cy="249237"/>
          </a:xfrm>
          <a:prstGeom prst="rightArrow">
            <a:avLst>
              <a:gd name="adj1" fmla="val 36306"/>
              <a:gd name="adj2" fmla="val 39331"/>
            </a:avLst>
          </a:prstGeom>
          <a:solidFill>
            <a:srgbClr val="FF6600"/>
          </a:solidFill>
          <a:ln>
            <a:noFill/>
          </a:ln>
          <a:effectLst>
            <a:prstShdw prst="shdw17" dist="17961" dir="2700000">
              <a:srgbClr val="FF6600">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fr-FR"/>
          </a:p>
        </p:txBody>
      </p:sp>
      <p:sp>
        <p:nvSpPr>
          <p:cNvPr id="32" name="ZoneTexte 31">
            <a:extLst>
              <a:ext uri="{FF2B5EF4-FFF2-40B4-BE49-F238E27FC236}">
                <a16:creationId xmlns:a16="http://schemas.microsoft.com/office/drawing/2014/main" id="{18F9D29A-949D-0A1D-C7F3-BDF70F68AD86}"/>
              </a:ext>
            </a:extLst>
          </p:cNvPr>
          <p:cNvSpPr txBox="1"/>
          <p:nvPr/>
        </p:nvSpPr>
        <p:spPr>
          <a:xfrm>
            <a:off x="5831840" y="3108960"/>
            <a:ext cx="914400" cy="914400"/>
          </a:xfrm>
          <a:prstGeom prst="rect">
            <a:avLst/>
          </a:prstGeom>
          <a:noFill/>
        </p:spPr>
        <p:txBody>
          <a:bodyPr wrap="square" rtlCol="0">
            <a:spAutoFit/>
          </a:bodyPr>
          <a:lstStyle/>
          <a:p>
            <a:endParaRPr lang="fr-FR"/>
          </a:p>
        </p:txBody>
      </p:sp>
      <p:sp>
        <p:nvSpPr>
          <p:cNvPr id="43" name="ZoneTexte 42">
            <a:extLst>
              <a:ext uri="{FF2B5EF4-FFF2-40B4-BE49-F238E27FC236}">
                <a16:creationId xmlns:a16="http://schemas.microsoft.com/office/drawing/2014/main" id="{BC814BB5-B80E-6BD1-4A7C-86E8D5372081}"/>
              </a:ext>
            </a:extLst>
          </p:cNvPr>
          <p:cNvSpPr txBox="1"/>
          <p:nvPr/>
        </p:nvSpPr>
        <p:spPr>
          <a:xfrm>
            <a:off x="8718731" y="2231183"/>
            <a:ext cx="566010" cy="276999"/>
          </a:xfrm>
          <a:prstGeom prst="rect">
            <a:avLst/>
          </a:prstGeom>
          <a:noFill/>
        </p:spPr>
        <p:txBody>
          <a:bodyPr wrap="square" rtlCol="0">
            <a:spAutoFit/>
          </a:bodyPr>
          <a:lstStyle/>
          <a:p>
            <a:pPr algn="ctr"/>
            <a:r>
              <a:rPr lang="fr-FR" sz="1200" dirty="0">
                <a:latin typeface="Trebuchet MS" panose="020B0603020202020204" pitchFamily="34" charset="0"/>
              </a:rPr>
              <a:t>NON</a:t>
            </a:r>
          </a:p>
        </p:txBody>
      </p:sp>
      <p:sp>
        <p:nvSpPr>
          <p:cNvPr id="44" name="ZoneTexte 43">
            <a:extLst>
              <a:ext uri="{FF2B5EF4-FFF2-40B4-BE49-F238E27FC236}">
                <a16:creationId xmlns:a16="http://schemas.microsoft.com/office/drawing/2014/main" id="{CD35A50E-D3A7-8420-A383-BAC9FE9A4321}"/>
              </a:ext>
            </a:extLst>
          </p:cNvPr>
          <p:cNvSpPr txBox="1"/>
          <p:nvPr/>
        </p:nvSpPr>
        <p:spPr>
          <a:xfrm>
            <a:off x="9857092" y="2225762"/>
            <a:ext cx="1708591" cy="276999"/>
          </a:xfrm>
          <a:prstGeom prst="rect">
            <a:avLst/>
          </a:prstGeom>
          <a:noFill/>
        </p:spPr>
        <p:txBody>
          <a:bodyPr wrap="square" rtlCol="0">
            <a:spAutoFit/>
          </a:bodyPr>
          <a:lstStyle/>
          <a:p>
            <a:r>
              <a:rPr lang="fr-FR" sz="1200" dirty="0">
                <a:latin typeface="Trebuchet MS" panose="020B0603020202020204" pitchFamily="34" charset="0"/>
              </a:rPr>
              <a:t>Tâche réalisée</a:t>
            </a:r>
          </a:p>
        </p:txBody>
      </p:sp>
      <p:sp>
        <p:nvSpPr>
          <p:cNvPr id="45" name="ZoneTexte 44">
            <a:extLst>
              <a:ext uri="{FF2B5EF4-FFF2-40B4-BE49-F238E27FC236}">
                <a16:creationId xmlns:a16="http://schemas.microsoft.com/office/drawing/2014/main" id="{247D2902-7037-02E0-6AB5-85767659D68E}"/>
              </a:ext>
            </a:extLst>
          </p:cNvPr>
          <p:cNvSpPr txBox="1"/>
          <p:nvPr/>
        </p:nvSpPr>
        <p:spPr>
          <a:xfrm>
            <a:off x="8718731" y="2695952"/>
            <a:ext cx="566010" cy="276999"/>
          </a:xfrm>
          <a:prstGeom prst="rect">
            <a:avLst/>
          </a:prstGeom>
          <a:noFill/>
        </p:spPr>
        <p:txBody>
          <a:bodyPr wrap="square" rtlCol="0">
            <a:spAutoFit/>
          </a:bodyPr>
          <a:lstStyle/>
          <a:p>
            <a:pPr algn="ctr"/>
            <a:r>
              <a:rPr lang="fr-FR" sz="1200" dirty="0">
                <a:latin typeface="Trebuchet MS" panose="020B0603020202020204" pitchFamily="34" charset="0"/>
              </a:rPr>
              <a:t>NON</a:t>
            </a:r>
          </a:p>
        </p:txBody>
      </p:sp>
      <p:sp>
        <p:nvSpPr>
          <p:cNvPr id="46" name="ZoneTexte 45">
            <a:extLst>
              <a:ext uri="{FF2B5EF4-FFF2-40B4-BE49-F238E27FC236}">
                <a16:creationId xmlns:a16="http://schemas.microsoft.com/office/drawing/2014/main" id="{4FF81C01-57E7-78E8-7654-E517FBEFBA1E}"/>
              </a:ext>
            </a:extLst>
          </p:cNvPr>
          <p:cNvSpPr txBox="1"/>
          <p:nvPr/>
        </p:nvSpPr>
        <p:spPr>
          <a:xfrm>
            <a:off x="9869082" y="2565965"/>
            <a:ext cx="1902154" cy="646331"/>
          </a:xfrm>
          <a:prstGeom prst="rect">
            <a:avLst/>
          </a:prstGeom>
          <a:noFill/>
        </p:spPr>
        <p:txBody>
          <a:bodyPr wrap="square" rtlCol="0">
            <a:spAutoFit/>
          </a:bodyPr>
          <a:lstStyle/>
          <a:p>
            <a:r>
              <a:rPr lang="fr-FR" sz="1200" dirty="0">
                <a:latin typeface="Trebuchet MS" panose="020B0603020202020204" pitchFamily="34" charset="0"/>
              </a:rPr>
              <a:t>Tâche en cours de réalisation qui a pris du retard</a:t>
            </a:r>
          </a:p>
        </p:txBody>
      </p:sp>
      <p:sp>
        <p:nvSpPr>
          <p:cNvPr id="47" name="ZoneTexte 46">
            <a:extLst>
              <a:ext uri="{FF2B5EF4-FFF2-40B4-BE49-F238E27FC236}">
                <a16:creationId xmlns:a16="http://schemas.microsoft.com/office/drawing/2014/main" id="{9B9C43B2-7128-0C67-E455-1068A8B299A0}"/>
              </a:ext>
            </a:extLst>
          </p:cNvPr>
          <p:cNvSpPr txBox="1"/>
          <p:nvPr/>
        </p:nvSpPr>
        <p:spPr>
          <a:xfrm>
            <a:off x="8718731" y="3227710"/>
            <a:ext cx="566010" cy="276999"/>
          </a:xfrm>
          <a:prstGeom prst="rect">
            <a:avLst/>
          </a:prstGeom>
          <a:noFill/>
        </p:spPr>
        <p:txBody>
          <a:bodyPr wrap="square" rtlCol="0">
            <a:spAutoFit/>
          </a:bodyPr>
          <a:lstStyle/>
          <a:p>
            <a:pPr algn="ctr"/>
            <a:r>
              <a:rPr lang="fr-FR" sz="1200" dirty="0">
                <a:latin typeface="Trebuchet MS" panose="020B0603020202020204" pitchFamily="34" charset="0"/>
              </a:rPr>
              <a:t>NON</a:t>
            </a:r>
          </a:p>
        </p:txBody>
      </p:sp>
      <p:sp>
        <p:nvSpPr>
          <p:cNvPr id="48" name="ZoneTexte 47">
            <a:extLst>
              <a:ext uri="{FF2B5EF4-FFF2-40B4-BE49-F238E27FC236}">
                <a16:creationId xmlns:a16="http://schemas.microsoft.com/office/drawing/2014/main" id="{1D9B738D-1329-7A97-5CE1-CADD69B8B90B}"/>
              </a:ext>
            </a:extLst>
          </p:cNvPr>
          <p:cNvSpPr txBox="1"/>
          <p:nvPr/>
        </p:nvSpPr>
        <p:spPr>
          <a:xfrm>
            <a:off x="9865902" y="3227710"/>
            <a:ext cx="1708591" cy="276999"/>
          </a:xfrm>
          <a:prstGeom prst="rect">
            <a:avLst/>
          </a:prstGeom>
          <a:noFill/>
        </p:spPr>
        <p:txBody>
          <a:bodyPr wrap="square" rtlCol="0">
            <a:spAutoFit/>
          </a:bodyPr>
          <a:lstStyle/>
          <a:p>
            <a:r>
              <a:rPr lang="fr-FR" sz="1200" dirty="0">
                <a:latin typeface="Trebuchet MS" panose="020B0603020202020204" pitchFamily="34" charset="0"/>
              </a:rPr>
              <a:t>Tâche en cours </a:t>
            </a:r>
          </a:p>
        </p:txBody>
      </p:sp>
      <p:sp>
        <p:nvSpPr>
          <p:cNvPr id="49" name="ZoneTexte 48">
            <a:extLst>
              <a:ext uri="{FF2B5EF4-FFF2-40B4-BE49-F238E27FC236}">
                <a16:creationId xmlns:a16="http://schemas.microsoft.com/office/drawing/2014/main" id="{F784F3FE-B664-2A74-F802-FF35CDE86BA3}"/>
              </a:ext>
            </a:extLst>
          </p:cNvPr>
          <p:cNvSpPr txBox="1"/>
          <p:nvPr/>
        </p:nvSpPr>
        <p:spPr>
          <a:xfrm>
            <a:off x="8718731" y="3629277"/>
            <a:ext cx="566010" cy="276999"/>
          </a:xfrm>
          <a:prstGeom prst="rect">
            <a:avLst/>
          </a:prstGeom>
          <a:noFill/>
        </p:spPr>
        <p:txBody>
          <a:bodyPr wrap="square" rtlCol="0">
            <a:spAutoFit/>
          </a:bodyPr>
          <a:lstStyle/>
          <a:p>
            <a:pPr algn="ctr"/>
            <a:r>
              <a:rPr lang="fr-FR" sz="1200" dirty="0">
                <a:latin typeface="Trebuchet MS" panose="020B0603020202020204" pitchFamily="34" charset="0"/>
              </a:rPr>
              <a:t>NON</a:t>
            </a:r>
          </a:p>
        </p:txBody>
      </p:sp>
      <p:sp>
        <p:nvSpPr>
          <p:cNvPr id="50" name="ZoneTexte 49">
            <a:extLst>
              <a:ext uri="{FF2B5EF4-FFF2-40B4-BE49-F238E27FC236}">
                <a16:creationId xmlns:a16="http://schemas.microsoft.com/office/drawing/2014/main" id="{5EE4C3ED-753F-9313-60B4-895531FD3047}"/>
              </a:ext>
            </a:extLst>
          </p:cNvPr>
          <p:cNvSpPr txBox="1"/>
          <p:nvPr/>
        </p:nvSpPr>
        <p:spPr>
          <a:xfrm>
            <a:off x="9865902" y="3629276"/>
            <a:ext cx="1708591" cy="276999"/>
          </a:xfrm>
          <a:prstGeom prst="rect">
            <a:avLst/>
          </a:prstGeom>
          <a:noFill/>
        </p:spPr>
        <p:txBody>
          <a:bodyPr wrap="square" rtlCol="0">
            <a:spAutoFit/>
          </a:bodyPr>
          <a:lstStyle/>
          <a:p>
            <a:r>
              <a:rPr lang="fr-FR" sz="1200" dirty="0">
                <a:latin typeface="Trebuchet MS" panose="020B0603020202020204" pitchFamily="34" charset="0"/>
              </a:rPr>
              <a:t>Tâche future</a:t>
            </a:r>
          </a:p>
        </p:txBody>
      </p:sp>
      <p:sp>
        <p:nvSpPr>
          <p:cNvPr id="51" name="ZoneTexte 50">
            <a:extLst>
              <a:ext uri="{FF2B5EF4-FFF2-40B4-BE49-F238E27FC236}">
                <a16:creationId xmlns:a16="http://schemas.microsoft.com/office/drawing/2014/main" id="{ECDDF81F-6425-0D8C-6840-7F7987CA5CCD}"/>
              </a:ext>
            </a:extLst>
          </p:cNvPr>
          <p:cNvSpPr txBox="1"/>
          <p:nvPr/>
        </p:nvSpPr>
        <p:spPr>
          <a:xfrm>
            <a:off x="8718731" y="4044115"/>
            <a:ext cx="566010" cy="276999"/>
          </a:xfrm>
          <a:prstGeom prst="rect">
            <a:avLst/>
          </a:prstGeom>
          <a:noFill/>
        </p:spPr>
        <p:txBody>
          <a:bodyPr wrap="square" rtlCol="0">
            <a:spAutoFit/>
          </a:bodyPr>
          <a:lstStyle/>
          <a:p>
            <a:pPr algn="ctr"/>
            <a:r>
              <a:rPr lang="fr-FR" sz="1200" dirty="0">
                <a:latin typeface="Trebuchet MS" panose="020B0603020202020204" pitchFamily="34" charset="0"/>
              </a:rPr>
              <a:t>OUI</a:t>
            </a:r>
          </a:p>
        </p:txBody>
      </p:sp>
      <p:sp>
        <p:nvSpPr>
          <p:cNvPr id="52" name="ZoneTexte 51">
            <a:extLst>
              <a:ext uri="{FF2B5EF4-FFF2-40B4-BE49-F238E27FC236}">
                <a16:creationId xmlns:a16="http://schemas.microsoft.com/office/drawing/2014/main" id="{CBF3820F-A2C0-8CAB-8632-32E29395D36C}"/>
              </a:ext>
            </a:extLst>
          </p:cNvPr>
          <p:cNvSpPr txBox="1"/>
          <p:nvPr/>
        </p:nvSpPr>
        <p:spPr>
          <a:xfrm>
            <a:off x="9888364" y="3958352"/>
            <a:ext cx="2228127" cy="461665"/>
          </a:xfrm>
          <a:prstGeom prst="rect">
            <a:avLst/>
          </a:prstGeom>
          <a:noFill/>
        </p:spPr>
        <p:txBody>
          <a:bodyPr wrap="square" rtlCol="0">
            <a:spAutoFit/>
          </a:bodyPr>
          <a:lstStyle/>
          <a:p>
            <a:r>
              <a:rPr lang="fr-FR" sz="1200" dirty="0">
                <a:latin typeface="Trebuchet MS" panose="020B0603020202020204" pitchFamily="34" charset="0"/>
              </a:rPr>
              <a:t>Tâche future, modification des ressources</a:t>
            </a:r>
          </a:p>
        </p:txBody>
      </p:sp>
      <p:sp>
        <p:nvSpPr>
          <p:cNvPr id="53" name="ZoneTexte 52">
            <a:extLst>
              <a:ext uri="{FF2B5EF4-FFF2-40B4-BE49-F238E27FC236}">
                <a16:creationId xmlns:a16="http://schemas.microsoft.com/office/drawing/2014/main" id="{5CD0FD62-3349-290D-DFD3-63EF55FC856D}"/>
              </a:ext>
            </a:extLst>
          </p:cNvPr>
          <p:cNvSpPr txBox="1"/>
          <p:nvPr/>
        </p:nvSpPr>
        <p:spPr>
          <a:xfrm>
            <a:off x="8741720" y="4421643"/>
            <a:ext cx="566010" cy="276999"/>
          </a:xfrm>
          <a:prstGeom prst="rect">
            <a:avLst/>
          </a:prstGeom>
          <a:noFill/>
        </p:spPr>
        <p:txBody>
          <a:bodyPr wrap="square" rtlCol="0">
            <a:spAutoFit/>
          </a:bodyPr>
          <a:lstStyle/>
          <a:p>
            <a:pPr algn="ctr"/>
            <a:r>
              <a:rPr lang="fr-FR" sz="1200" dirty="0">
                <a:latin typeface="Trebuchet MS" panose="020B0603020202020204" pitchFamily="34" charset="0"/>
              </a:rPr>
              <a:t>NON</a:t>
            </a:r>
          </a:p>
        </p:txBody>
      </p:sp>
      <p:sp>
        <p:nvSpPr>
          <p:cNvPr id="54" name="ZoneTexte 53">
            <a:extLst>
              <a:ext uri="{FF2B5EF4-FFF2-40B4-BE49-F238E27FC236}">
                <a16:creationId xmlns:a16="http://schemas.microsoft.com/office/drawing/2014/main" id="{7FD315F6-841B-21D8-1F83-97B371567A3F}"/>
              </a:ext>
            </a:extLst>
          </p:cNvPr>
          <p:cNvSpPr txBox="1"/>
          <p:nvPr/>
        </p:nvSpPr>
        <p:spPr>
          <a:xfrm>
            <a:off x="9865902" y="4421642"/>
            <a:ext cx="1708591" cy="276999"/>
          </a:xfrm>
          <a:prstGeom prst="rect">
            <a:avLst/>
          </a:prstGeom>
          <a:noFill/>
        </p:spPr>
        <p:txBody>
          <a:bodyPr wrap="square" rtlCol="0">
            <a:spAutoFit/>
          </a:bodyPr>
          <a:lstStyle/>
          <a:p>
            <a:r>
              <a:rPr lang="fr-FR" sz="1200" dirty="0">
                <a:latin typeface="Trebuchet MS" panose="020B0603020202020204" pitchFamily="34" charset="0"/>
              </a:rPr>
              <a:t>Tâche future</a:t>
            </a:r>
          </a:p>
        </p:txBody>
      </p:sp>
      <p:sp>
        <p:nvSpPr>
          <p:cNvPr id="55" name="ZoneTexte 54">
            <a:extLst>
              <a:ext uri="{FF2B5EF4-FFF2-40B4-BE49-F238E27FC236}">
                <a16:creationId xmlns:a16="http://schemas.microsoft.com/office/drawing/2014/main" id="{EFFE9C93-352B-1589-D160-E9A95DD219B4}"/>
              </a:ext>
            </a:extLst>
          </p:cNvPr>
          <p:cNvSpPr txBox="1"/>
          <p:nvPr/>
        </p:nvSpPr>
        <p:spPr>
          <a:xfrm>
            <a:off x="8741720" y="4823210"/>
            <a:ext cx="566010" cy="276999"/>
          </a:xfrm>
          <a:prstGeom prst="rect">
            <a:avLst/>
          </a:prstGeom>
          <a:noFill/>
        </p:spPr>
        <p:txBody>
          <a:bodyPr wrap="square" rtlCol="0">
            <a:spAutoFit/>
          </a:bodyPr>
          <a:lstStyle/>
          <a:p>
            <a:pPr algn="ctr"/>
            <a:r>
              <a:rPr lang="fr-FR" sz="1200" dirty="0">
                <a:latin typeface="Trebuchet MS" panose="020B0603020202020204" pitchFamily="34" charset="0"/>
              </a:rPr>
              <a:t>NON</a:t>
            </a:r>
          </a:p>
        </p:txBody>
      </p:sp>
      <p:sp>
        <p:nvSpPr>
          <p:cNvPr id="56" name="ZoneTexte 55">
            <a:extLst>
              <a:ext uri="{FF2B5EF4-FFF2-40B4-BE49-F238E27FC236}">
                <a16:creationId xmlns:a16="http://schemas.microsoft.com/office/drawing/2014/main" id="{88BC67F9-33D6-5475-9670-F24B2428CACF}"/>
              </a:ext>
            </a:extLst>
          </p:cNvPr>
          <p:cNvSpPr txBox="1"/>
          <p:nvPr/>
        </p:nvSpPr>
        <p:spPr>
          <a:xfrm>
            <a:off x="9888364" y="4823210"/>
            <a:ext cx="1708591" cy="276999"/>
          </a:xfrm>
          <a:prstGeom prst="rect">
            <a:avLst/>
          </a:prstGeom>
          <a:noFill/>
        </p:spPr>
        <p:txBody>
          <a:bodyPr wrap="square" rtlCol="0">
            <a:spAutoFit/>
          </a:bodyPr>
          <a:lstStyle/>
          <a:p>
            <a:r>
              <a:rPr lang="fr-FR" sz="1200" dirty="0">
                <a:latin typeface="Trebuchet MS" panose="020B0603020202020204" pitchFamily="34" charset="0"/>
              </a:rPr>
              <a:t>Tâche future</a:t>
            </a:r>
          </a:p>
        </p:txBody>
      </p:sp>
    </p:spTree>
    <p:extLst>
      <p:ext uri="{BB962C8B-B14F-4D97-AF65-F5344CB8AC3E}">
        <p14:creationId xmlns:p14="http://schemas.microsoft.com/office/powerpoint/2010/main" val="358141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fade">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fade">
                                      <p:cBhvr>
                                        <p:cTn id="82" dur="500"/>
                                        <p:tgtEl>
                                          <p:spTgt spid="4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500"/>
                                        <p:tgtEl>
                                          <p:spTgt spid="4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fade">
                                      <p:cBhvr>
                                        <p:cTn id="107" dur="500"/>
                                        <p:tgtEl>
                                          <p:spTgt spid="4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50"/>
                                        </p:tgtEl>
                                        <p:attrNameLst>
                                          <p:attrName>style.visibility</p:attrName>
                                        </p:attrNameLst>
                                      </p:cBhvr>
                                      <p:to>
                                        <p:strVal val="visible"/>
                                      </p:to>
                                    </p:set>
                                    <p:animEffect transition="in" filter="fade">
                                      <p:cBhvr>
                                        <p:cTn id="112" dur="500"/>
                                        <p:tgtEl>
                                          <p:spTgt spid="50"/>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fade">
                                      <p:cBhvr>
                                        <p:cTn id="117" dur="500"/>
                                        <p:tgtEl>
                                          <p:spTgt spid="29"/>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6"/>
                                        </p:tgtEl>
                                        <p:attrNameLst>
                                          <p:attrName>style.visibility</p:attrName>
                                        </p:attrNameLst>
                                      </p:cBhvr>
                                      <p:to>
                                        <p:strVal val="visible"/>
                                      </p:to>
                                    </p:set>
                                    <p:animEffect transition="in" filter="fade">
                                      <p:cBhvr>
                                        <p:cTn id="122" dur="500"/>
                                        <p:tgtEl>
                                          <p:spTgt spid="36"/>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9"/>
                                        </p:tgtEl>
                                        <p:attrNameLst>
                                          <p:attrName>style.visibility</p:attrName>
                                        </p:attrNameLst>
                                      </p:cBhvr>
                                      <p:to>
                                        <p:strVal val="visible"/>
                                      </p:to>
                                    </p:set>
                                    <p:animEffect transition="in" filter="fade">
                                      <p:cBhvr>
                                        <p:cTn id="127" dur="500"/>
                                        <p:tgtEl>
                                          <p:spTgt spid="39"/>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52"/>
                                        </p:tgtEl>
                                        <p:attrNameLst>
                                          <p:attrName>style.visibility</p:attrName>
                                        </p:attrNameLst>
                                      </p:cBhvr>
                                      <p:to>
                                        <p:strVal val="visible"/>
                                      </p:to>
                                    </p:set>
                                    <p:animEffect transition="in" filter="fade">
                                      <p:cBhvr>
                                        <p:cTn id="137" dur="500"/>
                                        <p:tgtEl>
                                          <p:spTgt spid="52"/>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30"/>
                                        </p:tgtEl>
                                        <p:attrNameLst>
                                          <p:attrName>style.visibility</p:attrName>
                                        </p:attrNameLst>
                                      </p:cBhvr>
                                      <p:to>
                                        <p:strVal val="visible"/>
                                      </p:to>
                                    </p:set>
                                    <p:animEffect transition="in" filter="fade">
                                      <p:cBhvr>
                                        <p:cTn id="142" dur="500"/>
                                        <p:tgtEl>
                                          <p:spTgt spid="3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37"/>
                                        </p:tgtEl>
                                        <p:attrNameLst>
                                          <p:attrName>style.visibility</p:attrName>
                                        </p:attrNameLst>
                                      </p:cBhvr>
                                      <p:to>
                                        <p:strVal val="visible"/>
                                      </p:to>
                                    </p:set>
                                    <p:animEffect transition="in" filter="fade">
                                      <p:cBhvr>
                                        <p:cTn id="147" dur="500"/>
                                        <p:tgtEl>
                                          <p:spTgt spid="37"/>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1"/>
                                        </p:tgtEl>
                                        <p:attrNameLst>
                                          <p:attrName>style.visibility</p:attrName>
                                        </p:attrNameLst>
                                      </p:cBhvr>
                                      <p:to>
                                        <p:strVal val="visible"/>
                                      </p:to>
                                    </p:set>
                                    <p:animEffect transition="in" filter="fade">
                                      <p:cBhvr>
                                        <p:cTn id="152" dur="500"/>
                                        <p:tgtEl>
                                          <p:spTgt spid="41"/>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53"/>
                                        </p:tgtEl>
                                        <p:attrNameLst>
                                          <p:attrName>style.visibility</p:attrName>
                                        </p:attrNameLst>
                                      </p:cBhvr>
                                      <p:to>
                                        <p:strVal val="visible"/>
                                      </p:to>
                                    </p:set>
                                    <p:animEffect transition="in" filter="fade">
                                      <p:cBhvr>
                                        <p:cTn id="157" dur="500"/>
                                        <p:tgtEl>
                                          <p:spTgt spid="53"/>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54"/>
                                        </p:tgtEl>
                                        <p:attrNameLst>
                                          <p:attrName>style.visibility</p:attrName>
                                        </p:attrNameLst>
                                      </p:cBhvr>
                                      <p:to>
                                        <p:strVal val="visible"/>
                                      </p:to>
                                    </p:set>
                                    <p:animEffect transition="in" filter="fade">
                                      <p:cBhvr>
                                        <p:cTn id="162" dur="500"/>
                                        <p:tgtEl>
                                          <p:spTgt spid="54"/>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31"/>
                                        </p:tgtEl>
                                        <p:attrNameLst>
                                          <p:attrName>style.visibility</p:attrName>
                                        </p:attrNameLst>
                                      </p:cBhvr>
                                      <p:to>
                                        <p:strVal val="visible"/>
                                      </p:to>
                                    </p:set>
                                    <p:animEffect transition="in" filter="fade">
                                      <p:cBhvr>
                                        <p:cTn id="167" dur="500"/>
                                        <p:tgtEl>
                                          <p:spTgt spid="31"/>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33"/>
                                        </p:tgtEl>
                                        <p:attrNameLst>
                                          <p:attrName>style.visibility</p:attrName>
                                        </p:attrNameLst>
                                      </p:cBhvr>
                                      <p:to>
                                        <p:strVal val="visible"/>
                                      </p:to>
                                    </p:set>
                                    <p:animEffect transition="in" filter="fade">
                                      <p:cBhvr>
                                        <p:cTn id="172" dur="500"/>
                                        <p:tgtEl>
                                          <p:spTgt spid="33"/>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2"/>
                                        </p:tgtEl>
                                        <p:attrNameLst>
                                          <p:attrName>style.visibility</p:attrName>
                                        </p:attrNameLst>
                                      </p:cBhvr>
                                      <p:to>
                                        <p:strVal val="visible"/>
                                      </p:to>
                                    </p:set>
                                    <p:animEffect transition="in" filter="fade">
                                      <p:cBhvr>
                                        <p:cTn id="177" dur="500"/>
                                        <p:tgtEl>
                                          <p:spTgt spid="42"/>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55"/>
                                        </p:tgtEl>
                                        <p:attrNameLst>
                                          <p:attrName>style.visibility</p:attrName>
                                        </p:attrNameLst>
                                      </p:cBhvr>
                                      <p:to>
                                        <p:strVal val="visible"/>
                                      </p:to>
                                    </p:set>
                                    <p:animEffect transition="in" filter="fade">
                                      <p:cBhvr>
                                        <p:cTn id="182" dur="500"/>
                                        <p:tgtEl>
                                          <p:spTgt spid="55"/>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56"/>
                                        </p:tgtEl>
                                        <p:attrNameLst>
                                          <p:attrName>style.visibility</p:attrName>
                                        </p:attrNameLst>
                                      </p:cBhvr>
                                      <p:to>
                                        <p:strVal val="visible"/>
                                      </p:to>
                                    </p:set>
                                    <p:animEffect transition="in" filter="fade">
                                      <p:cBhvr>
                                        <p:cTn id="187" dur="500"/>
                                        <p:tgtEl>
                                          <p:spTgt spid="56"/>
                                        </p:tgtEl>
                                      </p:cBhvr>
                                    </p:animEffect>
                                  </p:childTnLst>
                                </p:cTn>
                              </p:par>
                            </p:childTnLst>
                          </p:cTn>
                        </p:par>
                      </p:childTnLst>
                    </p:cTn>
                  </p:par>
                  <p:par>
                    <p:cTn id="188" fill="hold">
                      <p:stCondLst>
                        <p:cond delay="indefinite"/>
                      </p:stCondLst>
                      <p:childTnLst>
                        <p:par>
                          <p:cTn id="189" fill="hold">
                            <p:stCondLst>
                              <p:cond delay="0"/>
                            </p:stCondLst>
                            <p:childTnLst>
                              <p:par>
                                <p:cTn id="190" presetID="16" presetClass="entr" presetSubtype="21" fill="hold" nodeType="clickEffect">
                                  <p:stCondLst>
                                    <p:cond delay="0"/>
                                  </p:stCondLst>
                                  <p:childTnLst>
                                    <p:set>
                                      <p:cBhvr>
                                        <p:cTn id="191" dur="1" fill="hold">
                                          <p:stCondLst>
                                            <p:cond delay="0"/>
                                          </p:stCondLst>
                                        </p:cTn>
                                        <p:tgtEl>
                                          <p:spTgt spid="3"/>
                                        </p:tgtEl>
                                        <p:attrNameLst>
                                          <p:attrName>style.visibility</p:attrName>
                                        </p:attrNameLst>
                                      </p:cBhvr>
                                      <p:to>
                                        <p:strVal val="visible"/>
                                      </p:to>
                                    </p:set>
                                    <p:animEffect transition="in" filter="barn(inVertical)">
                                      <p:cBhvr>
                                        <p:cTn id="19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20" grpId="0"/>
      <p:bldP spid="24" grpId="0"/>
      <p:bldP spid="26" grpId="0" animBg="1"/>
      <p:bldP spid="27" grpId="0"/>
      <p:bldP spid="28" grpId="0"/>
      <p:bldP spid="29" grpId="0"/>
      <p:bldP spid="30" grpId="0"/>
      <p:bldP spid="31" grpId="0"/>
      <p:bldP spid="33" grpId="0"/>
      <p:bldP spid="34" grpId="0"/>
      <p:bldP spid="35" grpId="0"/>
      <p:bldP spid="36" grpId="0"/>
      <p:bldP spid="37" grpId="0"/>
      <p:bldP spid="38" grpId="0" animBg="1"/>
      <p:bldP spid="39" grpId="0" animBg="1"/>
      <p:bldP spid="40" grpId="0" animBg="1"/>
      <p:bldP spid="41" grpId="0" animBg="1"/>
      <p:bldP spid="42" grpId="0" animBg="1"/>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5AC2E-1DA1-636B-1DE0-F0213293273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7076C3C-9D42-823F-7EE7-A2817B134608}"/>
              </a:ext>
            </a:extLst>
          </p:cNvPr>
          <p:cNvSpPr>
            <a:spLocks noGrp="1"/>
          </p:cNvSpPr>
          <p:nvPr>
            <p:ph type="title"/>
          </p:nvPr>
        </p:nvSpPr>
        <p:spPr>
          <a:xfrm>
            <a:off x="1097279" y="286603"/>
            <a:ext cx="11483257" cy="1450757"/>
          </a:xfrm>
        </p:spPr>
        <p:txBody>
          <a:bodyPr>
            <a:normAutofit/>
          </a:bodyPr>
          <a:lstStyle/>
          <a:p>
            <a:r>
              <a:rPr lang="fr-FR" sz="4000" dirty="0">
                <a:latin typeface="Trebuchet MS" panose="020B0603020202020204" pitchFamily="34" charset="0"/>
              </a:rPr>
              <a:t>Etat d’avancement du chantier 1. au 05/03/2024</a:t>
            </a:r>
          </a:p>
        </p:txBody>
      </p:sp>
      <p:sp>
        <p:nvSpPr>
          <p:cNvPr id="4" name="Espace réservé de la date 3">
            <a:extLst>
              <a:ext uri="{FF2B5EF4-FFF2-40B4-BE49-F238E27FC236}">
                <a16:creationId xmlns:a16="http://schemas.microsoft.com/office/drawing/2014/main" id="{B84BF2E8-008A-785F-F697-BFC0E07ECF75}"/>
              </a:ext>
            </a:extLst>
          </p:cNvPr>
          <p:cNvSpPr>
            <a:spLocks noGrp="1"/>
          </p:cNvSpPr>
          <p:nvPr>
            <p:ph type="dt" sz="half" idx="10"/>
          </p:nvPr>
        </p:nvSpPr>
        <p:spPr>
          <a:xfrm>
            <a:off x="0" y="6446838"/>
            <a:ext cx="978361" cy="365125"/>
          </a:xfrm>
        </p:spPr>
        <p:txBody>
          <a:bodyPr/>
          <a:lstStyle/>
          <a:p>
            <a:pPr rtl="0"/>
            <a:r>
              <a:rPr lang="fr-FR" sz="1200" noProof="0" dirty="0">
                <a:latin typeface="Trebuchet MS" panose="020B0603020202020204" pitchFamily="34" charset="0"/>
              </a:rPr>
              <a:t>05/03/2024</a:t>
            </a:r>
          </a:p>
        </p:txBody>
      </p:sp>
      <p:sp>
        <p:nvSpPr>
          <p:cNvPr id="5" name="Espace réservé du pied de page 4">
            <a:extLst>
              <a:ext uri="{FF2B5EF4-FFF2-40B4-BE49-F238E27FC236}">
                <a16:creationId xmlns:a16="http://schemas.microsoft.com/office/drawing/2014/main" id="{2920D759-FC9B-52DE-EE3E-AADDF6756D78}"/>
              </a:ext>
            </a:extLst>
          </p:cNvPr>
          <p:cNvSpPr>
            <a:spLocks noGrp="1"/>
          </p:cNvSpPr>
          <p:nvPr>
            <p:ph type="ftr" sz="quarter" idx="11"/>
          </p:nvPr>
        </p:nvSpPr>
        <p:spPr>
          <a:xfrm>
            <a:off x="5323282" y="6446838"/>
            <a:ext cx="1545437" cy="365125"/>
          </a:xfrm>
        </p:spPr>
        <p:txBody>
          <a:bodyPr/>
          <a:lstStyle/>
          <a:p>
            <a:pPr rtl="0"/>
            <a:r>
              <a:rPr lang="fr-FR" sz="1200" noProof="0" dirty="0">
                <a:latin typeface="Trebuchet MS" panose="020B0603020202020204" pitchFamily="34" charset="0"/>
              </a:rPr>
              <a:t>Copil société POD</a:t>
            </a:r>
          </a:p>
        </p:txBody>
      </p:sp>
      <p:sp>
        <p:nvSpPr>
          <p:cNvPr id="6" name="Espace réservé du numéro de diapositive 5">
            <a:extLst>
              <a:ext uri="{FF2B5EF4-FFF2-40B4-BE49-F238E27FC236}">
                <a16:creationId xmlns:a16="http://schemas.microsoft.com/office/drawing/2014/main" id="{E7BB6A3E-DA8D-D15F-8C7E-8D30B0E330BC}"/>
              </a:ext>
            </a:extLst>
          </p:cNvPr>
          <p:cNvSpPr>
            <a:spLocks noGrp="1"/>
          </p:cNvSpPr>
          <p:nvPr>
            <p:ph type="sldNum" sz="quarter" idx="12"/>
          </p:nvPr>
        </p:nvSpPr>
        <p:spPr>
          <a:xfrm>
            <a:off x="11918685" y="6446838"/>
            <a:ext cx="273315" cy="365125"/>
          </a:xfrm>
        </p:spPr>
        <p:txBody>
          <a:bodyPr/>
          <a:lstStyle/>
          <a:p>
            <a:pPr rtl="0"/>
            <a:fld id="{3A98EE3D-8CD1-4C3F-BD1C-C98C9596463C}" type="slidenum">
              <a:rPr lang="fr-FR" sz="1200" noProof="0" smtClean="0">
                <a:latin typeface="Trebuchet MS" panose="020B0603020202020204" pitchFamily="34" charset="0"/>
              </a:rPr>
              <a:t>5</a:t>
            </a:fld>
            <a:endParaRPr lang="fr-FR" sz="1200" noProof="0" dirty="0">
              <a:latin typeface="Trebuchet MS" panose="020B0603020202020204" pitchFamily="34" charset="0"/>
            </a:endParaRPr>
          </a:p>
        </p:txBody>
      </p:sp>
      <p:sp>
        <p:nvSpPr>
          <p:cNvPr id="20" name="Rectangle 10">
            <a:extLst>
              <a:ext uri="{FF2B5EF4-FFF2-40B4-BE49-F238E27FC236}">
                <a16:creationId xmlns:a16="http://schemas.microsoft.com/office/drawing/2014/main" id="{18F6E71A-F717-3993-9846-D3792C7217BA}"/>
              </a:ext>
            </a:extLst>
          </p:cNvPr>
          <p:cNvSpPr>
            <a:spLocks noChangeArrowheads="1"/>
          </p:cNvSpPr>
          <p:nvPr/>
        </p:nvSpPr>
        <p:spPr bwMode="auto">
          <a:xfrm>
            <a:off x="1041728" y="1805906"/>
            <a:ext cx="1924882" cy="576263"/>
          </a:xfrm>
          <a:prstGeom prst="rect">
            <a:avLst/>
          </a:prstGeom>
          <a:solidFill>
            <a:schemeClr val="accent1"/>
          </a:solidFill>
          <a:ln w="12700">
            <a:solidFill>
              <a:schemeClr val="tx1"/>
            </a:solidFill>
            <a:miter lim="800000"/>
            <a:headEnd/>
            <a:tailEnd/>
          </a:ln>
          <a:effectLst/>
        </p:spPr>
        <p:txBody>
          <a:bodyPr lIns="0" tIns="10800" rIns="0" bIns="10800" anchor="ctr"/>
          <a:lstStyle/>
          <a:p>
            <a:pPr algn="ctr" eaLnBrk="0" hangingPunct="0">
              <a:lnSpc>
                <a:spcPct val="90000"/>
              </a:lnSpc>
              <a:defRPr/>
            </a:pPr>
            <a:r>
              <a:rPr lang="fr-FR" sz="1100" b="1" dirty="0">
                <a:latin typeface="Trebuchet MS" panose="020B0603020202020204" pitchFamily="34" charset="0"/>
              </a:rPr>
              <a:t>Évaluation globale de l'avancement</a:t>
            </a:r>
          </a:p>
        </p:txBody>
      </p:sp>
      <p:sp>
        <p:nvSpPr>
          <p:cNvPr id="26" name="Rectangle 2">
            <a:extLst>
              <a:ext uri="{FF2B5EF4-FFF2-40B4-BE49-F238E27FC236}">
                <a16:creationId xmlns:a16="http://schemas.microsoft.com/office/drawing/2014/main" id="{56EEA749-AA2D-F32E-2E0B-9C6D403856B4}"/>
              </a:ext>
            </a:extLst>
          </p:cNvPr>
          <p:cNvSpPr>
            <a:spLocks noChangeArrowheads="1"/>
          </p:cNvSpPr>
          <p:nvPr/>
        </p:nvSpPr>
        <p:spPr bwMode="auto">
          <a:xfrm>
            <a:off x="3183740" y="1805438"/>
            <a:ext cx="4501348" cy="576263"/>
          </a:xfrm>
          <a:prstGeom prst="rect">
            <a:avLst/>
          </a:prstGeom>
          <a:solidFill>
            <a:schemeClr val="bg1"/>
          </a:solidFill>
          <a:ln w="12700">
            <a:solidFill>
              <a:schemeClr val="tx1"/>
            </a:solidFill>
            <a:miter lim="800000"/>
            <a:headEnd/>
            <a:tailEnd/>
          </a:ln>
        </p:spPr>
        <p:txBody>
          <a:bodyPr lIns="92075" tIns="46038" rIns="92075" bIns="46038"/>
          <a:lstStyle>
            <a:lvl1pPr marL="101600" indent="-101600"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nSpc>
                <a:spcPct val="90000"/>
              </a:lnSpc>
              <a:spcBef>
                <a:spcPct val="20000"/>
              </a:spcBef>
            </a:pPr>
            <a:endParaRPr lang="fr-FR" altLang="fr-FR" sz="1800" b="1" dirty="0">
              <a:latin typeface="Arial" panose="020B0604020202020204" pitchFamily="34" charset="0"/>
              <a:sym typeface="Wingdings" panose="05000000000000000000" pitchFamily="2" charset="2"/>
            </a:endParaRPr>
          </a:p>
        </p:txBody>
      </p:sp>
      <p:sp>
        <p:nvSpPr>
          <p:cNvPr id="27" name="Rectangle 21">
            <a:extLst>
              <a:ext uri="{FF2B5EF4-FFF2-40B4-BE49-F238E27FC236}">
                <a16:creationId xmlns:a16="http://schemas.microsoft.com/office/drawing/2014/main" id="{7578728C-34F7-9850-87C1-FA2F5A844AF2}"/>
              </a:ext>
            </a:extLst>
          </p:cNvPr>
          <p:cNvSpPr>
            <a:spLocks noChangeArrowheads="1"/>
          </p:cNvSpPr>
          <p:nvPr/>
        </p:nvSpPr>
        <p:spPr bwMode="auto">
          <a:xfrm>
            <a:off x="3414546" y="1993416"/>
            <a:ext cx="2778125" cy="315912"/>
          </a:xfrm>
          <a:prstGeom prst="rect">
            <a:avLst/>
          </a:prstGeom>
          <a:solidFill>
            <a:srgbClr val="3399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eaLnBrk="1" hangingPunct="1"/>
            <a:endParaRPr lang="fr-FR" altLang="fr-FR">
              <a:latin typeface="Arial" panose="020B0604020202020204" pitchFamily="34" charset="0"/>
            </a:endParaRPr>
          </a:p>
        </p:txBody>
      </p:sp>
      <p:sp>
        <p:nvSpPr>
          <p:cNvPr id="28" name="Text Box 22">
            <a:extLst>
              <a:ext uri="{FF2B5EF4-FFF2-40B4-BE49-F238E27FC236}">
                <a16:creationId xmlns:a16="http://schemas.microsoft.com/office/drawing/2014/main" id="{3027101E-D8E9-C352-0B19-93B7EB26A13C}"/>
              </a:ext>
            </a:extLst>
          </p:cNvPr>
          <p:cNvSpPr txBox="1">
            <a:spLocks noChangeArrowheads="1"/>
          </p:cNvSpPr>
          <p:nvPr/>
        </p:nvSpPr>
        <p:spPr bwMode="auto">
          <a:xfrm>
            <a:off x="3210306" y="1789522"/>
            <a:ext cx="50482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eaLnBrk="0" hangingPunct="0">
              <a:tabLst>
                <a:tab pos="6464300" algn="r"/>
              </a:tabLst>
              <a:defRPr sz="1600">
                <a:solidFill>
                  <a:schemeClr val="tx1"/>
                </a:solidFill>
                <a:latin typeface="Canal+" pitchFamily="2" charset="0"/>
              </a:defRPr>
            </a:lvl1pPr>
            <a:lvl2pPr marL="742950" indent="-285750" algn="ctr" eaLnBrk="0" hangingPunct="0">
              <a:tabLst>
                <a:tab pos="6464300" algn="r"/>
              </a:tabLst>
              <a:defRPr sz="1600">
                <a:solidFill>
                  <a:schemeClr val="tx1"/>
                </a:solidFill>
                <a:latin typeface="Canal+" pitchFamily="2" charset="0"/>
              </a:defRPr>
            </a:lvl2pPr>
            <a:lvl3pPr marL="1143000" indent="-228600" algn="ctr" eaLnBrk="0" hangingPunct="0">
              <a:tabLst>
                <a:tab pos="6464300" algn="r"/>
              </a:tabLst>
              <a:defRPr sz="1600">
                <a:solidFill>
                  <a:schemeClr val="tx1"/>
                </a:solidFill>
                <a:latin typeface="Canal+" pitchFamily="2" charset="0"/>
              </a:defRPr>
            </a:lvl3pPr>
            <a:lvl4pPr marL="1600200" indent="-228600" algn="ctr" eaLnBrk="0" hangingPunct="0">
              <a:tabLst>
                <a:tab pos="6464300" algn="r"/>
              </a:tabLst>
              <a:defRPr sz="1600">
                <a:solidFill>
                  <a:schemeClr val="tx1"/>
                </a:solidFill>
                <a:latin typeface="Canal+" pitchFamily="2" charset="0"/>
              </a:defRPr>
            </a:lvl4pPr>
            <a:lvl5pPr marL="2057400" indent="-228600" algn="ctr" eaLnBrk="0" hangingPunct="0">
              <a:tabLst>
                <a:tab pos="6464300" algn="r"/>
              </a:tabLst>
              <a:defRPr sz="1600">
                <a:solidFill>
                  <a:schemeClr val="tx1"/>
                </a:solidFill>
                <a:latin typeface="Canal+" pitchFamily="2" charset="0"/>
              </a:defRPr>
            </a:lvl5pPr>
            <a:lvl6pPr marL="2514600" indent="-228600" algn="ctr" eaLnBrk="0" fontAlgn="base" hangingPunct="0">
              <a:spcBef>
                <a:spcPct val="0"/>
              </a:spcBef>
              <a:spcAft>
                <a:spcPct val="0"/>
              </a:spcAft>
              <a:tabLst>
                <a:tab pos="6464300" algn="r"/>
              </a:tabLst>
              <a:defRPr sz="1600">
                <a:solidFill>
                  <a:schemeClr val="tx1"/>
                </a:solidFill>
                <a:latin typeface="Canal+" pitchFamily="2" charset="0"/>
              </a:defRPr>
            </a:lvl6pPr>
            <a:lvl7pPr marL="2971800" indent="-228600" algn="ctr" eaLnBrk="0" fontAlgn="base" hangingPunct="0">
              <a:spcBef>
                <a:spcPct val="0"/>
              </a:spcBef>
              <a:spcAft>
                <a:spcPct val="0"/>
              </a:spcAft>
              <a:tabLst>
                <a:tab pos="6464300" algn="r"/>
              </a:tabLst>
              <a:defRPr sz="1600">
                <a:solidFill>
                  <a:schemeClr val="tx1"/>
                </a:solidFill>
                <a:latin typeface="Canal+" pitchFamily="2" charset="0"/>
              </a:defRPr>
            </a:lvl7pPr>
            <a:lvl8pPr marL="3429000" indent="-228600" algn="ctr" eaLnBrk="0" fontAlgn="base" hangingPunct="0">
              <a:spcBef>
                <a:spcPct val="0"/>
              </a:spcBef>
              <a:spcAft>
                <a:spcPct val="0"/>
              </a:spcAft>
              <a:tabLst>
                <a:tab pos="6464300" algn="r"/>
              </a:tabLst>
              <a:defRPr sz="1600">
                <a:solidFill>
                  <a:schemeClr val="tx1"/>
                </a:solidFill>
                <a:latin typeface="Canal+" pitchFamily="2" charset="0"/>
              </a:defRPr>
            </a:lvl8pPr>
            <a:lvl9pPr marL="3886200" indent="-228600" algn="ctr" eaLnBrk="0" fontAlgn="base" hangingPunct="0">
              <a:spcBef>
                <a:spcPct val="0"/>
              </a:spcBef>
              <a:spcAft>
                <a:spcPct val="0"/>
              </a:spcAft>
              <a:tabLst>
                <a:tab pos="6464300" algn="r"/>
              </a:tabLst>
              <a:defRPr sz="1600">
                <a:solidFill>
                  <a:schemeClr val="tx1"/>
                </a:solidFill>
                <a:latin typeface="Canal+" pitchFamily="2" charset="0"/>
              </a:defRPr>
            </a:lvl9pPr>
          </a:lstStyle>
          <a:p>
            <a:pPr>
              <a:lnSpc>
                <a:spcPct val="90000"/>
              </a:lnSpc>
              <a:spcBef>
                <a:spcPct val="50000"/>
              </a:spcBef>
            </a:pPr>
            <a:r>
              <a:rPr lang="en-GB" altLang="fr-FR" sz="800" b="1" dirty="0">
                <a:solidFill>
                  <a:srgbClr val="000066"/>
                </a:solidFill>
                <a:latin typeface="Trebuchet MS" panose="020B0603020202020204" pitchFamily="34" charset="0"/>
              </a:rPr>
              <a:t>0 %</a:t>
            </a:r>
          </a:p>
        </p:txBody>
      </p:sp>
      <p:sp>
        <p:nvSpPr>
          <p:cNvPr id="29" name="Text Box 26">
            <a:extLst>
              <a:ext uri="{FF2B5EF4-FFF2-40B4-BE49-F238E27FC236}">
                <a16:creationId xmlns:a16="http://schemas.microsoft.com/office/drawing/2014/main" id="{7AADA496-E6F3-0F2C-275B-D84A0E4432BC}"/>
              </a:ext>
            </a:extLst>
          </p:cNvPr>
          <p:cNvSpPr txBox="1">
            <a:spLocks noChangeArrowheads="1"/>
          </p:cNvSpPr>
          <p:nvPr/>
        </p:nvSpPr>
        <p:spPr bwMode="auto">
          <a:xfrm>
            <a:off x="3844848" y="1790573"/>
            <a:ext cx="50482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eaLnBrk="0" hangingPunct="0">
              <a:tabLst>
                <a:tab pos="6464300" algn="r"/>
              </a:tabLst>
              <a:defRPr sz="1600">
                <a:solidFill>
                  <a:schemeClr val="tx1"/>
                </a:solidFill>
                <a:latin typeface="Canal+" pitchFamily="2" charset="0"/>
              </a:defRPr>
            </a:lvl1pPr>
            <a:lvl2pPr marL="742950" indent="-285750" algn="ctr" eaLnBrk="0" hangingPunct="0">
              <a:tabLst>
                <a:tab pos="6464300" algn="r"/>
              </a:tabLst>
              <a:defRPr sz="1600">
                <a:solidFill>
                  <a:schemeClr val="tx1"/>
                </a:solidFill>
                <a:latin typeface="Canal+" pitchFamily="2" charset="0"/>
              </a:defRPr>
            </a:lvl2pPr>
            <a:lvl3pPr marL="1143000" indent="-228600" algn="ctr" eaLnBrk="0" hangingPunct="0">
              <a:tabLst>
                <a:tab pos="6464300" algn="r"/>
              </a:tabLst>
              <a:defRPr sz="1600">
                <a:solidFill>
                  <a:schemeClr val="tx1"/>
                </a:solidFill>
                <a:latin typeface="Canal+" pitchFamily="2" charset="0"/>
              </a:defRPr>
            </a:lvl3pPr>
            <a:lvl4pPr marL="1600200" indent="-228600" algn="ctr" eaLnBrk="0" hangingPunct="0">
              <a:tabLst>
                <a:tab pos="6464300" algn="r"/>
              </a:tabLst>
              <a:defRPr sz="1600">
                <a:solidFill>
                  <a:schemeClr val="tx1"/>
                </a:solidFill>
                <a:latin typeface="Canal+" pitchFamily="2" charset="0"/>
              </a:defRPr>
            </a:lvl4pPr>
            <a:lvl5pPr marL="2057400" indent="-228600" algn="ctr" eaLnBrk="0" hangingPunct="0">
              <a:tabLst>
                <a:tab pos="6464300" algn="r"/>
              </a:tabLst>
              <a:defRPr sz="1600">
                <a:solidFill>
                  <a:schemeClr val="tx1"/>
                </a:solidFill>
                <a:latin typeface="Canal+" pitchFamily="2" charset="0"/>
              </a:defRPr>
            </a:lvl5pPr>
            <a:lvl6pPr marL="2514600" indent="-228600" algn="ctr" eaLnBrk="0" fontAlgn="base" hangingPunct="0">
              <a:spcBef>
                <a:spcPct val="0"/>
              </a:spcBef>
              <a:spcAft>
                <a:spcPct val="0"/>
              </a:spcAft>
              <a:tabLst>
                <a:tab pos="6464300" algn="r"/>
              </a:tabLst>
              <a:defRPr sz="1600">
                <a:solidFill>
                  <a:schemeClr val="tx1"/>
                </a:solidFill>
                <a:latin typeface="Canal+" pitchFamily="2" charset="0"/>
              </a:defRPr>
            </a:lvl6pPr>
            <a:lvl7pPr marL="2971800" indent="-228600" algn="ctr" eaLnBrk="0" fontAlgn="base" hangingPunct="0">
              <a:spcBef>
                <a:spcPct val="0"/>
              </a:spcBef>
              <a:spcAft>
                <a:spcPct val="0"/>
              </a:spcAft>
              <a:tabLst>
                <a:tab pos="6464300" algn="r"/>
              </a:tabLst>
              <a:defRPr sz="1600">
                <a:solidFill>
                  <a:schemeClr val="tx1"/>
                </a:solidFill>
                <a:latin typeface="Canal+" pitchFamily="2" charset="0"/>
              </a:defRPr>
            </a:lvl7pPr>
            <a:lvl8pPr marL="3429000" indent="-228600" algn="ctr" eaLnBrk="0" fontAlgn="base" hangingPunct="0">
              <a:spcBef>
                <a:spcPct val="0"/>
              </a:spcBef>
              <a:spcAft>
                <a:spcPct val="0"/>
              </a:spcAft>
              <a:tabLst>
                <a:tab pos="6464300" algn="r"/>
              </a:tabLst>
              <a:defRPr sz="1600">
                <a:solidFill>
                  <a:schemeClr val="tx1"/>
                </a:solidFill>
                <a:latin typeface="Canal+" pitchFamily="2" charset="0"/>
              </a:defRPr>
            </a:lvl8pPr>
            <a:lvl9pPr marL="3886200" indent="-228600" algn="ctr" eaLnBrk="0" fontAlgn="base" hangingPunct="0">
              <a:spcBef>
                <a:spcPct val="0"/>
              </a:spcBef>
              <a:spcAft>
                <a:spcPct val="0"/>
              </a:spcAft>
              <a:tabLst>
                <a:tab pos="6464300" algn="r"/>
              </a:tabLst>
              <a:defRPr sz="1600">
                <a:solidFill>
                  <a:schemeClr val="tx1"/>
                </a:solidFill>
                <a:latin typeface="Canal+" pitchFamily="2" charset="0"/>
              </a:defRPr>
            </a:lvl9pPr>
          </a:lstStyle>
          <a:p>
            <a:pPr>
              <a:lnSpc>
                <a:spcPct val="90000"/>
              </a:lnSpc>
              <a:spcBef>
                <a:spcPct val="50000"/>
              </a:spcBef>
            </a:pPr>
            <a:r>
              <a:rPr lang="en-GB" altLang="fr-FR" sz="800" b="1" dirty="0">
                <a:solidFill>
                  <a:srgbClr val="000066"/>
                </a:solidFill>
                <a:latin typeface="Trebuchet MS" panose="020B0603020202020204" pitchFamily="34" charset="0"/>
              </a:rPr>
              <a:t>25 %</a:t>
            </a:r>
          </a:p>
        </p:txBody>
      </p:sp>
      <p:sp>
        <p:nvSpPr>
          <p:cNvPr id="30" name="Text Box 23">
            <a:extLst>
              <a:ext uri="{FF2B5EF4-FFF2-40B4-BE49-F238E27FC236}">
                <a16:creationId xmlns:a16="http://schemas.microsoft.com/office/drawing/2014/main" id="{10492BC9-BD11-83CA-B2A4-86FEA60CECCE}"/>
              </a:ext>
            </a:extLst>
          </p:cNvPr>
          <p:cNvSpPr txBox="1">
            <a:spLocks noChangeArrowheads="1"/>
          </p:cNvSpPr>
          <p:nvPr/>
        </p:nvSpPr>
        <p:spPr bwMode="auto">
          <a:xfrm>
            <a:off x="4629493" y="1790573"/>
            <a:ext cx="50482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eaLnBrk="0" hangingPunct="0">
              <a:tabLst>
                <a:tab pos="6464300" algn="r"/>
              </a:tabLst>
              <a:defRPr sz="1600">
                <a:solidFill>
                  <a:schemeClr val="tx1"/>
                </a:solidFill>
                <a:latin typeface="Canal+" pitchFamily="2" charset="0"/>
              </a:defRPr>
            </a:lvl1pPr>
            <a:lvl2pPr marL="742950" indent="-285750" algn="ctr" eaLnBrk="0" hangingPunct="0">
              <a:tabLst>
                <a:tab pos="6464300" algn="r"/>
              </a:tabLst>
              <a:defRPr sz="1600">
                <a:solidFill>
                  <a:schemeClr val="tx1"/>
                </a:solidFill>
                <a:latin typeface="Canal+" pitchFamily="2" charset="0"/>
              </a:defRPr>
            </a:lvl2pPr>
            <a:lvl3pPr marL="1143000" indent="-228600" algn="ctr" eaLnBrk="0" hangingPunct="0">
              <a:tabLst>
                <a:tab pos="6464300" algn="r"/>
              </a:tabLst>
              <a:defRPr sz="1600">
                <a:solidFill>
                  <a:schemeClr val="tx1"/>
                </a:solidFill>
                <a:latin typeface="Canal+" pitchFamily="2" charset="0"/>
              </a:defRPr>
            </a:lvl3pPr>
            <a:lvl4pPr marL="1600200" indent="-228600" algn="ctr" eaLnBrk="0" hangingPunct="0">
              <a:tabLst>
                <a:tab pos="6464300" algn="r"/>
              </a:tabLst>
              <a:defRPr sz="1600">
                <a:solidFill>
                  <a:schemeClr val="tx1"/>
                </a:solidFill>
                <a:latin typeface="Canal+" pitchFamily="2" charset="0"/>
              </a:defRPr>
            </a:lvl4pPr>
            <a:lvl5pPr marL="2057400" indent="-228600" algn="ctr" eaLnBrk="0" hangingPunct="0">
              <a:tabLst>
                <a:tab pos="6464300" algn="r"/>
              </a:tabLst>
              <a:defRPr sz="1600">
                <a:solidFill>
                  <a:schemeClr val="tx1"/>
                </a:solidFill>
                <a:latin typeface="Canal+" pitchFamily="2" charset="0"/>
              </a:defRPr>
            </a:lvl5pPr>
            <a:lvl6pPr marL="2514600" indent="-228600" algn="ctr" eaLnBrk="0" fontAlgn="base" hangingPunct="0">
              <a:spcBef>
                <a:spcPct val="0"/>
              </a:spcBef>
              <a:spcAft>
                <a:spcPct val="0"/>
              </a:spcAft>
              <a:tabLst>
                <a:tab pos="6464300" algn="r"/>
              </a:tabLst>
              <a:defRPr sz="1600">
                <a:solidFill>
                  <a:schemeClr val="tx1"/>
                </a:solidFill>
                <a:latin typeface="Canal+" pitchFamily="2" charset="0"/>
              </a:defRPr>
            </a:lvl6pPr>
            <a:lvl7pPr marL="2971800" indent="-228600" algn="ctr" eaLnBrk="0" fontAlgn="base" hangingPunct="0">
              <a:spcBef>
                <a:spcPct val="0"/>
              </a:spcBef>
              <a:spcAft>
                <a:spcPct val="0"/>
              </a:spcAft>
              <a:tabLst>
                <a:tab pos="6464300" algn="r"/>
              </a:tabLst>
              <a:defRPr sz="1600">
                <a:solidFill>
                  <a:schemeClr val="tx1"/>
                </a:solidFill>
                <a:latin typeface="Canal+" pitchFamily="2" charset="0"/>
              </a:defRPr>
            </a:lvl7pPr>
            <a:lvl8pPr marL="3429000" indent="-228600" algn="ctr" eaLnBrk="0" fontAlgn="base" hangingPunct="0">
              <a:spcBef>
                <a:spcPct val="0"/>
              </a:spcBef>
              <a:spcAft>
                <a:spcPct val="0"/>
              </a:spcAft>
              <a:tabLst>
                <a:tab pos="6464300" algn="r"/>
              </a:tabLst>
              <a:defRPr sz="1600">
                <a:solidFill>
                  <a:schemeClr val="tx1"/>
                </a:solidFill>
                <a:latin typeface="Canal+" pitchFamily="2" charset="0"/>
              </a:defRPr>
            </a:lvl8pPr>
            <a:lvl9pPr marL="3886200" indent="-228600" algn="ctr" eaLnBrk="0" fontAlgn="base" hangingPunct="0">
              <a:spcBef>
                <a:spcPct val="0"/>
              </a:spcBef>
              <a:spcAft>
                <a:spcPct val="0"/>
              </a:spcAft>
              <a:tabLst>
                <a:tab pos="6464300" algn="r"/>
              </a:tabLst>
              <a:defRPr sz="1600">
                <a:solidFill>
                  <a:schemeClr val="tx1"/>
                </a:solidFill>
                <a:latin typeface="Canal+" pitchFamily="2" charset="0"/>
              </a:defRPr>
            </a:lvl9pPr>
          </a:lstStyle>
          <a:p>
            <a:pPr>
              <a:lnSpc>
                <a:spcPct val="90000"/>
              </a:lnSpc>
              <a:spcBef>
                <a:spcPct val="50000"/>
              </a:spcBef>
            </a:pPr>
            <a:r>
              <a:rPr lang="en-GB" altLang="fr-FR" sz="800" b="1" dirty="0">
                <a:solidFill>
                  <a:srgbClr val="000066"/>
                </a:solidFill>
                <a:latin typeface="Trebuchet MS" panose="020B0603020202020204" pitchFamily="34" charset="0"/>
              </a:rPr>
              <a:t>50 %</a:t>
            </a:r>
          </a:p>
        </p:txBody>
      </p:sp>
      <p:sp>
        <p:nvSpPr>
          <p:cNvPr id="31" name="Text Box 25">
            <a:extLst>
              <a:ext uri="{FF2B5EF4-FFF2-40B4-BE49-F238E27FC236}">
                <a16:creationId xmlns:a16="http://schemas.microsoft.com/office/drawing/2014/main" id="{BF6C2650-DFB8-9C6A-5646-C2B8BAC10AEB}"/>
              </a:ext>
            </a:extLst>
          </p:cNvPr>
          <p:cNvSpPr txBox="1">
            <a:spLocks noChangeArrowheads="1"/>
          </p:cNvSpPr>
          <p:nvPr/>
        </p:nvSpPr>
        <p:spPr bwMode="auto">
          <a:xfrm>
            <a:off x="5332784" y="1790573"/>
            <a:ext cx="50482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eaLnBrk="0" hangingPunct="0">
              <a:tabLst>
                <a:tab pos="6464300" algn="r"/>
              </a:tabLst>
              <a:defRPr sz="1600">
                <a:solidFill>
                  <a:schemeClr val="tx1"/>
                </a:solidFill>
                <a:latin typeface="Canal+" pitchFamily="2" charset="0"/>
              </a:defRPr>
            </a:lvl1pPr>
            <a:lvl2pPr marL="742950" indent="-285750" algn="ctr" eaLnBrk="0" hangingPunct="0">
              <a:tabLst>
                <a:tab pos="6464300" algn="r"/>
              </a:tabLst>
              <a:defRPr sz="1600">
                <a:solidFill>
                  <a:schemeClr val="tx1"/>
                </a:solidFill>
                <a:latin typeface="Canal+" pitchFamily="2" charset="0"/>
              </a:defRPr>
            </a:lvl2pPr>
            <a:lvl3pPr marL="1143000" indent="-228600" algn="ctr" eaLnBrk="0" hangingPunct="0">
              <a:tabLst>
                <a:tab pos="6464300" algn="r"/>
              </a:tabLst>
              <a:defRPr sz="1600">
                <a:solidFill>
                  <a:schemeClr val="tx1"/>
                </a:solidFill>
                <a:latin typeface="Canal+" pitchFamily="2" charset="0"/>
              </a:defRPr>
            </a:lvl3pPr>
            <a:lvl4pPr marL="1600200" indent="-228600" algn="ctr" eaLnBrk="0" hangingPunct="0">
              <a:tabLst>
                <a:tab pos="6464300" algn="r"/>
              </a:tabLst>
              <a:defRPr sz="1600">
                <a:solidFill>
                  <a:schemeClr val="tx1"/>
                </a:solidFill>
                <a:latin typeface="Canal+" pitchFamily="2" charset="0"/>
              </a:defRPr>
            </a:lvl4pPr>
            <a:lvl5pPr marL="2057400" indent="-228600" algn="ctr" eaLnBrk="0" hangingPunct="0">
              <a:tabLst>
                <a:tab pos="6464300" algn="r"/>
              </a:tabLst>
              <a:defRPr sz="1600">
                <a:solidFill>
                  <a:schemeClr val="tx1"/>
                </a:solidFill>
                <a:latin typeface="Canal+" pitchFamily="2" charset="0"/>
              </a:defRPr>
            </a:lvl5pPr>
            <a:lvl6pPr marL="2514600" indent="-228600" algn="ctr" eaLnBrk="0" fontAlgn="base" hangingPunct="0">
              <a:spcBef>
                <a:spcPct val="0"/>
              </a:spcBef>
              <a:spcAft>
                <a:spcPct val="0"/>
              </a:spcAft>
              <a:tabLst>
                <a:tab pos="6464300" algn="r"/>
              </a:tabLst>
              <a:defRPr sz="1600">
                <a:solidFill>
                  <a:schemeClr val="tx1"/>
                </a:solidFill>
                <a:latin typeface="Canal+" pitchFamily="2" charset="0"/>
              </a:defRPr>
            </a:lvl6pPr>
            <a:lvl7pPr marL="2971800" indent="-228600" algn="ctr" eaLnBrk="0" fontAlgn="base" hangingPunct="0">
              <a:spcBef>
                <a:spcPct val="0"/>
              </a:spcBef>
              <a:spcAft>
                <a:spcPct val="0"/>
              </a:spcAft>
              <a:tabLst>
                <a:tab pos="6464300" algn="r"/>
              </a:tabLst>
              <a:defRPr sz="1600">
                <a:solidFill>
                  <a:schemeClr val="tx1"/>
                </a:solidFill>
                <a:latin typeface="Canal+" pitchFamily="2" charset="0"/>
              </a:defRPr>
            </a:lvl7pPr>
            <a:lvl8pPr marL="3429000" indent="-228600" algn="ctr" eaLnBrk="0" fontAlgn="base" hangingPunct="0">
              <a:spcBef>
                <a:spcPct val="0"/>
              </a:spcBef>
              <a:spcAft>
                <a:spcPct val="0"/>
              </a:spcAft>
              <a:tabLst>
                <a:tab pos="6464300" algn="r"/>
              </a:tabLst>
              <a:defRPr sz="1600">
                <a:solidFill>
                  <a:schemeClr val="tx1"/>
                </a:solidFill>
                <a:latin typeface="Canal+" pitchFamily="2" charset="0"/>
              </a:defRPr>
            </a:lvl8pPr>
            <a:lvl9pPr marL="3886200" indent="-228600" algn="ctr" eaLnBrk="0" fontAlgn="base" hangingPunct="0">
              <a:spcBef>
                <a:spcPct val="0"/>
              </a:spcBef>
              <a:spcAft>
                <a:spcPct val="0"/>
              </a:spcAft>
              <a:tabLst>
                <a:tab pos="6464300" algn="r"/>
              </a:tabLst>
              <a:defRPr sz="1600">
                <a:solidFill>
                  <a:schemeClr val="tx1"/>
                </a:solidFill>
                <a:latin typeface="Canal+" pitchFamily="2" charset="0"/>
              </a:defRPr>
            </a:lvl9pPr>
          </a:lstStyle>
          <a:p>
            <a:pPr>
              <a:lnSpc>
                <a:spcPct val="90000"/>
              </a:lnSpc>
              <a:spcBef>
                <a:spcPct val="50000"/>
              </a:spcBef>
            </a:pPr>
            <a:r>
              <a:rPr lang="en-GB" altLang="fr-FR" sz="800" b="1" dirty="0">
                <a:solidFill>
                  <a:srgbClr val="000066"/>
                </a:solidFill>
                <a:latin typeface="Trebuchet MS" panose="020B0603020202020204" pitchFamily="34" charset="0"/>
              </a:rPr>
              <a:t>75 %</a:t>
            </a:r>
          </a:p>
        </p:txBody>
      </p:sp>
      <p:sp>
        <p:nvSpPr>
          <p:cNvPr id="32" name="Text Box 24">
            <a:extLst>
              <a:ext uri="{FF2B5EF4-FFF2-40B4-BE49-F238E27FC236}">
                <a16:creationId xmlns:a16="http://schemas.microsoft.com/office/drawing/2014/main" id="{1FA954A6-8EE5-3110-03D0-03F221C80A5B}"/>
              </a:ext>
            </a:extLst>
          </p:cNvPr>
          <p:cNvSpPr txBox="1">
            <a:spLocks noChangeArrowheads="1"/>
          </p:cNvSpPr>
          <p:nvPr/>
        </p:nvSpPr>
        <p:spPr bwMode="auto">
          <a:xfrm>
            <a:off x="5799490" y="1790573"/>
            <a:ext cx="72072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eaLnBrk="0" hangingPunct="0">
              <a:tabLst>
                <a:tab pos="6464300" algn="r"/>
              </a:tabLst>
              <a:defRPr sz="1600">
                <a:solidFill>
                  <a:schemeClr val="tx1"/>
                </a:solidFill>
                <a:latin typeface="Canal+" pitchFamily="2" charset="0"/>
              </a:defRPr>
            </a:lvl1pPr>
            <a:lvl2pPr marL="742950" indent="-285750" algn="ctr" eaLnBrk="0" hangingPunct="0">
              <a:tabLst>
                <a:tab pos="6464300" algn="r"/>
              </a:tabLst>
              <a:defRPr sz="1600">
                <a:solidFill>
                  <a:schemeClr val="tx1"/>
                </a:solidFill>
                <a:latin typeface="Canal+" pitchFamily="2" charset="0"/>
              </a:defRPr>
            </a:lvl2pPr>
            <a:lvl3pPr marL="1143000" indent="-228600" algn="ctr" eaLnBrk="0" hangingPunct="0">
              <a:tabLst>
                <a:tab pos="6464300" algn="r"/>
              </a:tabLst>
              <a:defRPr sz="1600">
                <a:solidFill>
                  <a:schemeClr val="tx1"/>
                </a:solidFill>
                <a:latin typeface="Canal+" pitchFamily="2" charset="0"/>
              </a:defRPr>
            </a:lvl3pPr>
            <a:lvl4pPr marL="1600200" indent="-228600" algn="ctr" eaLnBrk="0" hangingPunct="0">
              <a:tabLst>
                <a:tab pos="6464300" algn="r"/>
              </a:tabLst>
              <a:defRPr sz="1600">
                <a:solidFill>
                  <a:schemeClr val="tx1"/>
                </a:solidFill>
                <a:latin typeface="Canal+" pitchFamily="2" charset="0"/>
              </a:defRPr>
            </a:lvl4pPr>
            <a:lvl5pPr marL="2057400" indent="-228600" algn="ctr" eaLnBrk="0" hangingPunct="0">
              <a:tabLst>
                <a:tab pos="6464300" algn="r"/>
              </a:tabLst>
              <a:defRPr sz="1600">
                <a:solidFill>
                  <a:schemeClr val="tx1"/>
                </a:solidFill>
                <a:latin typeface="Canal+" pitchFamily="2" charset="0"/>
              </a:defRPr>
            </a:lvl5pPr>
            <a:lvl6pPr marL="2514600" indent="-228600" algn="ctr" eaLnBrk="0" fontAlgn="base" hangingPunct="0">
              <a:spcBef>
                <a:spcPct val="0"/>
              </a:spcBef>
              <a:spcAft>
                <a:spcPct val="0"/>
              </a:spcAft>
              <a:tabLst>
                <a:tab pos="6464300" algn="r"/>
              </a:tabLst>
              <a:defRPr sz="1600">
                <a:solidFill>
                  <a:schemeClr val="tx1"/>
                </a:solidFill>
                <a:latin typeface="Canal+" pitchFamily="2" charset="0"/>
              </a:defRPr>
            </a:lvl6pPr>
            <a:lvl7pPr marL="2971800" indent="-228600" algn="ctr" eaLnBrk="0" fontAlgn="base" hangingPunct="0">
              <a:spcBef>
                <a:spcPct val="0"/>
              </a:spcBef>
              <a:spcAft>
                <a:spcPct val="0"/>
              </a:spcAft>
              <a:tabLst>
                <a:tab pos="6464300" algn="r"/>
              </a:tabLst>
              <a:defRPr sz="1600">
                <a:solidFill>
                  <a:schemeClr val="tx1"/>
                </a:solidFill>
                <a:latin typeface="Canal+" pitchFamily="2" charset="0"/>
              </a:defRPr>
            </a:lvl7pPr>
            <a:lvl8pPr marL="3429000" indent="-228600" algn="ctr" eaLnBrk="0" fontAlgn="base" hangingPunct="0">
              <a:spcBef>
                <a:spcPct val="0"/>
              </a:spcBef>
              <a:spcAft>
                <a:spcPct val="0"/>
              </a:spcAft>
              <a:tabLst>
                <a:tab pos="6464300" algn="r"/>
              </a:tabLst>
              <a:defRPr sz="1600">
                <a:solidFill>
                  <a:schemeClr val="tx1"/>
                </a:solidFill>
                <a:latin typeface="Canal+" pitchFamily="2" charset="0"/>
              </a:defRPr>
            </a:lvl8pPr>
            <a:lvl9pPr marL="3886200" indent="-228600" algn="ctr" eaLnBrk="0" fontAlgn="base" hangingPunct="0">
              <a:spcBef>
                <a:spcPct val="0"/>
              </a:spcBef>
              <a:spcAft>
                <a:spcPct val="0"/>
              </a:spcAft>
              <a:tabLst>
                <a:tab pos="6464300" algn="r"/>
              </a:tabLst>
              <a:defRPr sz="1600">
                <a:solidFill>
                  <a:schemeClr val="tx1"/>
                </a:solidFill>
                <a:latin typeface="Canal+" pitchFamily="2" charset="0"/>
              </a:defRPr>
            </a:lvl9pPr>
          </a:lstStyle>
          <a:p>
            <a:pPr>
              <a:lnSpc>
                <a:spcPct val="90000"/>
              </a:lnSpc>
              <a:spcBef>
                <a:spcPct val="50000"/>
              </a:spcBef>
            </a:pPr>
            <a:r>
              <a:rPr lang="en-GB" altLang="fr-FR" sz="800" b="1" dirty="0">
                <a:solidFill>
                  <a:srgbClr val="000066"/>
                </a:solidFill>
                <a:latin typeface="Trebuchet MS" panose="020B0603020202020204" pitchFamily="34" charset="0"/>
              </a:rPr>
              <a:t>100 %</a:t>
            </a:r>
          </a:p>
        </p:txBody>
      </p:sp>
      <p:sp>
        <p:nvSpPr>
          <p:cNvPr id="33" name="Rectangle 27">
            <a:extLst>
              <a:ext uri="{FF2B5EF4-FFF2-40B4-BE49-F238E27FC236}">
                <a16:creationId xmlns:a16="http://schemas.microsoft.com/office/drawing/2014/main" id="{F33CCA21-D056-BD66-FDED-41DE10061AE2}"/>
              </a:ext>
            </a:extLst>
          </p:cNvPr>
          <p:cNvSpPr>
            <a:spLocks noChangeArrowheads="1"/>
          </p:cNvSpPr>
          <p:nvPr/>
        </p:nvSpPr>
        <p:spPr bwMode="auto">
          <a:xfrm>
            <a:off x="6271869" y="1950553"/>
            <a:ext cx="1249362" cy="342900"/>
          </a:xfrm>
          <a:prstGeom prst="rect">
            <a:avLst/>
          </a:prstGeom>
          <a:solidFill>
            <a:schemeClr val="bg1"/>
          </a:solidFill>
          <a:ln w="3175">
            <a:solidFill>
              <a:schemeClr val="accent2"/>
            </a:solidFill>
            <a:miter lim="800000"/>
            <a:headEnd/>
            <a:tailEnd/>
          </a:ln>
        </p:spPr>
        <p:txBody>
          <a:bodyPr lIns="71438" tIns="71438" rIns="71438" bIns="71438" anchor="ct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eaLnBrk="1" hangingPunct="1">
              <a:spcBef>
                <a:spcPct val="20000"/>
              </a:spcBef>
            </a:pPr>
            <a:r>
              <a:rPr lang="fr-FR" altLang="fr-FR" sz="1200" dirty="0">
                <a:latin typeface="Trebuchet MS" panose="020B0603020202020204" pitchFamily="34" charset="0"/>
              </a:rPr>
              <a:t>Statut : </a:t>
            </a:r>
          </a:p>
        </p:txBody>
      </p:sp>
      <p:sp>
        <p:nvSpPr>
          <p:cNvPr id="34" name="Rectangle 11">
            <a:extLst>
              <a:ext uri="{FF2B5EF4-FFF2-40B4-BE49-F238E27FC236}">
                <a16:creationId xmlns:a16="http://schemas.microsoft.com/office/drawing/2014/main" id="{F3D5D1E0-29B3-CA14-3EB2-020391057192}"/>
              </a:ext>
            </a:extLst>
          </p:cNvPr>
          <p:cNvSpPr>
            <a:spLocks noChangeArrowheads="1"/>
          </p:cNvSpPr>
          <p:nvPr/>
        </p:nvSpPr>
        <p:spPr bwMode="auto">
          <a:xfrm>
            <a:off x="7685088" y="1808272"/>
            <a:ext cx="4239057" cy="576000"/>
          </a:xfrm>
          <a:prstGeom prst="rect">
            <a:avLst/>
          </a:prstGeom>
          <a:solidFill>
            <a:schemeClr val="bg1"/>
          </a:solidFill>
          <a:ln w="12700">
            <a:solidFill>
              <a:schemeClr val="tx1"/>
            </a:solidFill>
            <a:miter lim="800000"/>
            <a:headEnd/>
            <a:tailEnd/>
          </a:ln>
        </p:spPr>
        <p:txBody>
          <a:bodyPr lIns="72000" tIns="72000" rIns="72000" bIns="72000"/>
          <a:lstStyle>
            <a:lvl1pPr marL="101600" indent="-101600"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gn="l">
              <a:lnSpc>
                <a:spcPct val="90000"/>
              </a:lnSpc>
            </a:pPr>
            <a:r>
              <a:rPr lang="fr-FR" altLang="fr-FR" sz="1100" dirty="0">
                <a:latin typeface="Trebuchet MS" panose="020B0603020202020204" pitchFamily="34" charset="0"/>
              </a:rPr>
              <a:t>Responsable : AÏCHATOU </a:t>
            </a:r>
            <a:r>
              <a:rPr lang="fr-FR" altLang="fr-FR" sz="1100" dirty="0" err="1">
                <a:latin typeface="Trebuchet MS" panose="020B0603020202020204" pitchFamily="34" charset="0"/>
              </a:rPr>
              <a:t>Laree</a:t>
            </a:r>
            <a:r>
              <a:rPr lang="fr-FR" altLang="fr-FR" sz="1100" dirty="0">
                <a:latin typeface="Trebuchet MS" panose="020B0603020202020204" pitchFamily="34" charset="0"/>
              </a:rPr>
              <a:t> &amp; RIGOGNE Florian </a:t>
            </a:r>
          </a:p>
        </p:txBody>
      </p:sp>
      <p:sp>
        <p:nvSpPr>
          <p:cNvPr id="35" name="Rectangle 5">
            <a:extLst>
              <a:ext uri="{FF2B5EF4-FFF2-40B4-BE49-F238E27FC236}">
                <a16:creationId xmlns:a16="http://schemas.microsoft.com/office/drawing/2014/main" id="{EECBC1A4-4C04-ED22-228F-DDF8AB739AE6}"/>
              </a:ext>
            </a:extLst>
          </p:cNvPr>
          <p:cNvSpPr>
            <a:spLocks noChangeArrowheads="1"/>
          </p:cNvSpPr>
          <p:nvPr/>
        </p:nvSpPr>
        <p:spPr bwMode="auto">
          <a:xfrm>
            <a:off x="1041728" y="2451277"/>
            <a:ext cx="5663481" cy="244475"/>
          </a:xfrm>
          <a:prstGeom prst="rect">
            <a:avLst/>
          </a:prstGeom>
          <a:solidFill>
            <a:schemeClr val="accent1"/>
          </a:solidFill>
          <a:ln w="12700">
            <a:solidFill>
              <a:schemeClr val="tx1"/>
            </a:solidFill>
            <a:miter lim="800000"/>
            <a:headEnd/>
            <a:tailEnd/>
          </a:ln>
          <a:effectLst/>
        </p:spPr>
        <p:txBody>
          <a:bodyPr wrap="none" anchor="ctr"/>
          <a:lstStyle/>
          <a:p>
            <a:pPr eaLnBrk="0" hangingPunct="0">
              <a:lnSpc>
                <a:spcPct val="90000"/>
              </a:lnSpc>
              <a:defRPr/>
            </a:pPr>
            <a:r>
              <a:rPr lang="fr-FR" sz="1100" b="1" dirty="0">
                <a:latin typeface="Trebuchet MS" panose="020B0603020202020204" pitchFamily="34" charset="0"/>
              </a:rPr>
              <a:t>Actions réalisées depuis le dernier rapport</a:t>
            </a:r>
          </a:p>
        </p:txBody>
      </p:sp>
      <p:sp>
        <p:nvSpPr>
          <p:cNvPr id="37" name="Rectangle 4">
            <a:extLst>
              <a:ext uri="{FF2B5EF4-FFF2-40B4-BE49-F238E27FC236}">
                <a16:creationId xmlns:a16="http://schemas.microsoft.com/office/drawing/2014/main" id="{9E76E6EE-4FE8-C5C0-285A-F936C4CE29F4}"/>
              </a:ext>
            </a:extLst>
          </p:cNvPr>
          <p:cNvSpPr>
            <a:spLocks noChangeArrowheads="1"/>
          </p:cNvSpPr>
          <p:nvPr/>
        </p:nvSpPr>
        <p:spPr bwMode="auto">
          <a:xfrm>
            <a:off x="1041728" y="2764572"/>
            <a:ext cx="5663481" cy="2401888"/>
          </a:xfrm>
          <a:prstGeom prst="rect">
            <a:avLst/>
          </a:prstGeom>
          <a:solidFill>
            <a:schemeClr val="bg1"/>
          </a:solidFill>
          <a:ln w="12700">
            <a:solidFill>
              <a:schemeClr val="tx1"/>
            </a:solidFill>
            <a:miter lim="800000"/>
            <a:headEnd/>
            <a:tailEnd/>
          </a:ln>
        </p:spPr>
        <p:txBody>
          <a:bodyPr lIns="92075" tIns="46038" rIns="92075" bIns="46038"/>
          <a:lstStyle>
            <a:lvl1pPr marL="101600" indent="-101600"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gn="l">
              <a:lnSpc>
                <a:spcPct val="90000"/>
              </a:lnSpc>
              <a:spcBef>
                <a:spcPct val="20000"/>
              </a:spcBef>
              <a:buClr>
                <a:srgbClr val="FF9900"/>
              </a:buClr>
              <a:buFont typeface="Wingdings" panose="05000000000000000000" pitchFamily="2" charset="2"/>
              <a:buChar char="§"/>
            </a:pPr>
            <a:r>
              <a:rPr lang="fr-FR" altLang="fr-FR" dirty="0">
                <a:latin typeface="Trebuchet MS" panose="020B0603020202020204" pitchFamily="34" charset="0"/>
              </a:rPr>
              <a:t>Le chantier 1 est terminé</a:t>
            </a:r>
          </a:p>
          <a:p>
            <a:pPr algn="l">
              <a:lnSpc>
                <a:spcPct val="90000"/>
              </a:lnSpc>
              <a:spcBef>
                <a:spcPct val="20000"/>
              </a:spcBef>
              <a:buClr>
                <a:srgbClr val="FF9900"/>
              </a:buClr>
              <a:buFont typeface="Wingdings" panose="05000000000000000000" pitchFamily="2" charset="2"/>
              <a:buChar char="§"/>
            </a:pPr>
            <a:endParaRPr lang="fr-FR" altLang="fr-FR" sz="1100" dirty="0">
              <a:latin typeface="Arial" panose="020B0604020202020204" pitchFamily="34" charset="0"/>
            </a:endParaRPr>
          </a:p>
        </p:txBody>
      </p:sp>
      <p:sp>
        <p:nvSpPr>
          <p:cNvPr id="38" name="Rectangle 7">
            <a:extLst>
              <a:ext uri="{FF2B5EF4-FFF2-40B4-BE49-F238E27FC236}">
                <a16:creationId xmlns:a16="http://schemas.microsoft.com/office/drawing/2014/main" id="{457919AD-03CE-922E-B1E4-142718A276AB}"/>
              </a:ext>
            </a:extLst>
          </p:cNvPr>
          <p:cNvSpPr>
            <a:spLocks noChangeArrowheads="1"/>
          </p:cNvSpPr>
          <p:nvPr/>
        </p:nvSpPr>
        <p:spPr bwMode="auto">
          <a:xfrm>
            <a:off x="1041339" y="5209425"/>
            <a:ext cx="5663481" cy="247650"/>
          </a:xfrm>
          <a:prstGeom prst="rect">
            <a:avLst/>
          </a:prstGeom>
          <a:solidFill>
            <a:schemeClr val="accent1"/>
          </a:solidFill>
          <a:ln w="12700">
            <a:solidFill>
              <a:schemeClr val="tx1"/>
            </a:solidFill>
            <a:miter lim="800000"/>
            <a:headEnd/>
            <a:tailEnd/>
          </a:ln>
          <a:effectLst/>
        </p:spPr>
        <p:txBody>
          <a:bodyPr wrap="none" anchor="ctr"/>
          <a:lstStyle/>
          <a:p>
            <a:pPr eaLnBrk="0" hangingPunct="0">
              <a:lnSpc>
                <a:spcPct val="90000"/>
              </a:lnSpc>
              <a:defRPr/>
            </a:pPr>
            <a:r>
              <a:rPr lang="fr-FR" sz="1100" b="1" dirty="0">
                <a:latin typeface="Trebuchet MS" panose="020B0603020202020204" pitchFamily="34" charset="0"/>
              </a:rPr>
              <a:t>Difficultés/risques identifiés </a:t>
            </a:r>
          </a:p>
        </p:txBody>
      </p:sp>
      <p:sp>
        <p:nvSpPr>
          <p:cNvPr id="39" name="Rectangle 6">
            <a:extLst>
              <a:ext uri="{FF2B5EF4-FFF2-40B4-BE49-F238E27FC236}">
                <a16:creationId xmlns:a16="http://schemas.microsoft.com/office/drawing/2014/main" id="{FB907752-5D1C-08DE-7BCF-A02613C77097}"/>
              </a:ext>
            </a:extLst>
          </p:cNvPr>
          <p:cNvSpPr>
            <a:spLocks noChangeArrowheads="1"/>
          </p:cNvSpPr>
          <p:nvPr/>
        </p:nvSpPr>
        <p:spPr bwMode="auto">
          <a:xfrm>
            <a:off x="1041339" y="5523998"/>
            <a:ext cx="5663481" cy="914812"/>
          </a:xfrm>
          <a:prstGeom prst="rect">
            <a:avLst/>
          </a:prstGeom>
          <a:solidFill>
            <a:schemeClr val="bg1"/>
          </a:solidFill>
          <a:ln w="12700">
            <a:solidFill>
              <a:schemeClr val="tx1"/>
            </a:solidFill>
            <a:miter lim="800000"/>
            <a:headEnd/>
            <a:tailEnd/>
          </a:ln>
        </p:spPr>
        <p:txBody>
          <a:bodyPr lIns="92075" tIns="46038" rIns="92075" bIns="46038"/>
          <a:lstStyle>
            <a:lvl1pPr marL="101600" indent="-101600"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gn="l">
              <a:lnSpc>
                <a:spcPct val="90000"/>
              </a:lnSpc>
              <a:spcBef>
                <a:spcPct val="20000"/>
              </a:spcBef>
              <a:buClr>
                <a:srgbClr val="FF9900"/>
              </a:buClr>
              <a:buFont typeface="Wingdings" panose="05000000000000000000" pitchFamily="2" charset="2"/>
              <a:buChar char="§"/>
            </a:pPr>
            <a:r>
              <a:rPr lang="fr-FR" altLang="fr-FR" dirty="0">
                <a:latin typeface="Trebuchet MS" panose="020B0603020202020204" pitchFamily="34" charset="0"/>
              </a:rPr>
              <a:t>Difficulté : bien retransmettre chaque process métier</a:t>
            </a:r>
          </a:p>
          <a:p>
            <a:pPr algn="l">
              <a:lnSpc>
                <a:spcPct val="90000"/>
              </a:lnSpc>
              <a:spcBef>
                <a:spcPct val="20000"/>
              </a:spcBef>
              <a:buClr>
                <a:srgbClr val="FF9900"/>
              </a:buClr>
              <a:buFont typeface="Wingdings" panose="05000000000000000000" pitchFamily="2" charset="2"/>
              <a:buChar char="§"/>
            </a:pPr>
            <a:r>
              <a:rPr lang="fr-FR" altLang="fr-FR" dirty="0">
                <a:latin typeface="Trebuchet MS" panose="020B0603020202020204" pitchFamily="34" charset="0"/>
              </a:rPr>
              <a:t>Risques : retard dans la livraison</a:t>
            </a:r>
          </a:p>
        </p:txBody>
      </p:sp>
      <p:sp>
        <p:nvSpPr>
          <p:cNvPr id="40" name="Rectangle 9">
            <a:extLst>
              <a:ext uri="{FF2B5EF4-FFF2-40B4-BE49-F238E27FC236}">
                <a16:creationId xmlns:a16="http://schemas.microsoft.com/office/drawing/2014/main" id="{B8EF6521-0620-C477-E867-2C20B64F82FD}"/>
              </a:ext>
            </a:extLst>
          </p:cNvPr>
          <p:cNvSpPr>
            <a:spLocks noChangeArrowheads="1"/>
          </p:cNvSpPr>
          <p:nvPr/>
        </p:nvSpPr>
        <p:spPr bwMode="auto">
          <a:xfrm>
            <a:off x="7011991" y="2450932"/>
            <a:ext cx="2365375" cy="244475"/>
          </a:xfrm>
          <a:prstGeom prst="rect">
            <a:avLst/>
          </a:prstGeom>
          <a:solidFill>
            <a:schemeClr val="accent1"/>
          </a:solidFill>
          <a:ln w="12700">
            <a:solidFill>
              <a:schemeClr val="tx1"/>
            </a:solidFill>
            <a:miter lim="800000"/>
            <a:headEnd/>
            <a:tailEnd/>
          </a:ln>
          <a:effectLst/>
        </p:spPr>
        <p:txBody>
          <a:bodyPr wrap="none" anchor="ctr"/>
          <a:lstStyle/>
          <a:p>
            <a:pPr eaLnBrk="0" hangingPunct="0">
              <a:lnSpc>
                <a:spcPct val="90000"/>
              </a:lnSpc>
              <a:defRPr/>
            </a:pPr>
            <a:r>
              <a:rPr lang="fr-FR" sz="1100" b="1" dirty="0">
                <a:latin typeface="Trebuchet MS" panose="020B0603020202020204" pitchFamily="34" charset="0"/>
              </a:rPr>
              <a:t>Actions</a:t>
            </a:r>
          </a:p>
        </p:txBody>
      </p:sp>
      <p:sp>
        <p:nvSpPr>
          <p:cNvPr id="41" name="Rectangle 8">
            <a:extLst>
              <a:ext uri="{FF2B5EF4-FFF2-40B4-BE49-F238E27FC236}">
                <a16:creationId xmlns:a16="http://schemas.microsoft.com/office/drawing/2014/main" id="{75B4C889-20B3-60D0-9F6A-8A8DC7871780}"/>
              </a:ext>
            </a:extLst>
          </p:cNvPr>
          <p:cNvSpPr>
            <a:spLocks noChangeArrowheads="1"/>
          </p:cNvSpPr>
          <p:nvPr/>
        </p:nvSpPr>
        <p:spPr bwMode="auto">
          <a:xfrm>
            <a:off x="7010403" y="2756794"/>
            <a:ext cx="2366963" cy="2397125"/>
          </a:xfrm>
          <a:prstGeom prst="rect">
            <a:avLst/>
          </a:prstGeom>
          <a:solidFill>
            <a:schemeClr val="bg1"/>
          </a:solidFill>
          <a:ln w="12700">
            <a:solidFill>
              <a:schemeClr val="tx1"/>
            </a:solidFill>
            <a:miter lim="800000"/>
            <a:headEnd/>
            <a:tailEnd/>
          </a:ln>
        </p:spPr>
        <p:txBody>
          <a:bodyPr lIns="92075" tIns="46038" rIns="92075" bIns="46038"/>
          <a:lstStyle>
            <a:lvl1pPr marL="101600" indent="-101600"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gn="l">
              <a:lnSpc>
                <a:spcPct val="90000"/>
              </a:lnSpc>
              <a:spcBef>
                <a:spcPct val="20000"/>
              </a:spcBef>
              <a:buClr>
                <a:srgbClr val="FF9900"/>
              </a:buClr>
              <a:buFont typeface="Wingdings" panose="05000000000000000000" pitchFamily="2" charset="2"/>
              <a:buChar char="§"/>
            </a:pPr>
            <a:r>
              <a:rPr lang="fr-FR" altLang="fr-FR" dirty="0">
                <a:latin typeface="Trebuchet MS" panose="020B0603020202020204" pitchFamily="34" charset="0"/>
                <a:cs typeface="Arial" panose="020B0604020202020204" pitchFamily="34" charset="0"/>
              </a:rPr>
              <a:t>Réalisation de la modélisation des processus métier à l’aide de l’outil </a:t>
            </a:r>
            <a:r>
              <a:rPr lang="fr-FR" altLang="fr-FR" dirty="0" err="1">
                <a:latin typeface="Trebuchet MS" panose="020B0603020202020204" pitchFamily="34" charset="0"/>
                <a:cs typeface="Arial" panose="020B0604020202020204" pitchFamily="34" charset="0"/>
              </a:rPr>
              <a:t>Bizagi</a:t>
            </a:r>
            <a:endParaRPr lang="fr-FR" altLang="fr-FR" dirty="0">
              <a:latin typeface="Trebuchet MS" panose="020B0603020202020204" pitchFamily="34" charset="0"/>
              <a:cs typeface="Arial" panose="020B0604020202020204" pitchFamily="34" charset="0"/>
            </a:endParaRPr>
          </a:p>
        </p:txBody>
      </p:sp>
      <p:sp>
        <p:nvSpPr>
          <p:cNvPr id="42" name="Rectangle 19">
            <a:extLst>
              <a:ext uri="{FF2B5EF4-FFF2-40B4-BE49-F238E27FC236}">
                <a16:creationId xmlns:a16="http://schemas.microsoft.com/office/drawing/2014/main" id="{680E924C-2749-AD46-F6ED-2A095F0D140B}"/>
              </a:ext>
            </a:extLst>
          </p:cNvPr>
          <p:cNvSpPr>
            <a:spLocks noChangeArrowheads="1"/>
          </p:cNvSpPr>
          <p:nvPr/>
        </p:nvSpPr>
        <p:spPr bwMode="auto">
          <a:xfrm>
            <a:off x="7010402" y="5228118"/>
            <a:ext cx="4898755" cy="228957"/>
          </a:xfrm>
          <a:prstGeom prst="rect">
            <a:avLst/>
          </a:prstGeom>
          <a:solidFill>
            <a:schemeClr val="accent1"/>
          </a:solidFill>
          <a:ln w="12700">
            <a:solidFill>
              <a:schemeClr val="tx1"/>
            </a:solidFill>
            <a:miter lim="800000"/>
            <a:headEnd/>
            <a:tailEnd/>
          </a:ln>
          <a:effectLst/>
        </p:spPr>
        <p:txBody>
          <a:bodyPr wrap="none" anchor="ctr"/>
          <a:lstStyle/>
          <a:p>
            <a:pPr eaLnBrk="0" hangingPunct="0">
              <a:lnSpc>
                <a:spcPct val="90000"/>
              </a:lnSpc>
              <a:defRPr/>
            </a:pPr>
            <a:r>
              <a:rPr lang="fr-FR" sz="1100" b="1" dirty="0">
                <a:latin typeface="Trebuchet MS" panose="020B0603020202020204" pitchFamily="34" charset="0"/>
              </a:rPr>
              <a:t>Décisions à prendre</a:t>
            </a:r>
          </a:p>
        </p:txBody>
      </p:sp>
      <p:sp>
        <p:nvSpPr>
          <p:cNvPr id="44" name="Rectangle 6">
            <a:extLst>
              <a:ext uri="{FF2B5EF4-FFF2-40B4-BE49-F238E27FC236}">
                <a16:creationId xmlns:a16="http://schemas.microsoft.com/office/drawing/2014/main" id="{A6B7823D-FCA9-6A1C-401B-CC9A1024617B}"/>
              </a:ext>
            </a:extLst>
          </p:cNvPr>
          <p:cNvSpPr>
            <a:spLocks noChangeArrowheads="1"/>
          </p:cNvSpPr>
          <p:nvPr/>
        </p:nvSpPr>
        <p:spPr bwMode="auto">
          <a:xfrm>
            <a:off x="6999046" y="5523998"/>
            <a:ext cx="4887857" cy="914812"/>
          </a:xfrm>
          <a:prstGeom prst="rect">
            <a:avLst/>
          </a:prstGeom>
          <a:solidFill>
            <a:schemeClr val="bg1"/>
          </a:solidFill>
          <a:ln w="12700">
            <a:solidFill>
              <a:schemeClr val="tx1"/>
            </a:solidFill>
            <a:miter lim="800000"/>
            <a:headEnd/>
            <a:tailEnd/>
          </a:ln>
        </p:spPr>
        <p:txBody>
          <a:bodyPr lIns="92075" tIns="46038" rIns="92075" bIns="46038"/>
          <a:lstStyle>
            <a:lvl1pPr marL="101600" indent="-101600"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gn="l">
              <a:lnSpc>
                <a:spcPct val="90000"/>
              </a:lnSpc>
              <a:spcBef>
                <a:spcPct val="20000"/>
              </a:spcBef>
              <a:buClr>
                <a:srgbClr val="FF9900"/>
              </a:buClr>
              <a:buFont typeface="Wingdings" panose="05000000000000000000" pitchFamily="2" charset="2"/>
              <a:buChar char="§"/>
            </a:pPr>
            <a:r>
              <a:rPr lang="fr-FR" altLang="fr-FR" dirty="0">
                <a:latin typeface="Trebuchet MS" panose="020B0603020202020204" pitchFamily="34" charset="0"/>
              </a:rPr>
              <a:t>Pour éviter le retard une modification des ressources a été prise</a:t>
            </a:r>
          </a:p>
        </p:txBody>
      </p:sp>
      <p:sp>
        <p:nvSpPr>
          <p:cNvPr id="45" name="Rectangle 13">
            <a:extLst>
              <a:ext uri="{FF2B5EF4-FFF2-40B4-BE49-F238E27FC236}">
                <a16:creationId xmlns:a16="http://schemas.microsoft.com/office/drawing/2014/main" id="{B325F0A9-5C1D-607C-CC2A-4DA0801631CC}"/>
              </a:ext>
            </a:extLst>
          </p:cNvPr>
          <p:cNvSpPr>
            <a:spLocks noChangeArrowheads="1"/>
          </p:cNvSpPr>
          <p:nvPr/>
        </p:nvSpPr>
        <p:spPr bwMode="auto">
          <a:xfrm>
            <a:off x="9459778" y="2450931"/>
            <a:ext cx="1136021" cy="244475"/>
          </a:xfrm>
          <a:prstGeom prst="rect">
            <a:avLst/>
          </a:prstGeom>
          <a:solidFill>
            <a:schemeClr val="accent1"/>
          </a:solidFill>
          <a:ln w="12700">
            <a:solidFill>
              <a:schemeClr val="tx1"/>
            </a:solidFill>
            <a:miter lim="800000"/>
            <a:headEnd/>
            <a:tailEnd/>
          </a:ln>
          <a:effectLst/>
        </p:spPr>
        <p:txBody>
          <a:bodyPr wrap="none" anchor="ctr"/>
          <a:lstStyle/>
          <a:p>
            <a:pPr eaLnBrk="0" hangingPunct="0">
              <a:lnSpc>
                <a:spcPct val="90000"/>
              </a:lnSpc>
              <a:defRPr/>
            </a:pPr>
            <a:r>
              <a:rPr lang="fr-FR" sz="1100" b="1" dirty="0">
                <a:latin typeface="Trebuchet MS" panose="020B0603020202020204" pitchFamily="34" charset="0"/>
              </a:rPr>
              <a:t>Qui</a:t>
            </a:r>
          </a:p>
        </p:txBody>
      </p:sp>
      <p:sp>
        <p:nvSpPr>
          <p:cNvPr id="46" name="Rectangle 15">
            <a:extLst>
              <a:ext uri="{FF2B5EF4-FFF2-40B4-BE49-F238E27FC236}">
                <a16:creationId xmlns:a16="http://schemas.microsoft.com/office/drawing/2014/main" id="{14747E12-C227-1292-DD68-F7F866F98852}"/>
              </a:ext>
            </a:extLst>
          </p:cNvPr>
          <p:cNvSpPr>
            <a:spLocks noChangeArrowheads="1"/>
          </p:cNvSpPr>
          <p:nvPr/>
        </p:nvSpPr>
        <p:spPr bwMode="auto">
          <a:xfrm>
            <a:off x="9432227" y="2758008"/>
            <a:ext cx="1163573" cy="2395537"/>
          </a:xfrm>
          <a:prstGeom prst="rect">
            <a:avLst/>
          </a:prstGeom>
          <a:solidFill>
            <a:schemeClr val="bg1"/>
          </a:solidFill>
          <a:ln w="12700">
            <a:solidFill>
              <a:schemeClr val="tx1"/>
            </a:solidFill>
            <a:miter lim="800000"/>
            <a:headEnd/>
            <a:tailEnd/>
          </a:ln>
        </p:spPr>
        <p:txBody>
          <a:bodyPr lIns="0" tIns="46038" rIns="0" bIns="46038"/>
          <a:lstStyle>
            <a:lvl1pPr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nSpc>
                <a:spcPct val="90000"/>
              </a:lnSpc>
              <a:spcBef>
                <a:spcPct val="20000"/>
              </a:spcBef>
              <a:buClr>
                <a:srgbClr val="FF9900"/>
              </a:buClr>
              <a:buFont typeface="Wingdings" panose="05000000000000000000" pitchFamily="2" charset="2"/>
              <a:buChar char="§"/>
            </a:pPr>
            <a:r>
              <a:rPr lang="fr-FR" altLang="fr-FR" sz="1100" dirty="0">
                <a:latin typeface="Trebuchet MS" panose="020B0603020202020204" pitchFamily="34" charset="0"/>
              </a:rPr>
              <a:t>AÏCHATOU </a:t>
            </a:r>
            <a:r>
              <a:rPr lang="fr-FR" altLang="fr-FR" sz="1100" dirty="0" err="1">
                <a:latin typeface="Trebuchet MS" panose="020B0603020202020204" pitchFamily="34" charset="0"/>
              </a:rPr>
              <a:t>Laree</a:t>
            </a:r>
            <a:endParaRPr lang="fr-FR" altLang="fr-FR" sz="1100" dirty="0">
              <a:latin typeface="Trebuchet MS" panose="020B0603020202020204" pitchFamily="34" charset="0"/>
            </a:endParaRPr>
          </a:p>
          <a:p>
            <a:pPr>
              <a:lnSpc>
                <a:spcPct val="90000"/>
              </a:lnSpc>
              <a:spcBef>
                <a:spcPct val="20000"/>
              </a:spcBef>
              <a:buClr>
                <a:srgbClr val="FF9900"/>
              </a:buClr>
              <a:buFont typeface="Wingdings" panose="05000000000000000000" pitchFamily="2" charset="2"/>
              <a:buChar char="§"/>
            </a:pPr>
            <a:r>
              <a:rPr lang="fr-FR" altLang="fr-FR" sz="1100" dirty="0">
                <a:latin typeface="Trebuchet MS" panose="020B0603020202020204" pitchFamily="34" charset="0"/>
                <a:cs typeface="Arial" panose="020B0604020202020204" pitchFamily="34" charset="0"/>
              </a:rPr>
              <a:t>RIGOGNE Florian</a:t>
            </a:r>
          </a:p>
        </p:txBody>
      </p:sp>
      <p:sp>
        <p:nvSpPr>
          <p:cNvPr id="47" name="Rectangle 14">
            <a:extLst>
              <a:ext uri="{FF2B5EF4-FFF2-40B4-BE49-F238E27FC236}">
                <a16:creationId xmlns:a16="http://schemas.microsoft.com/office/drawing/2014/main" id="{3EFFD8C3-EA4F-E83F-5AF6-DF3276D31CF5}"/>
              </a:ext>
            </a:extLst>
          </p:cNvPr>
          <p:cNvSpPr>
            <a:spLocks noChangeArrowheads="1"/>
          </p:cNvSpPr>
          <p:nvPr/>
        </p:nvSpPr>
        <p:spPr bwMode="auto">
          <a:xfrm>
            <a:off x="10653014" y="2455662"/>
            <a:ext cx="1265670" cy="253933"/>
          </a:xfrm>
          <a:prstGeom prst="rect">
            <a:avLst/>
          </a:prstGeom>
          <a:solidFill>
            <a:schemeClr val="accent1"/>
          </a:solidFill>
          <a:ln w="12700">
            <a:solidFill>
              <a:schemeClr val="tx1"/>
            </a:solidFill>
            <a:miter lim="800000"/>
            <a:headEnd/>
            <a:tailEnd/>
          </a:ln>
          <a:effectLst/>
        </p:spPr>
        <p:txBody>
          <a:bodyPr wrap="none" lIns="18000" anchor="ctr"/>
          <a:lstStyle/>
          <a:p>
            <a:pPr eaLnBrk="0" hangingPunct="0">
              <a:lnSpc>
                <a:spcPct val="90000"/>
              </a:lnSpc>
              <a:defRPr/>
            </a:pPr>
            <a:r>
              <a:rPr lang="fr-FR" sz="1100" b="1" dirty="0">
                <a:latin typeface="Trebuchet MS" panose="020B0603020202020204" pitchFamily="34" charset="0"/>
              </a:rPr>
              <a:t>Quand</a:t>
            </a:r>
          </a:p>
        </p:txBody>
      </p:sp>
      <p:sp>
        <p:nvSpPr>
          <p:cNvPr id="48" name="Rectangle 16">
            <a:extLst>
              <a:ext uri="{FF2B5EF4-FFF2-40B4-BE49-F238E27FC236}">
                <a16:creationId xmlns:a16="http://schemas.microsoft.com/office/drawing/2014/main" id="{15C41995-A92F-2C28-2C56-9DEDD381A197}"/>
              </a:ext>
            </a:extLst>
          </p:cNvPr>
          <p:cNvSpPr>
            <a:spLocks noChangeArrowheads="1"/>
          </p:cNvSpPr>
          <p:nvPr/>
        </p:nvSpPr>
        <p:spPr bwMode="auto">
          <a:xfrm>
            <a:off x="10653013" y="2757825"/>
            <a:ext cx="1265671" cy="2382837"/>
          </a:xfrm>
          <a:prstGeom prst="rect">
            <a:avLst/>
          </a:prstGeom>
          <a:solidFill>
            <a:schemeClr val="bg1"/>
          </a:solidFill>
          <a:ln w="12700">
            <a:solidFill>
              <a:schemeClr val="tx1"/>
            </a:solidFill>
            <a:miter lim="800000"/>
            <a:headEnd/>
            <a:tailEnd/>
          </a:ln>
        </p:spPr>
        <p:txBody>
          <a:bodyPr lIns="0" tIns="46038" rIns="0" bIns="46038"/>
          <a:lstStyle>
            <a:lvl1pPr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nSpc>
                <a:spcPct val="90000"/>
              </a:lnSpc>
              <a:spcBef>
                <a:spcPct val="20000"/>
              </a:spcBef>
              <a:buClr>
                <a:srgbClr val="FF9900"/>
              </a:buClr>
            </a:pPr>
            <a:r>
              <a:rPr lang="fr-FR" altLang="fr-FR" sz="1100" dirty="0">
                <a:latin typeface="Trebuchet MS" panose="020B0603020202020204" pitchFamily="34" charset="0"/>
                <a:cs typeface="Arial" panose="020B0604020202020204" pitchFamily="34" charset="0"/>
              </a:rPr>
              <a:t>Début : 25/02/2024</a:t>
            </a:r>
          </a:p>
          <a:p>
            <a:pPr>
              <a:lnSpc>
                <a:spcPct val="90000"/>
              </a:lnSpc>
              <a:spcBef>
                <a:spcPct val="20000"/>
              </a:spcBef>
              <a:buClr>
                <a:srgbClr val="FF9900"/>
              </a:buClr>
            </a:pPr>
            <a:r>
              <a:rPr lang="fr-FR" altLang="fr-FR" sz="1100" dirty="0">
                <a:latin typeface="Trebuchet MS" panose="020B0603020202020204" pitchFamily="34" charset="0"/>
                <a:cs typeface="Arial" panose="020B0604020202020204" pitchFamily="34" charset="0"/>
              </a:rPr>
              <a:t>Fin : 29/02/2024</a:t>
            </a:r>
          </a:p>
        </p:txBody>
      </p:sp>
      <p:sp>
        <p:nvSpPr>
          <p:cNvPr id="3" name="Rectangle 75">
            <a:extLst>
              <a:ext uri="{FF2B5EF4-FFF2-40B4-BE49-F238E27FC236}">
                <a16:creationId xmlns:a16="http://schemas.microsoft.com/office/drawing/2014/main" id="{8C267D4E-64BA-99D3-0234-D7861CC230ED}"/>
              </a:ext>
            </a:extLst>
          </p:cNvPr>
          <p:cNvSpPr>
            <a:spLocks noChangeArrowheads="1"/>
          </p:cNvSpPr>
          <p:nvPr/>
        </p:nvSpPr>
        <p:spPr bwMode="auto">
          <a:xfrm>
            <a:off x="6906411" y="1853532"/>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02E25D"/>
                </a:solidFill>
                <a:latin typeface="Arial" panose="020B0604020202020204" pitchFamily="34" charset="0"/>
                <a:sym typeface="Wingdings" panose="05000000000000000000" pitchFamily="2" charset="2"/>
              </a:rPr>
              <a:t></a:t>
            </a:r>
            <a:endParaRPr lang="fr-FR" altLang="fr-FR" sz="2400" dirty="0">
              <a:solidFill>
                <a:srgbClr val="02E25D"/>
              </a:solidFill>
              <a:latin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346137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500"/>
                                        <p:tgtEl>
                                          <p:spTgt spid="4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ppt_x"/>
                                          </p:val>
                                        </p:tav>
                                        <p:tav tm="100000">
                                          <p:val>
                                            <p:strVal val="#ppt_x"/>
                                          </p:val>
                                        </p:tav>
                                      </p:tavLst>
                                    </p:anim>
                                    <p:anim calcmode="lin" valueType="num">
                                      <p:cBhvr additive="base">
                                        <p:cTn id="4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anim calcmode="lin" valueType="num">
                                      <p:cBhvr additive="base">
                                        <p:cTn id="45" dur="500" fill="hold"/>
                                        <p:tgtEl>
                                          <p:spTgt spid="44"/>
                                        </p:tgtEl>
                                        <p:attrNameLst>
                                          <p:attrName>ppt_x</p:attrName>
                                        </p:attrNameLst>
                                      </p:cBhvr>
                                      <p:tavLst>
                                        <p:tav tm="0">
                                          <p:val>
                                            <p:strVal val="#ppt_x"/>
                                          </p:val>
                                        </p:tav>
                                        <p:tav tm="100000">
                                          <p:val>
                                            <p:strVal val="#ppt_x"/>
                                          </p:val>
                                        </p:tav>
                                      </p:tavLst>
                                    </p:anim>
                                    <p:anim calcmode="lin" valueType="num">
                                      <p:cBhvr additive="base">
                                        <p:cTn id="4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4" grpId="0" animBg="1"/>
      <p:bldP spid="37" grpId="0" animBg="1"/>
      <p:bldP spid="39" grpId="0" animBg="1"/>
      <p:bldP spid="41" grpId="0" animBg="1"/>
      <p:bldP spid="44" grpId="0" animBg="1"/>
      <p:bldP spid="46" grpId="0" animBg="1"/>
      <p:bldP spid="48"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C50B3-4AD6-B983-E83E-F589EE1C4B3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E5AF16C-E3AA-85A2-177E-34C1750F9137}"/>
              </a:ext>
            </a:extLst>
          </p:cNvPr>
          <p:cNvSpPr>
            <a:spLocks noGrp="1"/>
          </p:cNvSpPr>
          <p:nvPr>
            <p:ph type="title"/>
          </p:nvPr>
        </p:nvSpPr>
        <p:spPr>
          <a:xfrm>
            <a:off x="1097280" y="286603"/>
            <a:ext cx="11279778" cy="1450757"/>
          </a:xfrm>
        </p:spPr>
        <p:txBody>
          <a:bodyPr>
            <a:normAutofit/>
          </a:bodyPr>
          <a:lstStyle/>
          <a:p>
            <a:r>
              <a:rPr lang="fr-FR" sz="4000" dirty="0">
                <a:latin typeface="Trebuchet MS" panose="020B0603020202020204" pitchFamily="34" charset="0"/>
              </a:rPr>
              <a:t>Etat d’avancement du chantier 2 au 05/03/2024</a:t>
            </a:r>
          </a:p>
        </p:txBody>
      </p:sp>
      <p:sp>
        <p:nvSpPr>
          <p:cNvPr id="4" name="Espace réservé de la date 3">
            <a:extLst>
              <a:ext uri="{FF2B5EF4-FFF2-40B4-BE49-F238E27FC236}">
                <a16:creationId xmlns:a16="http://schemas.microsoft.com/office/drawing/2014/main" id="{F48039C6-3D95-F019-3F1F-F94882C568CF}"/>
              </a:ext>
            </a:extLst>
          </p:cNvPr>
          <p:cNvSpPr>
            <a:spLocks noGrp="1"/>
          </p:cNvSpPr>
          <p:nvPr>
            <p:ph type="dt" sz="half" idx="10"/>
          </p:nvPr>
        </p:nvSpPr>
        <p:spPr>
          <a:xfrm>
            <a:off x="0" y="6446838"/>
            <a:ext cx="978361" cy="365125"/>
          </a:xfrm>
        </p:spPr>
        <p:txBody>
          <a:bodyPr/>
          <a:lstStyle/>
          <a:p>
            <a:pPr rtl="0"/>
            <a:r>
              <a:rPr lang="fr-FR" sz="1200" noProof="0" dirty="0">
                <a:latin typeface="Trebuchet MS" panose="020B0603020202020204" pitchFamily="34" charset="0"/>
              </a:rPr>
              <a:t>05/03/2024</a:t>
            </a:r>
          </a:p>
        </p:txBody>
      </p:sp>
      <p:sp>
        <p:nvSpPr>
          <p:cNvPr id="5" name="Espace réservé du pied de page 4">
            <a:extLst>
              <a:ext uri="{FF2B5EF4-FFF2-40B4-BE49-F238E27FC236}">
                <a16:creationId xmlns:a16="http://schemas.microsoft.com/office/drawing/2014/main" id="{6C7EFAA3-1912-7D12-5ECF-624E282E94AA}"/>
              </a:ext>
            </a:extLst>
          </p:cNvPr>
          <p:cNvSpPr>
            <a:spLocks noGrp="1"/>
          </p:cNvSpPr>
          <p:nvPr>
            <p:ph type="ftr" sz="quarter" idx="11"/>
          </p:nvPr>
        </p:nvSpPr>
        <p:spPr>
          <a:xfrm>
            <a:off x="5323282" y="6446838"/>
            <a:ext cx="1545437" cy="365125"/>
          </a:xfrm>
        </p:spPr>
        <p:txBody>
          <a:bodyPr/>
          <a:lstStyle/>
          <a:p>
            <a:pPr rtl="0"/>
            <a:r>
              <a:rPr lang="fr-FR" sz="1200" noProof="0" dirty="0">
                <a:latin typeface="Trebuchet MS" panose="020B0603020202020204" pitchFamily="34" charset="0"/>
              </a:rPr>
              <a:t>Copil société POD</a:t>
            </a:r>
          </a:p>
        </p:txBody>
      </p:sp>
      <p:sp>
        <p:nvSpPr>
          <p:cNvPr id="6" name="Espace réservé du numéro de diapositive 5">
            <a:extLst>
              <a:ext uri="{FF2B5EF4-FFF2-40B4-BE49-F238E27FC236}">
                <a16:creationId xmlns:a16="http://schemas.microsoft.com/office/drawing/2014/main" id="{3B85687D-75FA-4388-2D9A-ECA1A05FE1C1}"/>
              </a:ext>
            </a:extLst>
          </p:cNvPr>
          <p:cNvSpPr>
            <a:spLocks noGrp="1"/>
          </p:cNvSpPr>
          <p:nvPr>
            <p:ph type="sldNum" sz="quarter" idx="12"/>
          </p:nvPr>
        </p:nvSpPr>
        <p:spPr>
          <a:xfrm>
            <a:off x="11918685" y="6446838"/>
            <a:ext cx="273315" cy="365125"/>
          </a:xfrm>
        </p:spPr>
        <p:txBody>
          <a:bodyPr/>
          <a:lstStyle/>
          <a:p>
            <a:pPr rtl="0"/>
            <a:fld id="{3A98EE3D-8CD1-4C3F-BD1C-C98C9596463C}" type="slidenum">
              <a:rPr lang="fr-FR" sz="1200" noProof="0" smtClean="0">
                <a:latin typeface="Trebuchet MS" panose="020B0603020202020204" pitchFamily="34" charset="0"/>
              </a:rPr>
              <a:pPr rtl="0"/>
              <a:t>6</a:t>
            </a:fld>
            <a:endParaRPr lang="fr-FR" sz="1200" noProof="0" dirty="0">
              <a:latin typeface="Trebuchet MS" panose="020B0603020202020204" pitchFamily="34" charset="0"/>
            </a:endParaRPr>
          </a:p>
        </p:txBody>
      </p:sp>
      <p:sp>
        <p:nvSpPr>
          <p:cNvPr id="20" name="Rectangle 10">
            <a:extLst>
              <a:ext uri="{FF2B5EF4-FFF2-40B4-BE49-F238E27FC236}">
                <a16:creationId xmlns:a16="http://schemas.microsoft.com/office/drawing/2014/main" id="{ECEFE407-209C-830B-BCDF-976E981E16DC}"/>
              </a:ext>
            </a:extLst>
          </p:cNvPr>
          <p:cNvSpPr>
            <a:spLocks noChangeArrowheads="1"/>
          </p:cNvSpPr>
          <p:nvPr/>
        </p:nvSpPr>
        <p:spPr bwMode="auto">
          <a:xfrm>
            <a:off x="1038669" y="1814963"/>
            <a:ext cx="2005161" cy="576263"/>
          </a:xfrm>
          <a:prstGeom prst="rect">
            <a:avLst/>
          </a:prstGeom>
          <a:solidFill>
            <a:schemeClr val="accent1"/>
          </a:solidFill>
          <a:ln w="12700">
            <a:solidFill>
              <a:schemeClr val="tx1"/>
            </a:solidFill>
            <a:miter lim="800000"/>
            <a:headEnd/>
            <a:tailEnd/>
          </a:ln>
          <a:effectLst/>
        </p:spPr>
        <p:txBody>
          <a:bodyPr lIns="0" tIns="10800" rIns="0" bIns="10800" anchor="ctr"/>
          <a:lstStyle/>
          <a:p>
            <a:pPr algn="ctr" eaLnBrk="0" hangingPunct="0">
              <a:lnSpc>
                <a:spcPct val="90000"/>
              </a:lnSpc>
              <a:defRPr/>
            </a:pPr>
            <a:r>
              <a:rPr lang="fr-FR" sz="1100" b="1" dirty="0">
                <a:latin typeface="Trebuchet MS" panose="020B0603020202020204" pitchFamily="34" charset="0"/>
              </a:rPr>
              <a:t>Évaluation globale de l'avancement</a:t>
            </a:r>
          </a:p>
        </p:txBody>
      </p:sp>
      <p:sp>
        <p:nvSpPr>
          <p:cNvPr id="26" name="Rectangle 2">
            <a:extLst>
              <a:ext uri="{FF2B5EF4-FFF2-40B4-BE49-F238E27FC236}">
                <a16:creationId xmlns:a16="http://schemas.microsoft.com/office/drawing/2014/main" id="{E7FFEB19-44BA-7118-0974-DA257C92429B}"/>
              </a:ext>
            </a:extLst>
          </p:cNvPr>
          <p:cNvSpPr>
            <a:spLocks noChangeArrowheads="1"/>
          </p:cNvSpPr>
          <p:nvPr/>
        </p:nvSpPr>
        <p:spPr bwMode="auto">
          <a:xfrm>
            <a:off x="3183740" y="1814963"/>
            <a:ext cx="4501348" cy="576263"/>
          </a:xfrm>
          <a:prstGeom prst="rect">
            <a:avLst/>
          </a:prstGeom>
          <a:solidFill>
            <a:schemeClr val="bg1"/>
          </a:solidFill>
          <a:ln w="12700">
            <a:solidFill>
              <a:schemeClr val="tx1"/>
            </a:solidFill>
            <a:miter lim="800000"/>
            <a:headEnd/>
            <a:tailEnd/>
          </a:ln>
        </p:spPr>
        <p:txBody>
          <a:bodyPr lIns="92075" tIns="46038" rIns="92075" bIns="46038"/>
          <a:lstStyle>
            <a:lvl1pPr marL="101600" indent="-101600"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nSpc>
                <a:spcPct val="90000"/>
              </a:lnSpc>
              <a:spcBef>
                <a:spcPct val="20000"/>
              </a:spcBef>
            </a:pPr>
            <a:endParaRPr lang="fr-FR" altLang="fr-FR" sz="1800" b="1" dirty="0">
              <a:latin typeface="Arial" panose="020B0604020202020204" pitchFamily="34" charset="0"/>
              <a:sym typeface="Wingdings" panose="05000000000000000000" pitchFamily="2" charset="2"/>
            </a:endParaRPr>
          </a:p>
        </p:txBody>
      </p:sp>
      <p:sp>
        <p:nvSpPr>
          <p:cNvPr id="27" name="Rectangle 21">
            <a:extLst>
              <a:ext uri="{FF2B5EF4-FFF2-40B4-BE49-F238E27FC236}">
                <a16:creationId xmlns:a16="http://schemas.microsoft.com/office/drawing/2014/main" id="{392E16A2-ADE8-2D03-4954-65DA45B681AF}"/>
              </a:ext>
            </a:extLst>
          </p:cNvPr>
          <p:cNvSpPr>
            <a:spLocks noChangeArrowheads="1"/>
          </p:cNvSpPr>
          <p:nvPr/>
        </p:nvSpPr>
        <p:spPr bwMode="auto">
          <a:xfrm>
            <a:off x="3414547" y="1993416"/>
            <a:ext cx="2109954" cy="315912"/>
          </a:xfrm>
          <a:prstGeom prst="rect">
            <a:avLst/>
          </a:prstGeom>
          <a:solidFill>
            <a:srgbClr val="3399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eaLnBrk="1" hangingPunct="1"/>
            <a:endParaRPr lang="fr-FR" altLang="fr-FR">
              <a:latin typeface="Arial" panose="020B0604020202020204" pitchFamily="34" charset="0"/>
            </a:endParaRPr>
          </a:p>
        </p:txBody>
      </p:sp>
      <p:sp>
        <p:nvSpPr>
          <p:cNvPr id="28" name="Text Box 22">
            <a:extLst>
              <a:ext uri="{FF2B5EF4-FFF2-40B4-BE49-F238E27FC236}">
                <a16:creationId xmlns:a16="http://schemas.microsoft.com/office/drawing/2014/main" id="{6C3D2022-4E05-6BAA-278C-1C4F8A0C78C0}"/>
              </a:ext>
            </a:extLst>
          </p:cNvPr>
          <p:cNvSpPr txBox="1">
            <a:spLocks noChangeArrowheads="1"/>
          </p:cNvSpPr>
          <p:nvPr/>
        </p:nvSpPr>
        <p:spPr bwMode="auto">
          <a:xfrm>
            <a:off x="3210306" y="1789522"/>
            <a:ext cx="50482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eaLnBrk="0" hangingPunct="0">
              <a:tabLst>
                <a:tab pos="6464300" algn="r"/>
              </a:tabLst>
              <a:defRPr sz="1600">
                <a:solidFill>
                  <a:schemeClr val="tx1"/>
                </a:solidFill>
                <a:latin typeface="Canal+" pitchFamily="2" charset="0"/>
              </a:defRPr>
            </a:lvl1pPr>
            <a:lvl2pPr marL="742950" indent="-285750" algn="ctr" eaLnBrk="0" hangingPunct="0">
              <a:tabLst>
                <a:tab pos="6464300" algn="r"/>
              </a:tabLst>
              <a:defRPr sz="1600">
                <a:solidFill>
                  <a:schemeClr val="tx1"/>
                </a:solidFill>
                <a:latin typeface="Canal+" pitchFamily="2" charset="0"/>
              </a:defRPr>
            </a:lvl2pPr>
            <a:lvl3pPr marL="1143000" indent="-228600" algn="ctr" eaLnBrk="0" hangingPunct="0">
              <a:tabLst>
                <a:tab pos="6464300" algn="r"/>
              </a:tabLst>
              <a:defRPr sz="1600">
                <a:solidFill>
                  <a:schemeClr val="tx1"/>
                </a:solidFill>
                <a:latin typeface="Canal+" pitchFamily="2" charset="0"/>
              </a:defRPr>
            </a:lvl3pPr>
            <a:lvl4pPr marL="1600200" indent="-228600" algn="ctr" eaLnBrk="0" hangingPunct="0">
              <a:tabLst>
                <a:tab pos="6464300" algn="r"/>
              </a:tabLst>
              <a:defRPr sz="1600">
                <a:solidFill>
                  <a:schemeClr val="tx1"/>
                </a:solidFill>
                <a:latin typeface="Canal+" pitchFamily="2" charset="0"/>
              </a:defRPr>
            </a:lvl4pPr>
            <a:lvl5pPr marL="2057400" indent="-228600" algn="ctr" eaLnBrk="0" hangingPunct="0">
              <a:tabLst>
                <a:tab pos="6464300" algn="r"/>
              </a:tabLst>
              <a:defRPr sz="1600">
                <a:solidFill>
                  <a:schemeClr val="tx1"/>
                </a:solidFill>
                <a:latin typeface="Canal+" pitchFamily="2" charset="0"/>
              </a:defRPr>
            </a:lvl5pPr>
            <a:lvl6pPr marL="2514600" indent="-228600" algn="ctr" eaLnBrk="0" fontAlgn="base" hangingPunct="0">
              <a:spcBef>
                <a:spcPct val="0"/>
              </a:spcBef>
              <a:spcAft>
                <a:spcPct val="0"/>
              </a:spcAft>
              <a:tabLst>
                <a:tab pos="6464300" algn="r"/>
              </a:tabLst>
              <a:defRPr sz="1600">
                <a:solidFill>
                  <a:schemeClr val="tx1"/>
                </a:solidFill>
                <a:latin typeface="Canal+" pitchFamily="2" charset="0"/>
              </a:defRPr>
            </a:lvl6pPr>
            <a:lvl7pPr marL="2971800" indent="-228600" algn="ctr" eaLnBrk="0" fontAlgn="base" hangingPunct="0">
              <a:spcBef>
                <a:spcPct val="0"/>
              </a:spcBef>
              <a:spcAft>
                <a:spcPct val="0"/>
              </a:spcAft>
              <a:tabLst>
                <a:tab pos="6464300" algn="r"/>
              </a:tabLst>
              <a:defRPr sz="1600">
                <a:solidFill>
                  <a:schemeClr val="tx1"/>
                </a:solidFill>
                <a:latin typeface="Canal+" pitchFamily="2" charset="0"/>
              </a:defRPr>
            </a:lvl7pPr>
            <a:lvl8pPr marL="3429000" indent="-228600" algn="ctr" eaLnBrk="0" fontAlgn="base" hangingPunct="0">
              <a:spcBef>
                <a:spcPct val="0"/>
              </a:spcBef>
              <a:spcAft>
                <a:spcPct val="0"/>
              </a:spcAft>
              <a:tabLst>
                <a:tab pos="6464300" algn="r"/>
              </a:tabLst>
              <a:defRPr sz="1600">
                <a:solidFill>
                  <a:schemeClr val="tx1"/>
                </a:solidFill>
                <a:latin typeface="Canal+" pitchFamily="2" charset="0"/>
              </a:defRPr>
            </a:lvl8pPr>
            <a:lvl9pPr marL="3886200" indent="-228600" algn="ctr" eaLnBrk="0" fontAlgn="base" hangingPunct="0">
              <a:spcBef>
                <a:spcPct val="0"/>
              </a:spcBef>
              <a:spcAft>
                <a:spcPct val="0"/>
              </a:spcAft>
              <a:tabLst>
                <a:tab pos="6464300" algn="r"/>
              </a:tabLst>
              <a:defRPr sz="1600">
                <a:solidFill>
                  <a:schemeClr val="tx1"/>
                </a:solidFill>
                <a:latin typeface="Canal+" pitchFamily="2" charset="0"/>
              </a:defRPr>
            </a:lvl9pPr>
          </a:lstStyle>
          <a:p>
            <a:pPr>
              <a:lnSpc>
                <a:spcPct val="90000"/>
              </a:lnSpc>
              <a:spcBef>
                <a:spcPct val="50000"/>
              </a:spcBef>
            </a:pPr>
            <a:r>
              <a:rPr lang="en-GB" altLang="fr-FR" sz="800" b="1" dirty="0">
                <a:solidFill>
                  <a:srgbClr val="000066"/>
                </a:solidFill>
                <a:latin typeface="Trebuchet MS" panose="020B0603020202020204" pitchFamily="34" charset="0"/>
              </a:rPr>
              <a:t>0 %</a:t>
            </a:r>
          </a:p>
        </p:txBody>
      </p:sp>
      <p:sp>
        <p:nvSpPr>
          <p:cNvPr id="29" name="Text Box 26">
            <a:extLst>
              <a:ext uri="{FF2B5EF4-FFF2-40B4-BE49-F238E27FC236}">
                <a16:creationId xmlns:a16="http://schemas.microsoft.com/office/drawing/2014/main" id="{FD18FA27-5EDA-5AC8-388F-EEB77CDC33E6}"/>
              </a:ext>
            </a:extLst>
          </p:cNvPr>
          <p:cNvSpPr txBox="1">
            <a:spLocks noChangeArrowheads="1"/>
          </p:cNvSpPr>
          <p:nvPr/>
        </p:nvSpPr>
        <p:spPr bwMode="auto">
          <a:xfrm>
            <a:off x="3844848" y="1790573"/>
            <a:ext cx="50482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eaLnBrk="0" hangingPunct="0">
              <a:tabLst>
                <a:tab pos="6464300" algn="r"/>
              </a:tabLst>
              <a:defRPr sz="1600">
                <a:solidFill>
                  <a:schemeClr val="tx1"/>
                </a:solidFill>
                <a:latin typeface="Canal+" pitchFamily="2" charset="0"/>
              </a:defRPr>
            </a:lvl1pPr>
            <a:lvl2pPr marL="742950" indent="-285750" algn="ctr" eaLnBrk="0" hangingPunct="0">
              <a:tabLst>
                <a:tab pos="6464300" algn="r"/>
              </a:tabLst>
              <a:defRPr sz="1600">
                <a:solidFill>
                  <a:schemeClr val="tx1"/>
                </a:solidFill>
                <a:latin typeface="Canal+" pitchFamily="2" charset="0"/>
              </a:defRPr>
            </a:lvl2pPr>
            <a:lvl3pPr marL="1143000" indent="-228600" algn="ctr" eaLnBrk="0" hangingPunct="0">
              <a:tabLst>
                <a:tab pos="6464300" algn="r"/>
              </a:tabLst>
              <a:defRPr sz="1600">
                <a:solidFill>
                  <a:schemeClr val="tx1"/>
                </a:solidFill>
                <a:latin typeface="Canal+" pitchFamily="2" charset="0"/>
              </a:defRPr>
            </a:lvl3pPr>
            <a:lvl4pPr marL="1600200" indent="-228600" algn="ctr" eaLnBrk="0" hangingPunct="0">
              <a:tabLst>
                <a:tab pos="6464300" algn="r"/>
              </a:tabLst>
              <a:defRPr sz="1600">
                <a:solidFill>
                  <a:schemeClr val="tx1"/>
                </a:solidFill>
                <a:latin typeface="Canal+" pitchFamily="2" charset="0"/>
              </a:defRPr>
            </a:lvl4pPr>
            <a:lvl5pPr marL="2057400" indent="-228600" algn="ctr" eaLnBrk="0" hangingPunct="0">
              <a:tabLst>
                <a:tab pos="6464300" algn="r"/>
              </a:tabLst>
              <a:defRPr sz="1600">
                <a:solidFill>
                  <a:schemeClr val="tx1"/>
                </a:solidFill>
                <a:latin typeface="Canal+" pitchFamily="2" charset="0"/>
              </a:defRPr>
            </a:lvl5pPr>
            <a:lvl6pPr marL="2514600" indent="-228600" algn="ctr" eaLnBrk="0" fontAlgn="base" hangingPunct="0">
              <a:spcBef>
                <a:spcPct val="0"/>
              </a:spcBef>
              <a:spcAft>
                <a:spcPct val="0"/>
              </a:spcAft>
              <a:tabLst>
                <a:tab pos="6464300" algn="r"/>
              </a:tabLst>
              <a:defRPr sz="1600">
                <a:solidFill>
                  <a:schemeClr val="tx1"/>
                </a:solidFill>
                <a:latin typeface="Canal+" pitchFamily="2" charset="0"/>
              </a:defRPr>
            </a:lvl6pPr>
            <a:lvl7pPr marL="2971800" indent="-228600" algn="ctr" eaLnBrk="0" fontAlgn="base" hangingPunct="0">
              <a:spcBef>
                <a:spcPct val="0"/>
              </a:spcBef>
              <a:spcAft>
                <a:spcPct val="0"/>
              </a:spcAft>
              <a:tabLst>
                <a:tab pos="6464300" algn="r"/>
              </a:tabLst>
              <a:defRPr sz="1600">
                <a:solidFill>
                  <a:schemeClr val="tx1"/>
                </a:solidFill>
                <a:latin typeface="Canal+" pitchFamily="2" charset="0"/>
              </a:defRPr>
            </a:lvl7pPr>
            <a:lvl8pPr marL="3429000" indent="-228600" algn="ctr" eaLnBrk="0" fontAlgn="base" hangingPunct="0">
              <a:spcBef>
                <a:spcPct val="0"/>
              </a:spcBef>
              <a:spcAft>
                <a:spcPct val="0"/>
              </a:spcAft>
              <a:tabLst>
                <a:tab pos="6464300" algn="r"/>
              </a:tabLst>
              <a:defRPr sz="1600">
                <a:solidFill>
                  <a:schemeClr val="tx1"/>
                </a:solidFill>
                <a:latin typeface="Canal+" pitchFamily="2" charset="0"/>
              </a:defRPr>
            </a:lvl8pPr>
            <a:lvl9pPr marL="3886200" indent="-228600" algn="ctr" eaLnBrk="0" fontAlgn="base" hangingPunct="0">
              <a:spcBef>
                <a:spcPct val="0"/>
              </a:spcBef>
              <a:spcAft>
                <a:spcPct val="0"/>
              </a:spcAft>
              <a:tabLst>
                <a:tab pos="6464300" algn="r"/>
              </a:tabLst>
              <a:defRPr sz="1600">
                <a:solidFill>
                  <a:schemeClr val="tx1"/>
                </a:solidFill>
                <a:latin typeface="Canal+" pitchFamily="2" charset="0"/>
              </a:defRPr>
            </a:lvl9pPr>
          </a:lstStyle>
          <a:p>
            <a:pPr>
              <a:lnSpc>
                <a:spcPct val="90000"/>
              </a:lnSpc>
              <a:spcBef>
                <a:spcPct val="50000"/>
              </a:spcBef>
            </a:pPr>
            <a:r>
              <a:rPr lang="en-GB" altLang="fr-FR" sz="800" b="1" dirty="0">
                <a:solidFill>
                  <a:srgbClr val="000066"/>
                </a:solidFill>
                <a:latin typeface="Trebuchet MS" panose="020B0603020202020204" pitchFamily="34" charset="0"/>
              </a:rPr>
              <a:t>25 %</a:t>
            </a:r>
          </a:p>
        </p:txBody>
      </p:sp>
      <p:sp>
        <p:nvSpPr>
          <p:cNvPr id="30" name="Text Box 23">
            <a:extLst>
              <a:ext uri="{FF2B5EF4-FFF2-40B4-BE49-F238E27FC236}">
                <a16:creationId xmlns:a16="http://schemas.microsoft.com/office/drawing/2014/main" id="{BB8CF5AC-4AB9-08C9-BC43-7B4072421338}"/>
              </a:ext>
            </a:extLst>
          </p:cNvPr>
          <p:cNvSpPr txBox="1">
            <a:spLocks noChangeArrowheads="1"/>
          </p:cNvSpPr>
          <p:nvPr/>
        </p:nvSpPr>
        <p:spPr bwMode="auto">
          <a:xfrm>
            <a:off x="4629493" y="1790573"/>
            <a:ext cx="50482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eaLnBrk="0" hangingPunct="0">
              <a:tabLst>
                <a:tab pos="6464300" algn="r"/>
              </a:tabLst>
              <a:defRPr sz="1600">
                <a:solidFill>
                  <a:schemeClr val="tx1"/>
                </a:solidFill>
                <a:latin typeface="Canal+" pitchFamily="2" charset="0"/>
              </a:defRPr>
            </a:lvl1pPr>
            <a:lvl2pPr marL="742950" indent="-285750" algn="ctr" eaLnBrk="0" hangingPunct="0">
              <a:tabLst>
                <a:tab pos="6464300" algn="r"/>
              </a:tabLst>
              <a:defRPr sz="1600">
                <a:solidFill>
                  <a:schemeClr val="tx1"/>
                </a:solidFill>
                <a:latin typeface="Canal+" pitchFamily="2" charset="0"/>
              </a:defRPr>
            </a:lvl2pPr>
            <a:lvl3pPr marL="1143000" indent="-228600" algn="ctr" eaLnBrk="0" hangingPunct="0">
              <a:tabLst>
                <a:tab pos="6464300" algn="r"/>
              </a:tabLst>
              <a:defRPr sz="1600">
                <a:solidFill>
                  <a:schemeClr val="tx1"/>
                </a:solidFill>
                <a:latin typeface="Canal+" pitchFamily="2" charset="0"/>
              </a:defRPr>
            </a:lvl3pPr>
            <a:lvl4pPr marL="1600200" indent="-228600" algn="ctr" eaLnBrk="0" hangingPunct="0">
              <a:tabLst>
                <a:tab pos="6464300" algn="r"/>
              </a:tabLst>
              <a:defRPr sz="1600">
                <a:solidFill>
                  <a:schemeClr val="tx1"/>
                </a:solidFill>
                <a:latin typeface="Canal+" pitchFamily="2" charset="0"/>
              </a:defRPr>
            </a:lvl4pPr>
            <a:lvl5pPr marL="2057400" indent="-228600" algn="ctr" eaLnBrk="0" hangingPunct="0">
              <a:tabLst>
                <a:tab pos="6464300" algn="r"/>
              </a:tabLst>
              <a:defRPr sz="1600">
                <a:solidFill>
                  <a:schemeClr val="tx1"/>
                </a:solidFill>
                <a:latin typeface="Canal+" pitchFamily="2" charset="0"/>
              </a:defRPr>
            </a:lvl5pPr>
            <a:lvl6pPr marL="2514600" indent="-228600" algn="ctr" eaLnBrk="0" fontAlgn="base" hangingPunct="0">
              <a:spcBef>
                <a:spcPct val="0"/>
              </a:spcBef>
              <a:spcAft>
                <a:spcPct val="0"/>
              </a:spcAft>
              <a:tabLst>
                <a:tab pos="6464300" algn="r"/>
              </a:tabLst>
              <a:defRPr sz="1600">
                <a:solidFill>
                  <a:schemeClr val="tx1"/>
                </a:solidFill>
                <a:latin typeface="Canal+" pitchFamily="2" charset="0"/>
              </a:defRPr>
            </a:lvl6pPr>
            <a:lvl7pPr marL="2971800" indent="-228600" algn="ctr" eaLnBrk="0" fontAlgn="base" hangingPunct="0">
              <a:spcBef>
                <a:spcPct val="0"/>
              </a:spcBef>
              <a:spcAft>
                <a:spcPct val="0"/>
              </a:spcAft>
              <a:tabLst>
                <a:tab pos="6464300" algn="r"/>
              </a:tabLst>
              <a:defRPr sz="1600">
                <a:solidFill>
                  <a:schemeClr val="tx1"/>
                </a:solidFill>
                <a:latin typeface="Canal+" pitchFamily="2" charset="0"/>
              </a:defRPr>
            </a:lvl7pPr>
            <a:lvl8pPr marL="3429000" indent="-228600" algn="ctr" eaLnBrk="0" fontAlgn="base" hangingPunct="0">
              <a:spcBef>
                <a:spcPct val="0"/>
              </a:spcBef>
              <a:spcAft>
                <a:spcPct val="0"/>
              </a:spcAft>
              <a:tabLst>
                <a:tab pos="6464300" algn="r"/>
              </a:tabLst>
              <a:defRPr sz="1600">
                <a:solidFill>
                  <a:schemeClr val="tx1"/>
                </a:solidFill>
                <a:latin typeface="Canal+" pitchFamily="2" charset="0"/>
              </a:defRPr>
            </a:lvl8pPr>
            <a:lvl9pPr marL="3886200" indent="-228600" algn="ctr" eaLnBrk="0" fontAlgn="base" hangingPunct="0">
              <a:spcBef>
                <a:spcPct val="0"/>
              </a:spcBef>
              <a:spcAft>
                <a:spcPct val="0"/>
              </a:spcAft>
              <a:tabLst>
                <a:tab pos="6464300" algn="r"/>
              </a:tabLst>
              <a:defRPr sz="1600">
                <a:solidFill>
                  <a:schemeClr val="tx1"/>
                </a:solidFill>
                <a:latin typeface="Canal+" pitchFamily="2" charset="0"/>
              </a:defRPr>
            </a:lvl9pPr>
          </a:lstStyle>
          <a:p>
            <a:pPr>
              <a:lnSpc>
                <a:spcPct val="90000"/>
              </a:lnSpc>
              <a:spcBef>
                <a:spcPct val="50000"/>
              </a:spcBef>
            </a:pPr>
            <a:r>
              <a:rPr lang="en-GB" altLang="fr-FR" sz="800" b="1" dirty="0">
                <a:solidFill>
                  <a:srgbClr val="000066"/>
                </a:solidFill>
                <a:latin typeface="Trebuchet MS" panose="020B0603020202020204" pitchFamily="34" charset="0"/>
              </a:rPr>
              <a:t>50 %</a:t>
            </a:r>
          </a:p>
        </p:txBody>
      </p:sp>
      <p:sp>
        <p:nvSpPr>
          <p:cNvPr id="31" name="Text Box 25">
            <a:extLst>
              <a:ext uri="{FF2B5EF4-FFF2-40B4-BE49-F238E27FC236}">
                <a16:creationId xmlns:a16="http://schemas.microsoft.com/office/drawing/2014/main" id="{A3BA35B0-62A8-7D57-D393-0A501BCD190A}"/>
              </a:ext>
            </a:extLst>
          </p:cNvPr>
          <p:cNvSpPr txBox="1">
            <a:spLocks noChangeArrowheads="1"/>
          </p:cNvSpPr>
          <p:nvPr/>
        </p:nvSpPr>
        <p:spPr bwMode="auto">
          <a:xfrm>
            <a:off x="5332784" y="1790573"/>
            <a:ext cx="50482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eaLnBrk="0" hangingPunct="0">
              <a:tabLst>
                <a:tab pos="6464300" algn="r"/>
              </a:tabLst>
              <a:defRPr sz="1600">
                <a:solidFill>
                  <a:schemeClr val="tx1"/>
                </a:solidFill>
                <a:latin typeface="Canal+" pitchFamily="2" charset="0"/>
              </a:defRPr>
            </a:lvl1pPr>
            <a:lvl2pPr marL="742950" indent="-285750" algn="ctr" eaLnBrk="0" hangingPunct="0">
              <a:tabLst>
                <a:tab pos="6464300" algn="r"/>
              </a:tabLst>
              <a:defRPr sz="1600">
                <a:solidFill>
                  <a:schemeClr val="tx1"/>
                </a:solidFill>
                <a:latin typeface="Canal+" pitchFamily="2" charset="0"/>
              </a:defRPr>
            </a:lvl2pPr>
            <a:lvl3pPr marL="1143000" indent="-228600" algn="ctr" eaLnBrk="0" hangingPunct="0">
              <a:tabLst>
                <a:tab pos="6464300" algn="r"/>
              </a:tabLst>
              <a:defRPr sz="1600">
                <a:solidFill>
                  <a:schemeClr val="tx1"/>
                </a:solidFill>
                <a:latin typeface="Canal+" pitchFamily="2" charset="0"/>
              </a:defRPr>
            </a:lvl3pPr>
            <a:lvl4pPr marL="1600200" indent="-228600" algn="ctr" eaLnBrk="0" hangingPunct="0">
              <a:tabLst>
                <a:tab pos="6464300" algn="r"/>
              </a:tabLst>
              <a:defRPr sz="1600">
                <a:solidFill>
                  <a:schemeClr val="tx1"/>
                </a:solidFill>
                <a:latin typeface="Canal+" pitchFamily="2" charset="0"/>
              </a:defRPr>
            </a:lvl4pPr>
            <a:lvl5pPr marL="2057400" indent="-228600" algn="ctr" eaLnBrk="0" hangingPunct="0">
              <a:tabLst>
                <a:tab pos="6464300" algn="r"/>
              </a:tabLst>
              <a:defRPr sz="1600">
                <a:solidFill>
                  <a:schemeClr val="tx1"/>
                </a:solidFill>
                <a:latin typeface="Canal+" pitchFamily="2" charset="0"/>
              </a:defRPr>
            </a:lvl5pPr>
            <a:lvl6pPr marL="2514600" indent="-228600" algn="ctr" eaLnBrk="0" fontAlgn="base" hangingPunct="0">
              <a:spcBef>
                <a:spcPct val="0"/>
              </a:spcBef>
              <a:spcAft>
                <a:spcPct val="0"/>
              </a:spcAft>
              <a:tabLst>
                <a:tab pos="6464300" algn="r"/>
              </a:tabLst>
              <a:defRPr sz="1600">
                <a:solidFill>
                  <a:schemeClr val="tx1"/>
                </a:solidFill>
                <a:latin typeface="Canal+" pitchFamily="2" charset="0"/>
              </a:defRPr>
            </a:lvl6pPr>
            <a:lvl7pPr marL="2971800" indent="-228600" algn="ctr" eaLnBrk="0" fontAlgn="base" hangingPunct="0">
              <a:spcBef>
                <a:spcPct val="0"/>
              </a:spcBef>
              <a:spcAft>
                <a:spcPct val="0"/>
              </a:spcAft>
              <a:tabLst>
                <a:tab pos="6464300" algn="r"/>
              </a:tabLst>
              <a:defRPr sz="1600">
                <a:solidFill>
                  <a:schemeClr val="tx1"/>
                </a:solidFill>
                <a:latin typeface="Canal+" pitchFamily="2" charset="0"/>
              </a:defRPr>
            </a:lvl7pPr>
            <a:lvl8pPr marL="3429000" indent="-228600" algn="ctr" eaLnBrk="0" fontAlgn="base" hangingPunct="0">
              <a:spcBef>
                <a:spcPct val="0"/>
              </a:spcBef>
              <a:spcAft>
                <a:spcPct val="0"/>
              </a:spcAft>
              <a:tabLst>
                <a:tab pos="6464300" algn="r"/>
              </a:tabLst>
              <a:defRPr sz="1600">
                <a:solidFill>
                  <a:schemeClr val="tx1"/>
                </a:solidFill>
                <a:latin typeface="Canal+" pitchFamily="2" charset="0"/>
              </a:defRPr>
            </a:lvl8pPr>
            <a:lvl9pPr marL="3886200" indent="-228600" algn="ctr" eaLnBrk="0" fontAlgn="base" hangingPunct="0">
              <a:spcBef>
                <a:spcPct val="0"/>
              </a:spcBef>
              <a:spcAft>
                <a:spcPct val="0"/>
              </a:spcAft>
              <a:tabLst>
                <a:tab pos="6464300" algn="r"/>
              </a:tabLst>
              <a:defRPr sz="1600">
                <a:solidFill>
                  <a:schemeClr val="tx1"/>
                </a:solidFill>
                <a:latin typeface="Canal+" pitchFamily="2" charset="0"/>
              </a:defRPr>
            </a:lvl9pPr>
          </a:lstStyle>
          <a:p>
            <a:pPr>
              <a:lnSpc>
                <a:spcPct val="90000"/>
              </a:lnSpc>
              <a:spcBef>
                <a:spcPct val="50000"/>
              </a:spcBef>
            </a:pPr>
            <a:r>
              <a:rPr lang="en-GB" altLang="fr-FR" sz="800" b="1" dirty="0">
                <a:solidFill>
                  <a:srgbClr val="000066"/>
                </a:solidFill>
                <a:latin typeface="Trebuchet MS" panose="020B0603020202020204" pitchFamily="34" charset="0"/>
              </a:rPr>
              <a:t>75 %</a:t>
            </a:r>
          </a:p>
        </p:txBody>
      </p:sp>
      <p:sp>
        <p:nvSpPr>
          <p:cNvPr id="32" name="Text Box 24">
            <a:extLst>
              <a:ext uri="{FF2B5EF4-FFF2-40B4-BE49-F238E27FC236}">
                <a16:creationId xmlns:a16="http://schemas.microsoft.com/office/drawing/2014/main" id="{8B1A44EE-AB41-09D1-80ED-B16F86E18B48}"/>
              </a:ext>
            </a:extLst>
          </p:cNvPr>
          <p:cNvSpPr txBox="1">
            <a:spLocks noChangeArrowheads="1"/>
          </p:cNvSpPr>
          <p:nvPr/>
        </p:nvSpPr>
        <p:spPr bwMode="auto">
          <a:xfrm>
            <a:off x="5799490" y="1790573"/>
            <a:ext cx="72072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eaLnBrk="0" hangingPunct="0">
              <a:tabLst>
                <a:tab pos="6464300" algn="r"/>
              </a:tabLst>
              <a:defRPr sz="1600">
                <a:solidFill>
                  <a:schemeClr val="tx1"/>
                </a:solidFill>
                <a:latin typeface="Canal+" pitchFamily="2" charset="0"/>
              </a:defRPr>
            </a:lvl1pPr>
            <a:lvl2pPr marL="742950" indent="-285750" algn="ctr" eaLnBrk="0" hangingPunct="0">
              <a:tabLst>
                <a:tab pos="6464300" algn="r"/>
              </a:tabLst>
              <a:defRPr sz="1600">
                <a:solidFill>
                  <a:schemeClr val="tx1"/>
                </a:solidFill>
                <a:latin typeface="Canal+" pitchFamily="2" charset="0"/>
              </a:defRPr>
            </a:lvl2pPr>
            <a:lvl3pPr marL="1143000" indent="-228600" algn="ctr" eaLnBrk="0" hangingPunct="0">
              <a:tabLst>
                <a:tab pos="6464300" algn="r"/>
              </a:tabLst>
              <a:defRPr sz="1600">
                <a:solidFill>
                  <a:schemeClr val="tx1"/>
                </a:solidFill>
                <a:latin typeface="Canal+" pitchFamily="2" charset="0"/>
              </a:defRPr>
            </a:lvl3pPr>
            <a:lvl4pPr marL="1600200" indent="-228600" algn="ctr" eaLnBrk="0" hangingPunct="0">
              <a:tabLst>
                <a:tab pos="6464300" algn="r"/>
              </a:tabLst>
              <a:defRPr sz="1600">
                <a:solidFill>
                  <a:schemeClr val="tx1"/>
                </a:solidFill>
                <a:latin typeface="Canal+" pitchFamily="2" charset="0"/>
              </a:defRPr>
            </a:lvl4pPr>
            <a:lvl5pPr marL="2057400" indent="-228600" algn="ctr" eaLnBrk="0" hangingPunct="0">
              <a:tabLst>
                <a:tab pos="6464300" algn="r"/>
              </a:tabLst>
              <a:defRPr sz="1600">
                <a:solidFill>
                  <a:schemeClr val="tx1"/>
                </a:solidFill>
                <a:latin typeface="Canal+" pitchFamily="2" charset="0"/>
              </a:defRPr>
            </a:lvl5pPr>
            <a:lvl6pPr marL="2514600" indent="-228600" algn="ctr" eaLnBrk="0" fontAlgn="base" hangingPunct="0">
              <a:spcBef>
                <a:spcPct val="0"/>
              </a:spcBef>
              <a:spcAft>
                <a:spcPct val="0"/>
              </a:spcAft>
              <a:tabLst>
                <a:tab pos="6464300" algn="r"/>
              </a:tabLst>
              <a:defRPr sz="1600">
                <a:solidFill>
                  <a:schemeClr val="tx1"/>
                </a:solidFill>
                <a:latin typeface="Canal+" pitchFamily="2" charset="0"/>
              </a:defRPr>
            </a:lvl6pPr>
            <a:lvl7pPr marL="2971800" indent="-228600" algn="ctr" eaLnBrk="0" fontAlgn="base" hangingPunct="0">
              <a:spcBef>
                <a:spcPct val="0"/>
              </a:spcBef>
              <a:spcAft>
                <a:spcPct val="0"/>
              </a:spcAft>
              <a:tabLst>
                <a:tab pos="6464300" algn="r"/>
              </a:tabLst>
              <a:defRPr sz="1600">
                <a:solidFill>
                  <a:schemeClr val="tx1"/>
                </a:solidFill>
                <a:latin typeface="Canal+" pitchFamily="2" charset="0"/>
              </a:defRPr>
            </a:lvl7pPr>
            <a:lvl8pPr marL="3429000" indent="-228600" algn="ctr" eaLnBrk="0" fontAlgn="base" hangingPunct="0">
              <a:spcBef>
                <a:spcPct val="0"/>
              </a:spcBef>
              <a:spcAft>
                <a:spcPct val="0"/>
              </a:spcAft>
              <a:tabLst>
                <a:tab pos="6464300" algn="r"/>
              </a:tabLst>
              <a:defRPr sz="1600">
                <a:solidFill>
                  <a:schemeClr val="tx1"/>
                </a:solidFill>
                <a:latin typeface="Canal+" pitchFamily="2" charset="0"/>
              </a:defRPr>
            </a:lvl8pPr>
            <a:lvl9pPr marL="3886200" indent="-228600" algn="ctr" eaLnBrk="0" fontAlgn="base" hangingPunct="0">
              <a:spcBef>
                <a:spcPct val="0"/>
              </a:spcBef>
              <a:spcAft>
                <a:spcPct val="0"/>
              </a:spcAft>
              <a:tabLst>
                <a:tab pos="6464300" algn="r"/>
              </a:tabLst>
              <a:defRPr sz="1600">
                <a:solidFill>
                  <a:schemeClr val="tx1"/>
                </a:solidFill>
                <a:latin typeface="Canal+" pitchFamily="2" charset="0"/>
              </a:defRPr>
            </a:lvl9pPr>
          </a:lstStyle>
          <a:p>
            <a:pPr>
              <a:lnSpc>
                <a:spcPct val="90000"/>
              </a:lnSpc>
              <a:spcBef>
                <a:spcPct val="50000"/>
              </a:spcBef>
            </a:pPr>
            <a:r>
              <a:rPr lang="en-GB" altLang="fr-FR" sz="800" b="1" dirty="0">
                <a:solidFill>
                  <a:srgbClr val="000066"/>
                </a:solidFill>
                <a:latin typeface="Trebuchet MS" panose="020B0603020202020204" pitchFamily="34" charset="0"/>
              </a:rPr>
              <a:t>100 %</a:t>
            </a:r>
          </a:p>
        </p:txBody>
      </p:sp>
      <p:sp>
        <p:nvSpPr>
          <p:cNvPr id="33" name="Rectangle 27">
            <a:extLst>
              <a:ext uri="{FF2B5EF4-FFF2-40B4-BE49-F238E27FC236}">
                <a16:creationId xmlns:a16="http://schemas.microsoft.com/office/drawing/2014/main" id="{B23C82F5-D00C-008C-70FB-D0AC77F27727}"/>
              </a:ext>
            </a:extLst>
          </p:cNvPr>
          <p:cNvSpPr>
            <a:spLocks noChangeArrowheads="1"/>
          </p:cNvSpPr>
          <p:nvPr/>
        </p:nvSpPr>
        <p:spPr bwMode="auto">
          <a:xfrm>
            <a:off x="6271869" y="1950553"/>
            <a:ext cx="1249362" cy="342900"/>
          </a:xfrm>
          <a:prstGeom prst="rect">
            <a:avLst/>
          </a:prstGeom>
          <a:solidFill>
            <a:schemeClr val="bg1"/>
          </a:solidFill>
          <a:ln w="3175">
            <a:solidFill>
              <a:schemeClr val="accent2"/>
            </a:solidFill>
            <a:miter lim="800000"/>
            <a:headEnd/>
            <a:tailEnd/>
          </a:ln>
        </p:spPr>
        <p:txBody>
          <a:bodyPr lIns="71438" tIns="71438" rIns="71438" bIns="71438" anchor="ct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eaLnBrk="1" hangingPunct="1">
              <a:spcBef>
                <a:spcPct val="20000"/>
              </a:spcBef>
            </a:pPr>
            <a:r>
              <a:rPr lang="fr-FR" altLang="fr-FR" sz="1200" dirty="0">
                <a:latin typeface="Trebuchet MS" panose="020B0603020202020204" pitchFamily="34" charset="0"/>
              </a:rPr>
              <a:t>Statut : </a:t>
            </a:r>
          </a:p>
        </p:txBody>
      </p:sp>
      <p:sp>
        <p:nvSpPr>
          <p:cNvPr id="34" name="Rectangle 11">
            <a:extLst>
              <a:ext uri="{FF2B5EF4-FFF2-40B4-BE49-F238E27FC236}">
                <a16:creationId xmlns:a16="http://schemas.microsoft.com/office/drawing/2014/main" id="{7620DB68-E2F2-43EB-6BD3-40A99300BA94}"/>
              </a:ext>
            </a:extLst>
          </p:cNvPr>
          <p:cNvSpPr>
            <a:spLocks noChangeArrowheads="1"/>
          </p:cNvSpPr>
          <p:nvPr/>
        </p:nvSpPr>
        <p:spPr bwMode="auto">
          <a:xfrm>
            <a:off x="7679627" y="1816551"/>
            <a:ext cx="4081144" cy="574675"/>
          </a:xfrm>
          <a:prstGeom prst="rect">
            <a:avLst/>
          </a:prstGeom>
          <a:solidFill>
            <a:schemeClr val="bg1"/>
          </a:solidFill>
          <a:ln w="12700">
            <a:solidFill>
              <a:schemeClr val="tx1"/>
            </a:solidFill>
            <a:miter lim="800000"/>
            <a:headEnd/>
            <a:tailEnd/>
          </a:ln>
        </p:spPr>
        <p:txBody>
          <a:bodyPr lIns="72000" tIns="72000" rIns="72000" bIns="72000"/>
          <a:lstStyle>
            <a:lvl1pPr marL="101600" indent="-101600"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gn="l">
              <a:lnSpc>
                <a:spcPct val="90000"/>
              </a:lnSpc>
            </a:pPr>
            <a:r>
              <a:rPr lang="fr-FR" altLang="fr-FR" sz="1100" dirty="0">
                <a:latin typeface="Trebuchet MS" panose="020B0603020202020204" pitchFamily="34" charset="0"/>
              </a:rPr>
              <a:t>Responsable : AÏCHATOU </a:t>
            </a:r>
            <a:r>
              <a:rPr lang="fr-FR" altLang="fr-FR" sz="1100" dirty="0" err="1">
                <a:latin typeface="Trebuchet MS" panose="020B0603020202020204" pitchFamily="34" charset="0"/>
              </a:rPr>
              <a:t>Laree</a:t>
            </a:r>
            <a:r>
              <a:rPr lang="fr-FR" altLang="fr-FR" sz="1100" dirty="0">
                <a:latin typeface="Trebuchet MS" panose="020B0603020202020204" pitchFamily="34" charset="0"/>
              </a:rPr>
              <a:t>, RIGOGNE Florian et PARMENTIER Lisa</a:t>
            </a:r>
          </a:p>
        </p:txBody>
      </p:sp>
      <p:sp>
        <p:nvSpPr>
          <p:cNvPr id="35" name="Rectangle 5">
            <a:extLst>
              <a:ext uri="{FF2B5EF4-FFF2-40B4-BE49-F238E27FC236}">
                <a16:creationId xmlns:a16="http://schemas.microsoft.com/office/drawing/2014/main" id="{14165976-9246-5A98-5C51-E433A78D4E9F}"/>
              </a:ext>
            </a:extLst>
          </p:cNvPr>
          <p:cNvSpPr>
            <a:spLocks noChangeArrowheads="1"/>
          </p:cNvSpPr>
          <p:nvPr/>
        </p:nvSpPr>
        <p:spPr bwMode="auto">
          <a:xfrm>
            <a:off x="1038669" y="2451277"/>
            <a:ext cx="5666540" cy="244475"/>
          </a:xfrm>
          <a:prstGeom prst="rect">
            <a:avLst/>
          </a:prstGeom>
          <a:solidFill>
            <a:schemeClr val="accent1"/>
          </a:solidFill>
          <a:ln w="12700">
            <a:solidFill>
              <a:schemeClr val="tx1"/>
            </a:solidFill>
            <a:miter lim="800000"/>
            <a:headEnd/>
            <a:tailEnd/>
          </a:ln>
          <a:effectLst/>
        </p:spPr>
        <p:txBody>
          <a:bodyPr wrap="none" anchor="ctr"/>
          <a:lstStyle/>
          <a:p>
            <a:pPr eaLnBrk="0" hangingPunct="0">
              <a:lnSpc>
                <a:spcPct val="90000"/>
              </a:lnSpc>
              <a:defRPr/>
            </a:pPr>
            <a:r>
              <a:rPr lang="fr-FR" sz="1100" b="1" dirty="0">
                <a:latin typeface="Trebuchet MS" panose="020B0603020202020204" pitchFamily="34" charset="0"/>
              </a:rPr>
              <a:t>Actions réalisées depuis le dernier rapport</a:t>
            </a:r>
          </a:p>
        </p:txBody>
      </p:sp>
      <p:sp>
        <p:nvSpPr>
          <p:cNvPr id="37" name="Rectangle 4">
            <a:extLst>
              <a:ext uri="{FF2B5EF4-FFF2-40B4-BE49-F238E27FC236}">
                <a16:creationId xmlns:a16="http://schemas.microsoft.com/office/drawing/2014/main" id="{9277B4E3-BEC7-7A82-1643-B453FC79CFD9}"/>
              </a:ext>
            </a:extLst>
          </p:cNvPr>
          <p:cNvSpPr>
            <a:spLocks noChangeArrowheads="1"/>
          </p:cNvSpPr>
          <p:nvPr/>
        </p:nvSpPr>
        <p:spPr bwMode="auto">
          <a:xfrm>
            <a:off x="1038669" y="2764572"/>
            <a:ext cx="5666540" cy="2401888"/>
          </a:xfrm>
          <a:prstGeom prst="rect">
            <a:avLst/>
          </a:prstGeom>
          <a:solidFill>
            <a:schemeClr val="bg1"/>
          </a:solidFill>
          <a:ln w="12700">
            <a:solidFill>
              <a:schemeClr val="tx1"/>
            </a:solidFill>
            <a:miter lim="800000"/>
            <a:headEnd/>
            <a:tailEnd/>
          </a:ln>
        </p:spPr>
        <p:txBody>
          <a:bodyPr lIns="92075" tIns="46038" rIns="92075" bIns="46038"/>
          <a:lstStyle>
            <a:lvl1pPr marL="101600" indent="-101600"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marL="0" indent="0" algn="l">
              <a:lnSpc>
                <a:spcPct val="90000"/>
              </a:lnSpc>
              <a:spcBef>
                <a:spcPct val="20000"/>
              </a:spcBef>
              <a:buClr>
                <a:srgbClr val="FF9900"/>
              </a:buClr>
              <a:buFont typeface="Arial" pitchFamily="34" charset="0"/>
              <a:buChar char="•"/>
            </a:pPr>
            <a:endParaRPr lang="fr-FR" altLang="fr-FR" sz="1100" dirty="0">
              <a:latin typeface="Arial" panose="020B0604020202020204" pitchFamily="34" charset="0"/>
            </a:endParaRPr>
          </a:p>
          <a:p>
            <a:pPr algn="l">
              <a:lnSpc>
                <a:spcPct val="90000"/>
              </a:lnSpc>
              <a:spcBef>
                <a:spcPct val="20000"/>
              </a:spcBef>
              <a:buClr>
                <a:srgbClr val="FF9900"/>
              </a:buClr>
              <a:buFont typeface="Arial" pitchFamily="34" charset="0"/>
              <a:buChar char="•"/>
            </a:pPr>
            <a:endParaRPr lang="fr-FR" altLang="fr-FR" sz="1100" dirty="0">
              <a:latin typeface="Arial" panose="020B0604020202020204" pitchFamily="34" charset="0"/>
            </a:endParaRPr>
          </a:p>
          <a:p>
            <a:pPr algn="l">
              <a:lnSpc>
                <a:spcPct val="90000"/>
              </a:lnSpc>
              <a:spcBef>
                <a:spcPct val="20000"/>
              </a:spcBef>
              <a:buClr>
                <a:srgbClr val="FF9900"/>
              </a:buClr>
              <a:buFont typeface="Arial" pitchFamily="34" charset="0"/>
              <a:buChar char="•"/>
            </a:pPr>
            <a:endParaRPr lang="fr-FR" altLang="fr-FR" sz="1100" dirty="0">
              <a:latin typeface="Arial" panose="020B0604020202020204" pitchFamily="34" charset="0"/>
            </a:endParaRPr>
          </a:p>
        </p:txBody>
      </p:sp>
      <p:sp>
        <p:nvSpPr>
          <p:cNvPr id="38" name="Rectangle 7">
            <a:extLst>
              <a:ext uri="{FF2B5EF4-FFF2-40B4-BE49-F238E27FC236}">
                <a16:creationId xmlns:a16="http://schemas.microsoft.com/office/drawing/2014/main" id="{5E25C4F4-0F16-AB20-4543-AB4204018E8B}"/>
              </a:ext>
            </a:extLst>
          </p:cNvPr>
          <p:cNvSpPr>
            <a:spLocks noChangeArrowheads="1"/>
          </p:cNvSpPr>
          <p:nvPr/>
        </p:nvSpPr>
        <p:spPr bwMode="auto">
          <a:xfrm>
            <a:off x="1038280" y="5209425"/>
            <a:ext cx="5666540" cy="247650"/>
          </a:xfrm>
          <a:prstGeom prst="rect">
            <a:avLst/>
          </a:prstGeom>
          <a:solidFill>
            <a:schemeClr val="accent1"/>
          </a:solidFill>
          <a:ln w="12700">
            <a:solidFill>
              <a:schemeClr val="tx1"/>
            </a:solidFill>
            <a:miter lim="800000"/>
            <a:headEnd/>
            <a:tailEnd/>
          </a:ln>
          <a:effectLst/>
        </p:spPr>
        <p:txBody>
          <a:bodyPr wrap="none" anchor="ctr"/>
          <a:lstStyle/>
          <a:p>
            <a:pPr eaLnBrk="0" hangingPunct="0">
              <a:lnSpc>
                <a:spcPct val="90000"/>
              </a:lnSpc>
              <a:defRPr/>
            </a:pPr>
            <a:r>
              <a:rPr lang="fr-FR" sz="1100" b="1" dirty="0">
                <a:latin typeface="Trebuchet MS" panose="020B0603020202020204" pitchFamily="34" charset="0"/>
              </a:rPr>
              <a:t>Difficultés/risques identifiés </a:t>
            </a:r>
          </a:p>
        </p:txBody>
      </p:sp>
      <p:sp>
        <p:nvSpPr>
          <p:cNvPr id="39" name="Rectangle 6">
            <a:extLst>
              <a:ext uri="{FF2B5EF4-FFF2-40B4-BE49-F238E27FC236}">
                <a16:creationId xmlns:a16="http://schemas.microsoft.com/office/drawing/2014/main" id="{4AB91F0D-C163-0267-9E23-050EF5F61BEB}"/>
              </a:ext>
            </a:extLst>
          </p:cNvPr>
          <p:cNvSpPr>
            <a:spLocks noChangeArrowheads="1"/>
          </p:cNvSpPr>
          <p:nvPr/>
        </p:nvSpPr>
        <p:spPr bwMode="auto">
          <a:xfrm>
            <a:off x="1038280" y="5523998"/>
            <a:ext cx="5666540" cy="914812"/>
          </a:xfrm>
          <a:prstGeom prst="rect">
            <a:avLst/>
          </a:prstGeom>
          <a:solidFill>
            <a:schemeClr val="bg1"/>
          </a:solidFill>
          <a:ln w="12700">
            <a:solidFill>
              <a:schemeClr val="tx1"/>
            </a:solidFill>
            <a:miter lim="800000"/>
            <a:headEnd/>
            <a:tailEnd/>
          </a:ln>
        </p:spPr>
        <p:txBody>
          <a:bodyPr lIns="92075" tIns="46038" rIns="92075" bIns="46038"/>
          <a:lstStyle>
            <a:lvl1pPr marL="101600" indent="-101600"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gn="l">
              <a:lnSpc>
                <a:spcPct val="90000"/>
              </a:lnSpc>
              <a:spcBef>
                <a:spcPct val="20000"/>
              </a:spcBef>
              <a:buClr>
                <a:srgbClr val="FF9900"/>
              </a:buClr>
              <a:buFont typeface="Wingdings" panose="05000000000000000000" pitchFamily="2" charset="2"/>
              <a:buChar char="§"/>
            </a:pPr>
            <a:r>
              <a:rPr lang="fr-FR" altLang="fr-FR" dirty="0">
                <a:latin typeface="Trebuchet MS" panose="020B0603020202020204" pitchFamily="34" charset="0"/>
              </a:rPr>
              <a:t>Difficulté : Une surcharge de tâche à cette période</a:t>
            </a:r>
          </a:p>
          <a:p>
            <a:pPr algn="l">
              <a:lnSpc>
                <a:spcPct val="90000"/>
              </a:lnSpc>
              <a:spcBef>
                <a:spcPct val="20000"/>
              </a:spcBef>
              <a:buClr>
                <a:srgbClr val="FF9900"/>
              </a:buClr>
              <a:buFont typeface="Wingdings" panose="05000000000000000000" pitchFamily="2" charset="2"/>
              <a:buChar char="§"/>
            </a:pPr>
            <a:r>
              <a:rPr lang="fr-FR" altLang="fr-FR" dirty="0">
                <a:latin typeface="Trebuchet MS" panose="020B0603020202020204" pitchFamily="34" charset="0"/>
              </a:rPr>
              <a:t>Risques : retard dans la livraison</a:t>
            </a:r>
          </a:p>
        </p:txBody>
      </p:sp>
      <p:sp>
        <p:nvSpPr>
          <p:cNvPr id="40" name="Rectangle 9">
            <a:extLst>
              <a:ext uri="{FF2B5EF4-FFF2-40B4-BE49-F238E27FC236}">
                <a16:creationId xmlns:a16="http://schemas.microsoft.com/office/drawing/2014/main" id="{97DC612A-B1BE-D770-2546-78C57D8D105D}"/>
              </a:ext>
            </a:extLst>
          </p:cNvPr>
          <p:cNvSpPr>
            <a:spLocks noChangeArrowheads="1"/>
          </p:cNvSpPr>
          <p:nvPr/>
        </p:nvSpPr>
        <p:spPr bwMode="auto">
          <a:xfrm>
            <a:off x="6799634" y="2450932"/>
            <a:ext cx="2402731" cy="244475"/>
          </a:xfrm>
          <a:prstGeom prst="rect">
            <a:avLst/>
          </a:prstGeom>
          <a:solidFill>
            <a:schemeClr val="accent1"/>
          </a:solidFill>
          <a:ln w="12700">
            <a:solidFill>
              <a:schemeClr val="tx1"/>
            </a:solidFill>
            <a:miter lim="800000"/>
            <a:headEnd/>
            <a:tailEnd/>
          </a:ln>
          <a:effectLst/>
        </p:spPr>
        <p:txBody>
          <a:bodyPr wrap="none" anchor="ctr"/>
          <a:lstStyle/>
          <a:p>
            <a:pPr eaLnBrk="0" hangingPunct="0">
              <a:lnSpc>
                <a:spcPct val="90000"/>
              </a:lnSpc>
              <a:defRPr/>
            </a:pPr>
            <a:r>
              <a:rPr lang="fr-FR" sz="1100" b="1" dirty="0">
                <a:latin typeface="Trebuchet MS" panose="020B0603020202020204" pitchFamily="34" charset="0"/>
              </a:rPr>
              <a:t>Actions</a:t>
            </a:r>
          </a:p>
        </p:txBody>
      </p:sp>
      <p:sp>
        <p:nvSpPr>
          <p:cNvPr id="41" name="Rectangle 8">
            <a:extLst>
              <a:ext uri="{FF2B5EF4-FFF2-40B4-BE49-F238E27FC236}">
                <a16:creationId xmlns:a16="http://schemas.microsoft.com/office/drawing/2014/main" id="{EA964907-5DD9-39E9-B7E5-1AB4E547BCD5}"/>
              </a:ext>
            </a:extLst>
          </p:cNvPr>
          <p:cNvSpPr>
            <a:spLocks noChangeArrowheads="1"/>
          </p:cNvSpPr>
          <p:nvPr/>
        </p:nvSpPr>
        <p:spPr bwMode="auto">
          <a:xfrm>
            <a:off x="6799634" y="2766954"/>
            <a:ext cx="2412461" cy="2397125"/>
          </a:xfrm>
          <a:prstGeom prst="rect">
            <a:avLst/>
          </a:prstGeom>
          <a:solidFill>
            <a:schemeClr val="bg1"/>
          </a:solidFill>
          <a:ln w="12700">
            <a:solidFill>
              <a:schemeClr val="tx1"/>
            </a:solidFill>
            <a:miter lim="800000"/>
            <a:headEnd/>
            <a:tailEnd/>
          </a:ln>
        </p:spPr>
        <p:txBody>
          <a:bodyPr lIns="92075" tIns="46038" rIns="92075" bIns="46038"/>
          <a:lstStyle>
            <a:lvl1pPr marL="101600" indent="-101600"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gn="l">
              <a:lnSpc>
                <a:spcPct val="90000"/>
              </a:lnSpc>
              <a:spcBef>
                <a:spcPct val="20000"/>
              </a:spcBef>
              <a:buClr>
                <a:srgbClr val="FF9900"/>
              </a:buClr>
              <a:buFont typeface="Wingdings" panose="05000000000000000000" pitchFamily="2" charset="2"/>
              <a:buChar char="§"/>
            </a:pPr>
            <a:endParaRPr lang="fr-FR" altLang="fr-FR" sz="1100">
              <a:latin typeface="Arial" panose="020B0604020202020204" pitchFamily="34" charset="0"/>
            </a:endParaRPr>
          </a:p>
          <a:p>
            <a:pPr algn="l">
              <a:lnSpc>
                <a:spcPct val="90000"/>
              </a:lnSpc>
              <a:spcBef>
                <a:spcPct val="20000"/>
              </a:spcBef>
              <a:buClr>
                <a:srgbClr val="FF9900"/>
              </a:buClr>
              <a:buFont typeface="Wingdings" panose="05000000000000000000" pitchFamily="2" charset="2"/>
              <a:buChar char="§"/>
            </a:pPr>
            <a:endParaRPr lang="fr-FR" altLang="fr-FR" sz="1100">
              <a:latin typeface="Arial" panose="020B0604020202020204" pitchFamily="34" charset="0"/>
              <a:cs typeface="Arial" panose="020B0604020202020204" pitchFamily="34" charset="0"/>
            </a:endParaRPr>
          </a:p>
        </p:txBody>
      </p:sp>
      <p:sp>
        <p:nvSpPr>
          <p:cNvPr id="42" name="Rectangle 19">
            <a:extLst>
              <a:ext uri="{FF2B5EF4-FFF2-40B4-BE49-F238E27FC236}">
                <a16:creationId xmlns:a16="http://schemas.microsoft.com/office/drawing/2014/main" id="{150D18AE-5464-78AF-E7D2-44CDEC71F801}"/>
              </a:ext>
            </a:extLst>
          </p:cNvPr>
          <p:cNvSpPr>
            <a:spLocks noChangeArrowheads="1"/>
          </p:cNvSpPr>
          <p:nvPr/>
        </p:nvSpPr>
        <p:spPr bwMode="auto">
          <a:xfrm>
            <a:off x="6799635" y="5228118"/>
            <a:ext cx="4980592" cy="247650"/>
          </a:xfrm>
          <a:prstGeom prst="rect">
            <a:avLst/>
          </a:prstGeom>
          <a:solidFill>
            <a:schemeClr val="accent1"/>
          </a:solidFill>
          <a:ln w="12700">
            <a:solidFill>
              <a:schemeClr val="tx1"/>
            </a:solidFill>
            <a:miter lim="800000"/>
            <a:headEnd/>
            <a:tailEnd/>
          </a:ln>
          <a:effectLst/>
        </p:spPr>
        <p:txBody>
          <a:bodyPr wrap="none" anchor="ctr"/>
          <a:lstStyle/>
          <a:p>
            <a:pPr eaLnBrk="0" hangingPunct="0">
              <a:lnSpc>
                <a:spcPct val="90000"/>
              </a:lnSpc>
              <a:defRPr/>
            </a:pPr>
            <a:r>
              <a:rPr lang="fr-FR" sz="1100" b="1" dirty="0">
                <a:latin typeface="Trebuchet MS" panose="020B0603020202020204" pitchFamily="34" charset="0"/>
              </a:rPr>
              <a:t>Décisions à prendre</a:t>
            </a:r>
          </a:p>
        </p:txBody>
      </p:sp>
      <p:sp>
        <p:nvSpPr>
          <p:cNvPr id="44" name="Rectangle 6">
            <a:extLst>
              <a:ext uri="{FF2B5EF4-FFF2-40B4-BE49-F238E27FC236}">
                <a16:creationId xmlns:a16="http://schemas.microsoft.com/office/drawing/2014/main" id="{6E25BE77-51B0-F4AC-085E-6965FED4B0B5}"/>
              </a:ext>
            </a:extLst>
          </p:cNvPr>
          <p:cNvSpPr>
            <a:spLocks noChangeArrowheads="1"/>
          </p:cNvSpPr>
          <p:nvPr/>
        </p:nvSpPr>
        <p:spPr bwMode="auto">
          <a:xfrm>
            <a:off x="6799634" y="5523998"/>
            <a:ext cx="4980592" cy="914812"/>
          </a:xfrm>
          <a:prstGeom prst="rect">
            <a:avLst/>
          </a:prstGeom>
          <a:solidFill>
            <a:schemeClr val="bg1"/>
          </a:solidFill>
          <a:ln w="12700">
            <a:solidFill>
              <a:schemeClr val="tx1"/>
            </a:solidFill>
            <a:miter lim="800000"/>
            <a:headEnd/>
            <a:tailEnd/>
          </a:ln>
        </p:spPr>
        <p:txBody>
          <a:bodyPr lIns="92075" tIns="46038" rIns="92075" bIns="46038"/>
          <a:lstStyle>
            <a:lvl1pPr marL="101600" indent="-101600"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gn="l">
              <a:lnSpc>
                <a:spcPct val="90000"/>
              </a:lnSpc>
              <a:spcBef>
                <a:spcPct val="20000"/>
              </a:spcBef>
              <a:buClr>
                <a:srgbClr val="FF9900"/>
              </a:buClr>
              <a:buFont typeface="Wingdings" panose="05000000000000000000" pitchFamily="2" charset="2"/>
              <a:buChar char="§"/>
            </a:pPr>
            <a:r>
              <a:rPr lang="fr-FR" altLang="fr-FR" dirty="0">
                <a:latin typeface="Trebuchet MS" panose="020B0603020202020204" pitchFamily="34" charset="0"/>
              </a:rPr>
              <a:t>Du au retard il a fallu ajuster le planning et augmenter la charge de travail</a:t>
            </a:r>
          </a:p>
        </p:txBody>
      </p:sp>
      <p:sp>
        <p:nvSpPr>
          <p:cNvPr id="45" name="Rectangle 13">
            <a:extLst>
              <a:ext uri="{FF2B5EF4-FFF2-40B4-BE49-F238E27FC236}">
                <a16:creationId xmlns:a16="http://schemas.microsoft.com/office/drawing/2014/main" id="{146AE490-1F74-7546-E13C-38001E75A8EB}"/>
              </a:ext>
            </a:extLst>
          </p:cNvPr>
          <p:cNvSpPr>
            <a:spLocks noChangeArrowheads="1"/>
          </p:cNvSpPr>
          <p:nvPr/>
        </p:nvSpPr>
        <p:spPr bwMode="auto">
          <a:xfrm>
            <a:off x="9319098" y="2450932"/>
            <a:ext cx="1254537" cy="244475"/>
          </a:xfrm>
          <a:prstGeom prst="rect">
            <a:avLst/>
          </a:prstGeom>
          <a:solidFill>
            <a:schemeClr val="accent1"/>
          </a:solidFill>
          <a:ln w="12700">
            <a:solidFill>
              <a:schemeClr val="tx1"/>
            </a:solidFill>
            <a:miter lim="800000"/>
            <a:headEnd/>
            <a:tailEnd/>
          </a:ln>
          <a:effectLst/>
        </p:spPr>
        <p:txBody>
          <a:bodyPr wrap="none" anchor="ctr"/>
          <a:lstStyle/>
          <a:p>
            <a:pPr eaLnBrk="0" hangingPunct="0">
              <a:lnSpc>
                <a:spcPct val="90000"/>
              </a:lnSpc>
              <a:defRPr/>
            </a:pPr>
            <a:r>
              <a:rPr lang="fr-FR" sz="1100" b="1" dirty="0">
                <a:latin typeface="Trebuchet MS" panose="020B0603020202020204" pitchFamily="34" charset="0"/>
              </a:rPr>
              <a:t>Qui</a:t>
            </a:r>
          </a:p>
        </p:txBody>
      </p:sp>
      <p:sp>
        <p:nvSpPr>
          <p:cNvPr id="46" name="Rectangle 15">
            <a:extLst>
              <a:ext uri="{FF2B5EF4-FFF2-40B4-BE49-F238E27FC236}">
                <a16:creationId xmlns:a16="http://schemas.microsoft.com/office/drawing/2014/main" id="{DEAA571A-0B56-886E-56B4-7196481197D5}"/>
              </a:ext>
            </a:extLst>
          </p:cNvPr>
          <p:cNvSpPr>
            <a:spLocks noChangeArrowheads="1"/>
          </p:cNvSpPr>
          <p:nvPr/>
        </p:nvSpPr>
        <p:spPr bwMode="auto">
          <a:xfrm>
            <a:off x="9348281" y="2757825"/>
            <a:ext cx="1225354" cy="2395537"/>
          </a:xfrm>
          <a:prstGeom prst="rect">
            <a:avLst/>
          </a:prstGeom>
          <a:solidFill>
            <a:schemeClr val="bg1"/>
          </a:solidFill>
          <a:ln w="12700">
            <a:solidFill>
              <a:schemeClr val="tx1"/>
            </a:solidFill>
            <a:miter lim="800000"/>
            <a:headEnd/>
            <a:tailEnd/>
          </a:ln>
        </p:spPr>
        <p:txBody>
          <a:bodyPr lIns="0" tIns="46038" rIns="0" bIns="46038"/>
          <a:lstStyle>
            <a:lvl1pPr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gn="l" eaLnBrk="1" hangingPunct="1"/>
            <a:endParaRPr lang="fr-FR" altLang="fr-FR" sz="1100" dirty="0">
              <a:latin typeface="Arial Narrow" panose="020B0606020202030204" pitchFamily="34" charset="0"/>
            </a:endParaRPr>
          </a:p>
          <a:p>
            <a:pPr algn="l" eaLnBrk="1" hangingPunct="1"/>
            <a:endParaRPr lang="fr-FR" altLang="fr-FR" sz="1100" dirty="0">
              <a:latin typeface="Arial Narrow" panose="020B0606020202030204" pitchFamily="34" charset="0"/>
            </a:endParaRPr>
          </a:p>
          <a:p>
            <a:pPr algn="l" eaLnBrk="1" hangingPunct="1"/>
            <a:endParaRPr lang="fr-FR" altLang="fr-FR" sz="1100" dirty="0">
              <a:latin typeface="Arial Narrow" panose="020B0606020202030204" pitchFamily="34" charset="0"/>
            </a:endParaRPr>
          </a:p>
        </p:txBody>
      </p:sp>
      <p:sp>
        <p:nvSpPr>
          <p:cNvPr id="47" name="Rectangle 14">
            <a:extLst>
              <a:ext uri="{FF2B5EF4-FFF2-40B4-BE49-F238E27FC236}">
                <a16:creationId xmlns:a16="http://schemas.microsoft.com/office/drawing/2014/main" id="{EFDBDA10-42B5-8EA3-476C-A983363A7179}"/>
              </a:ext>
            </a:extLst>
          </p:cNvPr>
          <p:cNvSpPr>
            <a:spLocks noChangeArrowheads="1"/>
          </p:cNvSpPr>
          <p:nvPr/>
        </p:nvSpPr>
        <p:spPr bwMode="auto">
          <a:xfrm>
            <a:off x="10661546" y="2448981"/>
            <a:ext cx="1118680" cy="244475"/>
          </a:xfrm>
          <a:prstGeom prst="rect">
            <a:avLst/>
          </a:prstGeom>
          <a:solidFill>
            <a:schemeClr val="accent1"/>
          </a:solidFill>
          <a:ln w="12700">
            <a:solidFill>
              <a:schemeClr val="tx1"/>
            </a:solidFill>
            <a:miter lim="800000"/>
            <a:headEnd/>
            <a:tailEnd/>
          </a:ln>
          <a:effectLst/>
        </p:spPr>
        <p:txBody>
          <a:bodyPr wrap="none" lIns="18000" anchor="ctr"/>
          <a:lstStyle/>
          <a:p>
            <a:pPr eaLnBrk="0" hangingPunct="0">
              <a:lnSpc>
                <a:spcPct val="90000"/>
              </a:lnSpc>
              <a:defRPr/>
            </a:pPr>
            <a:r>
              <a:rPr lang="fr-FR" sz="1100" b="1" dirty="0">
                <a:latin typeface="Trebuchet MS" panose="020B0603020202020204" pitchFamily="34" charset="0"/>
              </a:rPr>
              <a:t>Quand</a:t>
            </a:r>
          </a:p>
        </p:txBody>
      </p:sp>
      <p:sp>
        <p:nvSpPr>
          <p:cNvPr id="48" name="Rectangle 16">
            <a:extLst>
              <a:ext uri="{FF2B5EF4-FFF2-40B4-BE49-F238E27FC236}">
                <a16:creationId xmlns:a16="http://schemas.microsoft.com/office/drawing/2014/main" id="{DCCFC3A4-B7B6-BA6E-94A0-3F801972041E}"/>
              </a:ext>
            </a:extLst>
          </p:cNvPr>
          <p:cNvSpPr>
            <a:spLocks noChangeArrowheads="1"/>
          </p:cNvSpPr>
          <p:nvPr/>
        </p:nvSpPr>
        <p:spPr bwMode="auto">
          <a:xfrm>
            <a:off x="10661546" y="2758034"/>
            <a:ext cx="1118680" cy="2382837"/>
          </a:xfrm>
          <a:prstGeom prst="rect">
            <a:avLst/>
          </a:prstGeom>
          <a:solidFill>
            <a:schemeClr val="bg1"/>
          </a:solidFill>
          <a:ln w="12700">
            <a:solidFill>
              <a:schemeClr val="tx1"/>
            </a:solidFill>
            <a:miter lim="800000"/>
            <a:headEnd/>
            <a:tailEnd/>
          </a:ln>
        </p:spPr>
        <p:txBody>
          <a:bodyPr lIns="0" tIns="46038" rIns="0" bIns="46038"/>
          <a:lstStyle>
            <a:lvl1pPr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nSpc>
                <a:spcPct val="90000"/>
              </a:lnSpc>
              <a:spcBef>
                <a:spcPct val="20000"/>
              </a:spcBef>
            </a:pPr>
            <a:r>
              <a:rPr lang="fr-FR" altLang="fr-FR" sz="1100" dirty="0">
                <a:latin typeface="Trebuchet MS" panose="020B0603020202020204" pitchFamily="34" charset="0"/>
              </a:rPr>
              <a:t>Début : 01/03/2024</a:t>
            </a:r>
          </a:p>
          <a:p>
            <a:pPr>
              <a:lnSpc>
                <a:spcPct val="90000"/>
              </a:lnSpc>
              <a:spcBef>
                <a:spcPct val="20000"/>
              </a:spcBef>
            </a:pPr>
            <a:r>
              <a:rPr lang="fr-FR" altLang="fr-FR" sz="1100" dirty="0">
                <a:latin typeface="Trebuchet MS" panose="020B0603020202020204" pitchFamily="34" charset="0"/>
              </a:rPr>
              <a:t>Date de livraison prévu le : 05/03/2024</a:t>
            </a:r>
          </a:p>
          <a:p>
            <a:pPr>
              <a:lnSpc>
                <a:spcPct val="90000"/>
              </a:lnSpc>
              <a:spcBef>
                <a:spcPct val="20000"/>
              </a:spcBef>
            </a:pPr>
            <a:endParaRPr lang="fr-FR" altLang="fr-FR" sz="1100" dirty="0">
              <a:latin typeface="Arial Narrow" panose="020B0606020202030204" pitchFamily="34" charset="0"/>
            </a:endParaRPr>
          </a:p>
        </p:txBody>
      </p:sp>
      <p:sp>
        <p:nvSpPr>
          <p:cNvPr id="36" name="ZoneTexte 35"/>
          <p:cNvSpPr txBox="1"/>
          <p:nvPr/>
        </p:nvSpPr>
        <p:spPr>
          <a:xfrm>
            <a:off x="1062120" y="2749748"/>
            <a:ext cx="4737370" cy="338554"/>
          </a:xfrm>
          <a:prstGeom prst="rect">
            <a:avLst/>
          </a:prstGeom>
          <a:noFill/>
        </p:spPr>
        <p:txBody>
          <a:bodyPr wrap="square" rtlCol="0">
            <a:spAutoFit/>
          </a:bodyPr>
          <a:lstStyle/>
          <a:p>
            <a:pPr>
              <a:buFont typeface="Arial" pitchFamily="34" charset="0"/>
              <a:buChar char="•"/>
            </a:pPr>
            <a:r>
              <a:rPr lang="fr-FR" sz="1600" dirty="0">
                <a:solidFill>
                  <a:srgbClr val="FFC000"/>
                </a:solidFill>
                <a:latin typeface="Trebuchet MS" panose="020B0603020202020204" pitchFamily="34" charset="0"/>
              </a:rPr>
              <a:t> </a:t>
            </a:r>
            <a:r>
              <a:rPr lang="fr-FR" sz="1600" dirty="0">
                <a:latin typeface="Trebuchet MS" panose="020B0603020202020204" pitchFamily="34" charset="0"/>
              </a:rPr>
              <a:t>Chantier en cour de réalisation</a:t>
            </a:r>
          </a:p>
        </p:txBody>
      </p:sp>
      <p:sp>
        <p:nvSpPr>
          <p:cNvPr id="52" name="ZoneTexte 51"/>
          <p:cNvSpPr txBox="1"/>
          <p:nvPr/>
        </p:nvSpPr>
        <p:spPr>
          <a:xfrm>
            <a:off x="6896550" y="2801431"/>
            <a:ext cx="2227634" cy="2308324"/>
          </a:xfrm>
          <a:prstGeom prst="rect">
            <a:avLst/>
          </a:prstGeom>
          <a:noFill/>
        </p:spPr>
        <p:txBody>
          <a:bodyPr wrap="square" rtlCol="0">
            <a:spAutoFit/>
          </a:bodyPr>
          <a:lstStyle/>
          <a:p>
            <a:pPr>
              <a:buFont typeface="Arial" pitchFamily="34" charset="0"/>
              <a:buChar char="•"/>
            </a:pPr>
            <a:r>
              <a:rPr lang="fr-FR" sz="1200" dirty="0">
                <a:solidFill>
                  <a:srgbClr val="FFC000"/>
                </a:solidFill>
                <a:latin typeface="Trebuchet MS" panose="020B0603020202020204" pitchFamily="34" charset="0"/>
              </a:rPr>
              <a:t>  </a:t>
            </a:r>
            <a:r>
              <a:rPr lang="fr-FR" sz="1200" dirty="0">
                <a:latin typeface="Trebuchet MS" panose="020B0603020202020204" pitchFamily="34" charset="0"/>
              </a:rPr>
              <a:t>Analyse des processus métier actuels </a:t>
            </a:r>
          </a:p>
          <a:p>
            <a:pPr>
              <a:buFont typeface="Arial" pitchFamily="34" charset="0"/>
              <a:buChar char="•"/>
            </a:pPr>
            <a:r>
              <a:rPr lang="fr-FR" sz="1200" dirty="0">
                <a:solidFill>
                  <a:srgbClr val="FFC000"/>
                </a:solidFill>
                <a:latin typeface="Trebuchet MS" panose="020B0603020202020204" pitchFamily="34" charset="0"/>
              </a:rPr>
              <a:t>  </a:t>
            </a:r>
            <a:r>
              <a:rPr lang="fr-FR" sz="1200" dirty="0">
                <a:latin typeface="Trebuchet MS" panose="020B0603020202020204" pitchFamily="34" charset="0"/>
              </a:rPr>
              <a:t>Étude de marché et capacité financière de POD   </a:t>
            </a:r>
          </a:p>
          <a:p>
            <a:pPr>
              <a:buFont typeface="Arial" pitchFamily="34" charset="0"/>
              <a:buChar char="•"/>
            </a:pPr>
            <a:r>
              <a:rPr lang="fr-FR" sz="1200" dirty="0">
                <a:solidFill>
                  <a:srgbClr val="FFC000"/>
                </a:solidFill>
                <a:latin typeface="Trebuchet MS" panose="020B0603020202020204" pitchFamily="34" charset="0"/>
              </a:rPr>
              <a:t>  </a:t>
            </a:r>
            <a:r>
              <a:rPr lang="fr-FR" sz="1200" dirty="0">
                <a:latin typeface="Trebuchet MS" panose="020B0603020202020204" pitchFamily="34" charset="0"/>
              </a:rPr>
              <a:t>Évaluation de la charge de travail et du coût des processus </a:t>
            </a:r>
          </a:p>
          <a:p>
            <a:pPr>
              <a:buFont typeface="Arial" pitchFamily="34" charset="0"/>
              <a:buChar char="•"/>
            </a:pPr>
            <a:r>
              <a:rPr lang="fr-FR" sz="1200" dirty="0">
                <a:solidFill>
                  <a:srgbClr val="FFC000"/>
                </a:solidFill>
                <a:latin typeface="Trebuchet MS" panose="020B0603020202020204" pitchFamily="34" charset="0"/>
              </a:rPr>
              <a:t>  </a:t>
            </a:r>
            <a:r>
              <a:rPr lang="fr-FR" sz="1200" dirty="0">
                <a:latin typeface="Trebuchet MS" panose="020B0603020202020204" pitchFamily="34" charset="0"/>
              </a:rPr>
              <a:t>Identification des gains potentiels avec l'ERP</a:t>
            </a:r>
          </a:p>
          <a:p>
            <a:pPr>
              <a:buFont typeface="Arial" pitchFamily="34" charset="0"/>
              <a:buChar char="•"/>
            </a:pPr>
            <a:r>
              <a:rPr lang="fr-FR" sz="1200" dirty="0">
                <a:solidFill>
                  <a:srgbClr val="FFC000"/>
                </a:solidFill>
                <a:latin typeface="Trebuchet MS" panose="020B0603020202020204" pitchFamily="34" charset="0"/>
              </a:rPr>
              <a:t>   </a:t>
            </a:r>
            <a:r>
              <a:rPr lang="fr-FR" sz="1200" dirty="0">
                <a:latin typeface="Trebuchet MS" panose="020B0603020202020204" pitchFamily="34" charset="0"/>
              </a:rPr>
              <a:t>Modélisation des impacts financiers de l'ERP </a:t>
            </a:r>
            <a:endParaRPr lang="fr-FR" sz="1200" dirty="0"/>
          </a:p>
          <a:p>
            <a:pPr>
              <a:buFont typeface="Arial" pitchFamily="34" charset="0"/>
              <a:buChar char="•"/>
            </a:pPr>
            <a:endParaRPr lang="fr-FR" sz="1200" dirty="0"/>
          </a:p>
        </p:txBody>
      </p:sp>
      <p:sp>
        <p:nvSpPr>
          <p:cNvPr id="53" name="ZoneTexte 52"/>
          <p:cNvSpPr txBox="1"/>
          <p:nvPr/>
        </p:nvSpPr>
        <p:spPr>
          <a:xfrm>
            <a:off x="9273984" y="2856747"/>
            <a:ext cx="1529269" cy="1123384"/>
          </a:xfrm>
          <a:prstGeom prst="rect">
            <a:avLst/>
          </a:prstGeom>
          <a:noFill/>
        </p:spPr>
        <p:txBody>
          <a:bodyPr wrap="square" rtlCol="0">
            <a:spAutoFit/>
          </a:bodyPr>
          <a:lstStyle/>
          <a:p>
            <a:pPr>
              <a:buFont typeface="Arial" pitchFamily="34" charset="0"/>
              <a:buChar char="•"/>
            </a:pPr>
            <a:r>
              <a:rPr lang="fr-FR" sz="1100" dirty="0">
                <a:solidFill>
                  <a:srgbClr val="FFC000"/>
                </a:solidFill>
                <a:latin typeface="Trebuchet MS" panose="020B0603020202020204" pitchFamily="34" charset="0"/>
              </a:rPr>
              <a:t> </a:t>
            </a:r>
            <a:r>
              <a:rPr lang="fr-FR" sz="1100" dirty="0">
                <a:latin typeface="Trebuchet MS" panose="020B0603020202020204" pitchFamily="34" charset="0"/>
              </a:rPr>
              <a:t>Lisa PARMENTIER</a:t>
            </a:r>
          </a:p>
          <a:p>
            <a:pPr>
              <a:buFont typeface="Arial" pitchFamily="34" charset="0"/>
              <a:buChar char="•"/>
            </a:pPr>
            <a:endParaRPr lang="fr-FR" sz="1100" dirty="0">
              <a:solidFill>
                <a:srgbClr val="FFC000"/>
              </a:solidFill>
              <a:latin typeface="Trebuchet MS" panose="020B0603020202020204" pitchFamily="34" charset="0"/>
            </a:endParaRPr>
          </a:p>
          <a:p>
            <a:pPr>
              <a:buFont typeface="Arial" pitchFamily="34" charset="0"/>
              <a:buChar char="•"/>
            </a:pPr>
            <a:r>
              <a:rPr lang="fr-FR" sz="1100" dirty="0">
                <a:solidFill>
                  <a:srgbClr val="FFC000"/>
                </a:solidFill>
                <a:latin typeface="Trebuchet MS" panose="020B0603020202020204" pitchFamily="34" charset="0"/>
              </a:rPr>
              <a:t> </a:t>
            </a:r>
            <a:r>
              <a:rPr lang="fr-FR" sz="1100" dirty="0">
                <a:latin typeface="Trebuchet MS" panose="020B0603020202020204" pitchFamily="34" charset="0"/>
              </a:rPr>
              <a:t>Florian RIGOGNE</a:t>
            </a:r>
          </a:p>
          <a:p>
            <a:endParaRPr lang="fr-FR" sz="1100" dirty="0">
              <a:latin typeface="Trebuchet MS" panose="020B0603020202020204" pitchFamily="34" charset="0"/>
            </a:endParaRPr>
          </a:p>
          <a:p>
            <a:pPr>
              <a:buFont typeface="Arial" pitchFamily="34" charset="0"/>
              <a:buChar char="•"/>
            </a:pPr>
            <a:r>
              <a:rPr lang="fr-FR" sz="1100" dirty="0">
                <a:solidFill>
                  <a:srgbClr val="FFC000"/>
                </a:solidFill>
                <a:latin typeface="Trebuchet MS" panose="020B0603020202020204" pitchFamily="34" charset="0"/>
              </a:rPr>
              <a:t> </a:t>
            </a:r>
            <a:r>
              <a:rPr lang="fr-FR" sz="1100" dirty="0" err="1">
                <a:latin typeface="Trebuchet MS" panose="020B0603020202020204" pitchFamily="34" charset="0"/>
              </a:rPr>
              <a:t>Aichatou</a:t>
            </a:r>
            <a:r>
              <a:rPr lang="fr-FR" sz="1100" dirty="0">
                <a:latin typeface="Trebuchet MS" panose="020B0603020202020204" pitchFamily="34" charset="0"/>
              </a:rPr>
              <a:t> LAREE</a:t>
            </a:r>
          </a:p>
          <a:p>
            <a:endParaRPr lang="fr-FR" sz="1200" dirty="0"/>
          </a:p>
        </p:txBody>
      </p:sp>
      <p:sp>
        <p:nvSpPr>
          <p:cNvPr id="7" name="Rectangle 76">
            <a:extLst>
              <a:ext uri="{FF2B5EF4-FFF2-40B4-BE49-F238E27FC236}">
                <a16:creationId xmlns:a16="http://schemas.microsoft.com/office/drawing/2014/main" id="{2A691E2C-A3B8-3531-965D-DB05B36ECECA}"/>
              </a:ext>
            </a:extLst>
          </p:cNvPr>
          <p:cNvSpPr>
            <a:spLocks noChangeArrowheads="1"/>
          </p:cNvSpPr>
          <p:nvPr/>
        </p:nvSpPr>
        <p:spPr bwMode="auto">
          <a:xfrm>
            <a:off x="6906411" y="1860272"/>
            <a:ext cx="407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FF9900"/>
                </a:solidFill>
                <a:latin typeface="Arial" panose="020B0604020202020204" pitchFamily="34" charset="0"/>
                <a:sym typeface="Wingdings" panose="05000000000000000000" pitchFamily="2" charset="2"/>
              </a:rPr>
              <a:t></a:t>
            </a:r>
          </a:p>
        </p:txBody>
      </p:sp>
    </p:spTree>
    <p:extLst>
      <p:ext uri="{BB962C8B-B14F-4D97-AF65-F5344CB8AC3E}">
        <p14:creationId xmlns:p14="http://schemas.microsoft.com/office/powerpoint/2010/main" val="73341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500"/>
                                        <p:tgtEl>
                                          <p:spTgt spid="5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500"/>
                                        <p:tgtEl>
                                          <p:spTgt spid="5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anim calcmode="lin" valueType="num">
                                      <p:cBhvr additive="base">
                                        <p:cTn id="50" dur="500" fill="hold"/>
                                        <p:tgtEl>
                                          <p:spTgt spid="39"/>
                                        </p:tgtEl>
                                        <p:attrNameLst>
                                          <p:attrName>ppt_x</p:attrName>
                                        </p:attrNameLst>
                                      </p:cBhvr>
                                      <p:tavLst>
                                        <p:tav tm="0">
                                          <p:val>
                                            <p:strVal val="#ppt_x"/>
                                          </p:val>
                                        </p:tav>
                                        <p:tav tm="100000">
                                          <p:val>
                                            <p:strVal val="#ppt_x"/>
                                          </p:val>
                                        </p:tav>
                                      </p:tavLst>
                                    </p:anim>
                                    <p:anim calcmode="lin" valueType="num">
                                      <p:cBhvr additive="base">
                                        <p:cTn id="5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4" grpId="0" animBg="1"/>
      <p:bldP spid="37" grpId="0" animBg="1"/>
      <p:bldP spid="39" grpId="0" animBg="1"/>
      <p:bldP spid="44" grpId="0" animBg="1"/>
      <p:bldP spid="46" grpId="0" animBg="1"/>
      <p:bldP spid="48" grpId="0" animBg="1"/>
      <p:bldP spid="36" grpId="0"/>
      <p:bldP spid="52" grpId="0"/>
      <p:bldP spid="53"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60F12-C469-5DF5-F701-00037B8578B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CEA8DD6-3BC2-52BB-2589-D1BE21684A10}"/>
              </a:ext>
            </a:extLst>
          </p:cNvPr>
          <p:cNvSpPr>
            <a:spLocks noGrp="1"/>
          </p:cNvSpPr>
          <p:nvPr>
            <p:ph type="title"/>
          </p:nvPr>
        </p:nvSpPr>
        <p:spPr>
          <a:xfrm>
            <a:off x="1097279" y="286603"/>
            <a:ext cx="11483257" cy="1450757"/>
          </a:xfrm>
        </p:spPr>
        <p:txBody>
          <a:bodyPr>
            <a:normAutofit/>
          </a:bodyPr>
          <a:lstStyle/>
          <a:p>
            <a:r>
              <a:rPr lang="fr-FR" sz="4000" dirty="0">
                <a:latin typeface="Trebuchet MS" panose="020B0603020202020204" pitchFamily="34" charset="0"/>
              </a:rPr>
              <a:t>Etat d’avancement global des chantiers au 05/03/2024</a:t>
            </a:r>
          </a:p>
        </p:txBody>
      </p:sp>
      <p:sp>
        <p:nvSpPr>
          <p:cNvPr id="4" name="Espace réservé de la date 3">
            <a:extLst>
              <a:ext uri="{FF2B5EF4-FFF2-40B4-BE49-F238E27FC236}">
                <a16:creationId xmlns:a16="http://schemas.microsoft.com/office/drawing/2014/main" id="{DA205A41-E6AF-5D7D-5494-3D305DA5B89E}"/>
              </a:ext>
            </a:extLst>
          </p:cNvPr>
          <p:cNvSpPr>
            <a:spLocks noGrp="1"/>
          </p:cNvSpPr>
          <p:nvPr>
            <p:ph type="dt" sz="half" idx="10"/>
          </p:nvPr>
        </p:nvSpPr>
        <p:spPr>
          <a:xfrm>
            <a:off x="0" y="6446838"/>
            <a:ext cx="978361" cy="365125"/>
          </a:xfrm>
        </p:spPr>
        <p:txBody>
          <a:bodyPr/>
          <a:lstStyle/>
          <a:p>
            <a:pPr rtl="0"/>
            <a:r>
              <a:rPr lang="fr-FR" sz="1200" noProof="0" dirty="0">
                <a:latin typeface="Trebuchet MS" panose="020B0603020202020204" pitchFamily="34" charset="0"/>
              </a:rPr>
              <a:t>05/03/2024</a:t>
            </a:r>
          </a:p>
        </p:txBody>
      </p:sp>
      <p:sp>
        <p:nvSpPr>
          <p:cNvPr id="5" name="Espace réservé du pied de page 4">
            <a:extLst>
              <a:ext uri="{FF2B5EF4-FFF2-40B4-BE49-F238E27FC236}">
                <a16:creationId xmlns:a16="http://schemas.microsoft.com/office/drawing/2014/main" id="{CE888C98-5F2D-0125-6847-4490D4561DB2}"/>
              </a:ext>
            </a:extLst>
          </p:cNvPr>
          <p:cNvSpPr>
            <a:spLocks noGrp="1"/>
          </p:cNvSpPr>
          <p:nvPr>
            <p:ph type="ftr" sz="quarter" idx="11"/>
          </p:nvPr>
        </p:nvSpPr>
        <p:spPr>
          <a:xfrm>
            <a:off x="5323282" y="6446838"/>
            <a:ext cx="1545437" cy="365125"/>
          </a:xfrm>
        </p:spPr>
        <p:txBody>
          <a:bodyPr/>
          <a:lstStyle/>
          <a:p>
            <a:pPr rtl="0"/>
            <a:r>
              <a:rPr lang="fr-FR" sz="1200" noProof="0" dirty="0">
                <a:latin typeface="Trebuchet MS" panose="020B0603020202020204" pitchFamily="34" charset="0"/>
              </a:rPr>
              <a:t>Copil société POD</a:t>
            </a:r>
          </a:p>
        </p:txBody>
      </p:sp>
      <p:sp>
        <p:nvSpPr>
          <p:cNvPr id="6" name="Espace réservé du numéro de diapositive 5">
            <a:extLst>
              <a:ext uri="{FF2B5EF4-FFF2-40B4-BE49-F238E27FC236}">
                <a16:creationId xmlns:a16="http://schemas.microsoft.com/office/drawing/2014/main" id="{6AD67AD8-6CD2-1F2A-EAB2-EED3FD1AEB74}"/>
              </a:ext>
            </a:extLst>
          </p:cNvPr>
          <p:cNvSpPr>
            <a:spLocks noGrp="1"/>
          </p:cNvSpPr>
          <p:nvPr>
            <p:ph type="sldNum" sz="quarter" idx="12"/>
          </p:nvPr>
        </p:nvSpPr>
        <p:spPr>
          <a:xfrm>
            <a:off x="11918685" y="6446838"/>
            <a:ext cx="273315" cy="365125"/>
          </a:xfrm>
        </p:spPr>
        <p:txBody>
          <a:bodyPr/>
          <a:lstStyle/>
          <a:p>
            <a:pPr rtl="0"/>
            <a:fld id="{3A98EE3D-8CD1-4C3F-BD1C-C98C9596463C}" type="slidenum">
              <a:rPr lang="fr-FR" sz="1200" noProof="0" smtClean="0">
                <a:latin typeface="Trebuchet MS" panose="020B0603020202020204" pitchFamily="34" charset="0"/>
              </a:rPr>
              <a:pPr rtl="0"/>
              <a:t>7</a:t>
            </a:fld>
            <a:endParaRPr lang="fr-FR" sz="1200" noProof="0" dirty="0">
              <a:latin typeface="Trebuchet MS" panose="020B0603020202020204" pitchFamily="34" charset="0"/>
            </a:endParaRPr>
          </a:p>
        </p:txBody>
      </p:sp>
      <p:sp>
        <p:nvSpPr>
          <p:cNvPr id="20" name="Rectangle 10">
            <a:extLst>
              <a:ext uri="{FF2B5EF4-FFF2-40B4-BE49-F238E27FC236}">
                <a16:creationId xmlns:a16="http://schemas.microsoft.com/office/drawing/2014/main" id="{AEE2C567-BA6A-043D-7E01-89BA0611CED6}"/>
              </a:ext>
            </a:extLst>
          </p:cNvPr>
          <p:cNvSpPr>
            <a:spLocks noChangeArrowheads="1"/>
          </p:cNvSpPr>
          <p:nvPr/>
        </p:nvSpPr>
        <p:spPr bwMode="auto">
          <a:xfrm>
            <a:off x="1025837" y="1811725"/>
            <a:ext cx="1959437" cy="576263"/>
          </a:xfrm>
          <a:prstGeom prst="rect">
            <a:avLst/>
          </a:prstGeom>
          <a:solidFill>
            <a:schemeClr val="accent1"/>
          </a:solidFill>
          <a:ln w="12700">
            <a:solidFill>
              <a:schemeClr val="tx1"/>
            </a:solidFill>
            <a:miter lim="800000"/>
            <a:headEnd/>
            <a:tailEnd/>
          </a:ln>
          <a:effectLst/>
        </p:spPr>
        <p:txBody>
          <a:bodyPr lIns="0" tIns="10800" rIns="0" bIns="10800" anchor="ctr"/>
          <a:lstStyle/>
          <a:p>
            <a:pPr algn="ctr" eaLnBrk="0" hangingPunct="0">
              <a:lnSpc>
                <a:spcPct val="90000"/>
              </a:lnSpc>
              <a:defRPr/>
            </a:pPr>
            <a:r>
              <a:rPr lang="fr-FR" sz="1100" b="1" dirty="0">
                <a:latin typeface="Trebuchet MS" panose="020B0603020202020204" pitchFamily="34" charset="0"/>
              </a:rPr>
              <a:t>Évaluation globale de l'avancement</a:t>
            </a:r>
          </a:p>
        </p:txBody>
      </p:sp>
      <p:sp>
        <p:nvSpPr>
          <p:cNvPr id="26" name="Rectangle 2">
            <a:extLst>
              <a:ext uri="{FF2B5EF4-FFF2-40B4-BE49-F238E27FC236}">
                <a16:creationId xmlns:a16="http://schemas.microsoft.com/office/drawing/2014/main" id="{D166B999-B6E5-F243-A2A7-48CC9D94B3A3}"/>
              </a:ext>
            </a:extLst>
          </p:cNvPr>
          <p:cNvSpPr>
            <a:spLocks noChangeArrowheads="1"/>
          </p:cNvSpPr>
          <p:nvPr/>
        </p:nvSpPr>
        <p:spPr bwMode="auto">
          <a:xfrm>
            <a:off x="3183740" y="1805438"/>
            <a:ext cx="4501348" cy="576263"/>
          </a:xfrm>
          <a:prstGeom prst="rect">
            <a:avLst/>
          </a:prstGeom>
          <a:solidFill>
            <a:schemeClr val="bg1"/>
          </a:solidFill>
          <a:ln w="12700">
            <a:solidFill>
              <a:schemeClr val="tx1"/>
            </a:solidFill>
            <a:miter lim="800000"/>
            <a:headEnd/>
            <a:tailEnd/>
          </a:ln>
        </p:spPr>
        <p:txBody>
          <a:bodyPr lIns="92075" tIns="46038" rIns="92075" bIns="46038"/>
          <a:lstStyle>
            <a:lvl1pPr marL="101600" indent="-101600"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nSpc>
                <a:spcPct val="90000"/>
              </a:lnSpc>
              <a:spcBef>
                <a:spcPct val="20000"/>
              </a:spcBef>
            </a:pPr>
            <a:endParaRPr lang="fr-FR" altLang="fr-FR" sz="1800" b="1" dirty="0">
              <a:latin typeface="Arial" panose="020B0604020202020204" pitchFamily="34" charset="0"/>
              <a:sym typeface="Wingdings" panose="05000000000000000000" pitchFamily="2" charset="2"/>
            </a:endParaRPr>
          </a:p>
        </p:txBody>
      </p:sp>
      <p:sp>
        <p:nvSpPr>
          <p:cNvPr id="27" name="Rectangle 21">
            <a:extLst>
              <a:ext uri="{FF2B5EF4-FFF2-40B4-BE49-F238E27FC236}">
                <a16:creationId xmlns:a16="http://schemas.microsoft.com/office/drawing/2014/main" id="{F9AF54E6-B907-7EB7-B2BB-1091B12D007D}"/>
              </a:ext>
            </a:extLst>
          </p:cNvPr>
          <p:cNvSpPr>
            <a:spLocks noChangeArrowheads="1"/>
          </p:cNvSpPr>
          <p:nvPr/>
        </p:nvSpPr>
        <p:spPr bwMode="auto">
          <a:xfrm>
            <a:off x="3414546" y="1993416"/>
            <a:ext cx="1624179" cy="315912"/>
          </a:xfrm>
          <a:prstGeom prst="rect">
            <a:avLst/>
          </a:prstGeom>
          <a:solidFill>
            <a:srgbClr val="3399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eaLnBrk="1" hangingPunct="1"/>
            <a:endParaRPr lang="fr-FR" altLang="fr-FR">
              <a:latin typeface="Arial" panose="020B0604020202020204" pitchFamily="34" charset="0"/>
            </a:endParaRPr>
          </a:p>
        </p:txBody>
      </p:sp>
      <p:sp>
        <p:nvSpPr>
          <p:cNvPr id="28" name="Text Box 22">
            <a:extLst>
              <a:ext uri="{FF2B5EF4-FFF2-40B4-BE49-F238E27FC236}">
                <a16:creationId xmlns:a16="http://schemas.microsoft.com/office/drawing/2014/main" id="{61BAE73E-33F6-3C02-FFC7-32255F3D1B55}"/>
              </a:ext>
            </a:extLst>
          </p:cNvPr>
          <p:cNvSpPr txBox="1">
            <a:spLocks noChangeArrowheads="1"/>
          </p:cNvSpPr>
          <p:nvPr/>
        </p:nvSpPr>
        <p:spPr bwMode="auto">
          <a:xfrm>
            <a:off x="3210306" y="1789522"/>
            <a:ext cx="50482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eaLnBrk="0" hangingPunct="0">
              <a:tabLst>
                <a:tab pos="6464300" algn="r"/>
              </a:tabLst>
              <a:defRPr sz="1600">
                <a:solidFill>
                  <a:schemeClr val="tx1"/>
                </a:solidFill>
                <a:latin typeface="Canal+" pitchFamily="2" charset="0"/>
              </a:defRPr>
            </a:lvl1pPr>
            <a:lvl2pPr marL="742950" indent="-285750" algn="ctr" eaLnBrk="0" hangingPunct="0">
              <a:tabLst>
                <a:tab pos="6464300" algn="r"/>
              </a:tabLst>
              <a:defRPr sz="1600">
                <a:solidFill>
                  <a:schemeClr val="tx1"/>
                </a:solidFill>
                <a:latin typeface="Canal+" pitchFamily="2" charset="0"/>
              </a:defRPr>
            </a:lvl2pPr>
            <a:lvl3pPr marL="1143000" indent="-228600" algn="ctr" eaLnBrk="0" hangingPunct="0">
              <a:tabLst>
                <a:tab pos="6464300" algn="r"/>
              </a:tabLst>
              <a:defRPr sz="1600">
                <a:solidFill>
                  <a:schemeClr val="tx1"/>
                </a:solidFill>
                <a:latin typeface="Canal+" pitchFamily="2" charset="0"/>
              </a:defRPr>
            </a:lvl3pPr>
            <a:lvl4pPr marL="1600200" indent="-228600" algn="ctr" eaLnBrk="0" hangingPunct="0">
              <a:tabLst>
                <a:tab pos="6464300" algn="r"/>
              </a:tabLst>
              <a:defRPr sz="1600">
                <a:solidFill>
                  <a:schemeClr val="tx1"/>
                </a:solidFill>
                <a:latin typeface="Canal+" pitchFamily="2" charset="0"/>
              </a:defRPr>
            </a:lvl4pPr>
            <a:lvl5pPr marL="2057400" indent="-228600" algn="ctr" eaLnBrk="0" hangingPunct="0">
              <a:tabLst>
                <a:tab pos="6464300" algn="r"/>
              </a:tabLst>
              <a:defRPr sz="1600">
                <a:solidFill>
                  <a:schemeClr val="tx1"/>
                </a:solidFill>
                <a:latin typeface="Canal+" pitchFamily="2" charset="0"/>
              </a:defRPr>
            </a:lvl5pPr>
            <a:lvl6pPr marL="2514600" indent="-228600" algn="ctr" eaLnBrk="0" fontAlgn="base" hangingPunct="0">
              <a:spcBef>
                <a:spcPct val="0"/>
              </a:spcBef>
              <a:spcAft>
                <a:spcPct val="0"/>
              </a:spcAft>
              <a:tabLst>
                <a:tab pos="6464300" algn="r"/>
              </a:tabLst>
              <a:defRPr sz="1600">
                <a:solidFill>
                  <a:schemeClr val="tx1"/>
                </a:solidFill>
                <a:latin typeface="Canal+" pitchFamily="2" charset="0"/>
              </a:defRPr>
            </a:lvl6pPr>
            <a:lvl7pPr marL="2971800" indent="-228600" algn="ctr" eaLnBrk="0" fontAlgn="base" hangingPunct="0">
              <a:spcBef>
                <a:spcPct val="0"/>
              </a:spcBef>
              <a:spcAft>
                <a:spcPct val="0"/>
              </a:spcAft>
              <a:tabLst>
                <a:tab pos="6464300" algn="r"/>
              </a:tabLst>
              <a:defRPr sz="1600">
                <a:solidFill>
                  <a:schemeClr val="tx1"/>
                </a:solidFill>
                <a:latin typeface="Canal+" pitchFamily="2" charset="0"/>
              </a:defRPr>
            </a:lvl7pPr>
            <a:lvl8pPr marL="3429000" indent="-228600" algn="ctr" eaLnBrk="0" fontAlgn="base" hangingPunct="0">
              <a:spcBef>
                <a:spcPct val="0"/>
              </a:spcBef>
              <a:spcAft>
                <a:spcPct val="0"/>
              </a:spcAft>
              <a:tabLst>
                <a:tab pos="6464300" algn="r"/>
              </a:tabLst>
              <a:defRPr sz="1600">
                <a:solidFill>
                  <a:schemeClr val="tx1"/>
                </a:solidFill>
                <a:latin typeface="Canal+" pitchFamily="2" charset="0"/>
              </a:defRPr>
            </a:lvl8pPr>
            <a:lvl9pPr marL="3886200" indent="-228600" algn="ctr" eaLnBrk="0" fontAlgn="base" hangingPunct="0">
              <a:spcBef>
                <a:spcPct val="0"/>
              </a:spcBef>
              <a:spcAft>
                <a:spcPct val="0"/>
              </a:spcAft>
              <a:tabLst>
                <a:tab pos="6464300" algn="r"/>
              </a:tabLst>
              <a:defRPr sz="1600">
                <a:solidFill>
                  <a:schemeClr val="tx1"/>
                </a:solidFill>
                <a:latin typeface="Canal+" pitchFamily="2" charset="0"/>
              </a:defRPr>
            </a:lvl9pPr>
          </a:lstStyle>
          <a:p>
            <a:pPr>
              <a:lnSpc>
                <a:spcPct val="90000"/>
              </a:lnSpc>
              <a:spcBef>
                <a:spcPct val="50000"/>
              </a:spcBef>
            </a:pPr>
            <a:r>
              <a:rPr lang="en-GB" altLang="fr-FR" sz="800" b="1" dirty="0">
                <a:solidFill>
                  <a:srgbClr val="000066"/>
                </a:solidFill>
                <a:latin typeface="Trebuchet MS" panose="020B0603020202020204" pitchFamily="34" charset="0"/>
              </a:rPr>
              <a:t>0 %</a:t>
            </a:r>
          </a:p>
        </p:txBody>
      </p:sp>
      <p:sp>
        <p:nvSpPr>
          <p:cNvPr id="29" name="Text Box 26">
            <a:extLst>
              <a:ext uri="{FF2B5EF4-FFF2-40B4-BE49-F238E27FC236}">
                <a16:creationId xmlns:a16="http://schemas.microsoft.com/office/drawing/2014/main" id="{A9F65F1C-17ED-0CED-B116-2FB175DDCC05}"/>
              </a:ext>
            </a:extLst>
          </p:cNvPr>
          <p:cNvSpPr txBox="1">
            <a:spLocks noChangeArrowheads="1"/>
          </p:cNvSpPr>
          <p:nvPr/>
        </p:nvSpPr>
        <p:spPr bwMode="auto">
          <a:xfrm>
            <a:off x="3844848" y="1790573"/>
            <a:ext cx="50482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eaLnBrk="0" hangingPunct="0">
              <a:tabLst>
                <a:tab pos="6464300" algn="r"/>
              </a:tabLst>
              <a:defRPr sz="1600">
                <a:solidFill>
                  <a:schemeClr val="tx1"/>
                </a:solidFill>
                <a:latin typeface="Canal+" pitchFamily="2" charset="0"/>
              </a:defRPr>
            </a:lvl1pPr>
            <a:lvl2pPr marL="742950" indent="-285750" algn="ctr" eaLnBrk="0" hangingPunct="0">
              <a:tabLst>
                <a:tab pos="6464300" algn="r"/>
              </a:tabLst>
              <a:defRPr sz="1600">
                <a:solidFill>
                  <a:schemeClr val="tx1"/>
                </a:solidFill>
                <a:latin typeface="Canal+" pitchFamily="2" charset="0"/>
              </a:defRPr>
            </a:lvl2pPr>
            <a:lvl3pPr marL="1143000" indent="-228600" algn="ctr" eaLnBrk="0" hangingPunct="0">
              <a:tabLst>
                <a:tab pos="6464300" algn="r"/>
              </a:tabLst>
              <a:defRPr sz="1600">
                <a:solidFill>
                  <a:schemeClr val="tx1"/>
                </a:solidFill>
                <a:latin typeface="Canal+" pitchFamily="2" charset="0"/>
              </a:defRPr>
            </a:lvl3pPr>
            <a:lvl4pPr marL="1600200" indent="-228600" algn="ctr" eaLnBrk="0" hangingPunct="0">
              <a:tabLst>
                <a:tab pos="6464300" algn="r"/>
              </a:tabLst>
              <a:defRPr sz="1600">
                <a:solidFill>
                  <a:schemeClr val="tx1"/>
                </a:solidFill>
                <a:latin typeface="Canal+" pitchFamily="2" charset="0"/>
              </a:defRPr>
            </a:lvl4pPr>
            <a:lvl5pPr marL="2057400" indent="-228600" algn="ctr" eaLnBrk="0" hangingPunct="0">
              <a:tabLst>
                <a:tab pos="6464300" algn="r"/>
              </a:tabLst>
              <a:defRPr sz="1600">
                <a:solidFill>
                  <a:schemeClr val="tx1"/>
                </a:solidFill>
                <a:latin typeface="Canal+" pitchFamily="2" charset="0"/>
              </a:defRPr>
            </a:lvl5pPr>
            <a:lvl6pPr marL="2514600" indent="-228600" algn="ctr" eaLnBrk="0" fontAlgn="base" hangingPunct="0">
              <a:spcBef>
                <a:spcPct val="0"/>
              </a:spcBef>
              <a:spcAft>
                <a:spcPct val="0"/>
              </a:spcAft>
              <a:tabLst>
                <a:tab pos="6464300" algn="r"/>
              </a:tabLst>
              <a:defRPr sz="1600">
                <a:solidFill>
                  <a:schemeClr val="tx1"/>
                </a:solidFill>
                <a:latin typeface="Canal+" pitchFamily="2" charset="0"/>
              </a:defRPr>
            </a:lvl6pPr>
            <a:lvl7pPr marL="2971800" indent="-228600" algn="ctr" eaLnBrk="0" fontAlgn="base" hangingPunct="0">
              <a:spcBef>
                <a:spcPct val="0"/>
              </a:spcBef>
              <a:spcAft>
                <a:spcPct val="0"/>
              </a:spcAft>
              <a:tabLst>
                <a:tab pos="6464300" algn="r"/>
              </a:tabLst>
              <a:defRPr sz="1600">
                <a:solidFill>
                  <a:schemeClr val="tx1"/>
                </a:solidFill>
                <a:latin typeface="Canal+" pitchFamily="2" charset="0"/>
              </a:defRPr>
            </a:lvl7pPr>
            <a:lvl8pPr marL="3429000" indent="-228600" algn="ctr" eaLnBrk="0" fontAlgn="base" hangingPunct="0">
              <a:spcBef>
                <a:spcPct val="0"/>
              </a:spcBef>
              <a:spcAft>
                <a:spcPct val="0"/>
              </a:spcAft>
              <a:tabLst>
                <a:tab pos="6464300" algn="r"/>
              </a:tabLst>
              <a:defRPr sz="1600">
                <a:solidFill>
                  <a:schemeClr val="tx1"/>
                </a:solidFill>
                <a:latin typeface="Canal+" pitchFamily="2" charset="0"/>
              </a:defRPr>
            </a:lvl8pPr>
            <a:lvl9pPr marL="3886200" indent="-228600" algn="ctr" eaLnBrk="0" fontAlgn="base" hangingPunct="0">
              <a:spcBef>
                <a:spcPct val="0"/>
              </a:spcBef>
              <a:spcAft>
                <a:spcPct val="0"/>
              </a:spcAft>
              <a:tabLst>
                <a:tab pos="6464300" algn="r"/>
              </a:tabLst>
              <a:defRPr sz="1600">
                <a:solidFill>
                  <a:schemeClr val="tx1"/>
                </a:solidFill>
                <a:latin typeface="Canal+" pitchFamily="2" charset="0"/>
              </a:defRPr>
            </a:lvl9pPr>
          </a:lstStyle>
          <a:p>
            <a:pPr>
              <a:lnSpc>
                <a:spcPct val="90000"/>
              </a:lnSpc>
              <a:spcBef>
                <a:spcPct val="50000"/>
              </a:spcBef>
            </a:pPr>
            <a:r>
              <a:rPr lang="en-GB" altLang="fr-FR" sz="800" b="1" dirty="0">
                <a:solidFill>
                  <a:srgbClr val="000066"/>
                </a:solidFill>
                <a:latin typeface="Trebuchet MS" panose="020B0603020202020204" pitchFamily="34" charset="0"/>
              </a:rPr>
              <a:t>25 %</a:t>
            </a:r>
          </a:p>
        </p:txBody>
      </p:sp>
      <p:sp>
        <p:nvSpPr>
          <p:cNvPr id="30" name="Text Box 23">
            <a:extLst>
              <a:ext uri="{FF2B5EF4-FFF2-40B4-BE49-F238E27FC236}">
                <a16:creationId xmlns:a16="http://schemas.microsoft.com/office/drawing/2014/main" id="{B5EF76ED-7167-1C2D-5CCE-87FF1E5561A8}"/>
              </a:ext>
            </a:extLst>
          </p:cNvPr>
          <p:cNvSpPr txBox="1">
            <a:spLocks noChangeArrowheads="1"/>
          </p:cNvSpPr>
          <p:nvPr/>
        </p:nvSpPr>
        <p:spPr bwMode="auto">
          <a:xfrm>
            <a:off x="4629493" y="1790573"/>
            <a:ext cx="50482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eaLnBrk="0" hangingPunct="0">
              <a:tabLst>
                <a:tab pos="6464300" algn="r"/>
              </a:tabLst>
              <a:defRPr sz="1600">
                <a:solidFill>
                  <a:schemeClr val="tx1"/>
                </a:solidFill>
                <a:latin typeface="Canal+" pitchFamily="2" charset="0"/>
              </a:defRPr>
            </a:lvl1pPr>
            <a:lvl2pPr marL="742950" indent="-285750" algn="ctr" eaLnBrk="0" hangingPunct="0">
              <a:tabLst>
                <a:tab pos="6464300" algn="r"/>
              </a:tabLst>
              <a:defRPr sz="1600">
                <a:solidFill>
                  <a:schemeClr val="tx1"/>
                </a:solidFill>
                <a:latin typeface="Canal+" pitchFamily="2" charset="0"/>
              </a:defRPr>
            </a:lvl2pPr>
            <a:lvl3pPr marL="1143000" indent="-228600" algn="ctr" eaLnBrk="0" hangingPunct="0">
              <a:tabLst>
                <a:tab pos="6464300" algn="r"/>
              </a:tabLst>
              <a:defRPr sz="1600">
                <a:solidFill>
                  <a:schemeClr val="tx1"/>
                </a:solidFill>
                <a:latin typeface="Canal+" pitchFamily="2" charset="0"/>
              </a:defRPr>
            </a:lvl3pPr>
            <a:lvl4pPr marL="1600200" indent="-228600" algn="ctr" eaLnBrk="0" hangingPunct="0">
              <a:tabLst>
                <a:tab pos="6464300" algn="r"/>
              </a:tabLst>
              <a:defRPr sz="1600">
                <a:solidFill>
                  <a:schemeClr val="tx1"/>
                </a:solidFill>
                <a:latin typeface="Canal+" pitchFamily="2" charset="0"/>
              </a:defRPr>
            </a:lvl4pPr>
            <a:lvl5pPr marL="2057400" indent="-228600" algn="ctr" eaLnBrk="0" hangingPunct="0">
              <a:tabLst>
                <a:tab pos="6464300" algn="r"/>
              </a:tabLst>
              <a:defRPr sz="1600">
                <a:solidFill>
                  <a:schemeClr val="tx1"/>
                </a:solidFill>
                <a:latin typeface="Canal+" pitchFamily="2" charset="0"/>
              </a:defRPr>
            </a:lvl5pPr>
            <a:lvl6pPr marL="2514600" indent="-228600" algn="ctr" eaLnBrk="0" fontAlgn="base" hangingPunct="0">
              <a:spcBef>
                <a:spcPct val="0"/>
              </a:spcBef>
              <a:spcAft>
                <a:spcPct val="0"/>
              </a:spcAft>
              <a:tabLst>
                <a:tab pos="6464300" algn="r"/>
              </a:tabLst>
              <a:defRPr sz="1600">
                <a:solidFill>
                  <a:schemeClr val="tx1"/>
                </a:solidFill>
                <a:latin typeface="Canal+" pitchFamily="2" charset="0"/>
              </a:defRPr>
            </a:lvl6pPr>
            <a:lvl7pPr marL="2971800" indent="-228600" algn="ctr" eaLnBrk="0" fontAlgn="base" hangingPunct="0">
              <a:spcBef>
                <a:spcPct val="0"/>
              </a:spcBef>
              <a:spcAft>
                <a:spcPct val="0"/>
              </a:spcAft>
              <a:tabLst>
                <a:tab pos="6464300" algn="r"/>
              </a:tabLst>
              <a:defRPr sz="1600">
                <a:solidFill>
                  <a:schemeClr val="tx1"/>
                </a:solidFill>
                <a:latin typeface="Canal+" pitchFamily="2" charset="0"/>
              </a:defRPr>
            </a:lvl7pPr>
            <a:lvl8pPr marL="3429000" indent="-228600" algn="ctr" eaLnBrk="0" fontAlgn="base" hangingPunct="0">
              <a:spcBef>
                <a:spcPct val="0"/>
              </a:spcBef>
              <a:spcAft>
                <a:spcPct val="0"/>
              </a:spcAft>
              <a:tabLst>
                <a:tab pos="6464300" algn="r"/>
              </a:tabLst>
              <a:defRPr sz="1600">
                <a:solidFill>
                  <a:schemeClr val="tx1"/>
                </a:solidFill>
                <a:latin typeface="Canal+" pitchFamily="2" charset="0"/>
              </a:defRPr>
            </a:lvl8pPr>
            <a:lvl9pPr marL="3886200" indent="-228600" algn="ctr" eaLnBrk="0" fontAlgn="base" hangingPunct="0">
              <a:spcBef>
                <a:spcPct val="0"/>
              </a:spcBef>
              <a:spcAft>
                <a:spcPct val="0"/>
              </a:spcAft>
              <a:tabLst>
                <a:tab pos="6464300" algn="r"/>
              </a:tabLst>
              <a:defRPr sz="1600">
                <a:solidFill>
                  <a:schemeClr val="tx1"/>
                </a:solidFill>
                <a:latin typeface="Canal+" pitchFamily="2" charset="0"/>
              </a:defRPr>
            </a:lvl9pPr>
          </a:lstStyle>
          <a:p>
            <a:pPr>
              <a:lnSpc>
                <a:spcPct val="90000"/>
              </a:lnSpc>
              <a:spcBef>
                <a:spcPct val="50000"/>
              </a:spcBef>
            </a:pPr>
            <a:r>
              <a:rPr lang="en-GB" altLang="fr-FR" sz="800" b="1" dirty="0">
                <a:solidFill>
                  <a:srgbClr val="000066"/>
                </a:solidFill>
                <a:latin typeface="Trebuchet MS" panose="020B0603020202020204" pitchFamily="34" charset="0"/>
              </a:rPr>
              <a:t>50 %</a:t>
            </a:r>
          </a:p>
        </p:txBody>
      </p:sp>
      <p:sp>
        <p:nvSpPr>
          <p:cNvPr id="31" name="Text Box 25">
            <a:extLst>
              <a:ext uri="{FF2B5EF4-FFF2-40B4-BE49-F238E27FC236}">
                <a16:creationId xmlns:a16="http://schemas.microsoft.com/office/drawing/2014/main" id="{6E80A732-5418-29F0-B42E-E2E3DFD82FCC}"/>
              </a:ext>
            </a:extLst>
          </p:cNvPr>
          <p:cNvSpPr txBox="1">
            <a:spLocks noChangeArrowheads="1"/>
          </p:cNvSpPr>
          <p:nvPr/>
        </p:nvSpPr>
        <p:spPr bwMode="auto">
          <a:xfrm>
            <a:off x="5332784" y="1790573"/>
            <a:ext cx="50482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eaLnBrk="0" hangingPunct="0">
              <a:tabLst>
                <a:tab pos="6464300" algn="r"/>
              </a:tabLst>
              <a:defRPr sz="1600">
                <a:solidFill>
                  <a:schemeClr val="tx1"/>
                </a:solidFill>
                <a:latin typeface="Canal+" pitchFamily="2" charset="0"/>
              </a:defRPr>
            </a:lvl1pPr>
            <a:lvl2pPr marL="742950" indent="-285750" algn="ctr" eaLnBrk="0" hangingPunct="0">
              <a:tabLst>
                <a:tab pos="6464300" algn="r"/>
              </a:tabLst>
              <a:defRPr sz="1600">
                <a:solidFill>
                  <a:schemeClr val="tx1"/>
                </a:solidFill>
                <a:latin typeface="Canal+" pitchFamily="2" charset="0"/>
              </a:defRPr>
            </a:lvl2pPr>
            <a:lvl3pPr marL="1143000" indent="-228600" algn="ctr" eaLnBrk="0" hangingPunct="0">
              <a:tabLst>
                <a:tab pos="6464300" algn="r"/>
              </a:tabLst>
              <a:defRPr sz="1600">
                <a:solidFill>
                  <a:schemeClr val="tx1"/>
                </a:solidFill>
                <a:latin typeface="Canal+" pitchFamily="2" charset="0"/>
              </a:defRPr>
            </a:lvl3pPr>
            <a:lvl4pPr marL="1600200" indent="-228600" algn="ctr" eaLnBrk="0" hangingPunct="0">
              <a:tabLst>
                <a:tab pos="6464300" algn="r"/>
              </a:tabLst>
              <a:defRPr sz="1600">
                <a:solidFill>
                  <a:schemeClr val="tx1"/>
                </a:solidFill>
                <a:latin typeface="Canal+" pitchFamily="2" charset="0"/>
              </a:defRPr>
            </a:lvl4pPr>
            <a:lvl5pPr marL="2057400" indent="-228600" algn="ctr" eaLnBrk="0" hangingPunct="0">
              <a:tabLst>
                <a:tab pos="6464300" algn="r"/>
              </a:tabLst>
              <a:defRPr sz="1600">
                <a:solidFill>
                  <a:schemeClr val="tx1"/>
                </a:solidFill>
                <a:latin typeface="Canal+" pitchFamily="2" charset="0"/>
              </a:defRPr>
            </a:lvl5pPr>
            <a:lvl6pPr marL="2514600" indent="-228600" algn="ctr" eaLnBrk="0" fontAlgn="base" hangingPunct="0">
              <a:spcBef>
                <a:spcPct val="0"/>
              </a:spcBef>
              <a:spcAft>
                <a:spcPct val="0"/>
              </a:spcAft>
              <a:tabLst>
                <a:tab pos="6464300" algn="r"/>
              </a:tabLst>
              <a:defRPr sz="1600">
                <a:solidFill>
                  <a:schemeClr val="tx1"/>
                </a:solidFill>
                <a:latin typeface="Canal+" pitchFamily="2" charset="0"/>
              </a:defRPr>
            </a:lvl6pPr>
            <a:lvl7pPr marL="2971800" indent="-228600" algn="ctr" eaLnBrk="0" fontAlgn="base" hangingPunct="0">
              <a:spcBef>
                <a:spcPct val="0"/>
              </a:spcBef>
              <a:spcAft>
                <a:spcPct val="0"/>
              </a:spcAft>
              <a:tabLst>
                <a:tab pos="6464300" algn="r"/>
              </a:tabLst>
              <a:defRPr sz="1600">
                <a:solidFill>
                  <a:schemeClr val="tx1"/>
                </a:solidFill>
                <a:latin typeface="Canal+" pitchFamily="2" charset="0"/>
              </a:defRPr>
            </a:lvl7pPr>
            <a:lvl8pPr marL="3429000" indent="-228600" algn="ctr" eaLnBrk="0" fontAlgn="base" hangingPunct="0">
              <a:spcBef>
                <a:spcPct val="0"/>
              </a:spcBef>
              <a:spcAft>
                <a:spcPct val="0"/>
              </a:spcAft>
              <a:tabLst>
                <a:tab pos="6464300" algn="r"/>
              </a:tabLst>
              <a:defRPr sz="1600">
                <a:solidFill>
                  <a:schemeClr val="tx1"/>
                </a:solidFill>
                <a:latin typeface="Canal+" pitchFamily="2" charset="0"/>
              </a:defRPr>
            </a:lvl8pPr>
            <a:lvl9pPr marL="3886200" indent="-228600" algn="ctr" eaLnBrk="0" fontAlgn="base" hangingPunct="0">
              <a:spcBef>
                <a:spcPct val="0"/>
              </a:spcBef>
              <a:spcAft>
                <a:spcPct val="0"/>
              </a:spcAft>
              <a:tabLst>
                <a:tab pos="6464300" algn="r"/>
              </a:tabLst>
              <a:defRPr sz="1600">
                <a:solidFill>
                  <a:schemeClr val="tx1"/>
                </a:solidFill>
                <a:latin typeface="Canal+" pitchFamily="2" charset="0"/>
              </a:defRPr>
            </a:lvl9pPr>
          </a:lstStyle>
          <a:p>
            <a:pPr>
              <a:lnSpc>
                <a:spcPct val="90000"/>
              </a:lnSpc>
              <a:spcBef>
                <a:spcPct val="50000"/>
              </a:spcBef>
            </a:pPr>
            <a:r>
              <a:rPr lang="en-GB" altLang="fr-FR" sz="800" b="1" dirty="0">
                <a:solidFill>
                  <a:srgbClr val="000066"/>
                </a:solidFill>
                <a:latin typeface="Trebuchet MS" panose="020B0603020202020204" pitchFamily="34" charset="0"/>
              </a:rPr>
              <a:t>75 %</a:t>
            </a:r>
          </a:p>
        </p:txBody>
      </p:sp>
      <p:sp>
        <p:nvSpPr>
          <p:cNvPr id="32" name="Text Box 24">
            <a:extLst>
              <a:ext uri="{FF2B5EF4-FFF2-40B4-BE49-F238E27FC236}">
                <a16:creationId xmlns:a16="http://schemas.microsoft.com/office/drawing/2014/main" id="{26AF9E55-6C3C-3E98-66A8-1ED25606EFD5}"/>
              </a:ext>
            </a:extLst>
          </p:cNvPr>
          <p:cNvSpPr txBox="1">
            <a:spLocks noChangeArrowheads="1"/>
          </p:cNvSpPr>
          <p:nvPr/>
        </p:nvSpPr>
        <p:spPr bwMode="auto">
          <a:xfrm>
            <a:off x="5799490" y="1790573"/>
            <a:ext cx="72072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eaLnBrk="0" hangingPunct="0">
              <a:tabLst>
                <a:tab pos="6464300" algn="r"/>
              </a:tabLst>
              <a:defRPr sz="1600">
                <a:solidFill>
                  <a:schemeClr val="tx1"/>
                </a:solidFill>
                <a:latin typeface="Canal+" pitchFamily="2" charset="0"/>
              </a:defRPr>
            </a:lvl1pPr>
            <a:lvl2pPr marL="742950" indent="-285750" algn="ctr" eaLnBrk="0" hangingPunct="0">
              <a:tabLst>
                <a:tab pos="6464300" algn="r"/>
              </a:tabLst>
              <a:defRPr sz="1600">
                <a:solidFill>
                  <a:schemeClr val="tx1"/>
                </a:solidFill>
                <a:latin typeface="Canal+" pitchFamily="2" charset="0"/>
              </a:defRPr>
            </a:lvl2pPr>
            <a:lvl3pPr marL="1143000" indent="-228600" algn="ctr" eaLnBrk="0" hangingPunct="0">
              <a:tabLst>
                <a:tab pos="6464300" algn="r"/>
              </a:tabLst>
              <a:defRPr sz="1600">
                <a:solidFill>
                  <a:schemeClr val="tx1"/>
                </a:solidFill>
                <a:latin typeface="Canal+" pitchFamily="2" charset="0"/>
              </a:defRPr>
            </a:lvl3pPr>
            <a:lvl4pPr marL="1600200" indent="-228600" algn="ctr" eaLnBrk="0" hangingPunct="0">
              <a:tabLst>
                <a:tab pos="6464300" algn="r"/>
              </a:tabLst>
              <a:defRPr sz="1600">
                <a:solidFill>
                  <a:schemeClr val="tx1"/>
                </a:solidFill>
                <a:latin typeface="Canal+" pitchFamily="2" charset="0"/>
              </a:defRPr>
            </a:lvl4pPr>
            <a:lvl5pPr marL="2057400" indent="-228600" algn="ctr" eaLnBrk="0" hangingPunct="0">
              <a:tabLst>
                <a:tab pos="6464300" algn="r"/>
              </a:tabLst>
              <a:defRPr sz="1600">
                <a:solidFill>
                  <a:schemeClr val="tx1"/>
                </a:solidFill>
                <a:latin typeface="Canal+" pitchFamily="2" charset="0"/>
              </a:defRPr>
            </a:lvl5pPr>
            <a:lvl6pPr marL="2514600" indent="-228600" algn="ctr" eaLnBrk="0" fontAlgn="base" hangingPunct="0">
              <a:spcBef>
                <a:spcPct val="0"/>
              </a:spcBef>
              <a:spcAft>
                <a:spcPct val="0"/>
              </a:spcAft>
              <a:tabLst>
                <a:tab pos="6464300" algn="r"/>
              </a:tabLst>
              <a:defRPr sz="1600">
                <a:solidFill>
                  <a:schemeClr val="tx1"/>
                </a:solidFill>
                <a:latin typeface="Canal+" pitchFamily="2" charset="0"/>
              </a:defRPr>
            </a:lvl6pPr>
            <a:lvl7pPr marL="2971800" indent="-228600" algn="ctr" eaLnBrk="0" fontAlgn="base" hangingPunct="0">
              <a:spcBef>
                <a:spcPct val="0"/>
              </a:spcBef>
              <a:spcAft>
                <a:spcPct val="0"/>
              </a:spcAft>
              <a:tabLst>
                <a:tab pos="6464300" algn="r"/>
              </a:tabLst>
              <a:defRPr sz="1600">
                <a:solidFill>
                  <a:schemeClr val="tx1"/>
                </a:solidFill>
                <a:latin typeface="Canal+" pitchFamily="2" charset="0"/>
              </a:defRPr>
            </a:lvl7pPr>
            <a:lvl8pPr marL="3429000" indent="-228600" algn="ctr" eaLnBrk="0" fontAlgn="base" hangingPunct="0">
              <a:spcBef>
                <a:spcPct val="0"/>
              </a:spcBef>
              <a:spcAft>
                <a:spcPct val="0"/>
              </a:spcAft>
              <a:tabLst>
                <a:tab pos="6464300" algn="r"/>
              </a:tabLst>
              <a:defRPr sz="1600">
                <a:solidFill>
                  <a:schemeClr val="tx1"/>
                </a:solidFill>
                <a:latin typeface="Canal+" pitchFamily="2" charset="0"/>
              </a:defRPr>
            </a:lvl8pPr>
            <a:lvl9pPr marL="3886200" indent="-228600" algn="ctr" eaLnBrk="0" fontAlgn="base" hangingPunct="0">
              <a:spcBef>
                <a:spcPct val="0"/>
              </a:spcBef>
              <a:spcAft>
                <a:spcPct val="0"/>
              </a:spcAft>
              <a:tabLst>
                <a:tab pos="6464300" algn="r"/>
              </a:tabLst>
              <a:defRPr sz="1600">
                <a:solidFill>
                  <a:schemeClr val="tx1"/>
                </a:solidFill>
                <a:latin typeface="Canal+" pitchFamily="2" charset="0"/>
              </a:defRPr>
            </a:lvl9pPr>
          </a:lstStyle>
          <a:p>
            <a:pPr>
              <a:lnSpc>
                <a:spcPct val="90000"/>
              </a:lnSpc>
              <a:spcBef>
                <a:spcPct val="50000"/>
              </a:spcBef>
            </a:pPr>
            <a:r>
              <a:rPr lang="en-GB" altLang="fr-FR" sz="800" b="1" dirty="0">
                <a:solidFill>
                  <a:srgbClr val="000066"/>
                </a:solidFill>
                <a:latin typeface="Trebuchet MS" panose="020B0603020202020204" pitchFamily="34" charset="0"/>
              </a:rPr>
              <a:t>100 %</a:t>
            </a:r>
          </a:p>
        </p:txBody>
      </p:sp>
      <p:sp>
        <p:nvSpPr>
          <p:cNvPr id="33" name="Rectangle 27">
            <a:extLst>
              <a:ext uri="{FF2B5EF4-FFF2-40B4-BE49-F238E27FC236}">
                <a16:creationId xmlns:a16="http://schemas.microsoft.com/office/drawing/2014/main" id="{9F88299F-3B3F-F8CC-0D1E-36FB0C39F839}"/>
              </a:ext>
            </a:extLst>
          </p:cNvPr>
          <p:cNvSpPr>
            <a:spLocks noChangeArrowheads="1"/>
          </p:cNvSpPr>
          <p:nvPr/>
        </p:nvSpPr>
        <p:spPr bwMode="auto">
          <a:xfrm>
            <a:off x="6271869" y="1950553"/>
            <a:ext cx="1249362" cy="342900"/>
          </a:xfrm>
          <a:prstGeom prst="rect">
            <a:avLst/>
          </a:prstGeom>
          <a:solidFill>
            <a:schemeClr val="bg1"/>
          </a:solidFill>
          <a:ln w="3175">
            <a:solidFill>
              <a:schemeClr val="accent2"/>
            </a:solidFill>
            <a:miter lim="800000"/>
            <a:headEnd/>
            <a:tailEnd/>
          </a:ln>
        </p:spPr>
        <p:txBody>
          <a:bodyPr lIns="71438" tIns="71438" rIns="71438" bIns="71438" anchor="ct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eaLnBrk="1" hangingPunct="1">
              <a:spcBef>
                <a:spcPct val="20000"/>
              </a:spcBef>
            </a:pPr>
            <a:r>
              <a:rPr lang="fr-FR" altLang="fr-FR" sz="1200" dirty="0">
                <a:latin typeface="Trebuchet MS" panose="020B0603020202020204" pitchFamily="34" charset="0"/>
              </a:rPr>
              <a:t>Statut : </a:t>
            </a:r>
          </a:p>
        </p:txBody>
      </p:sp>
      <p:sp>
        <p:nvSpPr>
          <p:cNvPr id="34" name="Rectangle 11">
            <a:extLst>
              <a:ext uri="{FF2B5EF4-FFF2-40B4-BE49-F238E27FC236}">
                <a16:creationId xmlns:a16="http://schemas.microsoft.com/office/drawing/2014/main" id="{18300D37-D0C2-7ED3-28ED-EDB6C0DCFD8D}"/>
              </a:ext>
            </a:extLst>
          </p:cNvPr>
          <p:cNvSpPr>
            <a:spLocks noChangeArrowheads="1"/>
          </p:cNvSpPr>
          <p:nvPr/>
        </p:nvSpPr>
        <p:spPr bwMode="auto">
          <a:xfrm>
            <a:off x="7679626" y="1807026"/>
            <a:ext cx="3921824" cy="574675"/>
          </a:xfrm>
          <a:prstGeom prst="rect">
            <a:avLst/>
          </a:prstGeom>
          <a:solidFill>
            <a:schemeClr val="bg1"/>
          </a:solidFill>
          <a:ln w="12700">
            <a:solidFill>
              <a:schemeClr val="tx1"/>
            </a:solidFill>
            <a:miter lim="800000"/>
            <a:headEnd/>
            <a:tailEnd/>
          </a:ln>
        </p:spPr>
        <p:txBody>
          <a:bodyPr lIns="72000" tIns="72000" rIns="72000" bIns="72000"/>
          <a:lstStyle>
            <a:lvl1pPr marL="101600" indent="-101600"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gn="l">
              <a:lnSpc>
                <a:spcPct val="90000"/>
              </a:lnSpc>
            </a:pPr>
            <a:r>
              <a:rPr lang="fr-FR" altLang="fr-FR" sz="1100" dirty="0">
                <a:latin typeface="Trebuchet MS" panose="020B0603020202020204" pitchFamily="34" charset="0"/>
              </a:rPr>
              <a:t>Responsable : AÏCHATOU </a:t>
            </a:r>
            <a:r>
              <a:rPr lang="fr-FR" altLang="fr-FR" sz="1100" dirty="0" err="1">
                <a:latin typeface="Trebuchet MS" panose="020B0603020202020204" pitchFamily="34" charset="0"/>
              </a:rPr>
              <a:t>Laree</a:t>
            </a:r>
            <a:r>
              <a:rPr lang="fr-FR" altLang="fr-FR" sz="1100" dirty="0">
                <a:latin typeface="Trebuchet MS" panose="020B0603020202020204" pitchFamily="34" charset="0"/>
              </a:rPr>
              <a:t>, RIGOGNE Florian et PARMENTIER Lisa</a:t>
            </a:r>
          </a:p>
        </p:txBody>
      </p:sp>
      <p:sp>
        <p:nvSpPr>
          <p:cNvPr id="35" name="Rectangle 5">
            <a:extLst>
              <a:ext uri="{FF2B5EF4-FFF2-40B4-BE49-F238E27FC236}">
                <a16:creationId xmlns:a16="http://schemas.microsoft.com/office/drawing/2014/main" id="{116D0035-0965-1D65-FD3D-7DCE679781D6}"/>
              </a:ext>
            </a:extLst>
          </p:cNvPr>
          <p:cNvSpPr>
            <a:spLocks noChangeArrowheads="1"/>
          </p:cNvSpPr>
          <p:nvPr/>
        </p:nvSpPr>
        <p:spPr bwMode="auto">
          <a:xfrm>
            <a:off x="1025837" y="2451277"/>
            <a:ext cx="5679372" cy="244475"/>
          </a:xfrm>
          <a:prstGeom prst="rect">
            <a:avLst/>
          </a:prstGeom>
          <a:solidFill>
            <a:schemeClr val="accent1"/>
          </a:solidFill>
          <a:ln w="12700">
            <a:solidFill>
              <a:schemeClr val="tx1"/>
            </a:solidFill>
            <a:miter lim="800000"/>
            <a:headEnd/>
            <a:tailEnd/>
          </a:ln>
          <a:effectLst/>
        </p:spPr>
        <p:txBody>
          <a:bodyPr wrap="none" anchor="ctr"/>
          <a:lstStyle/>
          <a:p>
            <a:pPr eaLnBrk="0" hangingPunct="0">
              <a:lnSpc>
                <a:spcPct val="90000"/>
              </a:lnSpc>
              <a:defRPr/>
            </a:pPr>
            <a:r>
              <a:rPr lang="fr-FR" sz="1100" b="1" dirty="0">
                <a:latin typeface="Trebuchet MS" panose="020B0603020202020204" pitchFamily="34" charset="0"/>
              </a:rPr>
              <a:t>Actions réalisées depuis le dernier rapport</a:t>
            </a:r>
          </a:p>
        </p:txBody>
      </p:sp>
      <p:sp>
        <p:nvSpPr>
          <p:cNvPr id="37" name="Rectangle 4">
            <a:extLst>
              <a:ext uri="{FF2B5EF4-FFF2-40B4-BE49-F238E27FC236}">
                <a16:creationId xmlns:a16="http://schemas.microsoft.com/office/drawing/2014/main" id="{807BA614-2313-A73B-A29B-F517A6E4E63A}"/>
              </a:ext>
            </a:extLst>
          </p:cNvPr>
          <p:cNvSpPr>
            <a:spLocks noChangeArrowheads="1"/>
          </p:cNvSpPr>
          <p:nvPr/>
        </p:nvSpPr>
        <p:spPr bwMode="auto">
          <a:xfrm>
            <a:off x="1025837" y="2754844"/>
            <a:ext cx="5679372" cy="2401888"/>
          </a:xfrm>
          <a:prstGeom prst="rect">
            <a:avLst/>
          </a:prstGeom>
          <a:solidFill>
            <a:schemeClr val="bg1"/>
          </a:solidFill>
          <a:ln w="12700">
            <a:solidFill>
              <a:schemeClr val="tx1"/>
            </a:solidFill>
            <a:miter lim="800000"/>
            <a:headEnd/>
            <a:tailEnd/>
          </a:ln>
        </p:spPr>
        <p:txBody>
          <a:bodyPr lIns="92075" tIns="46038" rIns="92075" bIns="46038"/>
          <a:lstStyle>
            <a:lvl1pPr marL="101600" indent="-101600"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gn="l">
              <a:lnSpc>
                <a:spcPct val="90000"/>
              </a:lnSpc>
              <a:spcBef>
                <a:spcPct val="20000"/>
              </a:spcBef>
              <a:buClr>
                <a:srgbClr val="FF9900"/>
              </a:buClr>
              <a:buFont typeface="Wingdings" panose="05000000000000000000" pitchFamily="2" charset="2"/>
              <a:buChar char="§"/>
            </a:pPr>
            <a:r>
              <a:rPr lang="fr-FR" dirty="0">
                <a:latin typeface="Trebuchet MS" panose="020B0603020202020204" pitchFamily="34" charset="0"/>
              </a:rPr>
              <a:t>Suivi et évaluation constante du planning</a:t>
            </a:r>
          </a:p>
          <a:p>
            <a:pPr algn="l">
              <a:lnSpc>
                <a:spcPct val="90000"/>
              </a:lnSpc>
              <a:spcBef>
                <a:spcPct val="20000"/>
              </a:spcBef>
              <a:buClr>
                <a:srgbClr val="FF9900"/>
              </a:buClr>
              <a:buFont typeface="Wingdings" panose="05000000000000000000" pitchFamily="2" charset="2"/>
              <a:buChar char="§"/>
            </a:pPr>
            <a:r>
              <a:rPr lang="fr-FR" dirty="0">
                <a:latin typeface="Trebuchet MS" panose="020B0603020202020204" pitchFamily="34" charset="0"/>
              </a:rPr>
              <a:t>Analyse de la capacité financière de POD à mener à bien son projet en cour en cours de réalisation </a:t>
            </a:r>
          </a:p>
          <a:p>
            <a:pPr algn="l">
              <a:lnSpc>
                <a:spcPct val="90000"/>
              </a:lnSpc>
              <a:spcBef>
                <a:spcPct val="20000"/>
              </a:spcBef>
              <a:buClr>
                <a:srgbClr val="FF9900"/>
              </a:buClr>
              <a:buFont typeface="Wingdings" panose="05000000000000000000" pitchFamily="2" charset="2"/>
              <a:buChar char="§"/>
            </a:pPr>
            <a:r>
              <a:rPr lang="fr-FR" dirty="0">
                <a:latin typeface="Trebuchet MS" panose="020B0603020202020204" pitchFamily="34" charset="0"/>
              </a:rPr>
              <a:t>Veille sur les aspects du projet présentant des risques pouvant empêcher les objectifs fixés.</a:t>
            </a:r>
          </a:p>
          <a:p>
            <a:pPr algn="l">
              <a:lnSpc>
                <a:spcPct val="90000"/>
              </a:lnSpc>
              <a:spcBef>
                <a:spcPct val="20000"/>
              </a:spcBef>
              <a:buClr>
                <a:srgbClr val="FF9900"/>
              </a:buClr>
              <a:buFont typeface="Wingdings" panose="05000000000000000000" pitchFamily="2" charset="2"/>
              <a:buChar char="§"/>
            </a:pPr>
            <a:endParaRPr lang="fr-FR" sz="1200" dirty="0"/>
          </a:p>
          <a:p>
            <a:pPr algn="l">
              <a:lnSpc>
                <a:spcPct val="90000"/>
              </a:lnSpc>
              <a:spcBef>
                <a:spcPct val="20000"/>
              </a:spcBef>
              <a:buClr>
                <a:srgbClr val="FF9900"/>
              </a:buClr>
              <a:buFont typeface="Wingdings" panose="05000000000000000000" pitchFamily="2" charset="2"/>
              <a:buChar char="§"/>
            </a:pPr>
            <a:endParaRPr lang="fr-FR" altLang="fr-FR" sz="1100" dirty="0">
              <a:latin typeface="Arial" panose="020B0604020202020204" pitchFamily="34" charset="0"/>
            </a:endParaRPr>
          </a:p>
          <a:p>
            <a:pPr algn="l">
              <a:lnSpc>
                <a:spcPct val="90000"/>
              </a:lnSpc>
              <a:spcBef>
                <a:spcPct val="20000"/>
              </a:spcBef>
              <a:buClr>
                <a:srgbClr val="FF9900"/>
              </a:buClr>
              <a:buFont typeface="Wingdings" panose="05000000000000000000" pitchFamily="2" charset="2"/>
              <a:buChar char="§"/>
            </a:pPr>
            <a:endParaRPr lang="fr-FR" altLang="fr-FR" sz="1100" dirty="0">
              <a:latin typeface="Arial" panose="020B0604020202020204" pitchFamily="34" charset="0"/>
            </a:endParaRPr>
          </a:p>
        </p:txBody>
      </p:sp>
      <p:sp>
        <p:nvSpPr>
          <p:cNvPr id="38" name="Rectangle 7">
            <a:extLst>
              <a:ext uri="{FF2B5EF4-FFF2-40B4-BE49-F238E27FC236}">
                <a16:creationId xmlns:a16="http://schemas.microsoft.com/office/drawing/2014/main" id="{BFDCEF57-E126-4295-B4F2-1E09F853DA37}"/>
              </a:ext>
            </a:extLst>
          </p:cNvPr>
          <p:cNvSpPr>
            <a:spLocks noChangeArrowheads="1"/>
          </p:cNvSpPr>
          <p:nvPr/>
        </p:nvSpPr>
        <p:spPr bwMode="auto">
          <a:xfrm>
            <a:off x="1025448" y="5209425"/>
            <a:ext cx="5679372" cy="247650"/>
          </a:xfrm>
          <a:prstGeom prst="rect">
            <a:avLst/>
          </a:prstGeom>
          <a:solidFill>
            <a:schemeClr val="accent1"/>
          </a:solidFill>
          <a:ln w="12700">
            <a:solidFill>
              <a:schemeClr val="tx1"/>
            </a:solidFill>
            <a:miter lim="800000"/>
            <a:headEnd/>
            <a:tailEnd/>
          </a:ln>
          <a:effectLst/>
        </p:spPr>
        <p:txBody>
          <a:bodyPr wrap="none" anchor="ctr"/>
          <a:lstStyle/>
          <a:p>
            <a:pPr eaLnBrk="0" hangingPunct="0">
              <a:lnSpc>
                <a:spcPct val="90000"/>
              </a:lnSpc>
              <a:defRPr/>
            </a:pPr>
            <a:r>
              <a:rPr lang="fr-FR" sz="1100" b="1" dirty="0">
                <a:latin typeface="Trebuchet MS" panose="020B0603020202020204" pitchFamily="34" charset="0"/>
              </a:rPr>
              <a:t>Difficultés/risques identifiés </a:t>
            </a:r>
          </a:p>
        </p:txBody>
      </p:sp>
      <p:sp>
        <p:nvSpPr>
          <p:cNvPr id="39" name="Rectangle 6">
            <a:extLst>
              <a:ext uri="{FF2B5EF4-FFF2-40B4-BE49-F238E27FC236}">
                <a16:creationId xmlns:a16="http://schemas.microsoft.com/office/drawing/2014/main" id="{D06FB92C-3750-5430-9C35-D770C9EFA9D3}"/>
              </a:ext>
            </a:extLst>
          </p:cNvPr>
          <p:cNvSpPr>
            <a:spLocks noChangeArrowheads="1"/>
          </p:cNvSpPr>
          <p:nvPr/>
        </p:nvSpPr>
        <p:spPr bwMode="auto">
          <a:xfrm>
            <a:off x="1025448" y="5523998"/>
            <a:ext cx="5679372" cy="914812"/>
          </a:xfrm>
          <a:prstGeom prst="rect">
            <a:avLst/>
          </a:prstGeom>
          <a:solidFill>
            <a:schemeClr val="bg1"/>
          </a:solidFill>
          <a:ln w="12700">
            <a:solidFill>
              <a:schemeClr val="tx1"/>
            </a:solidFill>
            <a:miter lim="800000"/>
            <a:headEnd/>
            <a:tailEnd/>
          </a:ln>
        </p:spPr>
        <p:txBody>
          <a:bodyPr lIns="92075" tIns="46038" rIns="92075" bIns="46038"/>
          <a:lstStyle>
            <a:lvl1pPr marL="101600" indent="-101600"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gn="l">
              <a:lnSpc>
                <a:spcPct val="90000"/>
              </a:lnSpc>
              <a:spcBef>
                <a:spcPct val="20000"/>
              </a:spcBef>
              <a:buClr>
                <a:srgbClr val="FF9900"/>
              </a:buClr>
              <a:buFont typeface="Wingdings" panose="05000000000000000000" pitchFamily="2" charset="2"/>
              <a:buChar char="§"/>
            </a:pPr>
            <a:r>
              <a:rPr lang="fr-FR" altLang="fr-FR" dirty="0">
                <a:latin typeface="Trebuchet MS" panose="020B0603020202020204" pitchFamily="34" charset="0"/>
              </a:rPr>
              <a:t>Difficulté : les livrables à produire dans les temps</a:t>
            </a:r>
          </a:p>
          <a:p>
            <a:pPr algn="l">
              <a:lnSpc>
                <a:spcPct val="90000"/>
              </a:lnSpc>
              <a:spcBef>
                <a:spcPct val="20000"/>
              </a:spcBef>
              <a:buClr>
                <a:srgbClr val="FF9900"/>
              </a:buClr>
              <a:buFont typeface="Wingdings" panose="05000000000000000000" pitchFamily="2" charset="2"/>
              <a:buChar char="§"/>
            </a:pPr>
            <a:r>
              <a:rPr lang="fr-FR" altLang="fr-FR" dirty="0">
                <a:latin typeface="Trebuchet MS" panose="020B0603020202020204" pitchFamily="34" charset="0"/>
              </a:rPr>
              <a:t>Risques : de ne pas terminer les tâches à temps pour présenter le projet à la société POD</a:t>
            </a:r>
          </a:p>
        </p:txBody>
      </p:sp>
      <p:sp>
        <p:nvSpPr>
          <p:cNvPr id="40" name="Rectangle 9">
            <a:extLst>
              <a:ext uri="{FF2B5EF4-FFF2-40B4-BE49-F238E27FC236}">
                <a16:creationId xmlns:a16="http://schemas.microsoft.com/office/drawing/2014/main" id="{3C52A4A3-C5AC-B6E0-B4EF-21C67A790E98}"/>
              </a:ext>
            </a:extLst>
          </p:cNvPr>
          <p:cNvSpPr>
            <a:spLocks noChangeArrowheads="1"/>
          </p:cNvSpPr>
          <p:nvPr/>
        </p:nvSpPr>
        <p:spPr bwMode="auto">
          <a:xfrm>
            <a:off x="6792006" y="2450575"/>
            <a:ext cx="2365375" cy="244475"/>
          </a:xfrm>
          <a:prstGeom prst="rect">
            <a:avLst/>
          </a:prstGeom>
          <a:solidFill>
            <a:schemeClr val="accent1"/>
          </a:solidFill>
          <a:ln w="12700">
            <a:solidFill>
              <a:schemeClr val="tx1"/>
            </a:solidFill>
            <a:miter lim="800000"/>
            <a:headEnd/>
            <a:tailEnd/>
          </a:ln>
          <a:effectLst/>
        </p:spPr>
        <p:txBody>
          <a:bodyPr wrap="none" anchor="ctr"/>
          <a:lstStyle/>
          <a:p>
            <a:pPr eaLnBrk="0" hangingPunct="0">
              <a:lnSpc>
                <a:spcPct val="90000"/>
              </a:lnSpc>
              <a:defRPr/>
            </a:pPr>
            <a:r>
              <a:rPr lang="fr-FR" sz="1100" b="1" dirty="0">
                <a:latin typeface="Trebuchet MS" panose="020B0603020202020204" pitchFamily="34" charset="0"/>
              </a:rPr>
              <a:t>Actions</a:t>
            </a:r>
          </a:p>
        </p:txBody>
      </p:sp>
      <p:sp>
        <p:nvSpPr>
          <p:cNvPr id="41" name="Rectangle 8">
            <a:extLst>
              <a:ext uri="{FF2B5EF4-FFF2-40B4-BE49-F238E27FC236}">
                <a16:creationId xmlns:a16="http://schemas.microsoft.com/office/drawing/2014/main" id="{3C766E9D-6994-2ACD-8FD5-83C003E4FC98}"/>
              </a:ext>
            </a:extLst>
          </p:cNvPr>
          <p:cNvSpPr>
            <a:spLocks noChangeArrowheads="1"/>
          </p:cNvSpPr>
          <p:nvPr/>
        </p:nvSpPr>
        <p:spPr bwMode="auto">
          <a:xfrm>
            <a:off x="6781430" y="2749501"/>
            <a:ext cx="2366963" cy="2397125"/>
          </a:xfrm>
          <a:prstGeom prst="rect">
            <a:avLst/>
          </a:prstGeom>
          <a:solidFill>
            <a:schemeClr val="bg1"/>
          </a:solidFill>
          <a:ln w="12700">
            <a:solidFill>
              <a:schemeClr val="tx1"/>
            </a:solidFill>
            <a:miter lim="800000"/>
            <a:headEnd/>
            <a:tailEnd/>
          </a:ln>
        </p:spPr>
        <p:txBody>
          <a:bodyPr lIns="92075" tIns="46038" rIns="92075" bIns="46038"/>
          <a:lstStyle>
            <a:lvl1pPr marL="101600" indent="-101600"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gn="l">
              <a:lnSpc>
                <a:spcPct val="90000"/>
              </a:lnSpc>
              <a:spcBef>
                <a:spcPct val="20000"/>
              </a:spcBef>
              <a:buClr>
                <a:srgbClr val="FF9900"/>
              </a:buClr>
              <a:buFont typeface="Wingdings" panose="05000000000000000000" pitchFamily="2" charset="2"/>
              <a:buChar char="§"/>
            </a:pPr>
            <a:r>
              <a:rPr lang="fr-FR" sz="1200" dirty="0">
                <a:latin typeface="Trebuchet MS" panose="020B0603020202020204" pitchFamily="34" charset="0"/>
              </a:rPr>
              <a:t>Gestion des références  (initiale et en cours de projet ) et analyse des dérives</a:t>
            </a:r>
          </a:p>
          <a:p>
            <a:pPr algn="l">
              <a:lnSpc>
                <a:spcPct val="90000"/>
              </a:lnSpc>
              <a:spcBef>
                <a:spcPct val="20000"/>
              </a:spcBef>
              <a:buClr>
                <a:srgbClr val="FF9900"/>
              </a:buClr>
              <a:buFont typeface="Wingdings" panose="05000000000000000000" pitchFamily="2" charset="2"/>
              <a:buChar char="§"/>
            </a:pPr>
            <a:r>
              <a:rPr lang="fr-FR" sz="1200" dirty="0">
                <a:latin typeface="Trebuchet MS" panose="020B0603020202020204" pitchFamily="34" charset="0"/>
              </a:rPr>
              <a:t>Analyse des couts </a:t>
            </a:r>
          </a:p>
          <a:p>
            <a:pPr algn="l">
              <a:lnSpc>
                <a:spcPct val="90000"/>
              </a:lnSpc>
              <a:spcBef>
                <a:spcPct val="20000"/>
              </a:spcBef>
              <a:buClr>
                <a:srgbClr val="FF9900"/>
              </a:buClr>
              <a:buFont typeface="Wingdings" panose="05000000000000000000" pitchFamily="2" charset="2"/>
              <a:buChar char="§"/>
            </a:pPr>
            <a:r>
              <a:rPr lang="fr-FR" sz="1200" dirty="0">
                <a:latin typeface="Trebuchet MS" panose="020B0603020202020204" pitchFamily="34" charset="0"/>
              </a:rPr>
              <a:t>Evaluation des charges de travail supplémentaire ayant occasionnées des actions correctives de maitrise de risques</a:t>
            </a:r>
          </a:p>
          <a:p>
            <a:pPr marL="0" indent="0" algn="l">
              <a:lnSpc>
                <a:spcPct val="90000"/>
              </a:lnSpc>
              <a:spcBef>
                <a:spcPct val="20000"/>
              </a:spcBef>
              <a:buClr>
                <a:srgbClr val="FF9900"/>
              </a:buClr>
            </a:pPr>
            <a:endParaRPr lang="fr-FR" sz="1200" dirty="0"/>
          </a:p>
          <a:p>
            <a:pPr algn="l">
              <a:lnSpc>
                <a:spcPct val="90000"/>
              </a:lnSpc>
              <a:spcBef>
                <a:spcPct val="20000"/>
              </a:spcBef>
              <a:buClr>
                <a:srgbClr val="FF9900"/>
              </a:buClr>
              <a:buFont typeface="Wingdings" panose="05000000000000000000" pitchFamily="2" charset="2"/>
              <a:buChar char="§"/>
            </a:pPr>
            <a:endParaRPr lang="fr-FR" sz="1200" dirty="0"/>
          </a:p>
          <a:p>
            <a:pPr algn="l">
              <a:lnSpc>
                <a:spcPct val="90000"/>
              </a:lnSpc>
              <a:spcBef>
                <a:spcPct val="20000"/>
              </a:spcBef>
              <a:buClr>
                <a:srgbClr val="FF9900"/>
              </a:buClr>
              <a:buFont typeface="Wingdings" panose="05000000000000000000" pitchFamily="2" charset="2"/>
              <a:buChar char="§"/>
            </a:pPr>
            <a:endParaRPr lang="fr-FR" altLang="fr-FR" sz="1200" dirty="0">
              <a:latin typeface="Arial" panose="020B0604020202020204" pitchFamily="34" charset="0"/>
              <a:cs typeface="Arial" panose="020B0604020202020204" pitchFamily="34" charset="0"/>
            </a:endParaRPr>
          </a:p>
        </p:txBody>
      </p:sp>
      <p:sp>
        <p:nvSpPr>
          <p:cNvPr id="42" name="Rectangle 19">
            <a:extLst>
              <a:ext uri="{FF2B5EF4-FFF2-40B4-BE49-F238E27FC236}">
                <a16:creationId xmlns:a16="http://schemas.microsoft.com/office/drawing/2014/main" id="{2205E865-844F-4324-5AB5-D01B081AE1F7}"/>
              </a:ext>
            </a:extLst>
          </p:cNvPr>
          <p:cNvSpPr>
            <a:spLocks noChangeArrowheads="1"/>
          </p:cNvSpPr>
          <p:nvPr/>
        </p:nvSpPr>
        <p:spPr bwMode="auto">
          <a:xfrm>
            <a:off x="6792006" y="5209425"/>
            <a:ext cx="4809444" cy="247650"/>
          </a:xfrm>
          <a:prstGeom prst="rect">
            <a:avLst/>
          </a:prstGeom>
          <a:solidFill>
            <a:schemeClr val="accent1"/>
          </a:solidFill>
          <a:ln w="12700">
            <a:solidFill>
              <a:schemeClr val="tx1"/>
            </a:solidFill>
            <a:miter lim="800000"/>
            <a:headEnd/>
            <a:tailEnd/>
          </a:ln>
          <a:effectLst/>
        </p:spPr>
        <p:txBody>
          <a:bodyPr wrap="none" anchor="ctr"/>
          <a:lstStyle/>
          <a:p>
            <a:pPr eaLnBrk="0" hangingPunct="0">
              <a:lnSpc>
                <a:spcPct val="90000"/>
              </a:lnSpc>
              <a:defRPr/>
            </a:pPr>
            <a:r>
              <a:rPr lang="fr-FR" sz="1100" b="1" dirty="0">
                <a:latin typeface="Trebuchet MS" panose="020B0603020202020204" pitchFamily="34" charset="0"/>
              </a:rPr>
              <a:t>Décisions à prendre</a:t>
            </a:r>
          </a:p>
        </p:txBody>
      </p:sp>
      <p:sp>
        <p:nvSpPr>
          <p:cNvPr id="44" name="Rectangle 6">
            <a:extLst>
              <a:ext uri="{FF2B5EF4-FFF2-40B4-BE49-F238E27FC236}">
                <a16:creationId xmlns:a16="http://schemas.microsoft.com/office/drawing/2014/main" id="{29893511-42ED-BF1B-8FFC-3DB19BC11457}"/>
              </a:ext>
            </a:extLst>
          </p:cNvPr>
          <p:cNvSpPr>
            <a:spLocks noChangeArrowheads="1"/>
          </p:cNvSpPr>
          <p:nvPr/>
        </p:nvSpPr>
        <p:spPr bwMode="auto">
          <a:xfrm>
            <a:off x="6792006" y="5535091"/>
            <a:ext cx="4809443" cy="914812"/>
          </a:xfrm>
          <a:prstGeom prst="rect">
            <a:avLst/>
          </a:prstGeom>
          <a:solidFill>
            <a:schemeClr val="bg1"/>
          </a:solidFill>
          <a:ln w="12700">
            <a:solidFill>
              <a:schemeClr val="tx1"/>
            </a:solidFill>
            <a:miter lim="800000"/>
            <a:headEnd/>
            <a:tailEnd/>
          </a:ln>
        </p:spPr>
        <p:txBody>
          <a:bodyPr lIns="92075" tIns="46038" rIns="92075" bIns="46038"/>
          <a:lstStyle>
            <a:lvl1pPr marL="101600" indent="-101600"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gn="l">
              <a:lnSpc>
                <a:spcPct val="90000"/>
              </a:lnSpc>
              <a:spcBef>
                <a:spcPct val="20000"/>
              </a:spcBef>
              <a:buClr>
                <a:srgbClr val="FF9900"/>
              </a:buClr>
              <a:buFont typeface="Wingdings" panose="05000000000000000000" pitchFamily="2" charset="2"/>
              <a:buChar char="§"/>
            </a:pPr>
            <a:r>
              <a:rPr lang="fr-FR" altLang="fr-FR" dirty="0">
                <a:latin typeface="Trebuchet MS" panose="020B0603020202020204" pitchFamily="34" charset="0"/>
              </a:rPr>
              <a:t>Réaliser un suivi régulier </a:t>
            </a:r>
          </a:p>
          <a:p>
            <a:pPr algn="l">
              <a:lnSpc>
                <a:spcPct val="90000"/>
              </a:lnSpc>
              <a:spcBef>
                <a:spcPct val="20000"/>
              </a:spcBef>
              <a:buClr>
                <a:srgbClr val="FF9900"/>
              </a:buClr>
              <a:buFont typeface="Wingdings" panose="05000000000000000000" pitchFamily="2" charset="2"/>
              <a:buChar char="§"/>
            </a:pPr>
            <a:r>
              <a:rPr lang="fr-FR" altLang="fr-FR" dirty="0">
                <a:latin typeface="Trebuchet MS" panose="020B0603020202020204" pitchFamily="34" charset="0"/>
              </a:rPr>
              <a:t>Communiquer régulièrement sur l’avancer des travaux</a:t>
            </a:r>
          </a:p>
        </p:txBody>
      </p:sp>
      <p:sp>
        <p:nvSpPr>
          <p:cNvPr id="45" name="Rectangle 13">
            <a:extLst>
              <a:ext uri="{FF2B5EF4-FFF2-40B4-BE49-F238E27FC236}">
                <a16:creationId xmlns:a16="http://schemas.microsoft.com/office/drawing/2014/main" id="{EA3D9EE3-AD4D-46A2-9FD5-71E905F70781}"/>
              </a:ext>
            </a:extLst>
          </p:cNvPr>
          <p:cNvSpPr>
            <a:spLocks noChangeArrowheads="1"/>
          </p:cNvSpPr>
          <p:nvPr/>
        </p:nvSpPr>
        <p:spPr bwMode="auto">
          <a:xfrm>
            <a:off x="9243249" y="2450932"/>
            <a:ext cx="1386234" cy="244475"/>
          </a:xfrm>
          <a:prstGeom prst="rect">
            <a:avLst/>
          </a:prstGeom>
          <a:solidFill>
            <a:schemeClr val="accent1"/>
          </a:solidFill>
          <a:ln w="12700">
            <a:solidFill>
              <a:schemeClr val="tx1"/>
            </a:solidFill>
            <a:miter lim="800000"/>
            <a:headEnd/>
            <a:tailEnd/>
          </a:ln>
          <a:effectLst/>
        </p:spPr>
        <p:txBody>
          <a:bodyPr wrap="none" anchor="ctr"/>
          <a:lstStyle/>
          <a:p>
            <a:pPr eaLnBrk="0" hangingPunct="0">
              <a:lnSpc>
                <a:spcPct val="90000"/>
              </a:lnSpc>
              <a:defRPr/>
            </a:pPr>
            <a:r>
              <a:rPr lang="fr-FR" sz="1100" b="1" dirty="0">
                <a:latin typeface="Trebuchet MS" panose="020B0603020202020204" pitchFamily="34" charset="0"/>
              </a:rPr>
              <a:t>Qui</a:t>
            </a:r>
          </a:p>
        </p:txBody>
      </p:sp>
      <p:sp>
        <p:nvSpPr>
          <p:cNvPr id="46" name="Rectangle 15">
            <a:extLst>
              <a:ext uri="{FF2B5EF4-FFF2-40B4-BE49-F238E27FC236}">
                <a16:creationId xmlns:a16="http://schemas.microsoft.com/office/drawing/2014/main" id="{548673CC-8EDE-8D4D-FF25-79EBC544159A}"/>
              </a:ext>
            </a:extLst>
          </p:cNvPr>
          <p:cNvSpPr>
            <a:spLocks noChangeArrowheads="1"/>
          </p:cNvSpPr>
          <p:nvPr/>
        </p:nvSpPr>
        <p:spPr bwMode="auto">
          <a:xfrm>
            <a:off x="9243249" y="2762221"/>
            <a:ext cx="1386235" cy="2395537"/>
          </a:xfrm>
          <a:prstGeom prst="rect">
            <a:avLst/>
          </a:prstGeom>
          <a:solidFill>
            <a:schemeClr val="bg1"/>
          </a:solidFill>
          <a:ln w="12700">
            <a:solidFill>
              <a:schemeClr val="tx1"/>
            </a:solidFill>
            <a:miter lim="800000"/>
            <a:headEnd/>
            <a:tailEnd/>
          </a:ln>
        </p:spPr>
        <p:txBody>
          <a:bodyPr lIns="0" tIns="46038" rIns="0" bIns="46038"/>
          <a:lstStyle>
            <a:lvl1pPr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gn="l" eaLnBrk="1" hangingPunct="1">
              <a:buFont typeface="Arial" pitchFamily="34" charset="0"/>
              <a:buChar char="•"/>
            </a:pPr>
            <a:r>
              <a:rPr lang="fr-FR" altLang="fr-FR" sz="1200" dirty="0">
                <a:solidFill>
                  <a:srgbClr val="FFC000"/>
                </a:solidFill>
                <a:latin typeface="Trebuchet MS" panose="020B0603020202020204" pitchFamily="34" charset="0"/>
              </a:rPr>
              <a:t> </a:t>
            </a:r>
            <a:r>
              <a:rPr lang="fr-FR" altLang="fr-FR" sz="1200" dirty="0">
                <a:latin typeface="Trebuchet MS" panose="020B0603020202020204" pitchFamily="34" charset="0"/>
              </a:rPr>
              <a:t>RIGOGNE Florian </a:t>
            </a:r>
          </a:p>
          <a:p>
            <a:pPr algn="l" eaLnBrk="1" hangingPunct="1">
              <a:buFont typeface="Arial" pitchFamily="34" charset="0"/>
              <a:buChar char="•"/>
            </a:pPr>
            <a:r>
              <a:rPr lang="fr-FR" altLang="fr-FR" sz="1200" dirty="0">
                <a:solidFill>
                  <a:srgbClr val="FFC000"/>
                </a:solidFill>
                <a:latin typeface="Trebuchet MS" panose="020B0603020202020204" pitchFamily="34" charset="0"/>
              </a:rPr>
              <a:t> </a:t>
            </a:r>
            <a:r>
              <a:rPr lang="fr-FR" altLang="fr-FR" sz="1200" dirty="0">
                <a:latin typeface="Trebuchet MS" panose="020B0603020202020204" pitchFamily="34" charset="0"/>
              </a:rPr>
              <a:t>PARMENTIER Lisa</a:t>
            </a:r>
          </a:p>
          <a:p>
            <a:pPr algn="l" eaLnBrk="1" hangingPunct="1">
              <a:buFont typeface="Arial" pitchFamily="34" charset="0"/>
              <a:buChar char="•"/>
            </a:pPr>
            <a:r>
              <a:rPr lang="fr-FR" altLang="fr-FR" sz="1200" dirty="0">
                <a:solidFill>
                  <a:srgbClr val="FFC000"/>
                </a:solidFill>
                <a:latin typeface="Trebuchet MS" panose="020B0603020202020204" pitchFamily="34" charset="0"/>
              </a:rPr>
              <a:t> </a:t>
            </a:r>
            <a:r>
              <a:rPr lang="fr-FR" altLang="fr-FR" sz="1200" dirty="0" err="1">
                <a:latin typeface="Trebuchet MS" panose="020B0603020202020204" pitchFamily="34" charset="0"/>
              </a:rPr>
              <a:t>Aichatou</a:t>
            </a:r>
            <a:r>
              <a:rPr lang="fr-FR" altLang="fr-FR" sz="1200" dirty="0">
                <a:latin typeface="Trebuchet MS" panose="020B0603020202020204" pitchFamily="34" charset="0"/>
              </a:rPr>
              <a:t> </a:t>
            </a:r>
            <a:r>
              <a:rPr lang="fr-FR" altLang="fr-FR" sz="1200" dirty="0" err="1">
                <a:latin typeface="Trebuchet MS" panose="020B0603020202020204" pitchFamily="34" charset="0"/>
              </a:rPr>
              <a:t>Laree</a:t>
            </a:r>
            <a:endParaRPr lang="fr-FR" altLang="fr-FR" sz="1200" dirty="0">
              <a:latin typeface="Trebuchet MS" panose="020B0603020202020204" pitchFamily="34" charset="0"/>
            </a:endParaRPr>
          </a:p>
        </p:txBody>
      </p:sp>
      <p:sp>
        <p:nvSpPr>
          <p:cNvPr id="47" name="Rectangle 14">
            <a:extLst>
              <a:ext uri="{FF2B5EF4-FFF2-40B4-BE49-F238E27FC236}">
                <a16:creationId xmlns:a16="http://schemas.microsoft.com/office/drawing/2014/main" id="{FA531C6A-5165-C3F4-406B-55876FA37756}"/>
              </a:ext>
            </a:extLst>
          </p:cNvPr>
          <p:cNvSpPr>
            <a:spLocks noChangeArrowheads="1"/>
          </p:cNvSpPr>
          <p:nvPr/>
        </p:nvSpPr>
        <p:spPr bwMode="auto">
          <a:xfrm>
            <a:off x="10724340" y="2451367"/>
            <a:ext cx="877110" cy="244475"/>
          </a:xfrm>
          <a:prstGeom prst="rect">
            <a:avLst/>
          </a:prstGeom>
          <a:solidFill>
            <a:schemeClr val="accent1"/>
          </a:solidFill>
          <a:ln w="12700">
            <a:solidFill>
              <a:schemeClr val="tx1"/>
            </a:solidFill>
            <a:miter lim="800000"/>
            <a:headEnd/>
            <a:tailEnd/>
          </a:ln>
          <a:effectLst/>
        </p:spPr>
        <p:txBody>
          <a:bodyPr wrap="none" lIns="18000" anchor="ctr"/>
          <a:lstStyle/>
          <a:p>
            <a:pPr eaLnBrk="0" hangingPunct="0">
              <a:lnSpc>
                <a:spcPct val="90000"/>
              </a:lnSpc>
              <a:defRPr/>
            </a:pPr>
            <a:r>
              <a:rPr lang="fr-FR" sz="1100" b="1" dirty="0">
                <a:latin typeface="Trebuchet MS" panose="020B0603020202020204" pitchFamily="34" charset="0"/>
              </a:rPr>
              <a:t>Quand</a:t>
            </a:r>
          </a:p>
        </p:txBody>
      </p:sp>
      <p:sp>
        <p:nvSpPr>
          <p:cNvPr id="48" name="Rectangle 16">
            <a:extLst>
              <a:ext uri="{FF2B5EF4-FFF2-40B4-BE49-F238E27FC236}">
                <a16:creationId xmlns:a16="http://schemas.microsoft.com/office/drawing/2014/main" id="{C9A77FDD-C9EF-F9FC-C918-5CA8D6E7033F}"/>
              </a:ext>
            </a:extLst>
          </p:cNvPr>
          <p:cNvSpPr>
            <a:spLocks noChangeArrowheads="1"/>
          </p:cNvSpPr>
          <p:nvPr/>
        </p:nvSpPr>
        <p:spPr bwMode="auto">
          <a:xfrm>
            <a:off x="10724339" y="2760641"/>
            <a:ext cx="877111" cy="2382837"/>
          </a:xfrm>
          <a:prstGeom prst="rect">
            <a:avLst/>
          </a:prstGeom>
          <a:solidFill>
            <a:schemeClr val="bg1"/>
          </a:solidFill>
          <a:ln w="12700">
            <a:solidFill>
              <a:schemeClr val="tx1"/>
            </a:solidFill>
            <a:miter lim="800000"/>
            <a:headEnd/>
            <a:tailEnd/>
          </a:ln>
        </p:spPr>
        <p:txBody>
          <a:bodyPr lIns="0" tIns="46038" rIns="0" bIns="46038"/>
          <a:lstStyle>
            <a:lvl1pPr algn="ctr" eaLnBrk="0" hangingPunct="0">
              <a:tabLst>
                <a:tab pos="4857750" algn="l"/>
              </a:tabLst>
              <a:defRPr sz="1600">
                <a:solidFill>
                  <a:schemeClr val="tx1"/>
                </a:solidFill>
                <a:latin typeface="Canal+" pitchFamily="2" charset="0"/>
              </a:defRPr>
            </a:lvl1pPr>
            <a:lvl2pPr marL="742950" indent="-285750" algn="ctr" eaLnBrk="0" hangingPunct="0">
              <a:tabLst>
                <a:tab pos="4857750" algn="l"/>
              </a:tabLst>
              <a:defRPr sz="1600">
                <a:solidFill>
                  <a:schemeClr val="tx1"/>
                </a:solidFill>
                <a:latin typeface="Canal+" pitchFamily="2" charset="0"/>
              </a:defRPr>
            </a:lvl2pPr>
            <a:lvl3pPr marL="1143000" indent="-228600" algn="ctr" eaLnBrk="0" hangingPunct="0">
              <a:tabLst>
                <a:tab pos="4857750" algn="l"/>
              </a:tabLst>
              <a:defRPr sz="1600">
                <a:solidFill>
                  <a:schemeClr val="tx1"/>
                </a:solidFill>
                <a:latin typeface="Canal+" pitchFamily="2" charset="0"/>
              </a:defRPr>
            </a:lvl3pPr>
            <a:lvl4pPr marL="1600200" indent="-228600" algn="ctr" eaLnBrk="0" hangingPunct="0">
              <a:tabLst>
                <a:tab pos="4857750" algn="l"/>
              </a:tabLst>
              <a:defRPr sz="1600">
                <a:solidFill>
                  <a:schemeClr val="tx1"/>
                </a:solidFill>
                <a:latin typeface="Canal+" pitchFamily="2" charset="0"/>
              </a:defRPr>
            </a:lvl4pPr>
            <a:lvl5pPr marL="2057400" indent="-228600" algn="ctr" eaLnBrk="0" hangingPunct="0">
              <a:tabLst>
                <a:tab pos="4857750" algn="l"/>
              </a:tabLst>
              <a:defRPr sz="1600">
                <a:solidFill>
                  <a:schemeClr val="tx1"/>
                </a:solidFill>
                <a:latin typeface="Canal+" pitchFamily="2" charset="0"/>
              </a:defRPr>
            </a:lvl5pPr>
            <a:lvl6pPr marL="2514600" indent="-228600" algn="ctr" eaLnBrk="0" fontAlgn="base" hangingPunct="0">
              <a:spcBef>
                <a:spcPct val="0"/>
              </a:spcBef>
              <a:spcAft>
                <a:spcPct val="0"/>
              </a:spcAft>
              <a:tabLst>
                <a:tab pos="4857750" algn="l"/>
              </a:tabLst>
              <a:defRPr sz="1600">
                <a:solidFill>
                  <a:schemeClr val="tx1"/>
                </a:solidFill>
                <a:latin typeface="Canal+" pitchFamily="2" charset="0"/>
              </a:defRPr>
            </a:lvl6pPr>
            <a:lvl7pPr marL="2971800" indent="-228600" algn="ctr" eaLnBrk="0" fontAlgn="base" hangingPunct="0">
              <a:spcBef>
                <a:spcPct val="0"/>
              </a:spcBef>
              <a:spcAft>
                <a:spcPct val="0"/>
              </a:spcAft>
              <a:tabLst>
                <a:tab pos="4857750" algn="l"/>
              </a:tabLst>
              <a:defRPr sz="1600">
                <a:solidFill>
                  <a:schemeClr val="tx1"/>
                </a:solidFill>
                <a:latin typeface="Canal+" pitchFamily="2" charset="0"/>
              </a:defRPr>
            </a:lvl7pPr>
            <a:lvl8pPr marL="3429000" indent="-228600" algn="ctr" eaLnBrk="0" fontAlgn="base" hangingPunct="0">
              <a:spcBef>
                <a:spcPct val="0"/>
              </a:spcBef>
              <a:spcAft>
                <a:spcPct val="0"/>
              </a:spcAft>
              <a:tabLst>
                <a:tab pos="4857750" algn="l"/>
              </a:tabLst>
              <a:defRPr sz="1600">
                <a:solidFill>
                  <a:schemeClr val="tx1"/>
                </a:solidFill>
                <a:latin typeface="Canal+" pitchFamily="2" charset="0"/>
              </a:defRPr>
            </a:lvl8pPr>
            <a:lvl9pPr marL="3886200" indent="-228600" algn="ctr" eaLnBrk="0" fontAlgn="base" hangingPunct="0">
              <a:spcBef>
                <a:spcPct val="0"/>
              </a:spcBef>
              <a:spcAft>
                <a:spcPct val="0"/>
              </a:spcAft>
              <a:tabLst>
                <a:tab pos="4857750" algn="l"/>
              </a:tabLst>
              <a:defRPr sz="1600">
                <a:solidFill>
                  <a:schemeClr val="tx1"/>
                </a:solidFill>
                <a:latin typeface="Canal+" pitchFamily="2" charset="0"/>
              </a:defRPr>
            </a:lvl9pPr>
          </a:lstStyle>
          <a:p>
            <a:pPr>
              <a:lnSpc>
                <a:spcPct val="90000"/>
              </a:lnSpc>
              <a:spcBef>
                <a:spcPct val="20000"/>
              </a:spcBef>
            </a:pPr>
            <a:r>
              <a:rPr lang="fr-FR" altLang="fr-FR" sz="1200" dirty="0">
                <a:latin typeface="Trebuchet MS" panose="020B0603020202020204" pitchFamily="34" charset="0"/>
              </a:rPr>
              <a:t>Début: </a:t>
            </a:r>
          </a:p>
          <a:p>
            <a:pPr>
              <a:lnSpc>
                <a:spcPct val="90000"/>
              </a:lnSpc>
              <a:spcBef>
                <a:spcPct val="20000"/>
              </a:spcBef>
            </a:pPr>
            <a:r>
              <a:rPr lang="fr-FR" altLang="fr-FR" sz="1200" dirty="0">
                <a:latin typeface="Trebuchet MS" panose="020B0603020202020204" pitchFamily="34" charset="0"/>
              </a:rPr>
              <a:t>25/02/2024</a:t>
            </a:r>
          </a:p>
          <a:p>
            <a:pPr>
              <a:lnSpc>
                <a:spcPct val="90000"/>
              </a:lnSpc>
              <a:spcBef>
                <a:spcPct val="20000"/>
              </a:spcBef>
            </a:pPr>
            <a:r>
              <a:rPr lang="fr-FR" altLang="fr-FR" sz="1200" dirty="0">
                <a:latin typeface="Trebuchet MS" panose="020B0603020202020204" pitchFamily="34" charset="0"/>
              </a:rPr>
              <a:t>En cour</a:t>
            </a:r>
          </a:p>
        </p:txBody>
      </p:sp>
      <p:sp>
        <p:nvSpPr>
          <p:cNvPr id="3" name="Rectangle 75">
            <a:extLst>
              <a:ext uri="{FF2B5EF4-FFF2-40B4-BE49-F238E27FC236}">
                <a16:creationId xmlns:a16="http://schemas.microsoft.com/office/drawing/2014/main" id="{2A2C0A98-BB15-AF79-3054-709BC9F4D725}"/>
              </a:ext>
            </a:extLst>
          </p:cNvPr>
          <p:cNvSpPr>
            <a:spLocks noChangeArrowheads="1"/>
          </p:cNvSpPr>
          <p:nvPr/>
        </p:nvSpPr>
        <p:spPr bwMode="auto">
          <a:xfrm>
            <a:off x="6906411" y="1853532"/>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54000" rIns="54000">
            <a:spAutoFit/>
          </a:bodyPr>
          <a:lstStyle>
            <a:lvl1pPr algn="ctr" eaLnBrk="0" hangingPunct="0">
              <a:defRPr sz="1600">
                <a:solidFill>
                  <a:schemeClr val="tx1"/>
                </a:solidFill>
                <a:latin typeface="Canal+" pitchFamily="2" charset="0"/>
              </a:defRPr>
            </a:lvl1pPr>
            <a:lvl2pPr marL="742950" indent="-285750" algn="ctr" eaLnBrk="0" hangingPunct="0">
              <a:defRPr sz="1600">
                <a:solidFill>
                  <a:schemeClr val="tx1"/>
                </a:solidFill>
                <a:latin typeface="Canal+" pitchFamily="2" charset="0"/>
              </a:defRPr>
            </a:lvl2pPr>
            <a:lvl3pPr marL="1143000" indent="-228600" algn="ctr" eaLnBrk="0" hangingPunct="0">
              <a:defRPr sz="1600">
                <a:solidFill>
                  <a:schemeClr val="tx1"/>
                </a:solidFill>
                <a:latin typeface="Canal+" pitchFamily="2" charset="0"/>
              </a:defRPr>
            </a:lvl3pPr>
            <a:lvl4pPr marL="1600200" indent="-228600" algn="ctr" eaLnBrk="0" hangingPunct="0">
              <a:defRPr sz="1600">
                <a:solidFill>
                  <a:schemeClr val="tx1"/>
                </a:solidFill>
                <a:latin typeface="Canal+" pitchFamily="2" charset="0"/>
              </a:defRPr>
            </a:lvl4pPr>
            <a:lvl5pPr marL="2057400" indent="-228600" algn="ctr" eaLnBrk="0" hangingPunct="0">
              <a:defRPr sz="1600">
                <a:solidFill>
                  <a:schemeClr val="tx1"/>
                </a:solidFill>
                <a:latin typeface="Canal+" pitchFamily="2" charset="0"/>
              </a:defRPr>
            </a:lvl5pPr>
            <a:lvl6pPr marL="2514600" indent="-228600" algn="ctr" eaLnBrk="0" fontAlgn="base" hangingPunct="0">
              <a:spcBef>
                <a:spcPct val="0"/>
              </a:spcBef>
              <a:spcAft>
                <a:spcPct val="0"/>
              </a:spcAft>
              <a:defRPr sz="1600">
                <a:solidFill>
                  <a:schemeClr val="tx1"/>
                </a:solidFill>
                <a:latin typeface="Canal+" pitchFamily="2" charset="0"/>
              </a:defRPr>
            </a:lvl6pPr>
            <a:lvl7pPr marL="2971800" indent="-228600" algn="ctr" eaLnBrk="0" fontAlgn="base" hangingPunct="0">
              <a:spcBef>
                <a:spcPct val="0"/>
              </a:spcBef>
              <a:spcAft>
                <a:spcPct val="0"/>
              </a:spcAft>
              <a:defRPr sz="1600">
                <a:solidFill>
                  <a:schemeClr val="tx1"/>
                </a:solidFill>
                <a:latin typeface="Canal+" pitchFamily="2" charset="0"/>
              </a:defRPr>
            </a:lvl7pPr>
            <a:lvl8pPr marL="3429000" indent="-228600" algn="ctr" eaLnBrk="0" fontAlgn="base" hangingPunct="0">
              <a:spcBef>
                <a:spcPct val="0"/>
              </a:spcBef>
              <a:spcAft>
                <a:spcPct val="0"/>
              </a:spcAft>
              <a:defRPr sz="1600">
                <a:solidFill>
                  <a:schemeClr val="tx1"/>
                </a:solidFill>
                <a:latin typeface="Canal+" pitchFamily="2" charset="0"/>
              </a:defRPr>
            </a:lvl8pPr>
            <a:lvl9pPr marL="3886200" indent="-228600" algn="ctr" eaLnBrk="0" fontAlgn="base" hangingPunct="0">
              <a:spcBef>
                <a:spcPct val="0"/>
              </a:spcBef>
              <a:spcAft>
                <a:spcPct val="0"/>
              </a:spcAft>
              <a:defRPr sz="1600">
                <a:solidFill>
                  <a:schemeClr val="tx1"/>
                </a:solidFill>
                <a:latin typeface="Canal+" pitchFamily="2" charset="0"/>
              </a:defRPr>
            </a:lvl9pPr>
          </a:lstStyle>
          <a:p>
            <a:pPr algn="l"/>
            <a:r>
              <a:rPr lang="fr-FR" altLang="fr-FR" sz="2800" b="1" dirty="0">
                <a:solidFill>
                  <a:srgbClr val="02E25D"/>
                </a:solidFill>
                <a:latin typeface="Arial" panose="020B0604020202020204" pitchFamily="34" charset="0"/>
                <a:sym typeface="Wingdings" panose="05000000000000000000" pitchFamily="2" charset="2"/>
              </a:rPr>
              <a:t></a:t>
            </a:r>
            <a:endParaRPr lang="fr-FR" altLang="fr-FR" sz="2400" dirty="0">
              <a:solidFill>
                <a:srgbClr val="02E25D"/>
              </a:solidFill>
              <a:latin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260012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500"/>
                                        <p:tgtEl>
                                          <p:spTgt spid="4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ppt_x"/>
                                          </p:val>
                                        </p:tav>
                                        <p:tav tm="100000">
                                          <p:val>
                                            <p:strVal val="#ppt_x"/>
                                          </p:val>
                                        </p:tav>
                                      </p:tavLst>
                                    </p:anim>
                                    <p:anim calcmode="lin" valueType="num">
                                      <p:cBhvr additive="base">
                                        <p:cTn id="4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anim calcmode="lin" valueType="num">
                                      <p:cBhvr additive="base">
                                        <p:cTn id="45" dur="500" fill="hold"/>
                                        <p:tgtEl>
                                          <p:spTgt spid="44"/>
                                        </p:tgtEl>
                                        <p:attrNameLst>
                                          <p:attrName>ppt_x</p:attrName>
                                        </p:attrNameLst>
                                      </p:cBhvr>
                                      <p:tavLst>
                                        <p:tav tm="0">
                                          <p:val>
                                            <p:strVal val="#ppt_x"/>
                                          </p:val>
                                        </p:tav>
                                        <p:tav tm="100000">
                                          <p:val>
                                            <p:strVal val="#ppt_x"/>
                                          </p:val>
                                        </p:tav>
                                      </p:tavLst>
                                    </p:anim>
                                    <p:anim calcmode="lin" valueType="num">
                                      <p:cBhvr additive="base">
                                        <p:cTn id="4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4" grpId="0" animBg="1"/>
      <p:bldP spid="37" grpId="0" animBg="1"/>
      <p:bldP spid="39" grpId="0" animBg="1"/>
      <p:bldP spid="41" grpId="0" animBg="1"/>
      <p:bldP spid="44" grpId="0" animBg="1"/>
      <p:bldP spid="46" grpId="0" animBg="1"/>
      <p:bldP spid="48"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8A22E-81F8-A874-E7AA-F986E83F47C1}"/>
            </a:ext>
          </a:extLst>
        </p:cNvPr>
        <p:cNvGrpSpPr/>
        <p:nvPr/>
      </p:nvGrpSpPr>
      <p:grpSpPr>
        <a:xfrm>
          <a:off x="0" y="0"/>
          <a:ext cx="0" cy="0"/>
          <a:chOff x="0" y="0"/>
          <a:chExt cx="0" cy="0"/>
        </a:xfrm>
      </p:grpSpPr>
      <p:sp>
        <p:nvSpPr>
          <p:cNvPr id="10" name="Espace réservé du pied de page 9">
            <a:extLst>
              <a:ext uri="{FF2B5EF4-FFF2-40B4-BE49-F238E27FC236}">
                <a16:creationId xmlns:a16="http://schemas.microsoft.com/office/drawing/2014/main" id="{506935E3-3311-1601-7450-6998ACBB4D1B}"/>
              </a:ext>
            </a:extLst>
          </p:cNvPr>
          <p:cNvSpPr>
            <a:spLocks noGrp="1"/>
          </p:cNvSpPr>
          <p:nvPr>
            <p:ph type="ftr" sz="quarter" idx="11"/>
          </p:nvPr>
        </p:nvSpPr>
        <p:spPr>
          <a:xfrm>
            <a:off x="5317107" y="6446838"/>
            <a:ext cx="1557786" cy="365125"/>
          </a:xfrm>
        </p:spPr>
        <p:txBody>
          <a:bodyPr/>
          <a:lstStyle/>
          <a:p>
            <a:pPr rtl="0"/>
            <a:r>
              <a:rPr lang="fr-FR" sz="1200" noProof="0" dirty="0">
                <a:latin typeface="Trebuchet MS" panose="020B0603020202020204" pitchFamily="34" charset="0"/>
              </a:rPr>
              <a:t>Copil société POD</a:t>
            </a:r>
          </a:p>
        </p:txBody>
      </p:sp>
      <p:sp>
        <p:nvSpPr>
          <p:cNvPr id="2" name="Titre 1">
            <a:extLst>
              <a:ext uri="{FF2B5EF4-FFF2-40B4-BE49-F238E27FC236}">
                <a16:creationId xmlns:a16="http://schemas.microsoft.com/office/drawing/2014/main" id="{141B5D7E-BB13-A2BE-7841-78A33E3AB4D5}"/>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fr-FR" sz="4000" b="1" kern="1200" spc="-50" baseline="0" dirty="0">
                <a:latin typeface="Trebuchet MS" panose="020B0603020202020204" pitchFamily="34" charset="0"/>
              </a:rPr>
              <a:t>Planning sur </a:t>
            </a:r>
            <a:r>
              <a:rPr lang="fr-FR" sz="4000" b="1" kern="1200" spc="-50" baseline="0" dirty="0" err="1">
                <a:latin typeface="Trebuchet MS" panose="020B0603020202020204" pitchFamily="34" charset="0"/>
              </a:rPr>
              <a:t>Ganttproject</a:t>
            </a:r>
            <a:endParaRPr lang="fr-FR" sz="4000" b="1" kern="1200" spc="-50" baseline="0" dirty="0">
              <a:latin typeface="Trebuchet MS" panose="020B0603020202020204" pitchFamily="34" charset="0"/>
            </a:endParaRPr>
          </a:p>
        </p:txBody>
      </p:sp>
      <p:sp>
        <p:nvSpPr>
          <p:cNvPr id="3" name="Espace réservé du numéro de diapositive 2">
            <a:extLst>
              <a:ext uri="{FF2B5EF4-FFF2-40B4-BE49-F238E27FC236}">
                <a16:creationId xmlns:a16="http://schemas.microsoft.com/office/drawing/2014/main" id="{FE0D1F27-2D3E-E492-2676-671C21C3A97F}"/>
              </a:ext>
            </a:extLst>
          </p:cNvPr>
          <p:cNvSpPr>
            <a:spLocks noGrp="1"/>
          </p:cNvSpPr>
          <p:nvPr>
            <p:ph type="sldNum" sz="quarter" idx="12"/>
          </p:nvPr>
        </p:nvSpPr>
        <p:spPr>
          <a:xfrm>
            <a:off x="11801995" y="6453598"/>
            <a:ext cx="390005" cy="365125"/>
          </a:xfrm>
        </p:spPr>
        <p:txBody>
          <a:bodyPr/>
          <a:lstStyle/>
          <a:p>
            <a:pPr rtl="0"/>
            <a:fld id="{3A98EE3D-8CD1-4C3F-BD1C-C98C9596463C}" type="slidenum">
              <a:rPr lang="fr-FR" sz="1200" noProof="0" smtClean="0">
                <a:latin typeface="Trebuchet MS" panose="020B0603020202020204" pitchFamily="34" charset="0"/>
              </a:rPr>
              <a:t>8</a:t>
            </a:fld>
            <a:endParaRPr lang="fr-FR" sz="1200" noProof="0" dirty="0">
              <a:latin typeface="Trebuchet MS" panose="020B0603020202020204" pitchFamily="34" charset="0"/>
            </a:endParaRPr>
          </a:p>
        </p:txBody>
      </p:sp>
      <p:pic>
        <p:nvPicPr>
          <p:cNvPr id="8" name="Image 7" descr="Une image contenant texte, capture d’écran, logiciel, nombre&#10;&#10;Description générée automatiquement">
            <a:extLst>
              <a:ext uri="{FF2B5EF4-FFF2-40B4-BE49-F238E27FC236}">
                <a16:creationId xmlns:a16="http://schemas.microsoft.com/office/drawing/2014/main" id="{E7A73CE7-B18E-7ECE-C71D-D7F3043F8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782" y="1726732"/>
            <a:ext cx="9706436" cy="5131267"/>
          </a:xfrm>
          <a:prstGeom prst="rect">
            <a:avLst/>
          </a:prstGeom>
        </p:spPr>
      </p:pic>
      <p:sp>
        <p:nvSpPr>
          <p:cNvPr id="9" name="Espace réservé de la date 8">
            <a:extLst>
              <a:ext uri="{FF2B5EF4-FFF2-40B4-BE49-F238E27FC236}">
                <a16:creationId xmlns:a16="http://schemas.microsoft.com/office/drawing/2014/main" id="{3FEA236F-5F32-6FCB-7F1D-BF3DBF889D3F}"/>
              </a:ext>
            </a:extLst>
          </p:cNvPr>
          <p:cNvSpPr>
            <a:spLocks noGrp="1"/>
          </p:cNvSpPr>
          <p:nvPr>
            <p:ph type="dt" sz="half" idx="10"/>
          </p:nvPr>
        </p:nvSpPr>
        <p:spPr>
          <a:xfrm>
            <a:off x="0" y="6446838"/>
            <a:ext cx="1002089" cy="365125"/>
          </a:xfrm>
        </p:spPr>
        <p:txBody>
          <a:bodyPr/>
          <a:lstStyle/>
          <a:p>
            <a:pPr rtl="0"/>
            <a:r>
              <a:rPr lang="fr-FR" sz="1200" noProof="0" dirty="0">
                <a:latin typeface="Trebuchet MS" panose="020B0603020202020204" pitchFamily="34" charset="0"/>
              </a:rPr>
              <a:t>05/03/2024</a:t>
            </a:r>
          </a:p>
        </p:txBody>
      </p:sp>
    </p:spTree>
    <p:extLst>
      <p:ext uri="{BB962C8B-B14F-4D97-AF65-F5344CB8AC3E}">
        <p14:creationId xmlns:p14="http://schemas.microsoft.com/office/powerpoint/2010/main" val="209303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D208B-C0EB-A169-28B9-2886B554190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1A513C3-BD0C-A626-BA01-DFE1B61B8A6F}"/>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fr-FR" sz="4000" b="1" kern="1200" spc="-50" baseline="0" dirty="0">
                <a:latin typeface="Trebuchet MS" panose="020B0603020202020204" pitchFamily="34" charset="0"/>
              </a:rPr>
              <a:t>Statut au 5 mars et plan d’actions</a:t>
            </a:r>
          </a:p>
        </p:txBody>
      </p:sp>
      <p:sp>
        <p:nvSpPr>
          <p:cNvPr id="3" name="Espace réservé du numéro de diapositive 2">
            <a:extLst>
              <a:ext uri="{FF2B5EF4-FFF2-40B4-BE49-F238E27FC236}">
                <a16:creationId xmlns:a16="http://schemas.microsoft.com/office/drawing/2014/main" id="{6A5A99D6-D4D3-5130-31DB-48E58B530350}"/>
              </a:ext>
            </a:extLst>
          </p:cNvPr>
          <p:cNvSpPr>
            <a:spLocks noGrp="1"/>
          </p:cNvSpPr>
          <p:nvPr>
            <p:ph type="sldNum" sz="quarter" idx="12"/>
          </p:nvPr>
        </p:nvSpPr>
        <p:spPr>
          <a:xfrm>
            <a:off x="11927587" y="6453598"/>
            <a:ext cx="264413" cy="365125"/>
          </a:xfrm>
        </p:spPr>
        <p:txBody>
          <a:bodyPr/>
          <a:lstStyle/>
          <a:p>
            <a:pPr rtl="0"/>
            <a:fld id="{3A98EE3D-8CD1-4C3F-BD1C-C98C9596463C}" type="slidenum">
              <a:rPr lang="fr-FR" sz="1200" noProof="0" smtClean="0">
                <a:latin typeface="Trebuchet MS" panose="020B0603020202020204" pitchFamily="34" charset="0"/>
              </a:rPr>
              <a:t>9</a:t>
            </a:fld>
            <a:endParaRPr lang="fr-FR" sz="900" noProof="0" dirty="0">
              <a:latin typeface="Trebuchet MS" panose="020B0603020202020204" pitchFamily="34" charset="0"/>
            </a:endParaRPr>
          </a:p>
        </p:txBody>
      </p:sp>
      <p:sp>
        <p:nvSpPr>
          <p:cNvPr id="4" name="Espace réservé de la date 3">
            <a:extLst>
              <a:ext uri="{FF2B5EF4-FFF2-40B4-BE49-F238E27FC236}">
                <a16:creationId xmlns:a16="http://schemas.microsoft.com/office/drawing/2014/main" id="{E9AF5146-9E20-DC58-9249-F30EE2899F58}"/>
              </a:ext>
            </a:extLst>
          </p:cNvPr>
          <p:cNvSpPr>
            <a:spLocks noGrp="1"/>
          </p:cNvSpPr>
          <p:nvPr>
            <p:ph type="dt" sz="half" idx="10"/>
          </p:nvPr>
        </p:nvSpPr>
        <p:spPr>
          <a:xfrm>
            <a:off x="0" y="6446838"/>
            <a:ext cx="1024123" cy="365125"/>
          </a:xfrm>
        </p:spPr>
        <p:txBody>
          <a:bodyPr/>
          <a:lstStyle/>
          <a:p>
            <a:pPr rtl="0"/>
            <a:r>
              <a:rPr lang="fr-FR" sz="1200" noProof="0" dirty="0">
                <a:latin typeface="Trebuchet MS" panose="020B0603020202020204" pitchFamily="34" charset="0"/>
              </a:rPr>
              <a:t>05/03/2024</a:t>
            </a:r>
          </a:p>
        </p:txBody>
      </p:sp>
      <p:sp>
        <p:nvSpPr>
          <p:cNvPr id="6" name="Espace réservé du pied de page 5">
            <a:extLst>
              <a:ext uri="{FF2B5EF4-FFF2-40B4-BE49-F238E27FC236}">
                <a16:creationId xmlns:a16="http://schemas.microsoft.com/office/drawing/2014/main" id="{648C345A-5253-A337-4159-30BD3A7FC7C9}"/>
              </a:ext>
            </a:extLst>
          </p:cNvPr>
          <p:cNvSpPr>
            <a:spLocks noGrp="1"/>
          </p:cNvSpPr>
          <p:nvPr>
            <p:ph type="ftr" sz="quarter" idx="11"/>
          </p:nvPr>
        </p:nvSpPr>
        <p:spPr>
          <a:xfrm>
            <a:off x="5328124" y="6446838"/>
            <a:ext cx="1535752" cy="365125"/>
          </a:xfrm>
        </p:spPr>
        <p:txBody>
          <a:bodyPr/>
          <a:lstStyle/>
          <a:p>
            <a:pPr rtl="0"/>
            <a:r>
              <a:rPr lang="fr-FR" sz="1200" noProof="0" dirty="0">
                <a:latin typeface="Trebuchet MS" panose="020B0603020202020204" pitchFamily="34" charset="0"/>
              </a:rPr>
              <a:t>Copil société POD</a:t>
            </a:r>
          </a:p>
        </p:txBody>
      </p:sp>
      <p:sp>
        <p:nvSpPr>
          <p:cNvPr id="7" name="ZoneTexte 6">
            <a:extLst>
              <a:ext uri="{FF2B5EF4-FFF2-40B4-BE49-F238E27FC236}">
                <a16:creationId xmlns:a16="http://schemas.microsoft.com/office/drawing/2014/main" id="{6D147B3C-B47B-305E-1703-A812FEBC6FA2}"/>
              </a:ext>
            </a:extLst>
          </p:cNvPr>
          <p:cNvSpPr txBox="1"/>
          <p:nvPr/>
        </p:nvSpPr>
        <p:spPr>
          <a:xfrm>
            <a:off x="938151" y="2351314"/>
            <a:ext cx="10058400" cy="369332"/>
          </a:xfrm>
          <a:prstGeom prst="rect">
            <a:avLst/>
          </a:prstGeom>
          <a:noFill/>
        </p:spPr>
        <p:txBody>
          <a:bodyPr wrap="square" rtlCol="0">
            <a:spAutoFit/>
          </a:bodyPr>
          <a:lstStyle/>
          <a:p>
            <a:pPr marL="285750" indent="-285750">
              <a:buFont typeface="Arial" panose="020B0604020202020204" pitchFamily="34" charset="0"/>
              <a:buChar char="•"/>
            </a:pPr>
            <a:r>
              <a:rPr lang="fr-FR" dirty="0"/>
              <a:t>Nous en sommes actuellement sur la réalisation du benchmark  </a:t>
            </a:r>
          </a:p>
        </p:txBody>
      </p:sp>
      <p:sp>
        <p:nvSpPr>
          <p:cNvPr id="8" name="ZoneTexte 7">
            <a:extLst>
              <a:ext uri="{FF2B5EF4-FFF2-40B4-BE49-F238E27FC236}">
                <a16:creationId xmlns:a16="http://schemas.microsoft.com/office/drawing/2014/main" id="{A623EB18-D988-C716-E3D0-8278BF9B4F70}"/>
              </a:ext>
            </a:extLst>
          </p:cNvPr>
          <p:cNvSpPr txBox="1"/>
          <p:nvPr/>
        </p:nvSpPr>
        <p:spPr>
          <a:xfrm>
            <a:off x="938151" y="3498626"/>
            <a:ext cx="10058400" cy="646331"/>
          </a:xfrm>
          <a:prstGeom prst="rect">
            <a:avLst/>
          </a:prstGeom>
          <a:noFill/>
        </p:spPr>
        <p:txBody>
          <a:bodyPr wrap="square" rtlCol="0">
            <a:spAutoFit/>
          </a:bodyPr>
          <a:lstStyle/>
          <a:p>
            <a:pPr marL="285750" indent="-285750">
              <a:buFont typeface="Arial" panose="020B0604020202020204" pitchFamily="34" charset="0"/>
              <a:buChar char="•"/>
            </a:pPr>
            <a:r>
              <a:rPr lang="fr-FR" dirty="0"/>
              <a:t>Nous avons pris du retard sur l’étude économique, pour rattraper ce retard nous avons pris la décision de réorganiser les ressources, de communiquer et de mettre en place des mesures correctives</a:t>
            </a:r>
          </a:p>
        </p:txBody>
      </p:sp>
      <p:sp>
        <p:nvSpPr>
          <p:cNvPr id="9" name="ZoneTexte 8">
            <a:extLst>
              <a:ext uri="{FF2B5EF4-FFF2-40B4-BE49-F238E27FC236}">
                <a16:creationId xmlns:a16="http://schemas.microsoft.com/office/drawing/2014/main" id="{14E671CE-5199-DAB6-567C-A7366F73FFE9}"/>
              </a:ext>
            </a:extLst>
          </p:cNvPr>
          <p:cNvSpPr txBox="1"/>
          <p:nvPr/>
        </p:nvSpPr>
        <p:spPr>
          <a:xfrm>
            <a:off x="938151" y="4885350"/>
            <a:ext cx="10058400" cy="369332"/>
          </a:xfrm>
          <a:prstGeom prst="rect">
            <a:avLst/>
          </a:prstGeom>
          <a:noFill/>
        </p:spPr>
        <p:txBody>
          <a:bodyPr wrap="square" rtlCol="0">
            <a:spAutoFit/>
          </a:bodyPr>
          <a:lstStyle/>
          <a:p>
            <a:pPr marL="285750" indent="-285750">
              <a:buFont typeface="Arial" panose="020B0604020202020204" pitchFamily="34" charset="0"/>
              <a:buChar char="•"/>
            </a:pPr>
            <a:r>
              <a:rPr lang="fr-FR" dirty="0"/>
              <a:t>Les prochaines étapes sont de continuer la réalisation des livrables et de préparer la soutenance</a:t>
            </a:r>
          </a:p>
        </p:txBody>
      </p:sp>
    </p:spTree>
    <p:extLst>
      <p:ext uri="{BB962C8B-B14F-4D97-AF65-F5344CB8AC3E}">
        <p14:creationId xmlns:p14="http://schemas.microsoft.com/office/powerpoint/2010/main" val="380730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80">
                                          <p:stCondLst>
                                            <p:cond delay="0"/>
                                          </p:stCondLst>
                                        </p:cTn>
                                        <p:tgtEl>
                                          <p:spTgt spid="9"/>
                                        </p:tgtEl>
                                      </p:cBhvr>
                                    </p:animEffect>
                                    <p:anim calcmode="lin" valueType="num">
                                      <p:cBhvr>
                                        <p:cTn id="4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9" dur="26">
                                          <p:stCondLst>
                                            <p:cond delay="650"/>
                                          </p:stCondLst>
                                        </p:cTn>
                                        <p:tgtEl>
                                          <p:spTgt spid="9"/>
                                        </p:tgtEl>
                                      </p:cBhvr>
                                      <p:to x="100000" y="60000"/>
                                    </p:animScale>
                                    <p:animScale>
                                      <p:cBhvr>
                                        <p:cTn id="50" dur="166" decel="50000">
                                          <p:stCondLst>
                                            <p:cond delay="676"/>
                                          </p:stCondLst>
                                        </p:cTn>
                                        <p:tgtEl>
                                          <p:spTgt spid="9"/>
                                        </p:tgtEl>
                                      </p:cBhvr>
                                      <p:to x="100000" y="100000"/>
                                    </p:animScale>
                                    <p:animScale>
                                      <p:cBhvr>
                                        <p:cTn id="51" dur="26">
                                          <p:stCondLst>
                                            <p:cond delay="1312"/>
                                          </p:stCondLst>
                                        </p:cTn>
                                        <p:tgtEl>
                                          <p:spTgt spid="9"/>
                                        </p:tgtEl>
                                      </p:cBhvr>
                                      <p:to x="100000" y="80000"/>
                                    </p:animScale>
                                    <p:animScale>
                                      <p:cBhvr>
                                        <p:cTn id="52" dur="166" decel="50000">
                                          <p:stCondLst>
                                            <p:cond delay="1338"/>
                                          </p:stCondLst>
                                        </p:cTn>
                                        <p:tgtEl>
                                          <p:spTgt spid="9"/>
                                        </p:tgtEl>
                                      </p:cBhvr>
                                      <p:to x="100000" y="100000"/>
                                    </p:animScale>
                                    <p:animScale>
                                      <p:cBhvr>
                                        <p:cTn id="53" dur="26">
                                          <p:stCondLst>
                                            <p:cond delay="1642"/>
                                          </p:stCondLst>
                                        </p:cTn>
                                        <p:tgtEl>
                                          <p:spTgt spid="9"/>
                                        </p:tgtEl>
                                      </p:cBhvr>
                                      <p:to x="100000" y="90000"/>
                                    </p:animScale>
                                    <p:animScale>
                                      <p:cBhvr>
                                        <p:cTn id="54" dur="166" decel="50000">
                                          <p:stCondLst>
                                            <p:cond delay="1668"/>
                                          </p:stCondLst>
                                        </p:cTn>
                                        <p:tgtEl>
                                          <p:spTgt spid="9"/>
                                        </p:tgtEl>
                                      </p:cBhvr>
                                      <p:to x="100000" y="100000"/>
                                    </p:animScale>
                                    <p:animScale>
                                      <p:cBhvr>
                                        <p:cTn id="55" dur="26">
                                          <p:stCondLst>
                                            <p:cond delay="1808"/>
                                          </p:stCondLst>
                                        </p:cTn>
                                        <p:tgtEl>
                                          <p:spTgt spid="9"/>
                                        </p:tgtEl>
                                      </p:cBhvr>
                                      <p:to x="100000" y="95000"/>
                                    </p:animScale>
                                    <p:animScale>
                                      <p:cBhvr>
                                        <p:cTn id="56"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466_TF33476885.potx" id="{828779D0-991D-4CAF-9A89-677F35729FAB}" vid="{7A5B457E-5FBC-449A-898B-7890F2C2086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classique pour réunion générale d'entreprise</Template>
  <TotalTime>3048</TotalTime>
  <Words>1532</Words>
  <Application>Microsoft Office PowerPoint</Application>
  <PresentationFormat>Grand écran</PresentationFormat>
  <Paragraphs>420</Paragraphs>
  <Slides>24</Slides>
  <Notes>11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24</vt:i4>
      </vt:variant>
    </vt:vector>
  </HeadingPairs>
  <TitlesOfParts>
    <vt:vector size="33" baseType="lpstr">
      <vt:lpstr>-apple-system</vt:lpstr>
      <vt:lpstr>Canal+</vt:lpstr>
      <vt:lpstr>Arial</vt:lpstr>
      <vt:lpstr>Arial Narrow</vt:lpstr>
      <vt:lpstr>Calibri</vt:lpstr>
      <vt:lpstr>Trebuchet MS</vt:lpstr>
      <vt:lpstr>Verdana</vt:lpstr>
      <vt:lpstr>Wingdings</vt:lpstr>
      <vt:lpstr>RetrospectVTI</vt:lpstr>
      <vt:lpstr>Présentation PowerPoint</vt:lpstr>
      <vt:lpstr>Ordre du jour</vt:lpstr>
      <vt:lpstr>1. Introduction</vt:lpstr>
      <vt:lpstr>Situation du projet POD – Phase 2 au 05/03/2024</vt:lpstr>
      <vt:lpstr>Etat d’avancement du chantier 1. au 05/03/2024</vt:lpstr>
      <vt:lpstr>Etat d’avancement du chantier 2 au 05/03/2024</vt:lpstr>
      <vt:lpstr>Etat d’avancement global des chantiers au 05/03/2024</vt:lpstr>
      <vt:lpstr>Planning sur Ganttproject</vt:lpstr>
      <vt:lpstr>Statut au 5 mars et plan d’actions</vt:lpstr>
      <vt:lpstr>PERT</vt:lpstr>
      <vt:lpstr>Planification originale</vt:lpstr>
      <vt:lpstr>Révision de l’échéancier</vt:lpstr>
      <vt:lpstr>Ressources</vt:lpstr>
      <vt:lpstr>Ressources</vt:lpstr>
      <vt:lpstr>Ressources</vt:lpstr>
      <vt:lpstr>CRA</vt:lpstr>
      <vt:lpstr>Le budget</vt:lpstr>
      <vt:lpstr>Le suivi des livrables</vt:lpstr>
      <vt:lpstr>Matrice des risques</vt:lpstr>
      <vt:lpstr>Tableau de bord</vt:lpstr>
      <vt:lpstr>Présentation PowerPoint</vt:lpstr>
      <vt:lpstr>Présentation PowerPoint</vt:lpstr>
      <vt:lpstr>Conclure</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Lisa Parmentier</dc:creator>
  <cp:lastModifiedBy>Lisa Parmentier</cp:lastModifiedBy>
  <cp:revision>3</cp:revision>
  <dcterms:created xsi:type="dcterms:W3CDTF">2024-02-11T13:14:24Z</dcterms:created>
  <dcterms:modified xsi:type="dcterms:W3CDTF">2024-03-05T07:59:27Z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