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27"/>
  </p:notesMasterIdLst>
  <p:handoutMasterIdLst>
    <p:handoutMasterId r:id="rId28"/>
  </p:handoutMasterIdLst>
  <p:sldIdLst>
    <p:sldId id="293" r:id="rId5"/>
    <p:sldId id="314" r:id="rId6"/>
    <p:sldId id="286" r:id="rId7"/>
    <p:sldId id="315" r:id="rId8"/>
    <p:sldId id="316" r:id="rId9"/>
    <p:sldId id="318" r:id="rId10"/>
    <p:sldId id="319" r:id="rId11"/>
    <p:sldId id="317" r:id="rId12"/>
    <p:sldId id="320" r:id="rId13"/>
    <p:sldId id="329" r:id="rId14"/>
    <p:sldId id="322" r:id="rId15"/>
    <p:sldId id="323" r:id="rId16"/>
    <p:sldId id="324" r:id="rId17"/>
    <p:sldId id="325" r:id="rId18"/>
    <p:sldId id="330" r:id="rId19"/>
    <p:sldId id="326" r:id="rId20"/>
    <p:sldId id="546" r:id="rId21"/>
    <p:sldId id="547" r:id="rId22"/>
    <p:sldId id="327" r:id="rId23"/>
    <p:sldId id="328" r:id="rId24"/>
    <p:sldId id="280" r:id="rId25"/>
    <p:sldId id="290" r:id="rId26"/>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CF4F"/>
    <a:srgbClr val="FF57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22211C-DE5F-4526-B7B8-18E89D262E1D}" v="326" dt="2024-03-26T08:39:03.914"/>
    <p1510:client id="{CE89C2E2-9DFE-43A7-8624-DAA271AC439F}" v="18" dt="2024-03-26T05:07:36.6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25" autoAdjust="0"/>
  </p:normalViewPr>
  <p:slideViewPr>
    <p:cSldViewPr snapToGrid="0">
      <p:cViewPr>
        <p:scale>
          <a:sx n="79" d="100"/>
          <a:sy n="79" d="100"/>
        </p:scale>
        <p:origin x="744" y="-13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tilisateur invité" providerId="Windows Live" clId="Web-{9AFF33A8-0FC5-4EE1-94D7-E032B95FE233}"/>
    <pc:docChg chg="modSld">
      <pc:chgData name="Utilisateur invité" userId="" providerId="Windows Live" clId="Web-{9AFF33A8-0FC5-4EE1-94D7-E032B95FE233}" dt="2024-03-24T14:56:13.109" v="2" actId="1076"/>
      <pc:docMkLst>
        <pc:docMk/>
      </pc:docMkLst>
      <pc:sldChg chg="addSp modSp">
        <pc:chgData name="Utilisateur invité" userId="" providerId="Windows Live" clId="Web-{9AFF33A8-0FC5-4EE1-94D7-E032B95FE233}" dt="2024-03-24T14:56:13.109" v="2" actId="1076"/>
        <pc:sldMkLst>
          <pc:docMk/>
          <pc:sldMk cId="2044505966" sldId="316"/>
        </pc:sldMkLst>
        <pc:picChg chg="add mod">
          <ac:chgData name="Utilisateur invité" userId="" providerId="Windows Live" clId="Web-{9AFF33A8-0FC5-4EE1-94D7-E032B95FE233}" dt="2024-03-24T14:56:11.016" v="1" actId="1076"/>
          <ac:picMkLst>
            <pc:docMk/>
            <pc:sldMk cId="2044505966" sldId="316"/>
            <ac:picMk id="4" creationId="{E9E16BB0-022D-36E9-E6F9-F13A494EBD63}"/>
          </ac:picMkLst>
        </pc:picChg>
        <pc:picChg chg="mod">
          <ac:chgData name="Utilisateur invité" userId="" providerId="Windows Live" clId="Web-{9AFF33A8-0FC5-4EE1-94D7-E032B95FE233}" dt="2024-03-24T14:56:13.109" v="2" actId="1076"/>
          <ac:picMkLst>
            <pc:docMk/>
            <pc:sldMk cId="2044505966" sldId="316"/>
            <ac:picMk id="5" creationId="{A2A6CEC9-C8CF-7B8E-95DA-3414346E59CC}"/>
          </ac:picMkLst>
        </pc:picChg>
      </pc:sldChg>
    </pc:docChg>
  </pc:docChgLst>
  <pc:docChgLst>
    <pc:chgData name="Utilisateur invité" providerId="Windows Live" clId="Web-{CE89C2E2-9DFE-43A7-8624-DAA271AC439F}"/>
    <pc:docChg chg="modSld">
      <pc:chgData name="Utilisateur invité" userId="" providerId="Windows Live" clId="Web-{CE89C2E2-9DFE-43A7-8624-DAA271AC439F}" dt="2024-03-26T05:07:36.694" v="14" actId="14100"/>
      <pc:docMkLst>
        <pc:docMk/>
      </pc:docMkLst>
      <pc:sldChg chg="addSp delSp modSp">
        <pc:chgData name="Utilisateur invité" userId="" providerId="Windows Live" clId="Web-{CE89C2E2-9DFE-43A7-8624-DAA271AC439F}" dt="2024-03-26T05:07:36.694" v="14" actId="14100"/>
        <pc:sldMkLst>
          <pc:docMk/>
          <pc:sldMk cId="2873409416" sldId="322"/>
        </pc:sldMkLst>
        <pc:picChg chg="add del mod">
          <ac:chgData name="Utilisateur invité" userId="" providerId="Windows Live" clId="Web-{CE89C2E2-9DFE-43A7-8624-DAA271AC439F}" dt="2024-03-26T05:00:57.414" v="4"/>
          <ac:picMkLst>
            <pc:docMk/>
            <pc:sldMk cId="2873409416" sldId="322"/>
            <ac:picMk id="4" creationId="{356E4272-FEF2-8FF3-C9AF-E873295CB1B8}"/>
          </ac:picMkLst>
        </pc:picChg>
        <pc:picChg chg="add del mod">
          <ac:chgData name="Utilisateur invité" userId="" providerId="Windows Live" clId="Web-{CE89C2E2-9DFE-43A7-8624-DAA271AC439F}" dt="2024-03-26T05:04:59.278" v="9"/>
          <ac:picMkLst>
            <pc:docMk/>
            <pc:sldMk cId="2873409416" sldId="322"/>
            <ac:picMk id="5" creationId="{28AA3F84-5A04-D3C4-CC1E-C36111D17BCC}"/>
          </ac:picMkLst>
        </pc:picChg>
        <pc:picChg chg="add mod">
          <ac:chgData name="Utilisateur invité" userId="" providerId="Windows Live" clId="Web-{CE89C2E2-9DFE-43A7-8624-DAA271AC439F}" dt="2024-03-26T05:07:36.694" v="14" actId="14100"/>
          <ac:picMkLst>
            <pc:docMk/>
            <pc:sldMk cId="2873409416" sldId="322"/>
            <ac:picMk id="7" creationId="{36DA95DB-7F6C-0EC1-457F-A16A685B2C69}"/>
          </ac:picMkLst>
        </pc:picChg>
      </pc:sldChg>
    </pc:docChg>
  </pc:docChgLst>
  <pc:docChgLst>
    <pc:chgData name="Lisa Parmentier" userId="604d697aba563e93" providerId="LiveId" clId="{3F22211C-DE5F-4526-B7B8-18E89D262E1D}"/>
    <pc:docChg chg="undo redo custSel addSld delSld modSld sldOrd">
      <pc:chgData name="Lisa Parmentier" userId="604d697aba563e93" providerId="LiveId" clId="{3F22211C-DE5F-4526-B7B8-18E89D262E1D}" dt="2024-03-26T08:40:56.453" v="2189" actId="207"/>
      <pc:docMkLst>
        <pc:docMk/>
      </pc:docMkLst>
      <pc:sldChg chg="modSp del mod">
        <pc:chgData name="Lisa Parmentier" userId="604d697aba563e93" providerId="LiveId" clId="{3F22211C-DE5F-4526-B7B8-18E89D262E1D}" dt="2024-03-26T08:23:02.784" v="2178" actId="47"/>
        <pc:sldMkLst>
          <pc:docMk/>
          <pc:sldMk cId="0" sldId="258"/>
        </pc:sldMkLst>
        <pc:graphicFrameChg chg="modGraphic">
          <ac:chgData name="Lisa Parmentier" userId="604d697aba563e93" providerId="LiveId" clId="{3F22211C-DE5F-4526-B7B8-18E89D262E1D}" dt="2024-03-26T08:15:58.733" v="2167" actId="14100"/>
          <ac:graphicFrameMkLst>
            <pc:docMk/>
            <pc:sldMk cId="0" sldId="258"/>
            <ac:graphicFrameMk id="6" creationId="{00000000-0000-0000-0000-000000000000}"/>
          </ac:graphicFrameMkLst>
        </pc:graphicFrameChg>
      </pc:sldChg>
      <pc:sldChg chg="addSp delSp modSp mod">
        <pc:chgData name="Lisa Parmentier" userId="604d697aba563e93" providerId="LiveId" clId="{3F22211C-DE5F-4526-B7B8-18E89D262E1D}" dt="2024-03-24T10:23:44.378" v="81"/>
        <pc:sldMkLst>
          <pc:docMk/>
          <pc:sldMk cId="1664008586" sldId="280"/>
        </pc:sldMkLst>
        <pc:spChg chg="mod">
          <ac:chgData name="Lisa Parmentier" userId="604d697aba563e93" providerId="LiveId" clId="{3F22211C-DE5F-4526-B7B8-18E89D262E1D}" dt="2024-03-24T10:23:12.437" v="76"/>
          <ac:spMkLst>
            <pc:docMk/>
            <pc:sldMk cId="1664008586" sldId="280"/>
            <ac:spMk id="3" creationId="{194CC923-4E38-5D46-6738-CF2DC0B1C0F9}"/>
          </ac:spMkLst>
        </pc:spChg>
        <pc:spChg chg="del mod">
          <ac:chgData name="Lisa Parmentier" userId="604d697aba563e93" providerId="LiveId" clId="{3F22211C-DE5F-4526-B7B8-18E89D262E1D}" dt="2024-03-24T10:23:44.033" v="80" actId="478"/>
          <ac:spMkLst>
            <pc:docMk/>
            <pc:sldMk cId="1664008586" sldId="280"/>
            <ac:spMk id="4" creationId="{736A20BC-0237-1058-8377-F6800558FD14}"/>
          </ac:spMkLst>
        </pc:spChg>
        <pc:spChg chg="add mod">
          <ac:chgData name="Lisa Parmentier" userId="604d697aba563e93" providerId="LiveId" clId="{3F22211C-DE5F-4526-B7B8-18E89D262E1D}" dt="2024-03-24T10:23:44.378" v="81"/>
          <ac:spMkLst>
            <pc:docMk/>
            <pc:sldMk cId="1664008586" sldId="280"/>
            <ac:spMk id="5" creationId="{577BC573-FD49-8682-B71A-20A66CBCCD03}"/>
          </ac:spMkLst>
        </pc:spChg>
      </pc:sldChg>
      <pc:sldChg chg="del">
        <pc:chgData name="Lisa Parmentier" userId="604d697aba563e93" providerId="LiveId" clId="{3F22211C-DE5F-4526-B7B8-18E89D262E1D}" dt="2024-03-24T10:20:42.114" v="20" actId="47"/>
        <pc:sldMkLst>
          <pc:docMk/>
          <pc:sldMk cId="2667318545" sldId="284"/>
        </pc:sldMkLst>
      </pc:sldChg>
      <pc:sldChg chg="addSp delSp modSp mod delAnim modAnim modNotesTx">
        <pc:chgData name="Lisa Parmentier" userId="604d697aba563e93" providerId="LiveId" clId="{3F22211C-DE5F-4526-B7B8-18E89D262E1D}" dt="2024-03-25T10:19:52.218" v="451"/>
        <pc:sldMkLst>
          <pc:docMk/>
          <pc:sldMk cId="796331228" sldId="286"/>
        </pc:sldMkLst>
        <pc:spChg chg="add mod">
          <ac:chgData name="Lisa Parmentier" userId="604d697aba563e93" providerId="LiveId" clId="{3F22211C-DE5F-4526-B7B8-18E89D262E1D}" dt="2024-03-24T10:25:28.931" v="114"/>
          <ac:spMkLst>
            <pc:docMk/>
            <pc:sldMk cId="796331228" sldId="286"/>
            <ac:spMk id="3" creationId="{C7BCEF06-591D-26E1-686D-C1AA27D83D6D}"/>
          </ac:spMkLst>
        </pc:spChg>
        <pc:spChg chg="add del mod">
          <ac:chgData name="Lisa Parmentier" userId="604d697aba563e93" providerId="LiveId" clId="{3F22211C-DE5F-4526-B7B8-18E89D262E1D}" dt="2024-03-24T10:25:49.999" v="124" actId="478"/>
          <ac:spMkLst>
            <pc:docMk/>
            <pc:sldMk cId="796331228" sldId="286"/>
            <ac:spMk id="5" creationId="{429A0D67-1F9B-5C45-0C60-81680BF752CF}"/>
          </ac:spMkLst>
        </pc:spChg>
        <pc:spChg chg="add del mod">
          <ac:chgData name="Lisa Parmentier" userId="604d697aba563e93" providerId="LiveId" clId="{3F22211C-DE5F-4526-B7B8-18E89D262E1D}" dt="2024-03-24T10:26:22.101" v="186" actId="20577"/>
          <ac:spMkLst>
            <pc:docMk/>
            <pc:sldMk cId="796331228" sldId="286"/>
            <ac:spMk id="6" creationId="{CE09A200-4838-4284-BD1E-19701CABB5FE}"/>
          </ac:spMkLst>
        </pc:spChg>
        <pc:spChg chg="del">
          <ac:chgData name="Lisa Parmentier" userId="604d697aba563e93" providerId="LiveId" clId="{3F22211C-DE5F-4526-B7B8-18E89D262E1D}" dt="2024-03-24T10:25:43.459" v="122" actId="478"/>
          <ac:spMkLst>
            <pc:docMk/>
            <pc:sldMk cId="796331228" sldId="286"/>
            <ac:spMk id="7" creationId="{F298E369-25DD-BD55-5563-EBE724FC7F13}"/>
          </ac:spMkLst>
        </pc:spChg>
        <pc:spChg chg="del">
          <ac:chgData name="Lisa Parmentier" userId="604d697aba563e93" providerId="LiveId" clId="{3F22211C-DE5F-4526-B7B8-18E89D262E1D}" dt="2024-03-24T10:25:34.774" v="117" actId="478"/>
          <ac:spMkLst>
            <pc:docMk/>
            <pc:sldMk cId="796331228" sldId="286"/>
            <ac:spMk id="8" creationId="{018F398C-F215-90DF-C766-7943D1B7CDBF}"/>
          </ac:spMkLst>
        </pc:spChg>
        <pc:spChg chg="del">
          <ac:chgData name="Lisa Parmentier" userId="604d697aba563e93" providerId="LiveId" clId="{3F22211C-DE5F-4526-B7B8-18E89D262E1D}" dt="2024-03-24T10:25:39.077" v="120" actId="478"/>
          <ac:spMkLst>
            <pc:docMk/>
            <pc:sldMk cId="796331228" sldId="286"/>
            <ac:spMk id="10" creationId="{2BB4A2B6-0F20-A3F8-9AFE-6D11525C0DD3}"/>
          </ac:spMkLst>
        </pc:spChg>
        <pc:spChg chg="mod">
          <ac:chgData name="Lisa Parmentier" userId="604d697aba563e93" providerId="LiveId" clId="{3F22211C-DE5F-4526-B7B8-18E89D262E1D}" dt="2024-03-24T10:25:20.634" v="112" actId="20577"/>
          <ac:spMkLst>
            <pc:docMk/>
            <pc:sldMk cId="796331228" sldId="286"/>
            <ac:spMk id="17" creationId="{D9022203-9ABD-DD13-DD22-2BA0A54856E3}"/>
          </ac:spMkLst>
        </pc:spChg>
        <pc:spChg chg="del">
          <ac:chgData name="Lisa Parmentier" userId="604d697aba563e93" providerId="LiveId" clId="{3F22211C-DE5F-4526-B7B8-18E89D262E1D}" dt="2024-03-24T10:25:28.711" v="113" actId="478"/>
          <ac:spMkLst>
            <pc:docMk/>
            <pc:sldMk cId="796331228" sldId="286"/>
            <ac:spMk id="18" creationId="{77A2FB22-1071-BF32-2C90-5DBFF3554A5B}"/>
          </ac:spMkLst>
        </pc:spChg>
        <pc:picChg chg="add mod">
          <ac:chgData name="Lisa Parmentier" userId="604d697aba563e93" providerId="LiveId" clId="{3F22211C-DE5F-4526-B7B8-18E89D262E1D}" dt="2024-03-25T10:17:24.108" v="434" actId="1076"/>
          <ac:picMkLst>
            <pc:docMk/>
            <pc:sldMk cId="796331228" sldId="286"/>
            <ac:picMk id="5" creationId="{E2AD7E9D-56D1-5DFE-9F51-5368DDD7B7EF}"/>
          </ac:picMkLst>
        </pc:picChg>
        <pc:picChg chg="del mod">
          <ac:chgData name="Lisa Parmentier" userId="604d697aba563e93" providerId="LiveId" clId="{3F22211C-DE5F-4526-B7B8-18E89D262E1D}" dt="2024-03-24T10:25:31.955" v="116" actId="478"/>
          <ac:picMkLst>
            <pc:docMk/>
            <pc:sldMk cId="796331228" sldId="286"/>
            <ac:picMk id="12" creationId="{A6FDEC75-6D1E-FE28-2B9A-9CA718555C56}"/>
          </ac:picMkLst>
        </pc:picChg>
        <pc:picChg chg="del">
          <ac:chgData name="Lisa Parmentier" userId="604d697aba563e93" providerId="LiveId" clId="{3F22211C-DE5F-4526-B7B8-18E89D262E1D}" dt="2024-03-24T10:25:41.055" v="121" actId="478"/>
          <ac:picMkLst>
            <pc:docMk/>
            <pc:sldMk cId="796331228" sldId="286"/>
            <ac:picMk id="14" creationId="{7C45CD14-59A3-9818-2087-4805DCA3A60C}"/>
          </ac:picMkLst>
        </pc:picChg>
        <pc:picChg chg="del mod">
          <ac:chgData name="Lisa Parmentier" userId="604d697aba563e93" providerId="LiveId" clId="{3F22211C-DE5F-4526-B7B8-18E89D262E1D}" dt="2024-03-24T10:25:36.611" v="119" actId="478"/>
          <ac:picMkLst>
            <pc:docMk/>
            <pc:sldMk cId="796331228" sldId="286"/>
            <ac:picMk id="16" creationId="{B7D34EFC-659A-FD91-EBBA-53033C8A3670}"/>
          </ac:picMkLst>
        </pc:picChg>
      </pc:sldChg>
      <pc:sldChg chg="addSp delSp modSp mod">
        <pc:chgData name="Lisa Parmentier" userId="604d697aba563e93" providerId="LiveId" clId="{3F22211C-DE5F-4526-B7B8-18E89D262E1D}" dt="2024-03-24T10:23:52.835" v="84" actId="207"/>
        <pc:sldMkLst>
          <pc:docMk/>
          <pc:sldMk cId="4127971368" sldId="290"/>
        </pc:sldMkLst>
        <pc:spChg chg="mod">
          <ac:chgData name="Lisa Parmentier" userId="604d697aba563e93" providerId="LiveId" clId="{3F22211C-DE5F-4526-B7B8-18E89D262E1D}" dt="2024-03-24T10:23:31.700" v="78" actId="207"/>
          <ac:spMkLst>
            <pc:docMk/>
            <pc:sldMk cId="4127971368" sldId="290"/>
            <ac:spMk id="3" creationId="{94F3E3FD-8BD9-4EA7-A749-400A4C354B05}"/>
          </ac:spMkLst>
        </pc:spChg>
        <pc:spChg chg="del">
          <ac:chgData name="Lisa Parmentier" userId="604d697aba563e93" providerId="LiveId" clId="{3F22211C-DE5F-4526-B7B8-18E89D262E1D}" dt="2024-03-24T10:23:47.771" v="82" actId="478"/>
          <ac:spMkLst>
            <pc:docMk/>
            <pc:sldMk cId="4127971368" sldId="290"/>
            <ac:spMk id="4" creationId="{3E6EAACB-C9C9-F25F-C9CC-167AB210640D}"/>
          </ac:spMkLst>
        </pc:spChg>
        <pc:spChg chg="add mod">
          <ac:chgData name="Lisa Parmentier" userId="604d697aba563e93" providerId="LiveId" clId="{3F22211C-DE5F-4526-B7B8-18E89D262E1D}" dt="2024-03-24T10:23:52.835" v="84" actId="207"/>
          <ac:spMkLst>
            <pc:docMk/>
            <pc:sldMk cId="4127971368" sldId="290"/>
            <ac:spMk id="5" creationId="{878BD877-E3CF-4B9D-D755-225698DB4359}"/>
          </ac:spMkLst>
        </pc:spChg>
      </pc:sldChg>
      <pc:sldChg chg="modSp mod">
        <pc:chgData name="Lisa Parmentier" userId="604d697aba563e93" providerId="LiveId" clId="{3F22211C-DE5F-4526-B7B8-18E89D262E1D}" dt="2024-03-24T10:25:06.905" v="110" actId="20577"/>
        <pc:sldMkLst>
          <pc:docMk/>
          <pc:sldMk cId="1149182424" sldId="293"/>
        </pc:sldMkLst>
        <pc:spChg chg="mod">
          <ac:chgData name="Lisa Parmentier" userId="604d697aba563e93" providerId="LiveId" clId="{3F22211C-DE5F-4526-B7B8-18E89D262E1D}" dt="2024-03-24T10:24:59.581" v="108" actId="404"/>
          <ac:spMkLst>
            <pc:docMk/>
            <pc:sldMk cId="1149182424" sldId="293"/>
            <ac:spMk id="4" creationId="{C9340F8E-ECF7-22BF-8ACE-3FCA5B8028EB}"/>
          </ac:spMkLst>
        </pc:spChg>
        <pc:spChg chg="mod">
          <ac:chgData name="Lisa Parmentier" userId="604d697aba563e93" providerId="LiveId" clId="{3F22211C-DE5F-4526-B7B8-18E89D262E1D}" dt="2024-03-24T10:25:06.905" v="110" actId="20577"/>
          <ac:spMkLst>
            <pc:docMk/>
            <pc:sldMk cId="1149182424" sldId="293"/>
            <ac:spMk id="5" creationId="{9A2A029E-10E9-F5BB-401E-6393E2039EEF}"/>
          </ac:spMkLst>
        </pc:spChg>
      </pc:sldChg>
      <pc:sldChg chg="del">
        <pc:chgData name="Lisa Parmentier" userId="604d697aba563e93" providerId="LiveId" clId="{3F22211C-DE5F-4526-B7B8-18E89D262E1D}" dt="2024-03-24T10:22:51.964" v="70" actId="47"/>
        <pc:sldMkLst>
          <pc:docMk/>
          <pc:sldMk cId="2069787741" sldId="299"/>
        </pc:sldMkLst>
      </pc:sldChg>
      <pc:sldChg chg="del">
        <pc:chgData name="Lisa Parmentier" userId="604d697aba563e93" providerId="LiveId" clId="{3F22211C-DE5F-4526-B7B8-18E89D262E1D}" dt="2024-03-24T10:22:52.747" v="72" actId="47"/>
        <pc:sldMkLst>
          <pc:docMk/>
          <pc:sldMk cId="2482144144" sldId="301"/>
        </pc:sldMkLst>
      </pc:sldChg>
      <pc:sldChg chg="del">
        <pc:chgData name="Lisa Parmentier" userId="604d697aba563e93" providerId="LiveId" clId="{3F22211C-DE5F-4526-B7B8-18E89D262E1D}" dt="2024-03-24T10:22:50.531" v="61" actId="47"/>
        <pc:sldMkLst>
          <pc:docMk/>
          <pc:sldMk cId="2093034461" sldId="304"/>
        </pc:sldMkLst>
      </pc:sldChg>
      <pc:sldChg chg="del">
        <pc:chgData name="Lisa Parmentier" userId="604d697aba563e93" providerId="LiveId" clId="{3F22211C-DE5F-4526-B7B8-18E89D262E1D}" dt="2024-03-24T10:22:50.673" v="62" actId="47"/>
        <pc:sldMkLst>
          <pc:docMk/>
          <pc:sldMk cId="3807301593" sldId="306"/>
        </pc:sldMkLst>
      </pc:sldChg>
      <pc:sldChg chg="del">
        <pc:chgData name="Lisa Parmentier" userId="604d697aba563e93" providerId="LiveId" clId="{3F22211C-DE5F-4526-B7B8-18E89D262E1D}" dt="2024-03-24T10:22:50.830" v="63" actId="47"/>
        <pc:sldMkLst>
          <pc:docMk/>
          <pc:sldMk cId="1886377185" sldId="307"/>
        </pc:sldMkLst>
      </pc:sldChg>
      <pc:sldChg chg="del">
        <pc:chgData name="Lisa Parmentier" userId="604d697aba563e93" providerId="LiveId" clId="{3F22211C-DE5F-4526-B7B8-18E89D262E1D}" dt="2024-03-24T10:22:50.990" v="64" actId="47"/>
        <pc:sldMkLst>
          <pc:docMk/>
          <pc:sldMk cId="30423566" sldId="308"/>
        </pc:sldMkLst>
      </pc:sldChg>
      <pc:sldChg chg="del">
        <pc:chgData name="Lisa Parmentier" userId="604d697aba563e93" providerId="LiveId" clId="{3F22211C-DE5F-4526-B7B8-18E89D262E1D}" dt="2024-03-24T10:22:52.308" v="71" actId="47"/>
        <pc:sldMkLst>
          <pc:docMk/>
          <pc:sldMk cId="266560950" sldId="309"/>
        </pc:sldMkLst>
      </pc:sldChg>
      <pc:sldChg chg="del">
        <pc:chgData name="Lisa Parmentier" userId="604d697aba563e93" providerId="LiveId" clId="{3F22211C-DE5F-4526-B7B8-18E89D262E1D}" dt="2024-03-24T10:22:51.161" v="65" actId="47"/>
        <pc:sldMkLst>
          <pc:docMk/>
          <pc:sldMk cId="2718135852" sldId="310"/>
        </pc:sldMkLst>
      </pc:sldChg>
      <pc:sldChg chg="del">
        <pc:chgData name="Lisa Parmentier" userId="604d697aba563e93" providerId="LiveId" clId="{3F22211C-DE5F-4526-B7B8-18E89D262E1D}" dt="2024-03-24T10:22:51.349" v="66" actId="47"/>
        <pc:sldMkLst>
          <pc:docMk/>
          <pc:sldMk cId="119062757" sldId="311"/>
        </pc:sldMkLst>
      </pc:sldChg>
      <pc:sldChg chg="del">
        <pc:chgData name="Lisa Parmentier" userId="604d697aba563e93" providerId="LiveId" clId="{3F22211C-DE5F-4526-B7B8-18E89D262E1D}" dt="2024-03-24T10:22:51.506" v="67" actId="47"/>
        <pc:sldMkLst>
          <pc:docMk/>
          <pc:sldMk cId="676114543" sldId="312"/>
        </pc:sldMkLst>
      </pc:sldChg>
      <pc:sldChg chg="del">
        <pc:chgData name="Lisa Parmentier" userId="604d697aba563e93" providerId="LiveId" clId="{3F22211C-DE5F-4526-B7B8-18E89D262E1D}" dt="2024-03-24T10:22:51.648" v="68" actId="47"/>
        <pc:sldMkLst>
          <pc:docMk/>
          <pc:sldMk cId="4235142641" sldId="313"/>
        </pc:sldMkLst>
      </pc:sldChg>
      <pc:sldChg chg="addSp delSp modSp mod modAnim">
        <pc:chgData name="Lisa Parmentier" userId="604d697aba563e93" providerId="LiveId" clId="{3F22211C-DE5F-4526-B7B8-18E89D262E1D}" dt="2024-03-24T10:22:30.788" v="57" actId="1076"/>
        <pc:sldMkLst>
          <pc:docMk/>
          <pc:sldMk cId="814818353" sldId="314"/>
        </pc:sldMkLst>
        <pc:spChg chg="del">
          <ac:chgData name="Lisa Parmentier" userId="604d697aba563e93" providerId="LiveId" clId="{3F22211C-DE5F-4526-B7B8-18E89D262E1D}" dt="2024-03-24T10:19:48.335" v="0" actId="478"/>
          <ac:spMkLst>
            <pc:docMk/>
            <pc:sldMk cId="814818353" sldId="314"/>
            <ac:spMk id="4" creationId="{08B10B26-6D7A-728A-92FC-8001984BBCBE}"/>
          </ac:spMkLst>
        </pc:spChg>
        <pc:spChg chg="add mod">
          <ac:chgData name="Lisa Parmentier" userId="604d697aba563e93" providerId="LiveId" clId="{3F22211C-DE5F-4526-B7B8-18E89D262E1D}" dt="2024-03-24T10:20:08.574" v="13" actId="20577"/>
          <ac:spMkLst>
            <pc:docMk/>
            <pc:sldMk cId="814818353" sldId="314"/>
            <ac:spMk id="5" creationId="{1C557806-44C4-3751-A3E4-E77FAF7869C8}"/>
          </ac:spMkLst>
        </pc:spChg>
        <pc:spChg chg="mod">
          <ac:chgData name="Lisa Parmentier" userId="604d697aba563e93" providerId="LiveId" clId="{3F22211C-DE5F-4526-B7B8-18E89D262E1D}" dt="2024-03-24T10:20:50.412" v="24" actId="20577"/>
          <ac:spMkLst>
            <pc:docMk/>
            <pc:sldMk cId="814818353" sldId="314"/>
            <ac:spMk id="6" creationId="{E0AEDCA5-F104-F0E6-3B14-D8F03158E302}"/>
          </ac:spMkLst>
        </pc:spChg>
        <pc:spChg chg="mod">
          <ac:chgData name="Lisa Parmentier" userId="604d697aba563e93" providerId="LiveId" clId="{3F22211C-DE5F-4526-B7B8-18E89D262E1D}" dt="2024-03-24T10:22:15.147" v="55" actId="313"/>
          <ac:spMkLst>
            <pc:docMk/>
            <pc:sldMk cId="814818353" sldId="314"/>
            <ac:spMk id="9" creationId="{3561B462-CA47-76A5-8E59-23B585CFFAE6}"/>
          </ac:spMkLst>
        </pc:spChg>
        <pc:picChg chg="add mod">
          <ac:chgData name="Lisa Parmentier" userId="604d697aba563e93" providerId="LiveId" clId="{3F22211C-DE5F-4526-B7B8-18E89D262E1D}" dt="2024-03-24T10:20:20.874" v="15" actId="1076"/>
          <ac:picMkLst>
            <pc:docMk/>
            <pc:sldMk cId="814818353" sldId="314"/>
            <ac:picMk id="8" creationId="{D209E4D1-0AC0-E014-8613-B342FE31A42D}"/>
          </ac:picMkLst>
        </pc:picChg>
        <pc:picChg chg="add mod">
          <ac:chgData name="Lisa Parmentier" userId="604d697aba563e93" providerId="LiveId" clId="{3F22211C-DE5F-4526-B7B8-18E89D262E1D}" dt="2024-03-24T10:22:27.016" v="56" actId="1076"/>
          <ac:picMkLst>
            <pc:docMk/>
            <pc:sldMk cId="814818353" sldId="314"/>
            <ac:picMk id="10" creationId="{AC9E5146-246A-2442-2276-586BFC659664}"/>
          </ac:picMkLst>
        </pc:picChg>
        <pc:picChg chg="add mod">
          <ac:chgData name="Lisa Parmentier" userId="604d697aba563e93" providerId="LiveId" clId="{3F22211C-DE5F-4526-B7B8-18E89D262E1D}" dt="2024-03-24T10:22:30.788" v="57" actId="1076"/>
          <ac:picMkLst>
            <pc:docMk/>
            <pc:sldMk cId="814818353" sldId="314"/>
            <ac:picMk id="11" creationId="{395C770F-8F8B-894B-1F45-CEB93F049EB3}"/>
          </ac:picMkLst>
        </pc:picChg>
      </pc:sldChg>
      <pc:sldChg chg="addSp delSp modSp add mod modAnim modNotesTx">
        <pc:chgData name="Lisa Parmentier" userId="604d697aba563e93" providerId="LiveId" clId="{3F22211C-DE5F-4526-B7B8-18E89D262E1D}" dt="2024-03-25T10:23:13.891" v="456" actId="20577"/>
        <pc:sldMkLst>
          <pc:docMk/>
          <pc:sldMk cId="2789812830" sldId="315"/>
        </pc:sldMkLst>
        <pc:spChg chg="mod">
          <ac:chgData name="Lisa Parmentier" userId="604d697aba563e93" providerId="LiveId" clId="{3F22211C-DE5F-4526-B7B8-18E89D262E1D}" dt="2024-03-24T10:27:55.823" v="204" actId="20577"/>
          <ac:spMkLst>
            <pc:docMk/>
            <pc:sldMk cId="2789812830" sldId="315"/>
            <ac:spMk id="6" creationId="{CE09A200-4838-4284-BD1E-19701CABB5FE}"/>
          </ac:spMkLst>
        </pc:spChg>
        <pc:picChg chg="add del mod">
          <ac:chgData name="Lisa Parmentier" userId="604d697aba563e93" providerId="LiveId" clId="{3F22211C-DE5F-4526-B7B8-18E89D262E1D}" dt="2024-03-24T11:32:47.449" v="210" actId="478"/>
          <ac:picMkLst>
            <pc:docMk/>
            <pc:sldMk cId="2789812830" sldId="315"/>
            <ac:picMk id="5" creationId="{0112A719-B22B-E0C3-B0AD-FF62C6B2483D}"/>
          </ac:picMkLst>
        </pc:picChg>
        <pc:picChg chg="add mod">
          <ac:chgData name="Lisa Parmentier" userId="604d697aba563e93" providerId="LiveId" clId="{3F22211C-DE5F-4526-B7B8-18E89D262E1D}" dt="2024-03-24T11:33:14.098" v="220" actId="1035"/>
          <ac:picMkLst>
            <pc:docMk/>
            <pc:sldMk cId="2789812830" sldId="315"/>
            <ac:picMk id="8" creationId="{934CFBC4-BFFA-29E2-ADC9-C8D172FA27D9}"/>
          </ac:picMkLst>
        </pc:picChg>
      </pc:sldChg>
      <pc:sldChg chg="del">
        <pc:chgData name="Lisa Parmentier" userId="604d697aba563e93" providerId="LiveId" clId="{3F22211C-DE5F-4526-B7B8-18E89D262E1D}" dt="2024-03-24T10:26:26.847" v="187" actId="47"/>
        <pc:sldMkLst>
          <pc:docMk/>
          <pc:sldMk cId="3581417357" sldId="315"/>
        </pc:sldMkLst>
      </pc:sldChg>
      <pc:sldChg chg="addSp delSp modSp add mod setBg modClrScheme delAnim modAnim chgLayout modNotesTx">
        <pc:chgData name="Lisa Parmentier" userId="604d697aba563e93" providerId="LiveId" clId="{3F22211C-DE5F-4526-B7B8-18E89D262E1D}" dt="2024-03-25T20:05:51.453" v="863" actId="20577"/>
        <pc:sldMkLst>
          <pc:docMk/>
          <pc:sldMk cId="2044505966" sldId="316"/>
        </pc:sldMkLst>
        <pc:spChg chg="mod ord">
          <ac:chgData name="Lisa Parmentier" userId="604d697aba563e93" providerId="LiveId" clId="{3F22211C-DE5F-4526-B7B8-18E89D262E1D}" dt="2024-03-24T14:57:11.181" v="277" actId="26606"/>
          <ac:spMkLst>
            <pc:docMk/>
            <pc:sldMk cId="2044505966" sldId="316"/>
            <ac:spMk id="2" creationId="{9F44B259-6409-86EC-8F77-2DF56F2E3BB2}"/>
          </ac:spMkLst>
        </pc:spChg>
        <pc:spChg chg="mod ord">
          <ac:chgData name="Lisa Parmentier" userId="604d697aba563e93" providerId="LiveId" clId="{3F22211C-DE5F-4526-B7B8-18E89D262E1D}" dt="2024-03-24T14:57:11.181" v="277" actId="26606"/>
          <ac:spMkLst>
            <pc:docMk/>
            <pc:sldMk cId="2044505966" sldId="316"/>
            <ac:spMk id="3" creationId="{C7BCEF06-591D-26E1-686D-C1AA27D83D6D}"/>
          </ac:spMkLst>
        </pc:spChg>
        <pc:spChg chg="mod">
          <ac:chgData name="Lisa Parmentier" userId="604d697aba563e93" providerId="LiveId" clId="{3F22211C-DE5F-4526-B7B8-18E89D262E1D}" dt="2024-03-25T20:05:51.453" v="863" actId="20577"/>
          <ac:spMkLst>
            <pc:docMk/>
            <pc:sldMk cId="2044505966" sldId="316"/>
            <ac:spMk id="6" creationId="{CE09A200-4838-4284-BD1E-19701CABB5FE}"/>
          </ac:spMkLst>
        </pc:spChg>
        <pc:spChg chg="mod ord">
          <ac:chgData name="Lisa Parmentier" userId="604d697aba563e93" providerId="LiveId" clId="{3F22211C-DE5F-4526-B7B8-18E89D262E1D}" dt="2024-03-24T14:57:11.181" v="277" actId="26606"/>
          <ac:spMkLst>
            <pc:docMk/>
            <pc:sldMk cId="2044505966" sldId="316"/>
            <ac:spMk id="17" creationId="{D9022203-9ABD-DD13-DD22-2BA0A54856E3}"/>
          </ac:spMkLst>
        </pc:spChg>
        <pc:spChg chg="add del mod">
          <ac:chgData name="Lisa Parmentier" userId="604d697aba563e93" providerId="LiveId" clId="{3F22211C-DE5F-4526-B7B8-18E89D262E1D}" dt="2024-03-24T14:57:11.181" v="277" actId="26606"/>
          <ac:spMkLst>
            <pc:docMk/>
            <pc:sldMk cId="2044505966" sldId="316"/>
            <ac:spMk id="22" creationId="{98B415B3-D839-C8DB-63DD-C07CD250A3AE}"/>
          </ac:spMkLst>
        </pc:spChg>
        <pc:spChg chg="add del mod">
          <ac:chgData name="Lisa Parmentier" userId="604d697aba563e93" providerId="LiveId" clId="{3F22211C-DE5F-4526-B7B8-18E89D262E1D}" dt="2024-03-24T14:57:11.181" v="277" actId="26606"/>
          <ac:spMkLst>
            <pc:docMk/>
            <pc:sldMk cId="2044505966" sldId="316"/>
            <ac:spMk id="24" creationId="{B7CC831E-7B03-5660-9F18-7D8B9D610EFF}"/>
          </ac:spMkLst>
        </pc:spChg>
        <pc:picChg chg="mod ord">
          <ac:chgData name="Lisa Parmentier" userId="604d697aba563e93" providerId="LiveId" clId="{3F22211C-DE5F-4526-B7B8-18E89D262E1D}" dt="2024-03-24T14:57:11.181" v="277" actId="26606"/>
          <ac:picMkLst>
            <pc:docMk/>
            <pc:sldMk cId="2044505966" sldId="316"/>
            <ac:picMk id="4" creationId="{E9E16BB0-022D-36E9-E6F9-F13A494EBD63}"/>
          </ac:picMkLst>
        </pc:picChg>
        <pc:picChg chg="add mod ord">
          <ac:chgData name="Lisa Parmentier" userId="604d697aba563e93" providerId="LiveId" clId="{3F22211C-DE5F-4526-B7B8-18E89D262E1D}" dt="2024-03-24T18:10:53.694" v="423" actId="1037"/>
          <ac:picMkLst>
            <pc:docMk/>
            <pc:sldMk cId="2044505966" sldId="316"/>
            <ac:picMk id="5" creationId="{A2A6CEC9-C8CF-7B8E-95DA-3414346E59CC}"/>
          </ac:picMkLst>
        </pc:picChg>
        <pc:picChg chg="del">
          <ac:chgData name="Lisa Parmentier" userId="604d697aba563e93" providerId="LiveId" clId="{3F22211C-DE5F-4526-B7B8-18E89D262E1D}" dt="2024-03-24T13:21:04.618" v="225" actId="478"/>
          <ac:picMkLst>
            <pc:docMk/>
            <pc:sldMk cId="2044505966" sldId="316"/>
            <ac:picMk id="8" creationId="{934CFBC4-BFFA-29E2-ADC9-C8D172FA27D9}"/>
          </ac:picMkLst>
        </pc:picChg>
      </pc:sldChg>
      <pc:sldChg chg="del">
        <pc:chgData name="Lisa Parmentier" userId="604d697aba563e93" providerId="LiveId" clId="{3F22211C-DE5F-4526-B7B8-18E89D262E1D}" dt="2024-03-24T10:22:49.823" v="58" actId="47"/>
        <pc:sldMkLst>
          <pc:docMk/>
          <pc:sldMk cId="3461370497" sldId="316"/>
        </pc:sldMkLst>
      </pc:sldChg>
      <pc:sldChg chg="addSp delSp modSp add mod modAnim modNotesTx">
        <pc:chgData name="Lisa Parmentier" userId="604d697aba563e93" providerId="LiveId" clId="{3F22211C-DE5F-4526-B7B8-18E89D262E1D}" dt="2024-03-25T13:10:01.040" v="468"/>
        <pc:sldMkLst>
          <pc:docMk/>
          <pc:sldMk cId="3288206034" sldId="317"/>
        </pc:sldMkLst>
        <pc:spChg chg="mod">
          <ac:chgData name="Lisa Parmentier" userId="604d697aba563e93" providerId="LiveId" clId="{3F22211C-DE5F-4526-B7B8-18E89D262E1D}" dt="2024-03-24T13:21:29.063" v="262" actId="20577"/>
          <ac:spMkLst>
            <pc:docMk/>
            <pc:sldMk cId="3288206034" sldId="317"/>
            <ac:spMk id="6" creationId="{CE09A200-4838-4284-BD1E-19701CABB5FE}"/>
          </ac:spMkLst>
        </pc:spChg>
        <pc:picChg chg="del">
          <ac:chgData name="Lisa Parmentier" userId="604d697aba563e93" providerId="LiveId" clId="{3F22211C-DE5F-4526-B7B8-18E89D262E1D}" dt="2024-03-24T13:21:31.338" v="263" actId="478"/>
          <ac:picMkLst>
            <pc:docMk/>
            <pc:sldMk cId="3288206034" sldId="317"/>
            <ac:picMk id="5" creationId="{A2A6CEC9-C8CF-7B8E-95DA-3414346E59CC}"/>
          </ac:picMkLst>
        </pc:picChg>
        <pc:picChg chg="add mod">
          <ac:chgData name="Lisa Parmentier" userId="604d697aba563e93" providerId="LiveId" clId="{3F22211C-DE5F-4526-B7B8-18E89D262E1D}" dt="2024-03-24T14:57:03.372" v="275" actId="12788"/>
          <ac:picMkLst>
            <pc:docMk/>
            <pc:sldMk cId="3288206034" sldId="317"/>
            <ac:picMk id="7" creationId="{AC170648-FFA3-4045-1287-C38C5123A4E3}"/>
          </ac:picMkLst>
        </pc:picChg>
      </pc:sldChg>
      <pc:sldChg chg="addSp delSp modSp add mod modAnim modNotesTx">
        <pc:chgData name="Lisa Parmentier" userId="604d697aba563e93" providerId="LiveId" clId="{3F22211C-DE5F-4526-B7B8-18E89D262E1D}" dt="2024-03-25T20:26:32.754" v="1565" actId="1038"/>
        <pc:sldMkLst>
          <pc:docMk/>
          <pc:sldMk cId="2958188708" sldId="318"/>
        </pc:sldMkLst>
        <pc:spChg chg="mod">
          <ac:chgData name="Lisa Parmentier" userId="604d697aba563e93" providerId="LiveId" clId="{3F22211C-DE5F-4526-B7B8-18E89D262E1D}" dt="2024-03-25T20:05:58.665" v="874" actId="20577"/>
          <ac:spMkLst>
            <pc:docMk/>
            <pc:sldMk cId="2958188708" sldId="318"/>
            <ac:spMk id="6" creationId="{CE09A200-4838-4284-BD1E-19701CABB5FE}"/>
          </ac:spMkLst>
        </pc:spChg>
        <pc:picChg chg="del">
          <ac:chgData name="Lisa Parmentier" userId="604d697aba563e93" providerId="LiveId" clId="{3F22211C-DE5F-4526-B7B8-18E89D262E1D}" dt="2024-03-24T17:48:55.678" v="286" actId="478"/>
          <ac:picMkLst>
            <pc:docMk/>
            <pc:sldMk cId="2958188708" sldId="318"/>
            <ac:picMk id="4" creationId="{E9E16BB0-022D-36E9-E6F9-F13A494EBD63}"/>
          </ac:picMkLst>
        </pc:picChg>
        <pc:picChg chg="del">
          <ac:chgData name="Lisa Parmentier" userId="604d697aba563e93" providerId="LiveId" clId="{3F22211C-DE5F-4526-B7B8-18E89D262E1D}" dt="2024-03-24T17:48:53.871" v="285" actId="478"/>
          <ac:picMkLst>
            <pc:docMk/>
            <pc:sldMk cId="2958188708" sldId="318"/>
            <ac:picMk id="5" creationId="{A2A6CEC9-C8CF-7B8E-95DA-3414346E59CC}"/>
          </ac:picMkLst>
        </pc:picChg>
        <pc:picChg chg="add mod">
          <ac:chgData name="Lisa Parmentier" userId="604d697aba563e93" providerId="LiveId" clId="{3F22211C-DE5F-4526-B7B8-18E89D262E1D}" dt="2024-03-24T17:49:05.094" v="290" actId="1076"/>
          <ac:picMkLst>
            <pc:docMk/>
            <pc:sldMk cId="2958188708" sldId="318"/>
            <ac:picMk id="8" creationId="{31E03B84-8682-BAB1-A325-EF79B3AB82B5}"/>
          </ac:picMkLst>
        </pc:picChg>
        <pc:picChg chg="add mod">
          <ac:chgData name="Lisa Parmentier" userId="604d697aba563e93" providerId="LiveId" clId="{3F22211C-DE5F-4526-B7B8-18E89D262E1D}" dt="2024-03-25T20:26:32.754" v="1565" actId="1038"/>
          <ac:picMkLst>
            <pc:docMk/>
            <pc:sldMk cId="2958188708" sldId="318"/>
            <ac:picMk id="10" creationId="{DA715B02-78BB-2EF0-EE1D-C1DCE8DE5E20}"/>
          </ac:picMkLst>
        </pc:picChg>
      </pc:sldChg>
      <pc:sldChg chg="addSp delSp modSp add mod modAnim modNotesTx">
        <pc:chgData name="Lisa Parmentier" userId="604d697aba563e93" providerId="LiveId" clId="{3F22211C-DE5F-4526-B7B8-18E89D262E1D}" dt="2024-03-25T20:06:09.420" v="889" actId="20577"/>
        <pc:sldMkLst>
          <pc:docMk/>
          <pc:sldMk cId="2025914776" sldId="319"/>
        </pc:sldMkLst>
        <pc:spChg chg="mod">
          <ac:chgData name="Lisa Parmentier" userId="604d697aba563e93" providerId="LiveId" clId="{3F22211C-DE5F-4526-B7B8-18E89D262E1D}" dt="2024-03-25T20:06:09.420" v="889" actId="20577"/>
          <ac:spMkLst>
            <pc:docMk/>
            <pc:sldMk cId="2025914776" sldId="319"/>
            <ac:spMk id="6" creationId="{CE09A200-4838-4284-BD1E-19701CABB5FE}"/>
          </ac:spMkLst>
        </pc:spChg>
        <pc:picChg chg="add del mod">
          <ac:chgData name="Lisa Parmentier" userId="604d697aba563e93" providerId="LiveId" clId="{3F22211C-DE5F-4526-B7B8-18E89D262E1D}" dt="2024-03-24T18:06:43.936" v="335" actId="478"/>
          <ac:picMkLst>
            <pc:docMk/>
            <pc:sldMk cId="2025914776" sldId="319"/>
            <ac:picMk id="5" creationId="{E1EAD200-0DBB-6F2E-6F69-5440DE787A13}"/>
          </ac:picMkLst>
        </pc:picChg>
        <pc:picChg chg="del">
          <ac:chgData name="Lisa Parmentier" userId="604d697aba563e93" providerId="LiveId" clId="{3F22211C-DE5F-4526-B7B8-18E89D262E1D}" dt="2024-03-24T18:06:06.361" v="326" actId="478"/>
          <ac:picMkLst>
            <pc:docMk/>
            <pc:sldMk cId="2025914776" sldId="319"/>
            <ac:picMk id="8" creationId="{31E03B84-8682-BAB1-A325-EF79B3AB82B5}"/>
          </ac:picMkLst>
        </pc:picChg>
        <pc:picChg chg="add del mod">
          <ac:chgData name="Lisa Parmentier" userId="604d697aba563e93" providerId="LiveId" clId="{3F22211C-DE5F-4526-B7B8-18E89D262E1D}" dt="2024-03-24T18:06:53.964" v="339" actId="478"/>
          <ac:picMkLst>
            <pc:docMk/>
            <pc:sldMk cId="2025914776" sldId="319"/>
            <ac:picMk id="9" creationId="{61EA6A9C-AF7B-1AAD-7CF7-7B7EAD1F0237}"/>
          </ac:picMkLst>
        </pc:picChg>
        <pc:picChg chg="del">
          <ac:chgData name="Lisa Parmentier" userId="604d697aba563e93" providerId="LiveId" clId="{3F22211C-DE5F-4526-B7B8-18E89D262E1D}" dt="2024-03-24T18:06:07.724" v="327" actId="478"/>
          <ac:picMkLst>
            <pc:docMk/>
            <pc:sldMk cId="2025914776" sldId="319"/>
            <ac:picMk id="10" creationId="{DA715B02-78BB-2EF0-EE1D-C1DCE8DE5E20}"/>
          </ac:picMkLst>
        </pc:picChg>
        <pc:picChg chg="add mod">
          <ac:chgData name="Lisa Parmentier" userId="604d697aba563e93" providerId="LiveId" clId="{3F22211C-DE5F-4526-B7B8-18E89D262E1D}" dt="2024-03-24T18:07:26.994" v="343" actId="1076"/>
          <ac:picMkLst>
            <pc:docMk/>
            <pc:sldMk cId="2025914776" sldId="319"/>
            <ac:picMk id="12" creationId="{4AB3CAC7-9CE1-FED6-7960-C34CCF11A547}"/>
          </ac:picMkLst>
        </pc:picChg>
        <pc:picChg chg="add mod">
          <ac:chgData name="Lisa Parmentier" userId="604d697aba563e93" providerId="LiveId" clId="{3F22211C-DE5F-4526-B7B8-18E89D262E1D}" dt="2024-03-24T18:10:41.182" v="380" actId="1038"/>
          <ac:picMkLst>
            <pc:docMk/>
            <pc:sldMk cId="2025914776" sldId="319"/>
            <ac:picMk id="14" creationId="{6D9895C4-CE4D-D94A-0058-4D3C22B5D716}"/>
          </ac:picMkLst>
        </pc:picChg>
      </pc:sldChg>
      <pc:sldChg chg="del">
        <pc:chgData name="Lisa Parmentier" userId="604d697aba563e93" providerId="LiveId" clId="{3F22211C-DE5F-4526-B7B8-18E89D262E1D}" dt="2024-03-24T10:22:51.805" v="69" actId="47"/>
        <pc:sldMkLst>
          <pc:docMk/>
          <pc:sldMk cId="2645238726" sldId="319"/>
        </pc:sldMkLst>
      </pc:sldChg>
      <pc:sldChg chg="addSp delSp modSp add mod modAnim">
        <pc:chgData name="Lisa Parmentier" userId="604d697aba563e93" providerId="LiveId" clId="{3F22211C-DE5F-4526-B7B8-18E89D262E1D}" dt="2024-03-25T19:57:54.670" v="823"/>
        <pc:sldMkLst>
          <pc:docMk/>
          <pc:sldMk cId="2247996927" sldId="320"/>
        </pc:sldMkLst>
        <pc:spChg chg="mod">
          <ac:chgData name="Lisa Parmentier" userId="604d697aba563e93" providerId="LiveId" clId="{3F22211C-DE5F-4526-B7B8-18E89D262E1D}" dt="2024-03-25T19:57:28.850" v="805" actId="20577"/>
          <ac:spMkLst>
            <pc:docMk/>
            <pc:sldMk cId="2247996927" sldId="320"/>
            <ac:spMk id="6" creationId="{CE09A200-4838-4284-BD1E-19701CABB5FE}"/>
          </ac:spMkLst>
        </pc:spChg>
        <pc:picChg chg="add mod">
          <ac:chgData name="Lisa Parmentier" userId="604d697aba563e93" providerId="LiveId" clId="{3F22211C-DE5F-4526-B7B8-18E89D262E1D}" dt="2024-03-25T19:54:19.044" v="766" actId="1076"/>
          <ac:picMkLst>
            <pc:docMk/>
            <pc:sldMk cId="2247996927" sldId="320"/>
            <ac:picMk id="5" creationId="{90EC53EF-D86B-FE63-8136-9B53DF20BEEE}"/>
          </ac:picMkLst>
        </pc:picChg>
        <pc:picChg chg="del">
          <ac:chgData name="Lisa Parmentier" userId="604d697aba563e93" providerId="LiveId" clId="{3F22211C-DE5F-4526-B7B8-18E89D262E1D}" dt="2024-03-25T13:14:36.297" v="493" actId="478"/>
          <ac:picMkLst>
            <pc:docMk/>
            <pc:sldMk cId="2247996927" sldId="320"/>
            <ac:picMk id="7" creationId="{AC170648-FFA3-4045-1287-C38C5123A4E3}"/>
          </ac:picMkLst>
        </pc:picChg>
      </pc:sldChg>
      <pc:sldChg chg="modSp add del mod">
        <pc:chgData name="Lisa Parmentier" userId="604d697aba563e93" providerId="LiveId" clId="{3F22211C-DE5F-4526-B7B8-18E89D262E1D}" dt="2024-03-25T13:26:24.332" v="721" actId="47"/>
        <pc:sldMkLst>
          <pc:docMk/>
          <pc:sldMk cId="2362337105" sldId="321"/>
        </pc:sldMkLst>
        <pc:spChg chg="mod">
          <ac:chgData name="Lisa Parmentier" userId="604d697aba563e93" providerId="LiveId" clId="{3F22211C-DE5F-4526-B7B8-18E89D262E1D}" dt="2024-03-25T13:18:02.984" v="605" actId="14100"/>
          <ac:spMkLst>
            <pc:docMk/>
            <pc:sldMk cId="2362337105" sldId="321"/>
            <ac:spMk id="2" creationId="{9F44B259-6409-86EC-8F77-2DF56F2E3BB2}"/>
          </ac:spMkLst>
        </pc:spChg>
      </pc:sldChg>
      <pc:sldChg chg="addSp delSp modSp add mod modAnim">
        <pc:chgData name="Lisa Parmentier" userId="604d697aba563e93" providerId="LiveId" clId="{3F22211C-DE5F-4526-B7B8-18E89D262E1D}" dt="2024-03-26T08:39:03.914" v="2188"/>
        <pc:sldMkLst>
          <pc:docMk/>
          <pc:sldMk cId="2873409416" sldId="322"/>
        </pc:sldMkLst>
        <pc:spChg chg="mod">
          <ac:chgData name="Lisa Parmentier" userId="604d697aba563e93" providerId="LiveId" clId="{3F22211C-DE5F-4526-B7B8-18E89D262E1D}" dt="2024-03-25T13:18:08.221" v="606" actId="14100"/>
          <ac:spMkLst>
            <pc:docMk/>
            <pc:sldMk cId="2873409416" sldId="322"/>
            <ac:spMk id="2" creationId="{9F44B259-6409-86EC-8F77-2DF56F2E3BB2}"/>
          </ac:spMkLst>
        </pc:spChg>
        <pc:spChg chg="mod">
          <ac:chgData name="Lisa Parmentier" userId="604d697aba563e93" providerId="LiveId" clId="{3F22211C-DE5F-4526-B7B8-18E89D262E1D}" dt="2024-03-25T13:15:32.770" v="577" actId="20577"/>
          <ac:spMkLst>
            <pc:docMk/>
            <pc:sldMk cId="2873409416" sldId="322"/>
            <ac:spMk id="6" creationId="{CE09A200-4838-4284-BD1E-19701CABB5FE}"/>
          </ac:spMkLst>
        </pc:spChg>
        <pc:graphicFrameChg chg="add mod">
          <ac:chgData name="Lisa Parmentier" userId="604d697aba563e93" providerId="LiveId" clId="{3F22211C-DE5F-4526-B7B8-18E89D262E1D}" dt="2024-03-26T08:14:21.615" v="2153"/>
          <ac:graphicFrameMkLst>
            <pc:docMk/>
            <pc:sldMk cId="2873409416" sldId="322"/>
            <ac:graphicFrameMk id="4" creationId="{97251B0E-C1DE-D7A9-ECBC-3FB1629E0336}"/>
          </ac:graphicFrameMkLst>
        </pc:graphicFrameChg>
        <pc:graphicFrameChg chg="add mod modGraphic">
          <ac:chgData name="Lisa Parmentier" userId="604d697aba563e93" providerId="LiveId" clId="{3F22211C-DE5F-4526-B7B8-18E89D262E1D}" dt="2024-03-26T08:14:54.812" v="2162" actId="14100"/>
          <ac:graphicFrameMkLst>
            <pc:docMk/>
            <pc:sldMk cId="2873409416" sldId="322"/>
            <ac:graphicFrameMk id="7" creationId="{B4EE511B-00A3-5FAA-07AC-977A9F91B023}"/>
          </ac:graphicFrameMkLst>
        </pc:graphicFrameChg>
        <pc:graphicFrameChg chg="add del mod modGraphic">
          <ac:chgData name="Lisa Parmentier" userId="604d697aba563e93" providerId="LiveId" clId="{3F22211C-DE5F-4526-B7B8-18E89D262E1D}" dt="2024-03-26T08:22:44.052" v="2175" actId="478"/>
          <ac:graphicFrameMkLst>
            <pc:docMk/>
            <pc:sldMk cId="2873409416" sldId="322"/>
            <ac:graphicFrameMk id="9" creationId="{863ECD13-B703-DE35-F761-376D149B7F23}"/>
          </ac:graphicFrameMkLst>
        </pc:graphicFrameChg>
        <pc:picChg chg="add del">
          <ac:chgData name="Lisa Parmentier" userId="604d697aba563e93" providerId="LiveId" clId="{3F22211C-DE5F-4526-B7B8-18E89D262E1D}" dt="2024-03-26T08:14:31.949" v="2155" actId="478"/>
          <ac:picMkLst>
            <pc:docMk/>
            <pc:sldMk cId="2873409416" sldId="322"/>
            <ac:picMk id="5" creationId="{550F4EA1-F271-99CF-FCC0-6309F42A9C2B}"/>
          </ac:picMkLst>
        </pc:picChg>
        <pc:picChg chg="del mod">
          <ac:chgData name="Lisa Parmentier" userId="604d697aba563e93" providerId="LiveId" clId="{3F22211C-DE5F-4526-B7B8-18E89D262E1D}" dt="2024-03-26T08:38:27.101" v="2181" actId="478"/>
          <ac:picMkLst>
            <pc:docMk/>
            <pc:sldMk cId="2873409416" sldId="322"/>
            <ac:picMk id="7" creationId="{36DA95DB-7F6C-0EC1-457F-A16A685B2C69}"/>
          </ac:picMkLst>
        </pc:picChg>
        <pc:picChg chg="add mod">
          <ac:chgData name="Lisa Parmentier" userId="604d697aba563e93" providerId="LiveId" clId="{3F22211C-DE5F-4526-B7B8-18E89D262E1D}" dt="2024-03-26T08:38:45.746" v="2187" actId="14100"/>
          <ac:picMkLst>
            <pc:docMk/>
            <pc:sldMk cId="2873409416" sldId="322"/>
            <ac:picMk id="11" creationId="{A9F0CBD5-3120-891D-0454-B79BA159C07C}"/>
          </ac:picMkLst>
        </pc:picChg>
      </pc:sldChg>
      <pc:sldChg chg="addSp delSp modSp add mod modAnim">
        <pc:chgData name="Lisa Parmentier" userId="604d697aba563e93" providerId="LiveId" clId="{3F22211C-DE5F-4526-B7B8-18E89D262E1D}" dt="2024-03-25T13:24:32.468" v="680"/>
        <pc:sldMkLst>
          <pc:docMk/>
          <pc:sldMk cId="1776203365" sldId="323"/>
        </pc:sldMkLst>
        <pc:spChg chg="mod">
          <ac:chgData name="Lisa Parmentier" userId="604d697aba563e93" providerId="LiveId" clId="{3F22211C-DE5F-4526-B7B8-18E89D262E1D}" dt="2024-03-25T13:18:14.659" v="607" actId="14100"/>
          <ac:spMkLst>
            <pc:docMk/>
            <pc:sldMk cId="1776203365" sldId="323"/>
            <ac:spMk id="2" creationId="{9F44B259-6409-86EC-8F77-2DF56F2E3BB2}"/>
          </ac:spMkLst>
        </pc:spChg>
        <pc:spChg chg="mod">
          <ac:chgData name="Lisa Parmentier" userId="604d697aba563e93" providerId="LiveId" clId="{3F22211C-DE5F-4526-B7B8-18E89D262E1D}" dt="2024-03-25T13:22:48.832" v="650" actId="20577"/>
          <ac:spMkLst>
            <pc:docMk/>
            <pc:sldMk cId="1776203365" sldId="323"/>
            <ac:spMk id="6" creationId="{CE09A200-4838-4284-BD1E-19701CABB5FE}"/>
          </ac:spMkLst>
        </pc:spChg>
        <pc:picChg chg="add del mod">
          <ac:chgData name="Lisa Parmentier" userId="604d697aba563e93" providerId="LiveId" clId="{3F22211C-DE5F-4526-B7B8-18E89D262E1D}" dt="2024-03-25T13:18:41.592" v="611" actId="478"/>
          <ac:picMkLst>
            <pc:docMk/>
            <pc:sldMk cId="1776203365" sldId="323"/>
            <ac:picMk id="5" creationId="{2274F6D0-7E1C-AA80-7D07-F4D3D499F29C}"/>
          </ac:picMkLst>
        </pc:picChg>
        <pc:picChg chg="add mod">
          <ac:chgData name="Lisa Parmentier" userId="604d697aba563e93" providerId="LiveId" clId="{3F22211C-DE5F-4526-B7B8-18E89D262E1D}" dt="2024-03-25T13:18:58.987" v="615" actId="1076"/>
          <ac:picMkLst>
            <pc:docMk/>
            <pc:sldMk cId="1776203365" sldId="323"/>
            <ac:picMk id="8" creationId="{FE613ACA-81F9-190F-5ACD-1A329D545731}"/>
          </ac:picMkLst>
        </pc:picChg>
      </pc:sldChg>
      <pc:sldChg chg="addSp delSp modSp add mod modAnim">
        <pc:chgData name="Lisa Parmentier" userId="604d697aba563e93" providerId="LiveId" clId="{3F22211C-DE5F-4526-B7B8-18E89D262E1D}" dt="2024-03-25T13:24:38.580" v="681"/>
        <pc:sldMkLst>
          <pc:docMk/>
          <pc:sldMk cId="1242361536" sldId="324"/>
        </pc:sldMkLst>
        <pc:spChg chg="mod">
          <ac:chgData name="Lisa Parmentier" userId="604d697aba563e93" providerId="LiveId" clId="{3F22211C-DE5F-4526-B7B8-18E89D262E1D}" dt="2024-03-25T13:22:59.294" v="665" actId="20577"/>
          <ac:spMkLst>
            <pc:docMk/>
            <pc:sldMk cId="1242361536" sldId="324"/>
            <ac:spMk id="6" creationId="{CE09A200-4838-4284-BD1E-19701CABB5FE}"/>
          </ac:spMkLst>
        </pc:spChg>
        <pc:picChg chg="add del mod">
          <ac:chgData name="Lisa Parmentier" userId="604d697aba563e93" providerId="LiveId" clId="{3F22211C-DE5F-4526-B7B8-18E89D262E1D}" dt="2024-03-25T13:20:21.525" v="636" actId="478"/>
          <ac:picMkLst>
            <pc:docMk/>
            <pc:sldMk cId="1242361536" sldId="324"/>
            <ac:picMk id="5" creationId="{C8946BFC-F3DA-688B-D90C-AF503F228FFF}"/>
          </ac:picMkLst>
        </pc:picChg>
        <pc:picChg chg="del">
          <ac:chgData name="Lisa Parmentier" userId="604d697aba563e93" providerId="LiveId" clId="{3F22211C-DE5F-4526-B7B8-18E89D262E1D}" dt="2024-03-25T13:19:37.361" v="632" actId="478"/>
          <ac:picMkLst>
            <pc:docMk/>
            <pc:sldMk cId="1242361536" sldId="324"/>
            <ac:picMk id="8" creationId="{FE613ACA-81F9-190F-5ACD-1A329D545731}"/>
          </ac:picMkLst>
        </pc:picChg>
        <pc:picChg chg="add mod">
          <ac:chgData name="Lisa Parmentier" userId="604d697aba563e93" providerId="LiveId" clId="{3F22211C-DE5F-4526-B7B8-18E89D262E1D}" dt="2024-03-25T13:22:06.755" v="647" actId="12788"/>
          <ac:picMkLst>
            <pc:docMk/>
            <pc:sldMk cId="1242361536" sldId="324"/>
            <ac:picMk id="9" creationId="{20DC8570-3387-8E06-7B76-BAB8CFD9FA76}"/>
          </ac:picMkLst>
        </pc:picChg>
      </pc:sldChg>
      <pc:sldChg chg="addSp delSp modSp add mod modAnim">
        <pc:chgData name="Lisa Parmentier" userId="604d697aba563e93" providerId="LiveId" clId="{3F22211C-DE5F-4526-B7B8-18E89D262E1D}" dt="2024-03-25T13:24:45.504" v="682"/>
        <pc:sldMkLst>
          <pc:docMk/>
          <pc:sldMk cId="608743411" sldId="325"/>
        </pc:sldMkLst>
        <pc:picChg chg="add mod">
          <ac:chgData name="Lisa Parmentier" userId="604d697aba563e93" providerId="LiveId" clId="{3F22211C-DE5F-4526-B7B8-18E89D262E1D}" dt="2024-03-25T13:23:58.254" v="679" actId="12788"/>
          <ac:picMkLst>
            <pc:docMk/>
            <pc:sldMk cId="608743411" sldId="325"/>
            <ac:picMk id="5" creationId="{79362EBE-6396-5B72-7676-96FD5BAACF15}"/>
          </ac:picMkLst>
        </pc:picChg>
        <pc:picChg chg="del">
          <ac:chgData name="Lisa Parmentier" userId="604d697aba563e93" providerId="LiveId" clId="{3F22211C-DE5F-4526-B7B8-18E89D262E1D}" dt="2024-03-25T13:22:23.625" v="649" actId="478"/>
          <ac:picMkLst>
            <pc:docMk/>
            <pc:sldMk cId="608743411" sldId="325"/>
            <ac:picMk id="9" creationId="{20DC8570-3387-8E06-7B76-BAB8CFD9FA76}"/>
          </ac:picMkLst>
        </pc:picChg>
      </pc:sldChg>
      <pc:sldChg chg="addSp delSp modSp add mod delAnim">
        <pc:chgData name="Lisa Parmentier" userId="604d697aba563e93" providerId="LiveId" clId="{3F22211C-DE5F-4526-B7B8-18E89D262E1D}" dt="2024-03-25T13:25:25.224" v="696" actId="12788"/>
        <pc:sldMkLst>
          <pc:docMk/>
          <pc:sldMk cId="3656220738" sldId="326"/>
        </pc:sldMkLst>
        <pc:spChg chg="mod">
          <ac:chgData name="Lisa Parmentier" userId="604d697aba563e93" providerId="LiveId" clId="{3F22211C-DE5F-4526-B7B8-18E89D262E1D}" dt="2024-03-25T13:25:07.185" v="689" actId="20577"/>
          <ac:spMkLst>
            <pc:docMk/>
            <pc:sldMk cId="3656220738" sldId="326"/>
            <ac:spMk id="6" creationId="{CE09A200-4838-4284-BD1E-19701CABB5FE}"/>
          </ac:spMkLst>
        </pc:spChg>
        <pc:picChg chg="del">
          <ac:chgData name="Lisa Parmentier" userId="604d697aba563e93" providerId="LiveId" clId="{3F22211C-DE5F-4526-B7B8-18E89D262E1D}" dt="2024-03-25T13:25:09.001" v="690" actId="478"/>
          <ac:picMkLst>
            <pc:docMk/>
            <pc:sldMk cId="3656220738" sldId="326"/>
            <ac:picMk id="5" creationId="{79362EBE-6396-5B72-7676-96FD5BAACF15}"/>
          </ac:picMkLst>
        </pc:picChg>
        <pc:picChg chg="add mod">
          <ac:chgData name="Lisa Parmentier" userId="604d697aba563e93" providerId="LiveId" clId="{3F22211C-DE5F-4526-B7B8-18E89D262E1D}" dt="2024-03-25T13:25:25.224" v="696" actId="12788"/>
          <ac:picMkLst>
            <pc:docMk/>
            <pc:sldMk cId="3656220738" sldId="326"/>
            <ac:picMk id="7" creationId="{CD36E134-7F0E-7AFD-5249-0DE087ABADAD}"/>
          </ac:picMkLst>
        </pc:picChg>
      </pc:sldChg>
      <pc:sldChg chg="addSp delSp modSp add mod">
        <pc:chgData name="Lisa Parmentier" userId="604d697aba563e93" providerId="LiveId" clId="{3F22211C-DE5F-4526-B7B8-18E89D262E1D}" dt="2024-03-25T18:56:52.324" v="762" actId="12788"/>
        <pc:sldMkLst>
          <pc:docMk/>
          <pc:sldMk cId="2992777813" sldId="327"/>
        </pc:sldMkLst>
        <pc:spChg chg="add mod">
          <ac:chgData name="Lisa Parmentier" userId="604d697aba563e93" providerId="LiveId" clId="{3F22211C-DE5F-4526-B7B8-18E89D262E1D}" dt="2024-03-25T18:56:52.324" v="762" actId="12788"/>
          <ac:spMkLst>
            <pc:docMk/>
            <pc:sldMk cId="2992777813" sldId="327"/>
            <ac:spMk id="4" creationId="{C01C6267-5022-E40B-B476-A0BA33F3B4B8}"/>
          </ac:spMkLst>
        </pc:spChg>
        <pc:spChg chg="mod">
          <ac:chgData name="Lisa Parmentier" userId="604d697aba563e93" providerId="LiveId" clId="{3F22211C-DE5F-4526-B7B8-18E89D262E1D}" dt="2024-03-25T13:26:13.245" v="720" actId="20577"/>
          <ac:spMkLst>
            <pc:docMk/>
            <pc:sldMk cId="2992777813" sldId="327"/>
            <ac:spMk id="6" creationId="{CE09A200-4838-4284-BD1E-19701CABB5FE}"/>
          </ac:spMkLst>
        </pc:spChg>
        <pc:picChg chg="del">
          <ac:chgData name="Lisa Parmentier" userId="604d697aba563e93" providerId="LiveId" clId="{3F22211C-DE5F-4526-B7B8-18E89D262E1D}" dt="2024-03-25T13:26:03.227" v="698" actId="478"/>
          <ac:picMkLst>
            <pc:docMk/>
            <pc:sldMk cId="2992777813" sldId="327"/>
            <ac:picMk id="7" creationId="{CD36E134-7F0E-7AFD-5249-0DE087ABADAD}"/>
          </ac:picMkLst>
        </pc:picChg>
      </pc:sldChg>
      <pc:sldChg chg="addSp modSp add mod">
        <pc:chgData name="Lisa Parmentier" userId="604d697aba563e93" providerId="LiveId" clId="{3F22211C-DE5F-4526-B7B8-18E89D262E1D}" dt="2024-03-26T08:40:56.453" v="2189" actId="207"/>
        <pc:sldMkLst>
          <pc:docMk/>
          <pc:sldMk cId="3640846251" sldId="328"/>
        </pc:sldMkLst>
        <pc:spChg chg="add mod">
          <ac:chgData name="Lisa Parmentier" userId="604d697aba563e93" providerId="LiveId" clId="{3F22211C-DE5F-4526-B7B8-18E89D262E1D}" dt="2024-03-25T20:37:02.145" v="2130" actId="20577"/>
          <ac:spMkLst>
            <pc:docMk/>
            <pc:sldMk cId="3640846251" sldId="328"/>
            <ac:spMk id="4" creationId="{3B682C09-FCBE-2DC3-9DC2-62B1D19F69EC}"/>
          </ac:spMkLst>
        </pc:spChg>
        <pc:spChg chg="mod">
          <ac:chgData name="Lisa Parmentier" userId="604d697aba563e93" providerId="LiveId" clId="{3F22211C-DE5F-4526-B7B8-18E89D262E1D}" dt="2024-03-25T13:26:38.074" v="729" actId="20577"/>
          <ac:spMkLst>
            <pc:docMk/>
            <pc:sldMk cId="3640846251" sldId="328"/>
            <ac:spMk id="6" creationId="{CE09A200-4838-4284-BD1E-19701CABB5FE}"/>
          </ac:spMkLst>
        </pc:spChg>
        <pc:picChg chg="add mod">
          <ac:chgData name="Lisa Parmentier" userId="604d697aba563e93" providerId="LiveId" clId="{3F22211C-DE5F-4526-B7B8-18E89D262E1D}" dt="2024-03-26T08:40:56.453" v="2189" actId="207"/>
          <ac:picMkLst>
            <pc:docMk/>
            <pc:sldMk cId="3640846251" sldId="328"/>
            <ac:picMk id="7" creationId="{D9538654-797B-6B28-D3F5-E4593D69584D}"/>
          </ac:picMkLst>
        </pc:picChg>
      </pc:sldChg>
      <pc:sldChg chg="addSp delSp modSp add mod modAnim">
        <pc:chgData name="Lisa Parmentier" userId="604d697aba563e93" providerId="LiveId" clId="{3F22211C-DE5F-4526-B7B8-18E89D262E1D}" dt="2024-03-25T19:57:58.374" v="824"/>
        <pc:sldMkLst>
          <pc:docMk/>
          <pc:sldMk cId="3267599902" sldId="329"/>
        </pc:sldMkLst>
        <pc:spChg chg="mod">
          <ac:chgData name="Lisa Parmentier" userId="604d697aba563e93" providerId="LiveId" clId="{3F22211C-DE5F-4526-B7B8-18E89D262E1D}" dt="2024-03-25T19:57:46.137" v="822" actId="20577"/>
          <ac:spMkLst>
            <pc:docMk/>
            <pc:sldMk cId="3267599902" sldId="329"/>
            <ac:spMk id="6" creationId="{CE09A200-4838-4284-BD1E-19701CABB5FE}"/>
          </ac:spMkLst>
        </pc:spChg>
        <pc:picChg chg="del">
          <ac:chgData name="Lisa Parmentier" userId="604d697aba563e93" providerId="LiveId" clId="{3F22211C-DE5F-4526-B7B8-18E89D262E1D}" dt="2024-03-25T19:57:05.218" v="782" actId="478"/>
          <ac:picMkLst>
            <pc:docMk/>
            <pc:sldMk cId="3267599902" sldId="329"/>
            <ac:picMk id="5" creationId="{90EC53EF-D86B-FE63-8136-9B53DF20BEEE}"/>
          </ac:picMkLst>
        </pc:picChg>
        <pc:picChg chg="add mod">
          <ac:chgData name="Lisa Parmentier" userId="604d697aba563e93" providerId="LiveId" clId="{3F22211C-DE5F-4526-B7B8-18E89D262E1D}" dt="2024-03-25T19:57:39.026" v="806" actId="1076"/>
          <ac:picMkLst>
            <pc:docMk/>
            <pc:sldMk cId="3267599902" sldId="329"/>
            <ac:picMk id="7" creationId="{A75BFB96-CCAD-9973-C24D-67EB78EC5811}"/>
          </ac:picMkLst>
        </pc:picChg>
      </pc:sldChg>
      <pc:sldChg chg="addSp delSp modSp add mod ord delAnim modAnim modNotesTx">
        <pc:chgData name="Lisa Parmentier" userId="604d697aba563e93" providerId="LiveId" clId="{3F22211C-DE5F-4526-B7B8-18E89D262E1D}" dt="2024-03-25T20:41:30.203" v="2139"/>
        <pc:sldMkLst>
          <pc:docMk/>
          <pc:sldMk cId="2587867021" sldId="330"/>
        </pc:sldMkLst>
        <pc:spChg chg="mod">
          <ac:chgData name="Lisa Parmentier" userId="604d697aba563e93" providerId="LiveId" clId="{3F22211C-DE5F-4526-B7B8-18E89D262E1D}" dt="2024-03-25T20:27:20.546" v="1572" actId="14100"/>
          <ac:spMkLst>
            <pc:docMk/>
            <pc:sldMk cId="2587867021" sldId="330"/>
            <ac:spMk id="2" creationId="{9F44B259-6409-86EC-8F77-2DF56F2E3BB2}"/>
          </ac:spMkLst>
        </pc:spChg>
        <pc:spChg chg="mod">
          <ac:chgData name="Lisa Parmentier" userId="604d697aba563e93" providerId="LiveId" clId="{3F22211C-DE5F-4526-B7B8-18E89D262E1D}" dt="2024-03-25T20:05:16.473" v="852" actId="20577"/>
          <ac:spMkLst>
            <pc:docMk/>
            <pc:sldMk cId="2587867021" sldId="330"/>
            <ac:spMk id="6" creationId="{CE09A200-4838-4284-BD1E-19701CABB5FE}"/>
          </ac:spMkLst>
        </pc:spChg>
        <pc:picChg chg="add mod">
          <ac:chgData name="Lisa Parmentier" userId="604d697aba563e93" providerId="LiveId" clId="{3F22211C-DE5F-4526-B7B8-18E89D262E1D}" dt="2024-03-25T20:01:36.250" v="842" actId="1076"/>
          <ac:picMkLst>
            <pc:docMk/>
            <pc:sldMk cId="2587867021" sldId="330"/>
            <ac:picMk id="4" creationId="{A0ABE9E9-9FBA-824C-5B4B-918694225612}"/>
          </ac:picMkLst>
        </pc:picChg>
        <pc:picChg chg="add mod">
          <ac:chgData name="Lisa Parmentier" userId="604d697aba563e93" providerId="LiveId" clId="{3F22211C-DE5F-4526-B7B8-18E89D262E1D}" dt="2024-03-25T20:01:37.782" v="843" actId="1076"/>
          <ac:picMkLst>
            <pc:docMk/>
            <pc:sldMk cId="2587867021" sldId="330"/>
            <ac:picMk id="5" creationId="{241E8840-D016-A4D2-8C8B-7DC7806F6BAD}"/>
          </ac:picMkLst>
        </pc:picChg>
        <pc:picChg chg="del">
          <ac:chgData name="Lisa Parmentier" userId="604d697aba563e93" providerId="LiveId" clId="{3F22211C-DE5F-4526-B7B8-18E89D262E1D}" dt="2024-03-25T20:00:00.923" v="838" actId="478"/>
          <ac:picMkLst>
            <pc:docMk/>
            <pc:sldMk cId="2587867021" sldId="330"/>
            <ac:picMk id="7" creationId="{AC170648-FFA3-4045-1287-C38C5123A4E3}"/>
          </ac:picMkLst>
        </pc:picChg>
      </pc:sldChg>
      <pc:sldChg chg="delSp modSp del mod delAnim">
        <pc:chgData name="Lisa Parmentier" userId="604d697aba563e93" providerId="LiveId" clId="{3F22211C-DE5F-4526-B7B8-18E89D262E1D}" dt="2024-03-25T20:26:04.328" v="1546" actId="47"/>
        <pc:sldMkLst>
          <pc:docMk/>
          <pc:sldMk cId="2803023200" sldId="545"/>
        </pc:sldMkLst>
        <pc:spChg chg="del">
          <ac:chgData name="Lisa Parmentier" userId="604d697aba563e93" providerId="LiveId" clId="{3F22211C-DE5F-4526-B7B8-18E89D262E1D}" dt="2024-03-25T20:11:22.657" v="935" actId="478"/>
          <ac:spMkLst>
            <pc:docMk/>
            <pc:sldMk cId="2803023200" sldId="545"/>
            <ac:spMk id="2" creationId="{D4EA2BE0-EE0F-CC20-D30F-AE996A89E41F}"/>
          </ac:spMkLst>
        </pc:spChg>
        <pc:spChg chg="del">
          <ac:chgData name="Lisa Parmentier" userId="604d697aba563e93" providerId="LiveId" clId="{3F22211C-DE5F-4526-B7B8-18E89D262E1D}" dt="2024-03-25T20:11:21.093" v="934" actId="478"/>
          <ac:spMkLst>
            <pc:docMk/>
            <pc:sldMk cId="2803023200" sldId="545"/>
            <ac:spMk id="42" creationId="{FE61900D-2C88-9D3F-95EA-126D1D159E6B}"/>
          </ac:spMkLst>
        </pc:spChg>
        <pc:spChg chg="del">
          <ac:chgData name="Lisa Parmentier" userId="604d697aba563e93" providerId="LiveId" clId="{3F22211C-DE5F-4526-B7B8-18E89D262E1D}" dt="2024-03-25T20:11:19.202" v="933" actId="478"/>
          <ac:spMkLst>
            <pc:docMk/>
            <pc:sldMk cId="2803023200" sldId="545"/>
            <ac:spMk id="43" creationId="{394011B8-13C3-0E04-B249-D5BA02E1C297}"/>
          </ac:spMkLst>
        </pc:spChg>
        <pc:spChg chg="del">
          <ac:chgData name="Lisa Parmentier" userId="604d697aba563e93" providerId="LiveId" clId="{3F22211C-DE5F-4526-B7B8-18E89D262E1D}" dt="2024-03-25T20:08:24.098" v="891" actId="478"/>
          <ac:spMkLst>
            <pc:docMk/>
            <pc:sldMk cId="2803023200" sldId="545"/>
            <ac:spMk id="45" creationId="{630E16BD-4750-5E24-ED70-119CCDF6C8E8}"/>
          </ac:spMkLst>
        </pc:spChg>
        <pc:spChg chg="del">
          <ac:chgData name="Lisa Parmentier" userId="604d697aba563e93" providerId="LiveId" clId="{3F22211C-DE5F-4526-B7B8-18E89D262E1D}" dt="2024-03-25T20:11:17.656" v="932" actId="478"/>
          <ac:spMkLst>
            <pc:docMk/>
            <pc:sldMk cId="2803023200" sldId="545"/>
            <ac:spMk id="47" creationId="{DD330B4A-B86F-CD06-0F8F-EE5DA25E98F2}"/>
          </ac:spMkLst>
        </pc:spChg>
        <pc:spChg chg="mod">
          <ac:chgData name="Lisa Parmentier" userId="604d697aba563e93" providerId="LiveId" clId="{3F22211C-DE5F-4526-B7B8-18E89D262E1D}" dt="2024-03-25T20:13:43.983" v="971" actId="1076"/>
          <ac:spMkLst>
            <pc:docMk/>
            <pc:sldMk cId="2803023200" sldId="545"/>
            <ac:spMk id="63" creationId="{56CB8CFB-7B4C-A34B-8729-6E840FFF0DA6}"/>
          </ac:spMkLst>
        </pc:spChg>
        <pc:spChg chg="del">
          <ac:chgData name="Lisa Parmentier" userId="604d697aba563e93" providerId="LiveId" clId="{3F22211C-DE5F-4526-B7B8-18E89D262E1D}" dt="2024-03-25T20:11:02.725" v="929" actId="478"/>
          <ac:spMkLst>
            <pc:docMk/>
            <pc:sldMk cId="2803023200" sldId="545"/>
            <ac:spMk id="64" creationId="{D4506573-6A4A-47C3-F6CF-72DEA9A2DCD0}"/>
          </ac:spMkLst>
        </pc:spChg>
        <pc:spChg chg="mod">
          <ac:chgData name="Lisa Parmentier" userId="604d697aba563e93" providerId="LiveId" clId="{3F22211C-DE5F-4526-B7B8-18E89D262E1D}" dt="2024-03-25T20:15:31.359" v="994" actId="1076"/>
          <ac:spMkLst>
            <pc:docMk/>
            <pc:sldMk cId="2803023200" sldId="545"/>
            <ac:spMk id="75" creationId="{D77EFD2A-5C66-C164-CEE2-6B25A69A5831}"/>
          </ac:spMkLst>
        </pc:spChg>
        <pc:spChg chg="mod">
          <ac:chgData name="Lisa Parmentier" userId="604d697aba563e93" providerId="LiveId" clId="{3F22211C-DE5F-4526-B7B8-18E89D262E1D}" dt="2024-03-25T20:12:30.612" v="950" actId="2711"/>
          <ac:spMkLst>
            <pc:docMk/>
            <pc:sldMk cId="2803023200" sldId="545"/>
            <ac:spMk id="76" creationId="{4C10D0C1-53DC-EF03-64A0-0A5AE7ED5EB1}"/>
          </ac:spMkLst>
        </pc:spChg>
        <pc:spChg chg="mod">
          <ac:chgData name="Lisa Parmentier" userId="604d697aba563e93" providerId="LiveId" clId="{3F22211C-DE5F-4526-B7B8-18E89D262E1D}" dt="2024-03-25T20:11:41.693" v="940" actId="1076"/>
          <ac:spMkLst>
            <pc:docMk/>
            <pc:sldMk cId="2803023200" sldId="545"/>
            <ac:spMk id="77" creationId="{592F11BE-1FD3-A1BF-378E-3DD11A3772F3}"/>
          </ac:spMkLst>
        </pc:spChg>
        <pc:spChg chg="mod">
          <ac:chgData name="Lisa Parmentier" userId="604d697aba563e93" providerId="LiveId" clId="{3F22211C-DE5F-4526-B7B8-18E89D262E1D}" dt="2024-03-25T20:09:55.927" v="910" actId="2711"/>
          <ac:spMkLst>
            <pc:docMk/>
            <pc:sldMk cId="2803023200" sldId="545"/>
            <ac:spMk id="97" creationId="{9DC71C36-C782-3F92-68AE-8C4C50D7AEA9}"/>
          </ac:spMkLst>
        </pc:spChg>
        <pc:spChg chg="del">
          <ac:chgData name="Lisa Parmentier" userId="604d697aba563e93" providerId="LiveId" clId="{3F22211C-DE5F-4526-B7B8-18E89D262E1D}" dt="2024-03-25T20:11:23.517" v="936" actId="478"/>
          <ac:spMkLst>
            <pc:docMk/>
            <pc:sldMk cId="2803023200" sldId="545"/>
            <ac:spMk id="106" creationId="{943AF1F4-B0D9-E110-CB90-CF0061A2AF01}"/>
          </ac:spMkLst>
        </pc:spChg>
        <pc:spChg chg="del">
          <ac:chgData name="Lisa Parmentier" userId="604d697aba563e93" providerId="LiveId" clId="{3F22211C-DE5F-4526-B7B8-18E89D262E1D}" dt="2024-03-25T20:08:26.489" v="892" actId="478"/>
          <ac:spMkLst>
            <pc:docMk/>
            <pc:sldMk cId="2803023200" sldId="545"/>
            <ac:spMk id="110" creationId="{B51032F1-8F7C-1570-B908-23C9326EAE0A}"/>
          </ac:spMkLst>
        </pc:spChg>
        <pc:spChg chg="mod">
          <ac:chgData name="Lisa Parmentier" userId="604d697aba563e93" providerId="LiveId" clId="{3F22211C-DE5F-4526-B7B8-18E89D262E1D}" dt="2024-03-25T20:12:26.534" v="949" actId="2711"/>
          <ac:spMkLst>
            <pc:docMk/>
            <pc:sldMk cId="2803023200" sldId="545"/>
            <ac:spMk id="111" creationId="{296F02BB-4B62-0771-BFF3-DC3114D5E244}"/>
          </ac:spMkLst>
        </pc:spChg>
        <pc:spChg chg="mod">
          <ac:chgData name="Lisa Parmentier" userId="604d697aba563e93" providerId="LiveId" clId="{3F22211C-DE5F-4526-B7B8-18E89D262E1D}" dt="2024-03-25T20:12:07.541" v="945" actId="1076"/>
          <ac:spMkLst>
            <pc:docMk/>
            <pc:sldMk cId="2803023200" sldId="545"/>
            <ac:spMk id="112" creationId="{3F98BCFF-9C13-729C-7663-300899C82A30}"/>
          </ac:spMkLst>
        </pc:spChg>
        <pc:spChg chg="mod">
          <ac:chgData name="Lisa Parmentier" userId="604d697aba563e93" providerId="LiveId" clId="{3F22211C-DE5F-4526-B7B8-18E89D262E1D}" dt="2024-03-25T20:12:41.538" v="952" actId="2711"/>
          <ac:spMkLst>
            <pc:docMk/>
            <pc:sldMk cId="2803023200" sldId="545"/>
            <ac:spMk id="113" creationId="{733D3FE9-DD42-803C-1498-16FC8FA57D44}"/>
          </ac:spMkLst>
        </pc:spChg>
        <pc:spChg chg="mod">
          <ac:chgData name="Lisa Parmentier" userId="604d697aba563e93" providerId="LiveId" clId="{3F22211C-DE5F-4526-B7B8-18E89D262E1D}" dt="2024-03-25T20:12:35.863" v="951" actId="2711"/>
          <ac:spMkLst>
            <pc:docMk/>
            <pc:sldMk cId="2803023200" sldId="545"/>
            <ac:spMk id="114" creationId="{CD20EA0E-1DCC-4F8B-DB81-BECA798CBAED}"/>
          </ac:spMkLst>
        </pc:spChg>
        <pc:spChg chg="mod">
          <ac:chgData name="Lisa Parmentier" userId="604d697aba563e93" providerId="LiveId" clId="{3F22211C-DE5F-4526-B7B8-18E89D262E1D}" dt="2024-03-25T20:10:22.369" v="917" actId="2711"/>
          <ac:spMkLst>
            <pc:docMk/>
            <pc:sldMk cId="2803023200" sldId="545"/>
            <ac:spMk id="115" creationId="{A9122E24-F04E-9FF8-B832-C06BB65C99E5}"/>
          </ac:spMkLst>
        </pc:spChg>
        <pc:spChg chg="mod">
          <ac:chgData name="Lisa Parmentier" userId="604d697aba563e93" providerId="LiveId" clId="{3F22211C-DE5F-4526-B7B8-18E89D262E1D}" dt="2024-03-25T20:19:11.066" v="1061" actId="14100"/>
          <ac:spMkLst>
            <pc:docMk/>
            <pc:sldMk cId="2803023200" sldId="545"/>
            <ac:spMk id="116" creationId="{AA3CD38A-9BED-51AF-B1A2-E710EF9586CC}"/>
          </ac:spMkLst>
        </pc:spChg>
        <pc:spChg chg="mod">
          <ac:chgData name="Lisa Parmentier" userId="604d697aba563e93" providerId="LiveId" clId="{3F22211C-DE5F-4526-B7B8-18E89D262E1D}" dt="2024-03-25T20:18:13.842" v="1044" actId="14100"/>
          <ac:spMkLst>
            <pc:docMk/>
            <pc:sldMk cId="2803023200" sldId="545"/>
            <ac:spMk id="117" creationId="{41C7FB98-958E-03BE-FF41-0582785CF99E}"/>
          </ac:spMkLst>
        </pc:spChg>
        <pc:spChg chg="mod">
          <ac:chgData name="Lisa Parmentier" userId="604d697aba563e93" providerId="LiveId" clId="{3F22211C-DE5F-4526-B7B8-18E89D262E1D}" dt="2024-03-25T20:10:34.573" v="921" actId="1076"/>
          <ac:spMkLst>
            <pc:docMk/>
            <pc:sldMk cId="2803023200" sldId="545"/>
            <ac:spMk id="118" creationId="{827E06EB-EF08-FC05-8F7F-DC580926E400}"/>
          </ac:spMkLst>
        </pc:spChg>
        <pc:spChg chg="mod">
          <ac:chgData name="Lisa Parmentier" userId="604d697aba563e93" providerId="LiveId" clId="{3F22211C-DE5F-4526-B7B8-18E89D262E1D}" dt="2024-03-25T20:13:13.557" v="959" actId="2711"/>
          <ac:spMkLst>
            <pc:docMk/>
            <pc:sldMk cId="2803023200" sldId="545"/>
            <ac:spMk id="119" creationId="{D48E0D48-7B5C-E084-8087-A6FFB87355DB}"/>
          </ac:spMkLst>
        </pc:spChg>
        <pc:spChg chg="mod">
          <ac:chgData name="Lisa Parmentier" userId="604d697aba563e93" providerId="LiveId" clId="{3F22211C-DE5F-4526-B7B8-18E89D262E1D}" dt="2024-03-25T20:13:09.494" v="958" actId="2711"/>
          <ac:spMkLst>
            <pc:docMk/>
            <pc:sldMk cId="2803023200" sldId="545"/>
            <ac:spMk id="120" creationId="{346ACC0F-6F74-5FDE-810F-F67BE6FC3BFB}"/>
          </ac:spMkLst>
        </pc:spChg>
        <pc:spChg chg="mod">
          <ac:chgData name="Lisa Parmentier" userId="604d697aba563e93" providerId="LiveId" clId="{3F22211C-DE5F-4526-B7B8-18E89D262E1D}" dt="2024-03-25T20:11:12.562" v="931" actId="1076"/>
          <ac:spMkLst>
            <pc:docMk/>
            <pc:sldMk cId="2803023200" sldId="545"/>
            <ac:spMk id="121" creationId="{5A6D73E2-5845-109C-0DA3-3E0B005894C1}"/>
          </ac:spMkLst>
        </pc:spChg>
        <pc:spChg chg="mod">
          <ac:chgData name="Lisa Parmentier" userId="604d697aba563e93" providerId="LiveId" clId="{3F22211C-DE5F-4526-B7B8-18E89D262E1D}" dt="2024-03-25T20:13:37.409" v="968" actId="2711"/>
          <ac:spMkLst>
            <pc:docMk/>
            <pc:sldMk cId="2803023200" sldId="545"/>
            <ac:spMk id="122" creationId="{785049D9-E7A1-9399-B7E2-FB0FC098EDC0}"/>
          </ac:spMkLst>
        </pc:spChg>
        <pc:spChg chg="mod">
          <ac:chgData name="Lisa Parmentier" userId="604d697aba563e93" providerId="LiveId" clId="{3F22211C-DE5F-4526-B7B8-18E89D262E1D}" dt="2024-03-25T20:13:31.251" v="967" actId="2711"/>
          <ac:spMkLst>
            <pc:docMk/>
            <pc:sldMk cId="2803023200" sldId="545"/>
            <ac:spMk id="123" creationId="{C3CA12FD-053E-83FE-34FE-2F0F8BF562B5}"/>
          </ac:spMkLst>
        </pc:spChg>
        <pc:spChg chg="del">
          <ac:chgData name="Lisa Parmentier" userId="604d697aba563e93" providerId="LiveId" clId="{3F22211C-DE5F-4526-B7B8-18E89D262E1D}" dt="2024-03-25T20:11:24.423" v="937" actId="478"/>
          <ac:spMkLst>
            <pc:docMk/>
            <pc:sldMk cId="2803023200" sldId="545"/>
            <ac:spMk id="124" creationId="{0B947B6F-38F1-930C-164E-6405F2300A97}"/>
          </ac:spMkLst>
        </pc:spChg>
        <pc:spChg chg="mod">
          <ac:chgData name="Lisa Parmentier" userId="604d697aba563e93" providerId="LiveId" clId="{3F22211C-DE5F-4526-B7B8-18E89D262E1D}" dt="2024-03-25T20:11:06.884" v="930" actId="1076"/>
          <ac:spMkLst>
            <pc:docMk/>
            <pc:sldMk cId="2803023200" sldId="545"/>
            <ac:spMk id="128" creationId="{D8DFE54C-0D62-33AC-0999-870C0F5C0040}"/>
          </ac:spMkLst>
        </pc:spChg>
        <pc:spChg chg="mod">
          <ac:chgData name="Lisa Parmentier" userId="604d697aba563e93" providerId="LiveId" clId="{3F22211C-DE5F-4526-B7B8-18E89D262E1D}" dt="2024-03-25T20:13:58.003" v="975" actId="2711"/>
          <ac:spMkLst>
            <pc:docMk/>
            <pc:sldMk cId="2803023200" sldId="545"/>
            <ac:spMk id="129" creationId="{55355786-ADA0-5666-AA40-F348765EA903}"/>
          </ac:spMkLst>
        </pc:spChg>
        <pc:spChg chg="mod">
          <ac:chgData name="Lisa Parmentier" userId="604d697aba563e93" providerId="LiveId" clId="{3F22211C-DE5F-4526-B7B8-18E89D262E1D}" dt="2024-03-25T20:13:52.206" v="974" actId="2711"/>
          <ac:spMkLst>
            <pc:docMk/>
            <pc:sldMk cId="2803023200" sldId="545"/>
            <ac:spMk id="130" creationId="{4CF0188F-A5AE-0D93-2D39-3D29BB1528AB}"/>
          </ac:spMkLst>
        </pc:spChg>
        <pc:grpChg chg="del">
          <ac:chgData name="Lisa Parmentier" userId="604d697aba563e93" providerId="LiveId" clId="{3F22211C-DE5F-4526-B7B8-18E89D262E1D}" dt="2024-03-25T20:09:06.163" v="898" actId="478"/>
          <ac:grpSpMkLst>
            <pc:docMk/>
            <pc:sldMk cId="2803023200" sldId="545"/>
            <ac:grpSpMk id="49" creationId="{4CF52582-50FC-500C-D8BB-CEFA70E0F8F1}"/>
          </ac:grpSpMkLst>
        </pc:grpChg>
        <pc:grpChg chg="del">
          <ac:chgData name="Lisa Parmentier" userId="604d697aba563e93" providerId="LiveId" clId="{3F22211C-DE5F-4526-B7B8-18E89D262E1D}" dt="2024-03-25T20:09:24.472" v="902" actId="478"/>
          <ac:grpSpMkLst>
            <pc:docMk/>
            <pc:sldMk cId="2803023200" sldId="545"/>
            <ac:grpSpMk id="59" creationId="{B0459C11-491E-BC0B-E70D-AE1ACE7A66EF}"/>
          </ac:grpSpMkLst>
        </pc:grpChg>
        <pc:grpChg chg="del">
          <ac:chgData name="Lisa Parmentier" userId="604d697aba563e93" providerId="LiveId" clId="{3F22211C-DE5F-4526-B7B8-18E89D262E1D}" dt="2024-03-25T20:10:05.223" v="912" actId="478"/>
          <ac:grpSpMkLst>
            <pc:docMk/>
            <pc:sldMk cId="2803023200" sldId="545"/>
            <ac:grpSpMk id="66" creationId="{711A6479-3A4A-F458-D9C6-3B0D03000781}"/>
          </ac:grpSpMkLst>
        </pc:grpChg>
        <pc:grpChg chg="del">
          <ac:chgData name="Lisa Parmentier" userId="604d697aba563e93" providerId="LiveId" clId="{3F22211C-DE5F-4526-B7B8-18E89D262E1D}" dt="2024-03-25T20:10:26.198" v="918" actId="478"/>
          <ac:grpSpMkLst>
            <pc:docMk/>
            <pc:sldMk cId="2803023200" sldId="545"/>
            <ac:grpSpMk id="72" creationId="{8A41030F-D30D-4323-BF10-DD0FC8E67C10}"/>
          </ac:grpSpMkLst>
        </pc:grpChg>
        <pc:grpChg chg="del">
          <ac:chgData name="Lisa Parmentier" userId="604d697aba563e93" providerId="LiveId" clId="{3F22211C-DE5F-4526-B7B8-18E89D262E1D}" dt="2024-03-25T20:10:37.922" v="922" actId="478"/>
          <ac:grpSpMkLst>
            <pc:docMk/>
            <pc:sldMk cId="2803023200" sldId="545"/>
            <ac:grpSpMk id="107" creationId="{85256CED-7112-5D56-8AEB-66F4DB9E582D}"/>
          </ac:grpSpMkLst>
        </pc:grpChg>
        <pc:grpChg chg="del">
          <ac:chgData name="Lisa Parmentier" userId="604d697aba563e93" providerId="LiveId" clId="{3F22211C-DE5F-4526-B7B8-18E89D262E1D}" dt="2024-03-25T20:10:52.504" v="926" actId="478"/>
          <ac:grpSpMkLst>
            <pc:docMk/>
            <pc:sldMk cId="2803023200" sldId="545"/>
            <ac:grpSpMk id="125" creationId="{5F0163FE-2913-AC84-502C-C38C027C4FD3}"/>
          </ac:grpSpMkLst>
        </pc:grpChg>
        <pc:picChg chg="del">
          <ac:chgData name="Lisa Parmentier" userId="604d697aba563e93" providerId="LiveId" clId="{3F22211C-DE5F-4526-B7B8-18E89D262E1D}" dt="2024-03-25T20:09:28.724" v="904" actId="478"/>
          <ac:picMkLst>
            <pc:docMk/>
            <pc:sldMk cId="2803023200" sldId="545"/>
            <ac:picMk id="71" creationId="{FBA62CAC-7E49-ABF0-CED8-ED0C1994929E}"/>
          </ac:picMkLst>
        </pc:picChg>
        <pc:cxnChg chg="del">
          <ac:chgData name="Lisa Parmentier" userId="604d697aba563e93" providerId="LiveId" clId="{3F22211C-DE5F-4526-B7B8-18E89D262E1D}" dt="2024-03-25T20:08:21.128" v="890" actId="478"/>
          <ac:cxnSpMkLst>
            <pc:docMk/>
            <pc:sldMk cId="2803023200" sldId="545"/>
            <ac:cxnSpMk id="62" creationId="{02B1B38F-970B-25AF-0521-398C2B3FBF74}"/>
          </ac:cxnSpMkLst>
        </pc:cxnChg>
      </pc:sldChg>
      <pc:sldChg chg="addSp delSp modSp add mod ord delAnim modAnim">
        <pc:chgData name="Lisa Parmentier" userId="604d697aba563e93" providerId="LiveId" clId="{3F22211C-DE5F-4526-B7B8-18E89D262E1D}" dt="2024-03-25T20:43:17.117" v="2149"/>
        <pc:sldMkLst>
          <pc:docMk/>
          <pc:sldMk cId="3779790349" sldId="546"/>
        </pc:sldMkLst>
        <pc:spChg chg="mod">
          <ac:chgData name="Lisa Parmentier" userId="604d697aba563e93" providerId="LiveId" clId="{3F22211C-DE5F-4526-B7B8-18E89D262E1D}" dt="2024-03-25T20:27:24.145" v="1573" actId="14100"/>
          <ac:spMkLst>
            <pc:docMk/>
            <pc:sldMk cId="3779790349" sldId="546"/>
            <ac:spMk id="2" creationId="{9F44B259-6409-86EC-8F77-2DF56F2E3BB2}"/>
          </ac:spMkLst>
        </pc:spChg>
        <pc:spChg chg="mod">
          <ac:chgData name="Lisa Parmentier" userId="604d697aba563e93" providerId="LiveId" clId="{3F22211C-DE5F-4526-B7B8-18E89D262E1D}" dt="2024-03-25T20:18:01.182" v="1043" actId="20577"/>
          <ac:spMkLst>
            <pc:docMk/>
            <pc:sldMk cId="3779790349" sldId="546"/>
            <ac:spMk id="6" creationId="{CE09A200-4838-4284-BD1E-19701CABB5FE}"/>
          </ac:spMkLst>
        </pc:spChg>
        <pc:spChg chg="add del mod">
          <ac:chgData name="Lisa Parmentier" userId="604d697aba563e93" providerId="LiveId" clId="{3F22211C-DE5F-4526-B7B8-18E89D262E1D}" dt="2024-03-25T20:14:57.702" v="988" actId="478"/>
          <ac:spMkLst>
            <pc:docMk/>
            <pc:sldMk cId="3779790349" sldId="546"/>
            <ac:spMk id="8" creationId="{C78F4852-E880-D9E0-4303-C4272B41AD62}"/>
          </ac:spMkLst>
        </pc:spChg>
        <pc:graphicFrameChg chg="add del modGraphic">
          <ac:chgData name="Lisa Parmentier" userId="604d697aba563e93" providerId="LiveId" clId="{3F22211C-DE5F-4526-B7B8-18E89D262E1D}" dt="2024-03-25T20:14:30.297" v="980" actId="478"/>
          <ac:graphicFrameMkLst>
            <pc:docMk/>
            <pc:sldMk cId="3779790349" sldId="546"/>
            <ac:graphicFrameMk id="4" creationId="{4284A0E4-008E-A490-F97E-6BA5E5C9083C}"/>
          </ac:graphicFrameMkLst>
        </pc:graphicFrameChg>
        <pc:graphicFrameChg chg="add mod modGraphic">
          <ac:chgData name="Lisa Parmentier" userId="604d697aba563e93" providerId="LiveId" clId="{3F22211C-DE5F-4526-B7B8-18E89D262E1D}" dt="2024-03-25T20:26:00.858" v="1545" actId="20577"/>
          <ac:graphicFrameMkLst>
            <pc:docMk/>
            <pc:sldMk cId="3779790349" sldId="546"/>
            <ac:graphicFrameMk id="5" creationId="{40D0DF38-EEB8-8EA8-D01C-95754D797B03}"/>
          </ac:graphicFrameMkLst>
        </pc:graphicFrameChg>
        <pc:picChg chg="del">
          <ac:chgData name="Lisa Parmentier" userId="604d697aba563e93" providerId="LiveId" clId="{3F22211C-DE5F-4526-B7B8-18E89D262E1D}" dt="2024-03-25T20:14:07.770" v="977" actId="478"/>
          <ac:picMkLst>
            <pc:docMk/>
            <pc:sldMk cId="3779790349" sldId="546"/>
            <ac:picMk id="7" creationId="{AC170648-FFA3-4045-1287-C38C5123A4E3}"/>
          </ac:picMkLst>
        </pc:picChg>
      </pc:sldChg>
      <pc:sldChg chg="addSp delSp modSp add mod modAnim">
        <pc:chgData name="Lisa Parmentier" userId="604d697aba563e93" providerId="LiveId" clId="{3F22211C-DE5F-4526-B7B8-18E89D262E1D}" dt="2024-03-25T20:43:37.415" v="2152"/>
        <pc:sldMkLst>
          <pc:docMk/>
          <pc:sldMk cId="898282452" sldId="547"/>
        </pc:sldMkLst>
        <pc:graphicFrameChg chg="del modGraphic">
          <ac:chgData name="Lisa Parmentier" userId="604d697aba563e93" providerId="LiveId" clId="{3F22211C-DE5F-4526-B7B8-18E89D262E1D}" dt="2024-03-25T20:42:48.978" v="2143" actId="478"/>
          <ac:graphicFrameMkLst>
            <pc:docMk/>
            <pc:sldMk cId="898282452" sldId="547"/>
            <ac:graphicFrameMk id="5" creationId="{40D0DF38-EEB8-8EA8-D01C-95754D797B03}"/>
          </ac:graphicFrameMkLst>
        </pc:graphicFrameChg>
        <pc:picChg chg="add mod">
          <ac:chgData name="Lisa Parmentier" userId="604d697aba563e93" providerId="LiveId" clId="{3F22211C-DE5F-4526-B7B8-18E89D262E1D}" dt="2024-03-25T20:43:03.347" v="2148" actId="1076"/>
          <ac:picMkLst>
            <pc:docMk/>
            <pc:sldMk cId="898282452" sldId="547"/>
            <ac:picMk id="7" creationId="{127167DB-D4D4-353A-1778-EE7F7422767E}"/>
          </ac:picMkLst>
        </pc:picChg>
      </pc:sldChg>
      <pc:sldChg chg="new del">
        <pc:chgData name="Lisa Parmentier" userId="604d697aba563e93" providerId="LiveId" clId="{3F22211C-DE5F-4526-B7B8-18E89D262E1D}" dt="2024-03-25T20:16:38.949" v="1015" actId="680"/>
        <pc:sldMkLst>
          <pc:docMk/>
          <pc:sldMk cId="4029524516" sldId="547"/>
        </pc:sldMkLst>
      </pc:sldChg>
      <pc:sldChg chg="del">
        <pc:chgData name="Lisa Parmentier" userId="604d697aba563e93" providerId="LiveId" clId="{3F22211C-DE5F-4526-B7B8-18E89D262E1D}" dt="2024-03-24T10:22:54.239" v="74" actId="47"/>
        <pc:sldMkLst>
          <pc:docMk/>
          <pc:sldMk cId="0" sldId="709"/>
        </pc:sldMkLst>
      </pc:sldChg>
      <pc:sldChg chg="del">
        <pc:chgData name="Lisa Parmentier" userId="604d697aba563e93" providerId="LiveId" clId="{3F22211C-DE5F-4526-B7B8-18E89D262E1D}" dt="2024-03-24T10:22:54.726" v="75" actId="47"/>
        <pc:sldMkLst>
          <pc:docMk/>
          <pc:sldMk cId="0" sldId="723"/>
        </pc:sldMkLst>
      </pc:sldChg>
      <pc:sldChg chg="del">
        <pc:chgData name="Lisa Parmentier" userId="604d697aba563e93" providerId="LiveId" clId="{3F22211C-DE5F-4526-B7B8-18E89D262E1D}" dt="2024-03-24T10:22:53.407" v="73" actId="47"/>
        <pc:sldMkLst>
          <pc:docMk/>
          <pc:sldMk cId="3104815674" sldId="1599"/>
        </pc:sldMkLst>
      </pc:sldChg>
      <pc:sldChg chg="del">
        <pc:chgData name="Lisa Parmentier" userId="604d697aba563e93" providerId="LiveId" clId="{3F22211C-DE5F-4526-B7B8-18E89D262E1D}" dt="2024-03-24T10:22:50.091" v="59" actId="47"/>
        <pc:sldMkLst>
          <pc:docMk/>
          <pc:sldMk cId="733413805" sldId="1600"/>
        </pc:sldMkLst>
      </pc:sldChg>
      <pc:sldChg chg="del">
        <pc:chgData name="Lisa Parmentier" userId="604d697aba563e93" providerId="LiveId" clId="{3F22211C-DE5F-4526-B7B8-18E89D262E1D}" dt="2024-03-24T10:22:50.295" v="60" actId="47"/>
        <pc:sldMkLst>
          <pc:docMk/>
          <pc:sldMk cId="2600121171" sldId="1601"/>
        </pc:sldMkLst>
      </pc:sldChg>
      <pc:sldMasterChg chg="delSldLayout">
        <pc:chgData name="Lisa Parmentier" userId="604d697aba563e93" providerId="LiveId" clId="{3F22211C-DE5F-4526-B7B8-18E89D262E1D}" dt="2024-03-24T10:22:54.726" v="75" actId="47"/>
        <pc:sldMasterMkLst>
          <pc:docMk/>
          <pc:sldMasterMk cId="1690285712" sldId="2147483717"/>
        </pc:sldMasterMkLst>
        <pc:sldLayoutChg chg="del">
          <pc:chgData name="Lisa Parmentier" userId="604d697aba563e93" providerId="LiveId" clId="{3F22211C-DE5F-4526-B7B8-18E89D262E1D}" dt="2024-03-24T10:22:53.407" v="73" actId="47"/>
          <pc:sldLayoutMkLst>
            <pc:docMk/>
            <pc:sldMasterMk cId="1690285712" sldId="2147483717"/>
            <pc:sldLayoutMk cId="1743027813" sldId="2147483728"/>
          </pc:sldLayoutMkLst>
        </pc:sldLayoutChg>
        <pc:sldLayoutChg chg="del">
          <pc:chgData name="Lisa Parmentier" userId="604d697aba563e93" providerId="LiveId" clId="{3F22211C-DE5F-4526-B7B8-18E89D262E1D}" dt="2024-03-24T10:22:54.726" v="75" actId="47"/>
          <pc:sldLayoutMkLst>
            <pc:docMk/>
            <pc:sldMasterMk cId="1690285712" sldId="2147483717"/>
            <pc:sldLayoutMk cId="4012609579" sldId="214748372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9271981-356B-40D6-839A-88F73C3694D5}" type="datetime1">
              <a:rPr lang="fr-FR" smtClean="0"/>
              <a:t>25/03/2024</a:t>
            </a:fld>
            <a:endParaRPr lang="fr-FR" dirty="0"/>
          </a:p>
        </p:txBody>
      </p:sp>
      <p:sp>
        <p:nvSpPr>
          <p:cNvPr id="4" name="Espace réservé du pied de page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2858E0-3D38-47B7-97D4-4FE08D90D359}" type="slidenum">
              <a:rPr lang="fr-FR" smtClean="0"/>
              <a:t>‹N°›</a:t>
            </a:fld>
            <a:endParaRPr lang="fr-FR"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A80CC52-1D61-4C2C-A0FC-8BC9C4116966}" type="datetime1">
              <a:rPr lang="fr-FR" noProof="0" smtClean="0"/>
              <a:t>25/03/2024</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84ECAD9-32EE-4091-BDA5-6BD15ACC5E58}" type="slidenum">
              <a:rPr lang="fr-FR" noProof="0" smtClean="0"/>
              <a:t>‹N°›</a:t>
            </a:fld>
            <a:endParaRPr lang="fr-FR"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FFCEE1-F707-6EE5-C846-D352DB66A76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B556828-30CB-85F2-6A79-654BA9AFF4CF}"/>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B199A4C9-B0BB-D3BC-831F-0E30A938EC3A}"/>
              </a:ext>
            </a:extLst>
          </p:cNvPr>
          <p:cNvSpPr>
            <a:spLocks noGrp="1"/>
          </p:cNvSpPr>
          <p:nvPr>
            <p:ph type="body" idx="1"/>
          </p:nvPr>
        </p:nvSpPr>
        <p:spPr/>
        <p:txBody>
          <a:bodyPr rtlCol="0"/>
          <a:lstStyle/>
          <a:p>
            <a:pPr rtl="0"/>
            <a:endParaRPr lang="fr-FR"/>
          </a:p>
        </p:txBody>
      </p:sp>
      <p:sp>
        <p:nvSpPr>
          <p:cNvPr id="4" name="Espace réservé du numéro de diapositive 3">
            <a:extLst>
              <a:ext uri="{FF2B5EF4-FFF2-40B4-BE49-F238E27FC236}">
                <a16:creationId xmlns:a16="http://schemas.microsoft.com/office/drawing/2014/main" id="{26F5AB93-DDB6-DAFB-30FF-0AB5F38D1CF3}"/>
              </a:ext>
            </a:extLst>
          </p:cNvPr>
          <p:cNvSpPr>
            <a:spLocks noGrp="1"/>
          </p:cNvSpPr>
          <p:nvPr>
            <p:ph type="sldNum" sz="quarter" idx="10"/>
          </p:nvPr>
        </p:nvSpPr>
        <p:spPr/>
        <p:txBody>
          <a:bodyPr rtlCol="0"/>
          <a:lstStyle/>
          <a:p>
            <a:pPr rtl="0"/>
            <a:fld id="{284ECAD9-32EE-4091-BDA5-6BD15ACC5E58}" type="slidenum">
              <a:rPr lang="fr-FR" smtClean="0"/>
              <a:t>2</a:t>
            </a:fld>
            <a:endParaRPr lang="fr-FR"/>
          </a:p>
        </p:txBody>
      </p:sp>
    </p:spTree>
    <p:extLst>
      <p:ext uri="{BB962C8B-B14F-4D97-AF65-F5344CB8AC3E}">
        <p14:creationId xmlns:p14="http://schemas.microsoft.com/office/powerpoint/2010/main" val="949546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284ECAD9-32EE-4091-BDA5-6BD15ACC5E58}" type="slidenum">
              <a:rPr lang="fr-FR" smtClean="0"/>
              <a:t>11</a:t>
            </a:fld>
            <a:endParaRPr lang="fr-FR"/>
          </a:p>
        </p:txBody>
      </p:sp>
    </p:spTree>
    <p:extLst>
      <p:ext uri="{BB962C8B-B14F-4D97-AF65-F5344CB8AC3E}">
        <p14:creationId xmlns:p14="http://schemas.microsoft.com/office/powerpoint/2010/main" val="522591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284ECAD9-32EE-4091-BDA5-6BD15ACC5E58}" type="slidenum">
              <a:rPr lang="fr-FR" smtClean="0"/>
              <a:t>12</a:t>
            </a:fld>
            <a:endParaRPr lang="fr-FR"/>
          </a:p>
        </p:txBody>
      </p:sp>
    </p:spTree>
    <p:extLst>
      <p:ext uri="{BB962C8B-B14F-4D97-AF65-F5344CB8AC3E}">
        <p14:creationId xmlns:p14="http://schemas.microsoft.com/office/powerpoint/2010/main" val="1703021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284ECAD9-32EE-4091-BDA5-6BD15ACC5E58}" type="slidenum">
              <a:rPr lang="fr-FR" smtClean="0"/>
              <a:t>13</a:t>
            </a:fld>
            <a:endParaRPr lang="fr-FR"/>
          </a:p>
        </p:txBody>
      </p:sp>
    </p:spTree>
    <p:extLst>
      <p:ext uri="{BB962C8B-B14F-4D97-AF65-F5344CB8AC3E}">
        <p14:creationId xmlns:p14="http://schemas.microsoft.com/office/powerpoint/2010/main" val="3784312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284ECAD9-32EE-4091-BDA5-6BD15ACC5E58}" type="slidenum">
              <a:rPr lang="fr-FR" smtClean="0"/>
              <a:t>14</a:t>
            </a:fld>
            <a:endParaRPr lang="fr-FR"/>
          </a:p>
        </p:txBody>
      </p:sp>
    </p:spTree>
    <p:extLst>
      <p:ext uri="{BB962C8B-B14F-4D97-AF65-F5344CB8AC3E}">
        <p14:creationId xmlns:p14="http://schemas.microsoft.com/office/powerpoint/2010/main" val="4150464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b="0" i="0" dirty="0">
                <a:solidFill>
                  <a:srgbClr val="343A40"/>
                </a:solidFill>
                <a:effectLst/>
                <a:latin typeface="Red Hat Display"/>
              </a:rPr>
              <a:t>Odoo publie une nouvelle version logicielle chaque année (2023 : Odoo 17). Ces mises à jour incluent non seulement des corrections de bugs, mais introduisent également de nouvelles fonctionnalités et améliorations basées sur les retours de la Communauté Open Source.</a:t>
            </a:r>
          </a:p>
          <a:p>
            <a:pPr rtl="0"/>
            <a:endParaRPr lang="fr-FR" b="0" i="0" dirty="0">
              <a:solidFill>
                <a:srgbClr val="343A40"/>
              </a:solidFill>
              <a:effectLst/>
              <a:latin typeface="Red Hat Display"/>
            </a:endParaRPr>
          </a:p>
          <a:p>
            <a:pPr rtl="0"/>
            <a:r>
              <a:rPr lang="fr-FR" b="0" i="0" dirty="0">
                <a:solidFill>
                  <a:srgbClr val="707070"/>
                </a:solidFill>
                <a:effectLst/>
                <a:latin typeface="Open Sans" panose="020B0606030504020204" pitchFamily="34" charset="0"/>
              </a:rPr>
              <a:t>L’IA, le nouvel incontournable, a fait son chemin vers Odoo. </a:t>
            </a:r>
            <a:r>
              <a:rPr lang="fr-FR" b="1" i="0" u="none" strike="noStrike" dirty="0" err="1">
                <a:solidFill>
                  <a:srgbClr val="707070"/>
                </a:solidFill>
                <a:effectLst/>
                <a:latin typeface="Open Sans" panose="020B0606030504020204" pitchFamily="34" charset="0"/>
              </a:rPr>
              <a:t>ChatGPT</a:t>
            </a:r>
            <a:r>
              <a:rPr lang="fr-FR" b="0" i="0" dirty="0">
                <a:solidFill>
                  <a:srgbClr val="707070"/>
                </a:solidFill>
                <a:effectLst/>
                <a:latin typeface="Open Sans" panose="020B0606030504020204" pitchFamily="34" charset="0"/>
              </a:rPr>
              <a:t> (pour l’instant) permet de générer des variations améliorées de vos textes dans toutes nos applications. Si vous vous sentez complètement bloqué, tout ce dont vous avez besoin, c’est d’une bonne invite pour générer du texte à partir de zéro.</a:t>
            </a:r>
            <a:endParaRPr lang="fr-FR" b="0" i="0" dirty="0">
              <a:solidFill>
                <a:srgbClr val="343A40"/>
              </a:solidFill>
              <a:effectLst/>
              <a:latin typeface="Red Hat Display"/>
            </a:endParaRPr>
          </a:p>
          <a:p>
            <a:pPr rtl="0"/>
            <a:endParaRPr lang="fr-FR" b="0" i="0" dirty="0">
              <a:solidFill>
                <a:srgbClr val="343A40"/>
              </a:solidFill>
              <a:effectLst/>
              <a:latin typeface="Red Hat Display"/>
            </a:endParaRPr>
          </a:p>
          <a:p>
            <a:pPr rtl="0"/>
            <a:r>
              <a:rPr lang="fr-FR" b="1" i="0" u="none" strike="noStrike" dirty="0">
                <a:solidFill>
                  <a:srgbClr val="707070"/>
                </a:solidFill>
                <a:effectLst/>
                <a:latin typeface="Open Sans" panose="020B0606030504020204" pitchFamily="34" charset="0"/>
              </a:rPr>
              <a:t>WhatsApp a été intégré à Odoo</a:t>
            </a:r>
            <a:r>
              <a:rPr lang="fr-FR" b="0" i="0" dirty="0">
                <a:solidFill>
                  <a:srgbClr val="707070"/>
                </a:solidFill>
                <a:effectLst/>
                <a:latin typeface="Open Sans" panose="020B0606030504020204" pitchFamily="34" charset="0"/>
              </a:rPr>
              <a:t> : l’envoi de confirmations de commandes, de détails d’expédition, de factures, de liens de paiement, de reçus de points de vente, de rappels d’événements ou de billets, ou de messages personnalisés à partir de la vue des contacts. Tout cela est désormais possible.</a:t>
            </a:r>
            <a:endParaRPr lang="fr-FR" dirty="0"/>
          </a:p>
        </p:txBody>
      </p:sp>
      <p:sp>
        <p:nvSpPr>
          <p:cNvPr id="4" name="Espace réservé du numéro de diapositive 3"/>
          <p:cNvSpPr>
            <a:spLocks noGrp="1"/>
          </p:cNvSpPr>
          <p:nvPr>
            <p:ph type="sldNum" sz="quarter" idx="10"/>
          </p:nvPr>
        </p:nvSpPr>
        <p:spPr/>
        <p:txBody>
          <a:bodyPr rtlCol="0"/>
          <a:lstStyle/>
          <a:p>
            <a:pPr rtl="0"/>
            <a:fld id="{284ECAD9-32EE-4091-BDA5-6BD15ACC5E58}" type="slidenum">
              <a:rPr lang="fr-FR" smtClean="0"/>
              <a:t>15</a:t>
            </a:fld>
            <a:endParaRPr lang="fr-FR"/>
          </a:p>
        </p:txBody>
      </p:sp>
    </p:spTree>
    <p:extLst>
      <p:ext uri="{BB962C8B-B14F-4D97-AF65-F5344CB8AC3E}">
        <p14:creationId xmlns:p14="http://schemas.microsoft.com/office/powerpoint/2010/main" val="3523072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284ECAD9-32EE-4091-BDA5-6BD15ACC5E58}" type="slidenum">
              <a:rPr lang="fr-FR" smtClean="0"/>
              <a:t>16</a:t>
            </a:fld>
            <a:endParaRPr lang="fr-FR"/>
          </a:p>
        </p:txBody>
      </p:sp>
    </p:spTree>
    <p:extLst>
      <p:ext uri="{BB962C8B-B14F-4D97-AF65-F5344CB8AC3E}">
        <p14:creationId xmlns:p14="http://schemas.microsoft.com/office/powerpoint/2010/main" val="2729579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284ECAD9-32EE-4091-BDA5-6BD15ACC5E58}" type="slidenum">
              <a:rPr lang="fr-FR" smtClean="0"/>
              <a:t>17</a:t>
            </a:fld>
            <a:endParaRPr lang="fr-FR"/>
          </a:p>
        </p:txBody>
      </p:sp>
    </p:spTree>
    <p:extLst>
      <p:ext uri="{BB962C8B-B14F-4D97-AF65-F5344CB8AC3E}">
        <p14:creationId xmlns:p14="http://schemas.microsoft.com/office/powerpoint/2010/main" val="1610806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284ECAD9-32EE-4091-BDA5-6BD15ACC5E58}" type="slidenum">
              <a:rPr lang="fr-FR" smtClean="0"/>
              <a:t>18</a:t>
            </a:fld>
            <a:endParaRPr lang="fr-FR"/>
          </a:p>
        </p:txBody>
      </p:sp>
    </p:spTree>
    <p:extLst>
      <p:ext uri="{BB962C8B-B14F-4D97-AF65-F5344CB8AC3E}">
        <p14:creationId xmlns:p14="http://schemas.microsoft.com/office/powerpoint/2010/main" val="7697922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284ECAD9-32EE-4091-BDA5-6BD15ACC5E58}" type="slidenum">
              <a:rPr lang="fr-FR" smtClean="0"/>
              <a:t>19</a:t>
            </a:fld>
            <a:endParaRPr lang="fr-FR" dirty="0"/>
          </a:p>
        </p:txBody>
      </p:sp>
    </p:spTree>
    <p:extLst>
      <p:ext uri="{BB962C8B-B14F-4D97-AF65-F5344CB8AC3E}">
        <p14:creationId xmlns:p14="http://schemas.microsoft.com/office/powerpoint/2010/main" val="3160419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284ECAD9-32EE-4091-BDA5-6BD15ACC5E58}" type="slidenum">
              <a:rPr lang="fr-FR" smtClean="0"/>
              <a:t>20</a:t>
            </a:fld>
            <a:endParaRPr lang="fr-FR" dirty="0"/>
          </a:p>
        </p:txBody>
      </p:sp>
    </p:spTree>
    <p:extLst>
      <p:ext uri="{BB962C8B-B14F-4D97-AF65-F5344CB8AC3E}">
        <p14:creationId xmlns:p14="http://schemas.microsoft.com/office/powerpoint/2010/main" val="1541367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solidFill>
                  <a:srgbClr val="000000"/>
                </a:solidFill>
                <a:effectLst/>
                <a:latin typeface="-apple-system"/>
              </a:rPr>
              <a:t>Processus de gestion des commandes :</a:t>
            </a:r>
          </a:p>
          <a:p>
            <a:pPr algn="l"/>
            <a:r>
              <a:rPr lang="fr-FR" b="0" i="0" dirty="0">
                <a:solidFill>
                  <a:srgbClr val="000000"/>
                </a:solidFill>
                <a:effectLst/>
                <a:latin typeface="-apple-system"/>
              </a:rPr>
              <a:t>Règles de gestion :</a:t>
            </a:r>
          </a:p>
          <a:p>
            <a:pPr algn="l">
              <a:buFont typeface="Arial" panose="020B0604020202020204" pitchFamily="34" charset="0"/>
              <a:buChar char="•"/>
            </a:pPr>
            <a:r>
              <a:rPr lang="fr-FR" b="0" i="0" dirty="0">
                <a:solidFill>
                  <a:srgbClr val="000000"/>
                </a:solidFill>
                <a:effectLst/>
                <a:latin typeface="-apple-system"/>
              </a:rPr>
              <a:t>En cas de sinistre sur les fichiers numériques, passer les commandes de photos au laboratoire pour se couvrir</a:t>
            </a:r>
          </a:p>
          <a:p>
            <a:pPr algn="l">
              <a:buFont typeface="Arial" panose="020B0604020202020204" pitchFamily="34" charset="0"/>
              <a:buChar char="•"/>
            </a:pPr>
            <a:r>
              <a:rPr lang="fr-FR" b="0" i="0" dirty="0">
                <a:solidFill>
                  <a:srgbClr val="000000"/>
                </a:solidFill>
                <a:effectLst/>
                <a:latin typeface="-apple-system"/>
              </a:rPr>
              <a:t>Saisir les numéros de commande (nombre de photos) que le client désire tirer</a:t>
            </a:r>
          </a:p>
          <a:p>
            <a:pPr algn="l"/>
            <a:r>
              <a:rPr lang="fr-FR" b="0" i="0" dirty="0">
                <a:solidFill>
                  <a:srgbClr val="000000"/>
                </a:solidFill>
                <a:effectLst/>
                <a:latin typeface="-apple-system"/>
              </a:rPr>
              <a:t>Indicateurs de pilotage :</a:t>
            </a:r>
          </a:p>
          <a:p>
            <a:pPr algn="l">
              <a:buFont typeface="Arial" panose="020B0604020202020204" pitchFamily="34" charset="0"/>
              <a:buChar char="•"/>
            </a:pPr>
            <a:r>
              <a:rPr lang="fr-FR" b="0" i="0" dirty="0">
                <a:solidFill>
                  <a:srgbClr val="000000"/>
                </a:solidFill>
                <a:effectLst/>
                <a:latin typeface="-apple-system"/>
              </a:rPr>
              <a:t>Nombre de commandes traitées par jour/semaine/mois</a:t>
            </a:r>
          </a:p>
          <a:p>
            <a:pPr algn="l">
              <a:buFont typeface="Arial" panose="020B0604020202020204" pitchFamily="34" charset="0"/>
              <a:buChar char="•"/>
            </a:pPr>
            <a:r>
              <a:rPr lang="fr-FR" b="0" i="0" dirty="0">
                <a:solidFill>
                  <a:srgbClr val="000000"/>
                </a:solidFill>
                <a:effectLst/>
                <a:latin typeface="-apple-system"/>
              </a:rPr>
              <a:t>Taux de satisfaction client</a:t>
            </a:r>
          </a:p>
          <a:p>
            <a:pPr rtl="0"/>
            <a:endParaRPr lang="fr-FR" dirty="0"/>
          </a:p>
          <a:p>
            <a:pPr rtl="0"/>
            <a:r>
              <a:rPr lang="fr-FR" b="0" i="0" dirty="0">
                <a:solidFill>
                  <a:srgbClr val="000000"/>
                </a:solidFill>
                <a:effectLst/>
                <a:latin typeface="-apple-system"/>
              </a:rPr>
              <a:t>Processus de gestion des contrats avec les laboratoires :</a:t>
            </a:r>
          </a:p>
          <a:p>
            <a:pPr algn="l">
              <a:buFont typeface="Arial" panose="020B0604020202020204" pitchFamily="34" charset="0"/>
              <a:buChar char="•"/>
            </a:pPr>
            <a:r>
              <a:rPr lang="fr-FR" b="0" i="0" dirty="0">
                <a:solidFill>
                  <a:srgbClr val="000000"/>
                </a:solidFill>
                <a:effectLst/>
                <a:latin typeface="-apple-system"/>
              </a:rPr>
              <a:t>Couvrir les laboratoires indépendants du fournisseur principal</a:t>
            </a:r>
          </a:p>
          <a:p>
            <a:pPr algn="l">
              <a:buFont typeface="Arial" panose="020B0604020202020204" pitchFamily="34" charset="0"/>
              <a:buChar char="•"/>
            </a:pPr>
            <a:r>
              <a:rPr lang="fr-FR" b="0" i="0" dirty="0">
                <a:solidFill>
                  <a:srgbClr val="000000"/>
                </a:solidFill>
                <a:effectLst/>
                <a:latin typeface="-apple-system"/>
              </a:rPr>
              <a:t>Chaque laboratoire négocie les tarifs des prestations de tirage photos</a:t>
            </a:r>
          </a:p>
          <a:p>
            <a:pPr algn="l"/>
            <a:r>
              <a:rPr lang="fr-FR" b="0" i="0" dirty="0">
                <a:solidFill>
                  <a:srgbClr val="000000"/>
                </a:solidFill>
                <a:effectLst/>
                <a:latin typeface="-apple-system"/>
              </a:rPr>
              <a:t>Indicateurs de pilotage :</a:t>
            </a:r>
          </a:p>
          <a:p>
            <a:pPr algn="l">
              <a:buFont typeface="Arial" panose="020B0604020202020204" pitchFamily="34" charset="0"/>
              <a:buChar char="•"/>
            </a:pPr>
            <a:r>
              <a:rPr lang="fr-FR" b="0" i="0" dirty="0">
                <a:solidFill>
                  <a:srgbClr val="000000"/>
                </a:solidFill>
                <a:effectLst/>
                <a:latin typeface="-apple-system"/>
              </a:rPr>
              <a:t>Nombre de contrats en cours</a:t>
            </a:r>
          </a:p>
          <a:p>
            <a:pPr algn="l">
              <a:buFont typeface="Arial" panose="020B0604020202020204" pitchFamily="34" charset="0"/>
              <a:buChar char="•"/>
            </a:pPr>
            <a:r>
              <a:rPr lang="fr-FR" b="0" i="0" dirty="0">
                <a:solidFill>
                  <a:srgbClr val="000000"/>
                </a:solidFill>
                <a:effectLst/>
                <a:latin typeface="-apple-system"/>
              </a:rPr>
              <a:t>Taux de renouvellement des contrats</a:t>
            </a:r>
          </a:p>
          <a:p>
            <a:pPr rtl="0"/>
            <a:endParaRPr lang="fr-FR" dirty="0"/>
          </a:p>
          <a:p>
            <a:pPr rtl="0"/>
            <a:r>
              <a:rPr lang="fr-FR" b="0" i="0" dirty="0">
                <a:solidFill>
                  <a:srgbClr val="000000"/>
                </a:solidFill>
                <a:effectLst/>
                <a:latin typeface="-apple-system"/>
              </a:rPr>
              <a:t>Processus de gestion de la relation client :</a:t>
            </a:r>
          </a:p>
          <a:p>
            <a:pPr algn="l"/>
            <a:r>
              <a:rPr lang="fr-FR" b="0" i="0" dirty="0">
                <a:solidFill>
                  <a:srgbClr val="000000"/>
                </a:solidFill>
                <a:effectLst/>
                <a:latin typeface="-apple-system"/>
              </a:rPr>
              <a:t>Règles de gestion :</a:t>
            </a:r>
          </a:p>
          <a:p>
            <a:pPr algn="l">
              <a:buFont typeface="Arial" panose="020B0604020202020204" pitchFamily="34" charset="0"/>
              <a:buChar char="•"/>
            </a:pPr>
            <a:r>
              <a:rPr lang="fr-FR" b="0" i="0" dirty="0">
                <a:solidFill>
                  <a:srgbClr val="000000"/>
                </a:solidFill>
                <a:effectLst/>
                <a:latin typeface="-apple-system"/>
              </a:rPr>
              <a:t>Suivre les parcours clients pour améliorer leur expérience</a:t>
            </a:r>
          </a:p>
          <a:p>
            <a:pPr algn="l">
              <a:buFont typeface="Arial" panose="020B0604020202020204" pitchFamily="34" charset="0"/>
              <a:buChar char="•"/>
            </a:pPr>
            <a:r>
              <a:rPr lang="fr-FR" b="0" i="0" dirty="0">
                <a:solidFill>
                  <a:srgbClr val="000000"/>
                </a:solidFill>
                <a:effectLst/>
                <a:latin typeface="-apple-system"/>
              </a:rPr>
              <a:t>Identifier les opportunités de vente</a:t>
            </a:r>
          </a:p>
          <a:p>
            <a:pPr algn="l">
              <a:buFont typeface="Arial" panose="020B0604020202020204" pitchFamily="34" charset="0"/>
              <a:buChar char="•"/>
            </a:pPr>
            <a:r>
              <a:rPr lang="fr-FR" b="0" i="0" dirty="0">
                <a:solidFill>
                  <a:srgbClr val="000000"/>
                </a:solidFill>
                <a:effectLst/>
                <a:latin typeface="-apple-system"/>
              </a:rPr>
              <a:t>Partager des documents pertinents avec les clients</a:t>
            </a:r>
          </a:p>
          <a:p>
            <a:pPr algn="l"/>
            <a:r>
              <a:rPr lang="fr-FR" b="0" i="0" dirty="0">
                <a:solidFill>
                  <a:srgbClr val="000000"/>
                </a:solidFill>
                <a:effectLst/>
                <a:latin typeface="-apple-system"/>
              </a:rPr>
              <a:t>Indicateurs de pilotage :</a:t>
            </a:r>
          </a:p>
          <a:p>
            <a:pPr algn="l">
              <a:buFont typeface="Arial" panose="020B0604020202020204" pitchFamily="34" charset="0"/>
              <a:buChar char="•"/>
            </a:pPr>
            <a:r>
              <a:rPr lang="fr-FR" b="0" i="0" dirty="0">
                <a:solidFill>
                  <a:srgbClr val="000000"/>
                </a:solidFill>
                <a:effectLst/>
                <a:latin typeface="-apple-system"/>
              </a:rPr>
              <a:t>Taux de conversion des prospects en clients</a:t>
            </a:r>
          </a:p>
          <a:p>
            <a:pPr algn="l">
              <a:buFont typeface="Arial" panose="020B0604020202020204" pitchFamily="34" charset="0"/>
              <a:buChar char="•"/>
            </a:pPr>
            <a:r>
              <a:rPr lang="fr-FR" b="0" i="0" dirty="0">
                <a:solidFill>
                  <a:srgbClr val="000000"/>
                </a:solidFill>
                <a:effectLst/>
                <a:latin typeface="-apple-system"/>
              </a:rPr>
              <a:t>Taux de rétention des clients</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284ECAD9-32EE-4091-BDA5-6BD15ACC5E58}" type="slidenum">
              <a:rPr lang="fr-FR" smtClean="0"/>
              <a:t>3</a:t>
            </a:fld>
            <a:endParaRPr lang="fr-FR"/>
          </a:p>
        </p:txBody>
      </p:sp>
    </p:spTree>
    <p:extLst>
      <p:ext uri="{BB962C8B-B14F-4D97-AF65-F5344CB8AC3E}">
        <p14:creationId xmlns:p14="http://schemas.microsoft.com/office/powerpoint/2010/main" val="2792500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284ECAD9-32EE-4091-BDA5-6BD15ACC5E58}" type="slidenum">
              <a:rPr lang="fr-FR" smtClean="0"/>
              <a:t>21</a:t>
            </a:fld>
            <a:endParaRPr lang="fr-FR" dirty="0"/>
          </a:p>
        </p:txBody>
      </p:sp>
    </p:spTree>
    <p:extLst>
      <p:ext uri="{BB962C8B-B14F-4D97-AF65-F5344CB8AC3E}">
        <p14:creationId xmlns:p14="http://schemas.microsoft.com/office/powerpoint/2010/main" val="17552225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284ECAD9-32EE-4091-BDA5-6BD15ACC5E58}" type="slidenum">
              <a:rPr lang="fr-FR" smtClean="0"/>
              <a:t>22</a:t>
            </a:fld>
            <a:endParaRPr lang="fr-FR" dirty="0"/>
          </a:p>
        </p:txBody>
      </p:sp>
    </p:spTree>
    <p:extLst>
      <p:ext uri="{BB962C8B-B14F-4D97-AF65-F5344CB8AC3E}">
        <p14:creationId xmlns:p14="http://schemas.microsoft.com/office/powerpoint/2010/main" val="2916860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284ECAD9-32EE-4091-BDA5-6BD15ACC5E58}" type="slidenum">
              <a:rPr lang="fr-FR" smtClean="0"/>
              <a:t>4</a:t>
            </a:fld>
            <a:endParaRPr lang="fr-FR"/>
          </a:p>
        </p:txBody>
      </p:sp>
    </p:spTree>
    <p:extLst>
      <p:ext uri="{BB962C8B-B14F-4D97-AF65-F5344CB8AC3E}">
        <p14:creationId xmlns:p14="http://schemas.microsoft.com/office/powerpoint/2010/main" val="209285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284ECAD9-32EE-4091-BDA5-6BD15ACC5E58}" type="slidenum">
              <a:rPr lang="fr-FR" smtClean="0"/>
              <a:t>5</a:t>
            </a:fld>
            <a:endParaRPr lang="fr-FR"/>
          </a:p>
        </p:txBody>
      </p:sp>
    </p:spTree>
    <p:extLst>
      <p:ext uri="{BB962C8B-B14F-4D97-AF65-F5344CB8AC3E}">
        <p14:creationId xmlns:p14="http://schemas.microsoft.com/office/powerpoint/2010/main" val="2118275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284ECAD9-32EE-4091-BDA5-6BD15ACC5E58}" type="slidenum">
              <a:rPr lang="fr-FR" smtClean="0"/>
              <a:t>6</a:t>
            </a:fld>
            <a:endParaRPr lang="fr-FR"/>
          </a:p>
        </p:txBody>
      </p:sp>
    </p:spTree>
    <p:extLst>
      <p:ext uri="{BB962C8B-B14F-4D97-AF65-F5344CB8AC3E}">
        <p14:creationId xmlns:p14="http://schemas.microsoft.com/office/powerpoint/2010/main" val="2861466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284ECAD9-32EE-4091-BDA5-6BD15ACC5E58}" type="slidenum">
              <a:rPr lang="fr-FR" smtClean="0"/>
              <a:t>7</a:t>
            </a:fld>
            <a:endParaRPr lang="fr-FR"/>
          </a:p>
        </p:txBody>
      </p:sp>
    </p:spTree>
    <p:extLst>
      <p:ext uri="{BB962C8B-B14F-4D97-AF65-F5344CB8AC3E}">
        <p14:creationId xmlns:p14="http://schemas.microsoft.com/office/powerpoint/2010/main" val="3474748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284ECAD9-32EE-4091-BDA5-6BD15ACC5E58}" type="slidenum">
              <a:rPr lang="fr-FR" smtClean="0"/>
              <a:t>8</a:t>
            </a:fld>
            <a:endParaRPr lang="fr-FR"/>
          </a:p>
        </p:txBody>
      </p:sp>
    </p:spTree>
    <p:extLst>
      <p:ext uri="{BB962C8B-B14F-4D97-AF65-F5344CB8AC3E}">
        <p14:creationId xmlns:p14="http://schemas.microsoft.com/office/powerpoint/2010/main" val="2055597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284ECAD9-32EE-4091-BDA5-6BD15ACC5E58}" type="slidenum">
              <a:rPr lang="fr-FR" smtClean="0"/>
              <a:t>9</a:t>
            </a:fld>
            <a:endParaRPr lang="fr-FR"/>
          </a:p>
        </p:txBody>
      </p:sp>
    </p:spTree>
    <p:extLst>
      <p:ext uri="{BB962C8B-B14F-4D97-AF65-F5344CB8AC3E}">
        <p14:creationId xmlns:p14="http://schemas.microsoft.com/office/powerpoint/2010/main" val="3523276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284ECAD9-32EE-4091-BDA5-6BD15ACC5E58}" type="slidenum">
              <a:rPr lang="fr-FR" smtClean="0"/>
              <a:t>10</a:t>
            </a:fld>
            <a:endParaRPr lang="fr-FR"/>
          </a:p>
        </p:txBody>
      </p:sp>
    </p:spTree>
    <p:extLst>
      <p:ext uri="{BB962C8B-B14F-4D97-AF65-F5344CB8AC3E}">
        <p14:creationId xmlns:p14="http://schemas.microsoft.com/office/powerpoint/2010/main" val="125709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11" name="Espace réservé d’image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rtlCol="0"/>
          <a:lstStyle/>
          <a:p>
            <a:pPr rtl="0"/>
            <a:r>
              <a:rPr lang="fr-FR" noProof="0" dirty="0"/>
              <a:t>Cliquez sur l'icône pour ajouter une image</a:t>
            </a:r>
          </a:p>
        </p:txBody>
      </p:sp>
      <p:sp>
        <p:nvSpPr>
          <p:cNvPr id="4" name="Espace réservé de la date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r>
              <a:rPr lang="fr-FR" noProof="0" dirty="0"/>
              <a:t>05/03/2024</a:t>
            </a:r>
          </a:p>
        </p:txBody>
      </p:sp>
      <p:sp>
        <p:nvSpPr>
          <p:cNvPr id="5" name="Espace réservé du pied de page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fr-FR" noProof="0" dirty="0"/>
              <a:t>Copil société POD</a:t>
            </a:r>
          </a:p>
        </p:txBody>
      </p:sp>
      <p:sp>
        <p:nvSpPr>
          <p:cNvPr id="6" name="Espace réservé du numéro de diapositiv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
        <p:nvSpPr>
          <p:cNvPr id="3" name="Sous-titre 2"/>
          <p:cNvSpPr>
            <a:spLocks noGrp="1"/>
          </p:cNvSpPr>
          <p:nvPr>
            <p:ph type="subTitle" idx="1"/>
          </p:nvPr>
        </p:nvSpPr>
        <p:spPr>
          <a:xfrm>
            <a:off x="1212850" y="4508500"/>
            <a:ext cx="5118100" cy="1279652"/>
          </a:xfrm>
        </p:spPr>
        <p:txBody>
          <a:bodyPr lIns="91440" rIns="91440" rtlCol="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fr-FR" noProof="0"/>
              <a:t>Modifiez le style des sous-titres du masque</a:t>
            </a:r>
          </a:p>
        </p:txBody>
      </p:sp>
      <p:sp>
        <p:nvSpPr>
          <p:cNvPr id="2" name="Titre 1"/>
          <p:cNvSpPr>
            <a:spLocks noGrp="1"/>
          </p:cNvSpPr>
          <p:nvPr>
            <p:ph type="ctrTitle"/>
          </p:nvPr>
        </p:nvSpPr>
        <p:spPr>
          <a:xfrm>
            <a:off x="1212850" y="2057400"/>
            <a:ext cx="5118100" cy="1929066"/>
          </a:xfrm>
        </p:spPr>
        <p:txBody>
          <a:bodyPr rtlCol="0" anchor="b">
            <a:noAutofit/>
          </a:bodyPr>
          <a:lstStyle>
            <a:lvl1pPr algn="l">
              <a:lnSpc>
                <a:spcPct val="90000"/>
              </a:lnSpc>
              <a:defRPr sz="5400" b="1" spc="-50" baseline="0">
                <a:solidFill>
                  <a:schemeClr val="bg1"/>
                </a:solidFill>
                <a:latin typeface="+mn-lt"/>
              </a:defRPr>
            </a:lvl1pPr>
          </a:lstStyle>
          <a:p>
            <a:pPr rtl="0"/>
            <a:r>
              <a:rPr lang="fr-FR" noProof="0"/>
              <a:t>Modifiez le style du titre</a:t>
            </a:r>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1092200" y="786383"/>
            <a:ext cx="3068833" cy="2093975"/>
          </a:xfrm>
        </p:spPr>
        <p:txBody>
          <a:bodyPr rtlCol="0" anchor="b">
            <a:normAutofit/>
          </a:bodyPr>
          <a:lstStyle>
            <a:lvl1pPr>
              <a:lnSpc>
                <a:spcPct val="90000"/>
              </a:lnSpc>
              <a:defRPr sz="3600" b="0">
                <a:solidFill>
                  <a:srgbClr val="FFFFFF"/>
                </a:solidFill>
              </a:defRPr>
            </a:lvl1pPr>
          </a:lstStyle>
          <a:p>
            <a:pPr rtl="0"/>
            <a:r>
              <a:rPr lang="fr-FR" noProof="0"/>
              <a:t>Modifiez le style du titre</a:t>
            </a:r>
          </a:p>
        </p:txBody>
      </p:sp>
      <p:sp>
        <p:nvSpPr>
          <p:cNvPr id="3" name="Espace réservé du contenu 2"/>
          <p:cNvSpPr>
            <a:spLocks noGrp="1"/>
          </p:cNvSpPr>
          <p:nvPr>
            <p:ph idx="1"/>
          </p:nvPr>
        </p:nvSpPr>
        <p:spPr>
          <a:xfrm>
            <a:off x="5458984" y="812800"/>
            <a:ext cx="5713841" cy="4868609"/>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092200" y="3043050"/>
            <a:ext cx="3068832" cy="2638359"/>
          </a:xfrm>
        </p:spPr>
        <p:txBody>
          <a:bodyPr lIns="91440" rIns="91440" rtlCol="0">
            <a:normAutofit/>
          </a:bodyPr>
          <a:lstStyle>
            <a:lvl1pPr marL="0" indent="0" rtl="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r>
              <a:rPr lang="fr-FR" noProof="0" dirty="0"/>
              <a:t>05/03/2024</a:t>
            </a:r>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dirty="0"/>
              <a:t>Copil société POD</a:t>
            </a:r>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rtl="0"/>
              <a:t>‹N°›</a:t>
            </a:fld>
            <a:endParaRPr lang="fr-FR"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r>
              <a:rPr lang="fr-FR" noProof="0" dirty="0"/>
              <a:t>05/03/2024</a:t>
            </a:r>
          </a:p>
        </p:txBody>
      </p:sp>
      <p:sp>
        <p:nvSpPr>
          <p:cNvPr id="8" name="Espace réservé du pied de page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r>
              <a:rPr lang="fr-FR" noProof="0" dirty="0"/>
              <a:t>Copil société POD</a:t>
            </a:r>
          </a:p>
        </p:txBody>
      </p:sp>
      <p:sp>
        <p:nvSpPr>
          <p:cNvPr id="9" name="Espace réservé du numéro de diapositiv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u avec légende">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p:cNvSpPr>
            <a:spLocks noGrp="1"/>
          </p:cNvSpPr>
          <p:nvPr>
            <p:ph idx="1"/>
          </p:nvPr>
        </p:nvSpPr>
        <p:spPr>
          <a:xfrm>
            <a:off x="5458984" y="497808"/>
            <a:ext cx="5713841" cy="4868609"/>
          </a:xfrm>
        </p:spPr>
        <p:txBody>
          <a:bodyPr rtlCol="0" anchor="ct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r>
              <a:rPr lang="fr-FR" noProof="0" dirty="0"/>
              <a:t>05/03/2024</a:t>
            </a:r>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dirty="0"/>
              <a:t>Copil société POD</a:t>
            </a:r>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rtl="0"/>
              <a:t>‹N°›</a:t>
            </a:fld>
            <a:endParaRPr lang="fr-FR" noProof="0" dirty="0"/>
          </a:p>
        </p:txBody>
      </p:sp>
      <p:sp>
        <p:nvSpPr>
          <p:cNvPr id="5" name="Rectangle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p:cNvSpPr>
            <a:spLocks noGrp="1"/>
          </p:cNvSpPr>
          <p:nvPr>
            <p:ph type="title"/>
          </p:nvPr>
        </p:nvSpPr>
        <p:spPr>
          <a:xfrm>
            <a:off x="1092200" y="1885125"/>
            <a:ext cx="3314700" cy="2093975"/>
          </a:xfrm>
        </p:spPr>
        <p:txBody>
          <a:bodyPr rtlCol="0" anchor="ctr">
            <a:normAutofit/>
          </a:bodyPr>
          <a:lstStyle>
            <a:lvl1pPr>
              <a:lnSpc>
                <a:spcPct val="90000"/>
              </a:lnSpc>
              <a:defRPr sz="4400" b="1">
                <a:solidFill>
                  <a:srgbClr val="FFFFFF"/>
                </a:solidFill>
                <a:latin typeface="+mn-lt"/>
              </a:defRPr>
            </a:lvl1pPr>
          </a:lstStyle>
          <a:p>
            <a:pPr rtl="0"/>
            <a:r>
              <a:rPr lang="fr-FR" noProof="0"/>
              <a:t>Modifiez le style du titre</a:t>
            </a:r>
          </a:p>
        </p:txBody>
      </p:sp>
      <p:sp>
        <p:nvSpPr>
          <p:cNvPr id="18" name="Rectangle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u avec légende">
    <p:spTree>
      <p:nvGrpSpPr>
        <p:cNvPr id="1" name=""/>
        <p:cNvGrpSpPr/>
        <p:nvPr/>
      </p:nvGrpSpPr>
      <p:grpSpPr>
        <a:xfrm>
          <a:off x="0" y="0"/>
          <a:ext cx="0" cy="0"/>
          <a:chOff x="0" y="0"/>
          <a:chExt cx="0" cy="0"/>
        </a:xfrm>
      </p:grpSpPr>
      <p:sp>
        <p:nvSpPr>
          <p:cNvPr id="18" name="Espace réservé d’imag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rtlCol="0"/>
          <a:lstStyle>
            <a:lvl1pPr>
              <a:defRPr>
                <a:solidFill>
                  <a:schemeClr val="bg1"/>
                </a:solidFill>
              </a:defRPr>
            </a:lvl1pPr>
          </a:lstStyle>
          <a:p>
            <a:pPr rtl="0"/>
            <a:r>
              <a:rPr lang="fr-FR" noProof="0" dirty="0"/>
              <a:t>Cliquez sur l'icône pour ajouter une image</a:t>
            </a:r>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 name="Espace réservé du contenu 2"/>
          <p:cNvSpPr>
            <a:spLocks noGrp="1"/>
          </p:cNvSpPr>
          <p:nvPr>
            <p:ph idx="1"/>
          </p:nvPr>
        </p:nvSpPr>
        <p:spPr>
          <a:xfrm>
            <a:off x="5458984" y="497808"/>
            <a:ext cx="5713841" cy="4868609"/>
          </a:xfrm>
        </p:spPr>
        <p:txBody>
          <a:bodyPr rtlCol="0" anchor="ct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r>
              <a:rPr lang="fr-FR" noProof="0" dirty="0"/>
              <a:t>05/03/2024</a:t>
            </a:r>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dirty="0"/>
              <a:t>Copil société POD</a:t>
            </a:r>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rtl="0"/>
              <a:t>‹N°›</a:t>
            </a:fld>
            <a:endParaRPr lang="fr-FR" noProof="0" dirty="0"/>
          </a:p>
        </p:txBody>
      </p:sp>
      <p:sp>
        <p:nvSpPr>
          <p:cNvPr id="2" name="Titre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fr-FR" noProof="0"/>
              <a:t>Modifiez le style du titre</a:t>
            </a:r>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u avec légende">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Titre 1"/>
          <p:cNvSpPr>
            <a:spLocks noGrp="1"/>
          </p:cNvSpPr>
          <p:nvPr>
            <p:ph type="title"/>
          </p:nvPr>
        </p:nvSpPr>
        <p:spPr>
          <a:xfrm>
            <a:off x="4984722" y="548355"/>
            <a:ext cx="6054846" cy="634336"/>
          </a:xfrm>
        </p:spPr>
        <p:txBody>
          <a:bodyPr rtlCol="0" anchor="ctr">
            <a:noAutofit/>
          </a:bodyPr>
          <a:lstStyle>
            <a:lvl1pPr>
              <a:lnSpc>
                <a:spcPct val="90000"/>
              </a:lnSpc>
              <a:defRPr sz="3600" b="1" i="0">
                <a:solidFill>
                  <a:srgbClr val="FFFFFF"/>
                </a:solidFill>
                <a:latin typeface="+mn-lt"/>
              </a:defRPr>
            </a:lvl1pPr>
          </a:lstStyle>
          <a:p>
            <a:pPr rtl="0"/>
            <a:r>
              <a:rPr lang="fr-FR" noProof="0"/>
              <a:t>Modifiez le style du titre</a:t>
            </a:r>
          </a:p>
        </p:txBody>
      </p:sp>
      <p:sp>
        <p:nvSpPr>
          <p:cNvPr id="3" name="Espace réservé du contenu 2"/>
          <p:cNvSpPr>
            <a:spLocks noGrp="1"/>
          </p:cNvSpPr>
          <p:nvPr>
            <p:ph idx="1"/>
          </p:nvPr>
        </p:nvSpPr>
        <p:spPr>
          <a:xfrm>
            <a:off x="5100833" y="1611313"/>
            <a:ext cx="6072099" cy="3755104"/>
          </a:xfrm>
        </p:spPr>
        <p:txBody>
          <a:bodyPr rtlCol="0" anchor="t">
            <a:normAutofit/>
          </a:bodyPr>
          <a:lstStyle>
            <a:lvl1pPr>
              <a:defRPr sz="2400"/>
            </a:lvl1pPr>
            <a:lvl2pPr>
              <a:defRPr sz="2000"/>
            </a:lvl2pPr>
            <a:lvl3pPr>
              <a:defRPr sz="1600"/>
            </a:lvl3pPr>
            <a:lvl4pPr>
              <a:defRPr sz="1600"/>
            </a:lvl4pPr>
            <a:lvl5pPr>
              <a:defRPr sz="1600"/>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r>
              <a:rPr lang="fr-FR" noProof="0" dirty="0"/>
              <a:t>05/03/2024</a:t>
            </a:r>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dirty="0"/>
              <a:t>Copil société POD</a:t>
            </a:r>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rtl="0"/>
              <a:t>‹N°›</a:t>
            </a:fld>
            <a:endParaRPr lang="fr-FR" noProof="0" dirty="0"/>
          </a:p>
        </p:txBody>
      </p:sp>
      <p:sp>
        <p:nvSpPr>
          <p:cNvPr id="18" name="Espace réservé d’imag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rtlCol="0"/>
          <a:lstStyle>
            <a:lvl1pPr>
              <a:defRPr>
                <a:solidFill>
                  <a:schemeClr val="tx1">
                    <a:lumMod val="75000"/>
                    <a:lumOff val="25000"/>
                  </a:schemeClr>
                </a:solidFill>
              </a:defRPr>
            </a:lvl1pPr>
          </a:lstStyle>
          <a:p>
            <a:pPr rtl="0"/>
            <a:r>
              <a:rPr lang="fr-FR" noProof="0" dirty="0"/>
              <a:t>Cliquez sur l'icône pour ajouter une image</a:t>
            </a:r>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u avec légende">
    <p:spTree>
      <p:nvGrpSpPr>
        <p:cNvPr id="1" name=""/>
        <p:cNvGrpSpPr/>
        <p:nvPr/>
      </p:nvGrpSpPr>
      <p:grpSpPr>
        <a:xfrm>
          <a:off x="0" y="0"/>
          <a:ext cx="0" cy="0"/>
          <a:chOff x="0" y="0"/>
          <a:chExt cx="0" cy="0"/>
        </a:xfrm>
      </p:grpSpPr>
      <p:sp>
        <p:nvSpPr>
          <p:cNvPr id="18" name="Espace réservé d’imag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rtlCol="0"/>
          <a:lstStyle>
            <a:lvl1pPr>
              <a:defRPr>
                <a:solidFill>
                  <a:schemeClr val="tx1">
                    <a:lumMod val="75000"/>
                    <a:lumOff val="25000"/>
                  </a:schemeClr>
                </a:solidFill>
              </a:defRPr>
            </a:lvl1pPr>
          </a:lstStyle>
          <a:p>
            <a:pPr rtl="0"/>
            <a:r>
              <a:rPr lang="fr-FR" noProof="0" dirty="0"/>
              <a:t>Cliquez sur l'icône pour ajouter une image</a:t>
            </a:r>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Titre 1"/>
          <p:cNvSpPr>
            <a:spLocks noGrp="1"/>
          </p:cNvSpPr>
          <p:nvPr>
            <p:ph type="title"/>
          </p:nvPr>
        </p:nvSpPr>
        <p:spPr>
          <a:xfrm>
            <a:off x="3068577" y="880375"/>
            <a:ext cx="6054846" cy="634336"/>
          </a:xfrm>
        </p:spPr>
        <p:txBody>
          <a:bodyPr rtlCol="0" anchor="ctr">
            <a:noAutofit/>
          </a:bodyPr>
          <a:lstStyle>
            <a:lvl1pPr algn="ctr">
              <a:lnSpc>
                <a:spcPct val="90000"/>
              </a:lnSpc>
              <a:defRPr sz="3600" b="1" i="0">
                <a:solidFill>
                  <a:schemeClr val="tx1">
                    <a:lumMod val="75000"/>
                    <a:lumOff val="25000"/>
                  </a:schemeClr>
                </a:solidFill>
                <a:latin typeface="+mn-lt"/>
              </a:defRPr>
            </a:lvl1pPr>
          </a:lstStyle>
          <a:p>
            <a:pPr rtl="0"/>
            <a:r>
              <a:rPr lang="fr-FR" noProof="0"/>
              <a:t>Modifiez le style du titre</a:t>
            </a:r>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r>
              <a:rPr lang="fr-FR" noProof="0" dirty="0"/>
              <a:t>05/03/2024</a:t>
            </a:r>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dirty="0"/>
              <a:t>Copil société POD</a:t>
            </a:r>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rtl="0"/>
              <a:t>‹N°›</a:t>
            </a:fld>
            <a:endParaRPr lang="fr-FR" noProof="0" dirty="0"/>
          </a:p>
        </p:txBody>
      </p:sp>
      <p:sp>
        <p:nvSpPr>
          <p:cNvPr id="19" name="Rectangle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u avec légende">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fr-FR" noProof="0"/>
              <a:t>Modifiez le style du titre</a:t>
            </a:r>
          </a:p>
        </p:txBody>
      </p:sp>
      <p:sp>
        <p:nvSpPr>
          <p:cNvPr id="3" name="Espace réservé du contenu 2"/>
          <p:cNvSpPr>
            <a:spLocks noGrp="1"/>
          </p:cNvSpPr>
          <p:nvPr>
            <p:ph idx="1"/>
          </p:nvPr>
        </p:nvSpPr>
        <p:spPr>
          <a:xfrm>
            <a:off x="6473373" y="943430"/>
            <a:ext cx="4699452" cy="3977366"/>
          </a:xfrm>
        </p:spPr>
        <p:txBody>
          <a:bodyPr rtlCol="0" anchor="ctr">
            <a:normAutofit/>
          </a:bodyPr>
          <a:lstStyle>
            <a:lvl1pPr>
              <a:defRPr sz="2400"/>
            </a:lvl1pPr>
            <a:lvl2pPr>
              <a:defRPr sz="2000"/>
            </a:lvl2pPr>
            <a:lvl3pPr>
              <a:defRPr sz="1600"/>
            </a:lvl3pPr>
            <a:lvl4pPr>
              <a:defRPr sz="1600"/>
            </a:lvl4pPr>
            <a:lvl5pPr>
              <a:defRPr sz="1600"/>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r>
              <a:rPr lang="fr-FR" noProof="0" dirty="0"/>
              <a:t>05/03/2024</a:t>
            </a:r>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dirty="0"/>
              <a:t>Copil société POD</a:t>
            </a:r>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rtl="0"/>
              <a:t>‹N°›</a:t>
            </a:fld>
            <a:endParaRPr lang="fr-FR" noProof="0" dirty="0"/>
          </a:p>
        </p:txBody>
      </p:sp>
      <p:sp>
        <p:nvSpPr>
          <p:cNvPr id="20" name="Rectangle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u avec légende">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fr-FR" noProof="0"/>
              <a:t>Modifiez le style du titre</a:t>
            </a:r>
          </a:p>
        </p:txBody>
      </p:sp>
      <p:sp>
        <p:nvSpPr>
          <p:cNvPr id="3" name="Espace réservé du contenu 2"/>
          <p:cNvSpPr>
            <a:spLocks noGrp="1"/>
          </p:cNvSpPr>
          <p:nvPr>
            <p:ph idx="1"/>
          </p:nvPr>
        </p:nvSpPr>
        <p:spPr>
          <a:xfrm>
            <a:off x="6518529" y="943430"/>
            <a:ext cx="4654296" cy="3977366"/>
          </a:xfrm>
        </p:spPr>
        <p:txBody>
          <a:bodyPr rtlCol="0" anchor="ctr">
            <a:normAutofit/>
          </a:bodyPr>
          <a:lstStyle>
            <a:lvl1pPr>
              <a:defRPr sz="2400"/>
            </a:lvl1pPr>
            <a:lvl2pPr>
              <a:defRPr sz="2000"/>
            </a:lvl2pPr>
            <a:lvl3pPr>
              <a:defRPr sz="1600"/>
            </a:lvl3pPr>
            <a:lvl4pPr>
              <a:defRPr sz="1600"/>
            </a:lvl4pPr>
            <a:lvl5pPr>
              <a:defRPr sz="1600"/>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r>
              <a:rPr lang="fr-FR" noProof="0" dirty="0"/>
              <a:t>05/03/2024</a:t>
            </a:r>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dirty="0"/>
              <a:t>Copil société POD</a:t>
            </a:r>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rtl="0"/>
              <a:t>‹N°›</a:t>
            </a:fld>
            <a:endParaRPr lang="fr-FR"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image 2"/>
          <p:cNvSpPr>
            <a:spLocks noGrp="1" noChangeAspect="1"/>
          </p:cNvSpPr>
          <p:nvPr>
            <p:ph type="pic" idx="1"/>
          </p:nvPr>
        </p:nvSpPr>
        <p:spPr>
          <a:xfrm>
            <a:off x="15" y="0"/>
            <a:ext cx="12191985" cy="4578350"/>
          </a:xfrm>
          <a:solidFill>
            <a:schemeClr val="bg1"/>
          </a:solidFill>
        </p:spPr>
        <p:txBody>
          <a:bodyPr lIns="457200" tIns="457200" rtlCol="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dirty="0"/>
              <a:t>Cliquez sur l'icône pour ajouter une image</a:t>
            </a:r>
          </a:p>
        </p:txBody>
      </p:sp>
      <p:sp>
        <p:nvSpPr>
          <p:cNvPr id="2" name="Titre 1"/>
          <p:cNvSpPr>
            <a:spLocks noGrp="1"/>
          </p:cNvSpPr>
          <p:nvPr>
            <p:ph type="title"/>
          </p:nvPr>
        </p:nvSpPr>
        <p:spPr>
          <a:xfrm>
            <a:off x="1097279" y="4799362"/>
            <a:ext cx="10113645" cy="743682"/>
          </a:xfrm>
        </p:spPr>
        <p:txBody>
          <a:bodyPr tIns="0" bIns="0" rtlCol="0" anchor="b">
            <a:noAutofit/>
          </a:bodyPr>
          <a:lstStyle>
            <a:lvl1pPr algn="ctr">
              <a:defRPr sz="4400" b="1">
                <a:solidFill>
                  <a:srgbClr val="FFFFFF"/>
                </a:solidFill>
              </a:defRPr>
            </a:lvl1pPr>
          </a:lstStyle>
          <a:p>
            <a:pPr rtl="0"/>
            <a:r>
              <a:rPr lang="fr-FR" noProof="0"/>
              <a:t>Modifiez le style du titre</a:t>
            </a:r>
          </a:p>
        </p:txBody>
      </p:sp>
      <p:sp>
        <p:nvSpPr>
          <p:cNvPr id="4" name="Espace réservé du texte 3"/>
          <p:cNvSpPr>
            <a:spLocks noGrp="1"/>
          </p:cNvSpPr>
          <p:nvPr>
            <p:ph type="body" sz="half" idx="2" hasCustomPrompt="1"/>
          </p:nvPr>
        </p:nvSpPr>
        <p:spPr>
          <a:xfrm>
            <a:off x="1097279" y="5715000"/>
            <a:ext cx="10113264" cy="609600"/>
          </a:xfrm>
        </p:spPr>
        <p:txBody>
          <a:bodyPr lIns="91440" tIns="0" rIns="91440" bIns="0" rtlCol="0">
            <a:normAutofit/>
          </a:bodyPr>
          <a:lstStyle>
            <a:lvl1pPr marL="0" indent="0" rtl="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lvl1pPr>
              <a:defRPr>
                <a:solidFill>
                  <a:schemeClr val="bg1"/>
                </a:solidFill>
              </a:defRPr>
            </a:lvl1pPr>
          </a:lstStyle>
          <a:p>
            <a:pPr rtl="0"/>
            <a:r>
              <a:rPr lang="fr-FR" noProof="0" dirty="0"/>
              <a:t>05/03/2024</a:t>
            </a:r>
          </a:p>
        </p:txBody>
      </p:sp>
      <p:sp>
        <p:nvSpPr>
          <p:cNvPr id="6" name="Espace réservé du pied de page 5"/>
          <p:cNvSpPr>
            <a:spLocks noGrp="1"/>
          </p:cNvSpPr>
          <p:nvPr>
            <p:ph type="ftr" sz="quarter" idx="11"/>
          </p:nvPr>
        </p:nvSpPr>
        <p:spPr>
          <a:xfrm>
            <a:off x="1097279" y="6446838"/>
            <a:ext cx="6818262" cy="365125"/>
          </a:xfrm>
        </p:spPr>
        <p:txBody>
          <a:bodyPr rtlCol="0"/>
          <a:lstStyle>
            <a:lvl1pPr>
              <a:defRPr>
                <a:solidFill>
                  <a:schemeClr val="bg1"/>
                </a:solidFill>
              </a:defRPr>
            </a:lvl1pPr>
          </a:lstStyle>
          <a:p>
            <a:pPr rtl="0"/>
            <a:r>
              <a:rPr lang="fr-FR" noProof="0" dirty="0"/>
              <a:t>Copil société POD</a:t>
            </a:r>
          </a:p>
        </p:txBody>
      </p:sp>
      <p:sp>
        <p:nvSpPr>
          <p:cNvPr id="7" name="Espace réservé du numéro de diapositive 6"/>
          <p:cNvSpPr>
            <a:spLocks noGrp="1"/>
          </p:cNvSpPr>
          <p:nvPr>
            <p:ph type="sldNum" sz="quarter" idx="12"/>
          </p:nvPr>
        </p:nvSpPr>
        <p:spPr/>
        <p:txBody>
          <a:bodyPr rtlCol="0"/>
          <a:lstStyle>
            <a:lvl1pPr>
              <a:defRPr>
                <a:solidFill>
                  <a:schemeClr val="bg1"/>
                </a:solidFill>
              </a:defRPr>
            </a:lvl1pPr>
          </a:lstStyle>
          <a:p>
            <a:pPr rtl="0"/>
            <a:fld id="{3A98EE3D-8CD1-4C3F-BD1C-C98C9596463C}" type="slidenum">
              <a:rPr lang="fr-FR" noProof="0" smtClean="0"/>
              <a:pPr rtl="0"/>
              <a:t>‹N°›</a:t>
            </a:fld>
            <a:endParaRPr lang="fr-FR" noProof="0" dirty="0"/>
          </a:p>
        </p:txBody>
      </p:sp>
      <p:sp>
        <p:nvSpPr>
          <p:cNvPr id="9" name="Rectangle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p:nvPr>
        </p:nvSpPr>
        <p:spPr/>
        <p:txBody>
          <a:bodyPr vert="eaVert" lIns="45720" tIns="0" rIns="45720" bIns="0"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r>
              <a:rPr lang="fr-FR" noProof="0" dirty="0"/>
              <a:t>05/03/2024</a:t>
            </a:r>
          </a:p>
        </p:txBody>
      </p:sp>
      <p:sp>
        <p:nvSpPr>
          <p:cNvPr id="8" name="Espace réservé du pied de page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r>
              <a:rPr lang="fr-FR" noProof="0" dirty="0"/>
              <a:t>Copil société POD</a:t>
            </a:r>
          </a:p>
        </p:txBody>
      </p:sp>
      <p:sp>
        <p:nvSpPr>
          <p:cNvPr id="9" name="Espace réservé du numéro de diapositive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re de diapositiv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 name="Espace réservé de la date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r>
              <a:rPr lang="fr-FR" noProof="0" dirty="0"/>
              <a:t>05/03/2024</a:t>
            </a:r>
          </a:p>
        </p:txBody>
      </p:sp>
      <p:sp>
        <p:nvSpPr>
          <p:cNvPr id="5" name="Espace réservé du pied de page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fr-FR" noProof="0" dirty="0"/>
              <a:t>Copil société POD</a:t>
            </a:r>
          </a:p>
        </p:txBody>
      </p:sp>
      <p:sp>
        <p:nvSpPr>
          <p:cNvPr id="6" name="Espace réservé du numéro de diapositiv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
        <p:nvSpPr>
          <p:cNvPr id="10" name="Espace réservé d’image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rtlCol="0"/>
          <a:lstStyle/>
          <a:p>
            <a:pPr rtl="0"/>
            <a:r>
              <a:rPr lang="fr-FR" noProof="0" dirty="0"/>
              <a:t>Cliquez sur l'icône pour ajouter une image</a:t>
            </a:r>
          </a:p>
        </p:txBody>
      </p:sp>
      <p:sp>
        <p:nvSpPr>
          <p:cNvPr id="2" name="Titre 1"/>
          <p:cNvSpPr>
            <a:spLocks noGrp="1"/>
          </p:cNvSpPr>
          <p:nvPr>
            <p:ph type="ctrTitle"/>
          </p:nvPr>
        </p:nvSpPr>
        <p:spPr>
          <a:xfrm>
            <a:off x="6629400" y="758952"/>
            <a:ext cx="4526280" cy="3227514"/>
          </a:xfrm>
        </p:spPr>
        <p:txBody>
          <a:bodyPr rtlCol="0" anchor="b">
            <a:normAutofit/>
          </a:bodyPr>
          <a:lstStyle>
            <a:lvl1pPr algn="l">
              <a:lnSpc>
                <a:spcPct val="90000"/>
              </a:lnSpc>
              <a:defRPr sz="6000" b="1" spc="-50" baseline="0">
                <a:solidFill>
                  <a:schemeClr val="accent1"/>
                </a:solidFill>
                <a:latin typeface="+mn-lt"/>
              </a:defRPr>
            </a:lvl1pPr>
          </a:lstStyle>
          <a:p>
            <a:pPr rtl="0"/>
            <a:r>
              <a:rPr lang="fr-FR" noProof="0"/>
              <a:t>Modifiez le style du titre</a:t>
            </a:r>
          </a:p>
        </p:txBody>
      </p:sp>
      <p:sp>
        <p:nvSpPr>
          <p:cNvPr id="3" name="Sous-titre 2"/>
          <p:cNvSpPr>
            <a:spLocks noGrp="1"/>
          </p:cNvSpPr>
          <p:nvPr>
            <p:ph type="subTitle" idx="1"/>
          </p:nvPr>
        </p:nvSpPr>
        <p:spPr>
          <a:xfrm>
            <a:off x="6632171" y="4508500"/>
            <a:ext cx="4526280" cy="1279652"/>
          </a:xfrm>
        </p:spPr>
        <p:txBody>
          <a:bodyPr lIns="91440" rIns="91440" rtlCol="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fr-FR" noProof="0"/>
              <a:t>Modifiez le style des sous-titres du masque</a:t>
            </a:r>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1346200"/>
            <a:ext cx="2448033" cy="4530725"/>
          </a:xfrm>
        </p:spPr>
        <p:txBody>
          <a:bodyPr vert="eaVert" rtlCol="0"/>
          <a:lstStyle/>
          <a:p>
            <a:pPr rtl="0"/>
            <a:r>
              <a:rPr lang="fr-FR" noProof="0"/>
              <a:t>Modifiez le style du titre</a:t>
            </a:r>
          </a:p>
        </p:txBody>
      </p:sp>
      <p:sp>
        <p:nvSpPr>
          <p:cNvPr id="3" name="Espace réservé du texte vertical 2"/>
          <p:cNvSpPr>
            <a:spLocks noGrp="1"/>
          </p:cNvSpPr>
          <p:nvPr>
            <p:ph type="body" orient="vert" idx="1"/>
          </p:nvPr>
        </p:nvSpPr>
        <p:spPr>
          <a:xfrm>
            <a:off x="1092200" y="1346200"/>
            <a:ext cx="7480300" cy="4530723"/>
          </a:xfrm>
        </p:spPr>
        <p:txBody>
          <a:bodyPr vert="eaVert" lIns="45720" tIns="0" rIns="45720" bIns="0"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r>
              <a:rPr lang="fr-FR" noProof="0" dirty="0"/>
              <a:t>05/03/2024</a:t>
            </a:r>
          </a:p>
        </p:txBody>
      </p:sp>
      <p:sp>
        <p:nvSpPr>
          <p:cNvPr id="8" name="Espace réservé du pied de page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r>
              <a:rPr lang="fr-FR" noProof="0" dirty="0"/>
              <a:t>Copil société POD</a:t>
            </a:r>
          </a:p>
        </p:txBody>
      </p:sp>
      <p:sp>
        <p:nvSpPr>
          <p:cNvPr id="10" name="Espace réservé du numéro de diapositive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
        <p:nvSpPr>
          <p:cNvPr id="14" name="Rectangle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r>
              <a:rPr lang="fr-FR" noProof="0" dirty="0"/>
              <a:t>05/03/2024</a:t>
            </a:r>
          </a:p>
        </p:txBody>
      </p:sp>
      <p:sp>
        <p:nvSpPr>
          <p:cNvPr id="8" name="Espace réservé du pied de page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r>
              <a:rPr lang="fr-FR" noProof="0" dirty="0"/>
              <a:t>Copil société POD</a:t>
            </a:r>
          </a:p>
        </p:txBody>
      </p:sp>
      <p:sp>
        <p:nvSpPr>
          <p:cNvPr id="9" name="Espace réservé du numéro de diapositiv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En-tête de section">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7" name="Espace réservé de la date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r>
              <a:rPr lang="fr-FR" noProof="0" dirty="0"/>
              <a:t>05/03/2024</a:t>
            </a:r>
          </a:p>
        </p:txBody>
      </p: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fr-FR" noProof="0" dirty="0"/>
              <a:t>Copil société POD</a:t>
            </a:r>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fr-FR" noProof="0" smtClean="0"/>
              <a:pPr rtl="0"/>
              <a:t>‹N°›</a:t>
            </a:fld>
            <a:endParaRPr lang="fr-FR" noProof="0" dirty="0"/>
          </a:p>
        </p:txBody>
      </p:sp>
      <p:sp>
        <p:nvSpPr>
          <p:cNvPr id="12" name="Espace réservé d’image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rtlCol="0"/>
          <a:lstStyle/>
          <a:p>
            <a:pPr rtl="0"/>
            <a:r>
              <a:rPr lang="fr-FR" noProof="0" dirty="0"/>
              <a:t>Cliquez sur l'icône pour ajouter une image</a:t>
            </a:r>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rtl="0"/>
            <a:endParaRPr lang="fr-FR" sz="1400" noProof="0" dirty="0"/>
          </a:p>
        </p:txBody>
      </p:sp>
      <p:sp>
        <p:nvSpPr>
          <p:cNvPr id="2" name="Titre 1"/>
          <p:cNvSpPr>
            <a:spLocks noGrp="1"/>
          </p:cNvSpPr>
          <p:nvPr>
            <p:ph type="title"/>
          </p:nvPr>
        </p:nvSpPr>
        <p:spPr>
          <a:xfrm>
            <a:off x="2641599" y="3746500"/>
            <a:ext cx="8331202" cy="1308100"/>
          </a:xfrm>
        </p:spPr>
        <p:txBody>
          <a:bodyPr rtlCol="0" anchor="b" anchorCtr="0">
            <a:noAutofit/>
          </a:bodyPr>
          <a:lstStyle>
            <a:lvl1pPr>
              <a:lnSpc>
                <a:spcPct val="90000"/>
              </a:lnSpc>
              <a:defRPr sz="4800" b="1">
                <a:solidFill>
                  <a:schemeClr val="bg1"/>
                </a:solidFill>
                <a:latin typeface="+mn-lt"/>
              </a:defRPr>
            </a:lvl1pPr>
          </a:lstStyle>
          <a:p>
            <a:pPr rtl="0"/>
            <a:r>
              <a:rPr lang="fr-FR" noProof="0"/>
              <a:t>Modifiez le style du titre</a:t>
            </a:r>
          </a:p>
        </p:txBody>
      </p:sp>
      <p:sp>
        <p:nvSpPr>
          <p:cNvPr id="3" name="Espace réservé du texte 2"/>
          <p:cNvSpPr>
            <a:spLocks noGrp="1"/>
          </p:cNvSpPr>
          <p:nvPr>
            <p:ph type="body" idx="1"/>
          </p:nvPr>
        </p:nvSpPr>
        <p:spPr>
          <a:xfrm>
            <a:off x="2641600" y="5219700"/>
            <a:ext cx="8331201" cy="586740"/>
          </a:xfrm>
        </p:spPr>
        <p:txBody>
          <a:bodyPr lIns="91440" rIns="91440" rtlCol="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Cliquez pour modifier les styles du texte du masque</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En-tête de section">
    <p:bg>
      <p:bgPr>
        <a:solidFill>
          <a:schemeClr val="bg1"/>
        </a:solidFill>
        <a:effectLst/>
      </p:bgPr>
    </p:bg>
    <p:spTree>
      <p:nvGrpSpPr>
        <p:cNvPr id="1" name=""/>
        <p:cNvGrpSpPr/>
        <p:nvPr/>
      </p:nvGrpSpPr>
      <p:grpSpPr>
        <a:xfrm>
          <a:off x="0" y="0"/>
          <a:ext cx="0" cy="0"/>
          <a:chOff x="0" y="0"/>
          <a:chExt cx="0" cy="0"/>
        </a:xfrm>
      </p:grpSpPr>
      <p:sp>
        <p:nvSpPr>
          <p:cNvPr id="7" name="Espace réservé de la date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r>
              <a:rPr lang="fr-FR" noProof="0" dirty="0"/>
              <a:t>05/03/2024</a:t>
            </a:r>
          </a:p>
        </p:txBody>
      </p: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fr-FR" noProof="0" dirty="0"/>
              <a:t>Copil société POD</a:t>
            </a:r>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fr-FR" noProof="0" smtClean="0"/>
              <a:pPr rtl="0"/>
              <a:t>‹N°›</a:t>
            </a:fld>
            <a:endParaRPr lang="fr-FR" noProof="0" dirty="0"/>
          </a:p>
        </p:txBody>
      </p:sp>
      <p:sp>
        <p:nvSpPr>
          <p:cNvPr id="12" name="Espace réservé d’image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rtlCol="0"/>
          <a:lstStyle/>
          <a:p>
            <a:pPr rtl="0"/>
            <a:r>
              <a:rPr lang="fr-FR" noProof="0" dirty="0"/>
              <a:t>Cliquez sur l'icône pour ajouter une image</a:t>
            </a:r>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rtl="0"/>
            <a:endParaRPr lang="fr-FR" sz="1400" noProof="0" dirty="0"/>
          </a:p>
        </p:txBody>
      </p:sp>
      <p:sp>
        <p:nvSpPr>
          <p:cNvPr id="2" name="Titre 1"/>
          <p:cNvSpPr>
            <a:spLocks noGrp="1"/>
          </p:cNvSpPr>
          <p:nvPr>
            <p:ph type="title"/>
          </p:nvPr>
        </p:nvSpPr>
        <p:spPr>
          <a:xfrm>
            <a:off x="1930399" y="3746500"/>
            <a:ext cx="8331202" cy="1308100"/>
          </a:xfrm>
        </p:spPr>
        <p:txBody>
          <a:bodyPr rtlCol="0" anchor="b" anchorCtr="0">
            <a:noAutofit/>
          </a:bodyPr>
          <a:lstStyle>
            <a:lvl1pPr algn="ctr">
              <a:lnSpc>
                <a:spcPct val="90000"/>
              </a:lnSpc>
              <a:defRPr sz="4800" b="1">
                <a:solidFill>
                  <a:schemeClr val="bg1"/>
                </a:solidFill>
                <a:latin typeface="+mn-lt"/>
              </a:defRPr>
            </a:lvl1pPr>
          </a:lstStyle>
          <a:p>
            <a:pPr rtl="0"/>
            <a:r>
              <a:rPr lang="fr-FR" noProof="0"/>
              <a:t>Modifiez le style du titre</a:t>
            </a:r>
          </a:p>
        </p:txBody>
      </p:sp>
      <p:sp>
        <p:nvSpPr>
          <p:cNvPr id="3" name="Espace réservé du texte 2"/>
          <p:cNvSpPr>
            <a:spLocks noGrp="1"/>
          </p:cNvSpPr>
          <p:nvPr>
            <p:ph type="body" idx="1"/>
          </p:nvPr>
        </p:nvSpPr>
        <p:spPr>
          <a:xfrm>
            <a:off x="1930400" y="5219700"/>
            <a:ext cx="8331201" cy="586740"/>
          </a:xfrm>
        </p:spPr>
        <p:txBody>
          <a:bodyPr lIns="91440" rIns="91440" rtlCol="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Cliquez pour modifier les styles du texte du masque</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a:xfrm>
            <a:off x="1097280" y="286603"/>
            <a:ext cx="10058400" cy="1450757"/>
          </a:xfrm>
        </p:spPr>
        <p:txBody>
          <a:bodyPr rtlCol="0"/>
          <a:lstStyle/>
          <a:p>
            <a:pPr rtl="0"/>
            <a:r>
              <a:rPr lang="fr-FR" noProof="0"/>
              <a:t>Modifiez le style du titre</a:t>
            </a:r>
          </a:p>
        </p:txBody>
      </p:sp>
      <p:sp>
        <p:nvSpPr>
          <p:cNvPr id="3" name="Espace réservé du contenu 2"/>
          <p:cNvSpPr>
            <a:spLocks noGrp="1"/>
          </p:cNvSpPr>
          <p:nvPr>
            <p:ph sz="half" idx="1"/>
          </p:nvPr>
        </p:nvSpPr>
        <p:spPr>
          <a:xfrm>
            <a:off x="1097280" y="2120900"/>
            <a:ext cx="4639736" cy="3748193"/>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p:nvPr>
        </p:nvSpPr>
        <p:spPr>
          <a:xfrm>
            <a:off x="6515944" y="2120900"/>
            <a:ext cx="4639736" cy="3748194"/>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2" name="Espace réservé de la date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r>
              <a:rPr lang="fr-FR" noProof="0" dirty="0"/>
              <a:t>05/03/2024</a:t>
            </a:r>
          </a:p>
        </p:txBody>
      </p:sp>
      <p:sp>
        <p:nvSpPr>
          <p:cNvPr id="9" name="Espace réservé du pied de page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r>
              <a:rPr lang="fr-FR" noProof="0" dirty="0"/>
              <a:t>Copil société POD</a:t>
            </a:r>
          </a:p>
        </p:txBody>
      </p:sp>
      <p:sp>
        <p:nvSpPr>
          <p:cNvPr id="10" name="Espace réservé du numéro de diapositive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re 9"/>
          <p:cNvSpPr>
            <a:spLocks noGrp="1"/>
          </p:cNvSpPr>
          <p:nvPr>
            <p:ph type="title"/>
          </p:nvPr>
        </p:nvSpPr>
        <p:spPr>
          <a:xfrm>
            <a:off x="1097280" y="286603"/>
            <a:ext cx="10058400" cy="1450757"/>
          </a:xfrm>
        </p:spPr>
        <p:txBody>
          <a:bodyPr rtlCol="0"/>
          <a:lstStyle/>
          <a:p>
            <a:pPr rtl="0"/>
            <a:r>
              <a:rPr lang="fr-FR" noProof="0"/>
              <a:t>Modifiez le style du titre</a:t>
            </a:r>
          </a:p>
        </p:txBody>
      </p:sp>
      <p:sp>
        <p:nvSpPr>
          <p:cNvPr id="3" name="Espace réservé du texte 2"/>
          <p:cNvSpPr>
            <a:spLocks noGrp="1"/>
          </p:cNvSpPr>
          <p:nvPr>
            <p:ph type="body" idx="1"/>
          </p:nvPr>
        </p:nvSpPr>
        <p:spPr>
          <a:xfrm>
            <a:off x="1097280" y="2057400"/>
            <a:ext cx="4639736" cy="736282"/>
          </a:xfrm>
        </p:spPr>
        <p:txBody>
          <a:bodyPr lIns="91440" rIns="91440" rtlCol="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1186731" y="2958274"/>
            <a:ext cx="4639736" cy="2910821"/>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p:nvPr>
        </p:nvSpPr>
        <p:spPr>
          <a:xfrm>
            <a:off x="6515944" y="2057400"/>
            <a:ext cx="4639736" cy="736282"/>
          </a:xfrm>
        </p:spPr>
        <p:txBody>
          <a:bodyPr lIns="91440" rIns="91440" rtlCol="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6" name="Espace réservé du contenu 5"/>
          <p:cNvSpPr>
            <a:spLocks noGrp="1"/>
          </p:cNvSpPr>
          <p:nvPr>
            <p:ph sz="quarter" idx="4"/>
          </p:nvPr>
        </p:nvSpPr>
        <p:spPr>
          <a:xfrm>
            <a:off x="6605395" y="2958273"/>
            <a:ext cx="4639736" cy="2910821"/>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2" name="Espace réservé de la date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r>
              <a:rPr lang="fr-FR" noProof="0" dirty="0"/>
              <a:t>05/03/2024</a:t>
            </a:r>
          </a:p>
        </p:txBody>
      </p:sp>
      <p:sp>
        <p:nvSpPr>
          <p:cNvPr id="11" name="Espace réservé du pied de page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r>
              <a:rPr lang="fr-FR" noProof="0" dirty="0"/>
              <a:t>Copil société POD</a:t>
            </a:r>
          </a:p>
        </p:txBody>
      </p:sp>
      <p:sp>
        <p:nvSpPr>
          <p:cNvPr id="12" name="Espace réservé du numéro de diapositive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6" name="Espace réservé de la date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r>
              <a:rPr lang="fr-FR" noProof="0" dirty="0"/>
              <a:t>05/03/2024</a:t>
            </a:r>
          </a:p>
        </p:txBody>
      </p:sp>
      <p:sp>
        <p:nvSpPr>
          <p:cNvPr id="7" name="Espace réservé du pied de page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r>
              <a:rPr lang="fr-FR" noProof="0" dirty="0"/>
              <a:t>Copil société POD</a:t>
            </a:r>
          </a:p>
        </p:txBody>
      </p:sp>
      <p:sp>
        <p:nvSpPr>
          <p:cNvPr id="8" name="Espace réservé du numéro de diapositive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Espace réservé de la date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r>
              <a:rPr lang="fr-FR" noProof="0" dirty="0"/>
              <a:t>05/03/2024</a:t>
            </a:r>
          </a:p>
        </p:txBody>
      </p:sp>
      <p:sp>
        <p:nvSpPr>
          <p:cNvPr id="3" name="Espace réservé du pied de page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fr-FR" noProof="0" dirty="0"/>
              <a:t>Copil société POD</a:t>
            </a:r>
          </a:p>
        </p:txBody>
      </p:sp>
      <p:sp>
        <p:nvSpPr>
          <p:cNvPr id="4" name="Espace réservé du numéro de diapositiv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fr-FR" noProof="0" smtClean="0"/>
              <a:pPr rtl="0"/>
              <a:t>‹N°›</a:t>
            </a:fld>
            <a:endParaRPr lang="fr-FR"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Espace réservé du titre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fr-FR" noProof="0"/>
              <a:t>Cliquez pour modifier le style du titre</a:t>
            </a:r>
          </a:p>
        </p:txBody>
      </p:sp>
      <p:sp>
        <p:nvSpPr>
          <p:cNvPr id="3" name="Espace réservé du texte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r>
              <a:rPr lang="fr-FR" noProof="0" dirty="0"/>
              <a:t>05/03/2024</a:t>
            </a:r>
          </a:p>
        </p:txBody>
      </p:sp>
      <p:sp>
        <p:nvSpPr>
          <p:cNvPr id="5" name="Espace réservé du pied de page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pPr rtl="0"/>
            <a:r>
              <a:rPr lang="fr-FR" noProof="0" dirty="0"/>
              <a:t>Copil société POD</a:t>
            </a:r>
          </a:p>
        </p:txBody>
      </p:sp>
      <p:sp>
        <p:nvSpPr>
          <p:cNvPr id="6" name="Espace réservé du numéro de diapositive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pPr rtl="0"/>
            <a:fld id="{3A98EE3D-8CD1-4C3F-BD1C-C98C9596463C}" type="slidenum">
              <a:rPr lang="fr-FR" noProof="0" smtClean="0"/>
              <a:pPr rtl="0"/>
              <a:t>‹N°›</a:t>
            </a:fld>
            <a:endParaRPr lang="fr-FR" noProof="0" dirty="0"/>
          </a:p>
        </p:txBody>
      </p:sp>
      <p:sp>
        <p:nvSpPr>
          <p:cNvPr id="8" name="Rectangle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hdr="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q55uVPEdPKc"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9.svg"/></Relationships>
</file>

<file path=ppt/slides/_rels/slide2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capture d’écran, léger, personne, main&#10;&#10;Description générée automatiquement">
            <a:extLst>
              <a:ext uri="{FF2B5EF4-FFF2-40B4-BE49-F238E27FC236}">
                <a16:creationId xmlns:a16="http://schemas.microsoft.com/office/drawing/2014/main" id="{45C6E5AC-8814-BAEA-D568-98A156CE11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37998"/>
            <a:ext cx="6311900" cy="3582003"/>
          </a:xfrm>
          <a:prstGeom prst="rect">
            <a:avLst/>
          </a:prstGeom>
          <a:noFill/>
        </p:spPr>
      </p:pic>
      <p:sp>
        <p:nvSpPr>
          <p:cNvPr id="4" name="Titre 2">
            <a:extLst>
              <a:ext uri="{FF2B5EF4-FFF2-40B4-BE49-F238E27FC236}">
                <a16:creationId xmlns:a16="http://schemas.microsoft.com/office/drawing/2014/main" id="{C9340F8E-ECF7-22BF-8ACE-3FCA5B8028EB}"/>
              </a:ext>
              <a:ext uri="{C183D7F6-B498-43B3-948B-1728B52AA6E4}">
                <adec:decorative xmlns:adec="http://schemas.microsoft.com/office/drawing/2017/decorative" val="0"/>
              </a:ext>
            </a:extLst>
          </p:cNvPr>
          <p:cNvSpPr txBox="1">
            <a:spLocks/>
          </p:cNvSpPr>
          <p:nvPr/>
        </p:nvSpPr>
        <p:spPr>
          <a:xfrm>
            <a:off x="6629400" y="1455820"/>
            <a:ext cx="5559828" cy="28851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a:lstStyle>
          <a:p>
            <a:pPr>
              <a:spcAft>
                <a:spcPts val="600"/>
              </a:spcAft>
            </a:pPr>
            <a:r>
              <a:rPr lang="fr-FR" sz="6000" b="1" kern="1200" spc="-50" baseline="0" dirty="0">
                <a:solidFill>
                  <a:schemeClr val="accent2"/>
                </a:solidFill>
                <a:latin typeface="Trebuchet MS" panose="020B0603020202020204" pitchFamily="34" charset="0"/>
              </a:rPr>
              <a:t>PRÉSENTATION FINALE ERP société POD</a:t>
            </a:r>
          </a:p>
        </p:txBody>
      </p:sp>
      <p:sp>
        <p:nvSpPr>
          <p:cNvPr id="5" name="ZoneTexte 4">
            <a:extLst>
              <a:ext uri="{FF2B5EF4-FFF2-40B4-BE49-F238E27FC236}">
                <a16:creationId xmlns:a16="http://schemas.microsoft.com/office/drawing/2014/main" id="{9A2A029E-10E9-F5BB-401E-6393E2039EEF}"/>
              </a:ext>
            </a:extLst>
          </p:cNvPr>
          <p:cNvSpPr txBox="1"/>
          <p:nvPr/>
        </p:nvSpPr>
        <p:spPr>
          <a:xfrm>
            <a:off x="6632170" y="4508499"/>
            <a:ext cx="5559829" cy="1976522"/>
          </a:xfrm>
          <a:prstGeom prst="rect">
            <a:avLst/>
          </a:prstGeom>
        </p:spPr>
        <p:txBody>
          <a:bodyPr vert="horz" lIns="91440" tIns="45720" rIns="91440" bIns="45720" rtlCol="0">
            <a:normAutofit fontScale="62500" lnSpcReduction="20000"/>
          </a:bodyPr>
          <a:lstStyle/>
          <a:p>
            <a:pPr>
              <a:lnSpc>
                <a:spcPct val="90000"/>
              </a:lnSpc>
              <a:spcBef>
                <a:spcPts val="1200"/>
              </a:spcBef>
              <a:spcAft>
                <a:spcPts val="200"/>
              </a:spcAft>
              <a:buClr>
                <a:schemeClr val="accent1"/>
              </a:buClr>
              <a:buSzPct val="100000"/>
            </a:pPr>
            <a:r>
              <a:rPr lang="fr-FR" sz="3200" b="1" kern="1200" cap="all" spc="200" baseline="0" dirty="0">
                <a:solidFill>
                  <a:schemeClr val="tx1">
                    <a:lumMod val="75000"/>
                    <a:lumOff val="25000"/>
                  </a:schemeClr>
                </a:solidFill>
                <a:latin typeface="Trebuchet MS" panose="020B0603020202020204" pitchFamily="34" charset="0"/>
              </a:rPr>
              <a:t>26 MARS 2024</a:t>
            </a:r>
          </a:p>
          <a:p>
            <a:pPr>
              <a:lnSpc>
                <a:spcPct val="90000"/>
              </a:lnSpc>
              <a:spcBef>
                <a:spcPts val="1200"/>
              </a:spcBef>
              <a:spcAft>
                <a:spcPts val="200"/>
              </a:spcAft>
              <a:buClr>
                <a:schemeClr val="accent1"/>
              </a:buClr>
              <a:buSzPct val="100000"/>
            </a:pPr>
            <a:endParaRPr lang="fr-FR" sz="3200" b="1" kern="1200" cap="all" spc="200" baseline="0" dirty="0">
              <a:solidFill>
                <a:schemeClr val="tx1">
                  <a:lumMod val="75000"/>
                  <a:lumOff val="25000"/>
                </a:schemeClr>
              </a:solidFill>
              <a:latin typeface="Trebuchet MS" panose="020B0603020202020204" pitchFamily="34" charset="0"/>
            </a:endParaRPr>
          </a:p>
          <a:p>
            <a:pPr>
              <a:lnSpc>
                <a:spcPct val="90000"/>
              </a:lnSpc>
              <a:spcBef>
                <a:spcPts val="1200"/>
              </a:spcBef>
              <a:spcAft>
                <a:spcPts val="200"/>
              </a:spcAft>
              <a:buClr>
                <a:schemeClr val="accent1"/>
              </a:buClr>
              <a:buSzPct val="100000"/>
            </a:pPr>
            <a:r>
              <a:rPr lang="fr-FR" sz="3200" b="1" kern="1200" cap="all" spc="200" baseline="0" dirty="0">
                <a:solidFill>
                  <a:schemeClr val="tx1">
                    <a:lumMod val="75000"/>
                    <a:lumOff val="25000"/>
                  </a:schemeClr>
                </a:solidFill>
                <a:latin typeface="Trebuchet MS" panose="020B0603020202020204" pitchFamily="34" charset="0"/>
              </a:rPr>
              <a:t>L</a:t>
            </a:r>
            <a:r>
              <a:rPr lang="fr-FR" sz="3200" b="1" kern="1200" spc="200" baseline="0" dirty="0">
                <a:solidFill>
                  <a:schemeClr val="tx1">
                    <a:lumMod val="75000"/>
                    <a:lumOff val="25000"/>
                  </a:schemeClr>
                </a:solidFill>
                <a:latin typeface="Trebuchet MS" panose="020B0603020202020204" pitchFamily="34" charset="0"/>
              </a:rPr>
              <a:t>isa</a:t>
            </a:r>
            <a:r>
              <a:rPr lang="fr-FR" sz="3200" b="1" kern="1200" cap="all" spc="200" baseline="0" dirty="0">
                <a:solidFill>
                  <a:schemeClr val="tx1">
                    <a:lumMod val="75000"/>
                    <a:lumOff val="25000"/>
                  </a:schemeClr>
                </a:solidFill>
                <a:latin typeface="Trebuchet MS" panose="020B0603020202020204" pitchFamily="34" charset="0"/>
              </a:rPr>
              <a:t> PARMENTIER – Chef de projet</a:t>
            </a:r>
          </a:p>
          <a:p>
            <a:pPr>
              <a:lnSpc>
                <a:spcPct val="90000"/>
              </a:lnSpc>
              <a:spcBef>
                <a:spcPts val="1200"/>
              </a:spcBef>
              <a:spcAft>
                <a:spcPts val="200"/>
              </a:spcAft>
              <a:buClr>
                <a:schemeClr val="accent1"/>
              </a:buClr>
              <a:buSzPct val="100000"/>
            </a:pPr>
            <a:r>
              <a:rPr lang="fr-FR" sz="3200" b="1" kern="1200" cap="all" spc="200" baseline="0" dirty="0" err="1">
                <a:solidFill>
                  <a:schemeClr val="tx1">
                    <a:lumMod val="75000"/>
                    <a:lumOff val="25000"/>
                  </a:schemeClr>
                </a:solidFill>
                <a:latin typeface="Trebuchet MS" panose="020B0603020202020204" pitchFamily="34" charset="0"/>
              </a:rPr>
              <a:t>L</a:t>
            </a:r>
            <a:r>
              <a:rPr lang="fr-FR" sz="3200" b="1" kern="1200" spc="200" baseline="0" dirty="0" err="1">
                <a:solidFill>
                  <a:schemeClr val="tx1">
                    <a:lumMod val="75000"/>
                    <a:lumOff val="25000"/>
                  </a:schemeClr>
                </a:solidFill>
                <a:latin typeface="Trebuchet MS" panose="020B0603020202020204" pitchFamily="34" charset="0"/>
              </a:rPr>
              <a:t>aree</a:t>
            </a:r>
            <a:r>
              <a:rPr lang="fr-FR" sz="3200" b="1" kern="1200" cap="all" spc="200" baseline="0" dirty="0">
                <a:solidFill>
                  <a:schemeClr val="tx1">
                    <a:lumMod val="75000"/>
                    <a:lumOff val="25000"/>
                  </a:schemeClr>
                </a:solidFill>
                <a:latin typeface="Trebuchet MS" panose="020B0603020202020204" pitchFamily="34" charset="0"/>
              </a:rPr>
              <a:t> AÏCHATOU – CONSULTANTE 1</a:t>
            </a:r>
          </a:p>
          <a:p>
            <a:pPr>
              <a:lnSpc>
                <a:spcPct val="90000"/>
              </a:lnSpc>
              <a:spcBef>
                <a:spcPts val="1200"/>
              </a:spcBef>
              <a:spcAft>
                <a:spcPts val="200"/>
              </a:spcAft>
              <a:buClr>
                <a:schemeClr val="accent1"/>
              </a:buClr>
              <a:buSzPct val="100000"/>
            </a:pPr>
            <a:r>
              <a:rPr lang="fr-FR" sz="3200" b="1" kern="1200" cap="all" spc="200" baseline="0" dirty="0">
                <a:solidFill>
                  <a:schemeClr val="tx1">
                    <a:lumMod val="75000"/>
                    <a:lumOff val="25000"/>
                  </a:schemeClr>
                </a:solidFill>
                <a:latin typeface="Trebuchet MS" panose="020B0603020202020204" pitchFamily="34" charset="0"/>
              </a:rPr>
              <a:t>F</a:t>
            </a:r>
            <a:r>
              <a:rPr lang="fr-FR" sz="3200" b="1" kern="1200" spc="200" baseline="0" dirty="0">
                <a:solidFill>
                  <a:schemeClr val="tx1">
                    <a:lumMod val="75000"/>
                    <a:lumOff val="25000"/>
                  </a:schemeClr>
                </a:solidFill>
                <a:latin typeface="Trebuchet MS" panose="020B0603020202020204" pitchFamily="34" charset="0"/>
              </a:rPr>
              <a:t>lorian</a:t>
            </a:r>
            <a:r>
              <a:rPr lang="fr-FR" sz="3200" b="1" kern="1200" cap="all" spc="200" baseline="0" dirty="0">
                <a:solidFill>
                  <a:schemeClr val="tx1">
                    <a:lumMod val="75000"/>
                    <a:lumOff val="25000"/>
                  </a:schemeClr>
                </a:solidFill>
                <a:latin typeface="Trebuchet MS" panose="020B0603020202020204" pitchFamily="34" charset="0"/>
              </a:rPr>
              <a:t> RIGOGNE – CONSULTANT 2</a:t>
            </a:r>
          </a:p>
          <a:p>
            <a:pPr>
              <a:lnSpc>
                <a:spcPct val="90000"/>
              </a:lnSpc>
              <a:spcBef>
                <a:spcPts val="1200"/>
              </a:spcBef>
              <a:spcAft>
                <a:spcPts val="200"/>
              </a:spcAft>
              <a:buClr>
                <a:schemeClr val="accent1"/>
              </a:buClr>
              <a:buSzPct val="100000"/>
            </a:pPr>
            <a:endParaRPr lang="fr-FR" sz="800" b="1" kern="1200" cap="all" spc="200" baseline="0" dirty="0">
              <a:solidFill>
                <a:schemeClr val="tx1">
                  <a:lumMod val="75000"/>
                  <a:lumOff val="25000"/>
                </a:schemeClr>
              </a:solidFill>
              <a:latin typeface="Trebuchet MS" panose="020B0603020202020204" pitchFamily="34" charset="0"/>
            </a:endParaRPr>
          </a:p>
        </p:txBody>
      </p:sp>
      <p:pic>
        <p:nvPicPr>
          <p:cNvPr id="6" name="Image 5">
            <a:extLst>
              <a:ext uri="{FF2B5EF4-FFF2-40B4-BE49-F238E27FC236}">
                <a16:creationId xmlns:a16="http://schemas.microsoft.com/office/drawing/2014/main" id="{E09B8C74-851A-A27E-2FC8-ED75CF8F3E49}"/>
              </a:ext>
            </a:extLst>
          </p:cNvPr>
          <p:cNvPicPr>
            <a:picLocks noChangeAspect="1"/>
          </p:cNvPicPr>
          <p:nvPr/>
        </p:nvPicPr>
        <p:blipFill>
          <a:blip r:embed="rId3"/>
          <a:stretch>
            <a:fillRect/>
          </a:stretch>
        </p:blipFill>
        <p:spPr>
          <a:xfrm>
            <a:off x="159131" y="61216"/>
            <a:ext cx="993394" cy="1429936"/>
          </a:xfrm>
          <a:prstGeom prst="rect">
            <a:avLst/>
          </a:prstGeom>
        </p:spPr>
      </p:pic>
      <p:sp>
        <p:nvSpPr>
          <p:cNvPr id="7" name="ZoneTexte 6">
            <a:extLst>
              <a:ext uri="{FF2B5EF4-FFF2-40B4-BE49-F238E27FC236}">
                <a16:creationId xmlns:a16="http://schemas.microsoft.com/office/drawing/2014/main" id="{0AD013C2-8F28-DDA3-CA0A-6EAFDC7FDB6C}"/>
              </a:ext>
            </a:extLst>
          </p:cNvPr>
          <p:cNvSpPr txBox="1"/>
          <p:nvPr/>
        </p:nvSpPr>
        <p:spPr>
          <a:xfrm>
            <a:off x="466727" y="5496760"/>
            <a:ext cx="5559829" cy="707886"/>
          </a:xfrm>
          <a:prstGeom prst="rect">
            <a:avLst/>
          </a:prstGeom>
          <a:noFill/>
        </p:spPr>
        <p:txBody>
          <a:bodyPr wrap="square" rtlCol="0">
            <a:spAutoFit/>
          </a:bodyPr>
          <a:lstStyle/>
          <a:p>
            <a:r>
              <a:rPr lang="fr-FR" sz="2000" b="1" cap="all" spc="200">
                <a:solidFill>
                  <a:schemeClr val="tx1">
                    <a:lumMod val="75000"/>
                    <a:lumOff val="25000"/>
                  </a:schemeClr>
                </a:solidFill>
                <a:latin typeface="Trebuchet MS" panose="020B0603020202020204" pitchFamily="34" charset="0"/>
              </a:rPr>
              <a:t>Cours de gestion de projet</a:t>
            </a:r>
            <a:br>
              <a:rPr lang="fr-FR" sz="2000" b="1" cap="all" spc="200">
                <a:solidFill>
                  <a:schemeClr val="tx1">
                    <a:lumMod val="75000"/>
                    <a:lumOff val="25000"/>
                  </a:schemeClr>
                </a:solidFill>
                <a:latin typeface="Trebuchet MS" panose="020B0603020202020204" pitchFamily="34" charset="0"/>
              </a:rPr>
            </a:br>
            <a:r>
              <a:rPr lang="fr-FR" sz="2000" b="1" cap="all" spc="200">
                <a:solidFill>
                  <a:schemeClr val="tx1">
                    <a:lumMod val="75000"/>
                    <a:lumOff val="25000"/>
                  </a:schemeClr>
                </a:solidFill>
                <a:latin typeface="Trebuchet MS" panose="020B0603020202020204" pitchFamily="34" charset="0"/>
              </a:rPr>
              <a:t>Intervenant : Patrick SZYCHTER</a:t>
            </a:r>
          </a:p>
        </p:txBody>
      </p:sp>
      <p:sp>
        <p:nvSpPr>
          <p:cNvPr id="2" name="Espace réservé du numéro de diapositive 1">
            <a:extLst>
              <a:ext uri="{FF2B5EF4-FFF2-40B4-BE49-F238E27FC236}">
                <a16:creationId xmlns:a16="http://schemas.microsoft.com/office/drawing/2014/main" id="{170FE072-8CC0-29D3-DB1A-7C1468EE962F}"/>
              </a:ext>
            </a:extLst>
          </p:cNvPr>
          <p:cNvSpPr>
            <a:spLocks noGrp="1"/>
          </p:cNvSpPr>
          <p:nvPr>
            <p:ph type="sldNum" sz="quarter" idx="12"/>
          </p:nvPr>
        </p:nvSpPr>
        <p:spPr>
          <a:xfrm>
            <a:off x="11832850" y="6446838"/>
            <a:ext cx="359150" cy="365125"/>
          </a:xfrm>
        </p:spPr>
        <p:txBody>
          <a:bodyPr/>
          <a:lstStyle/>
          <a:p>
            <a:pPr rtl="0"/>
            <a:fld id="{3A98EE3D-8CD1-4C3F-BD1C-C98C9596463C}" type="slidenum">
              <a:rPr lang="fr-FR" sz="1200" noProof="0" smtClean="0">
                <a:latin typeface="Trebuchet MS" panose="020B0603020202020204" pitchFamily="34" charset="0"/>
              </a:rPr>
              <a:t>1</a:t>
            </a:fld>
            <a:endParaRPr lang="fr-FR" sz="1200" noProof="0">
              <a:latin typeface="Trebuchet MS" panose="020B0603020202020204" pitchFamily="34" charset="0"/>
            </a:endParaRPr>
          </a:p>
        </p:txBody>
      </p:sp>
    </p:spTree>
    <p:extLst>
      <p:ext uri="{BB962C8B-B14F-4D97-AF65-F5344CB8AC3E}">
        <p14:creationId xmlns:p14="http://schemas.microsoft.com/office/powerpoint/2010/main" val="1149182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fr-FR" sz="4000" dirty="0">
                <a:latin typeface="Trebuchet MS" panose="020B0603020202020204" pitchFamily="34" charset="0"/>
              </a:rPr>
              <a:t>Les livrables / Cartographie applicative avec offre Saas</a:t>
            </a:r>
          </a:p>
        </p:txBody>
      </p:sp>
      <p:sp>
        <p:nvSpPr>
          <p:cNvPr id="2" name="Espace réservé du numéro de diapositive 1">
            <a:extLst>
              <a:ext uri="{FF2B5EF4-FFF2-40B4-BE49-F238E27FC236}">
                <a16:creationId xmlns:a16="http://schemas.microsoft.com/office/drawing/2014/main" id="{9F44B259-6409-86EC-8F77-2DF56F2E3BB2}"/>
              </a:ext>
            </a:extLst>
          </p:cNvPr>
          <p:cNvSpPr>
            <a:spLocks noGrp="1"/>
          </p:cNvSpPr>
          <p:nvPr>
            <p:ph type="sldNum" sz="quarter" idx="12"/>
          </p:nvPr>
        </p:nvSpPr>
        <p:spPr>
          <a:xfrm>
            <a:off x="11898951" y="6446838"/>
            <a:ext cx="293049" cy="365125"/>
          </a:xfrm>
        </p:spPr>
        <p:txBody>
          <a:bodyPr/>
          <a:lstStyle/>
          <a:p>
            <a:pPr rtl="0"/>
            <a:fld id="{3A98EE3D-8CD1-4C3F-BD1C-C98C9596463C}" type="slidenum">
              <a:rPr lang="fr-FR" sz="1200" noProof="0" smtClean="0">
                <a:latin typeface="Trebuchet MS" panose="020B0603020202020204" pitchFamily="34" charset="0"/>
              </a:rPr>
              <a:t>10</a:t>
            </a:fld>
            <a:endParaRPr lang="fr-FR" sz="1200" noProof="0">
              <a:latin typeface="Trebuchet MS" panose="020B0603020202020204" pitchFamily="34" charset="0"/>
            </a:endParaRPr>
          </a:p>
        </p:txBody>
      </p:sp>
      <p:sp>
        <p:nvSpPr>
          <p:cNvPr id="17" name="Espace réservé de la date 16">
            <a:extLst>
              <a:ext uri="{FF2B5EF4-FFF2-40B4-BE49-F238E27FC236}">
                <a16:creationId xmlns:a16="http://schemas.microsoft.com/office/drawing/2014/main" id="{D9022203-9ABD-DD13-DD22-2BA0A54856E3}"/>
              </a:ext>
            </a:extLst>
          </p:cNvPr>
          <p:cNvSpPr>
            <a:spLocks noGrp="1"/>
          </p:cNvSpPr>
          <p:nvPr>
            <p:ph type="dt" sz="half" idx="10"/>
          </p:nvPr>
        </p:nvSpPr>
        <p:spPr>
          <a:xfrm>
            <a:off x="0" y="6446838"/>
            <a:ext cx="1090669" cy="365125"/>
          </a:xfrm>
        </p:spPr>
        <p:txBody>
          <a:bodyPr/>
          <a:lstStyle/>
          <a:p>
            <a:pPr rtl="0"/>
            <a:r>
              <a:rPr lang="fr-FR" sz="1200" noProof="0">
                <a:latin typeface="Trebuchet MS" panose="020B0603020202020204" pitchFamily="34" charset="0"/>
              </a:rPr>
              <a:t>26/03/2024</a:t>
            </a:r>
          </a:p>
        </p:txBody>
      </p:sp>
      <p:sp>
        <p:nvSpPr>
          <p:cNvPr id="3" name="Espace réservé du pied de page 8">
            <a:extLst>
              <a:ext uri="{FF2B5EF4-FFF2-40B4-BE49-F238E27FC236}">
                <a16:creationId xmlns:a16="http://schemas.microsoft.com/office/drawing/2014/main" id="{C7BCEF06-591D-26E1-686D-C1AA27D83D6D}"/>
              </a:ext>
            </a:extLst>
          </p:cNvPr>
          <p:cNvSpPr>
            <a:spLocks noGrp="1"/>
          </p:cNvSpPr>
          <p:nvPr>
            <p:ph type="ftr" sz="quarter" idx="11"/>
          </p:nvPr>
        </p:nvSpPr>
        <p:spPr>
          <a:xfrm>
            <a:off x="4759486" y="6446838"/>
            <a:ext cx="2673028" cy="365125"/>
          </a:xfrm>
        </p:spPr>
        <p:txBody>
          <a:bodyPr/>
          <a:lstStyle/>
          <a:p>
            <a:pPr rtl="0"/>
            <a:r>
              <a:rPr lang="fr-FR" sz="1200">
                <a:latin typeface="Trebuchet MS" panose="020B0603020202020204" pitchFamily="34" charset="0"/>
              </a:rPr>
              <a:t>Présentation finale société </a:t>
            </a:r>
            <a:r>
              <a:rPr lang="fr-FR" sz="1200" noProof="0">
                <a:latin typeface="Trebuchet MS" panose="020B0603020202020204" pitchFamily="34" charset="0"/>
              </a:rPr>
              <a:t>POD</a:t>
            </a:r>
          </a:p>
        </p:txBody>
      </p:sp>
      <p:pic>
        <p:nvPicPr>
          <p:cNvPr id="7" name="Image 6" descr="Une image contenant texte, capture d’écran, ligne, diagramme&#10;&#10;Description générée automatiquement">
            <a:extLst>
              <a:ext uri="{FF2B5EF4-FFF2-40B4-BE49-F238E27FC236}">
                <a16:creationId xmlns:a16="http://schemas.microsoft.com/office/drawing/2014/main" id="{A75BFB96-CCAD-9973-C24D-67EB78EC5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52488"/>
            <a:ext cx="12192000" cy="5259475"/>
          </a:xfrm>
          <a:prstGeom prst="rect">
            <a:avLst/>
          </a:prstGeom>
        </p:spPr>
      </p:pic>
    </p:spTree>
    <p:extLst>
      <p:ext uri="{BB962C8B-B14F-4D97-AF65-F5344CB8AC3E}">
        <p14:creationId xmlns:p14="http://schemas.microsoft.com/office/powerpoint/2010/main" val="3267599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fr-FR" sz="4000" dirty="0">
                <a:latin typeface="Trebuchet MS" panose="020B0603020202020204" pitchFamily="34" charset="0"/>
              </a:rPr>
              <a:t>Les livrables / conduite du changement</a:t>
            </a:r>
          </a:p>
        </p:txBody>
      </p:sp>
      <p:sp>
        <p:nvSpPr>
          <p:cNvPr id="2" name="Espace réservé du numéro de diapositive 1">
            <a:extLst>
              <a:ext uri="{FF2B5EF4-FFF2-40B4-BE49-F238E27FC236}">
                <a16:creationId xmlns:a16="http://schemas.microsoft.com/office/drawing/2014/main" id="{9F44B259-6409-86EC-8F77-2DF56F2E3BB2}"/>
              </a:ext>
            </a:extLst>
          </p:cNvPr>
          <p:cNvSpPr>
            <a:spLocks noGrp="1"/>
          </p:cNvSpPr>
          <p:nvPr>
            <p:ph type="sldNum" sz="quarter" idx="12"/>
          </p:nvPr>
        </p:nvSpPr>
        <p:spPr>
          <a:xfrm>
            <a:off x="11774311" y="6446838"/>
            <a:ext cx="417689" cy="365125"/>
          </a:xfrm>
        </p:spPr>
        <p:txBody>
          <a:bodyPr/>
          <a:lstStyle/>
          <a:p>
            <a:pPr rtl="0"/>
            <a:fld id="{3A98EE3D-8CD1-4C3F-BD1C-C98C9596463C}" type="slidenum">
              <a:rPr lang="fr-FR" sz="1200" noProof="0" smtClean="0">
                <a:latin typeface="Trebuchet MS" panose="020B0603020202020204" pitchFamily="34" charset="0"/>
              </a:rPr>
              <a:t>11</a:t>
            </a:fld>
            <a:endParaRPr lang="fr-FR" sz="1200" noProof="0">
              <a:latin typeface="Trebuchet MS" panose="020B0603020202020204" pitchFamily="34" charset="0"/>
            </a:endParaRPr>
          </a:p>
        </p:txBody>
      </p:sp>
      <p:sp>
        <p:nvSpPr>
          <p:cNvPr id="17" name="Espace réservé de la date 16">
            <a:extLst>
              <a:ext uri="{FF2B5EF4-FFF2-40B4-BE49-F238E27FC236}">
                <a16:creationId xmlns:a16="http://schemas.microsoft.com/office/drawing/2014/main" id="{D9022203-9ABD-DD13-DD22-2BA0A54856E3}"/>
              </a:ext>
            </a:extLst>
          </p:cNvPr>
          <p:cNvSpPr>
            <a:spLocks noGrp="1"/>
          </p:cNvSpPr>
          <p:nvPr>
            <p:ph type="dt" sz="half" idx="10"/>
          </p:nvPr>
        </p:nvSpPr>
        <p:spPr>
          <a:xfrm>
            <a:off x="0" y="6446838"/>
            <a:ext cx="1090669" cy="365125"/>
          </a:xfrm>
        </p:spPr>
        <p:txBody>
          <a:bodyPr/>
          <a:lstStyle/>
          <a:p>
            <a:pPr rtl="0"/>
            <a:r>
              <a:rPr lang="fr-FR" sz="1200" noProof="0">
                <a:latin typeface="Trebuchet MS" panose="020B0603020202020204" pitchFamily="34" charset="0"/>
              </a:rPr>
              <a:t>26/03/2024</a:t>
            </a:r>
          </a:p>
        </p:txBody>
      </p:sp>
      <p:sp>
        <p:nvSpPr>
          <p:cNvPr id="3" name="Espace réservé du pied de page 8">
            <a:extLst>
              <a:ext uri="{FF2B5EF4-FFF2-40B4-BE49-F238E27FC236}">
                <a16:creationId xmlns:a16="http://schemas.microsoft.com/office/drawing/2014/main" id="{C7BCEF06-591D-26E1-686D-C1AA27D83D6D}"/>
              </a:ext>
            </a:extLst>
          </p:cNvPr>
          <p:cNvSpPr>
            <a:spLocks noGrp="1"/>
          </p:cNvSpPr>
          <p:nvPr>
            <p:ph type="ftr" sz="quarter" idx="11"/>
          </p:nvPr>
        </p:nvSpPr>
        <p:spPr>
          <a:xfrm>
            <a:off x="4759486" y="6446838"/>
            <a:ext cx="2673028" cy="365125"/>
          </a:xfrm>
        </p:spPr>
        <p:txBody>
          <a:bodyPr/>
          <a:lstStyle/>
          <a:p>
            <a:pPr rtl="0"/>
            <a:r>
              <a:rPr lang="fr-FR" sz="1200">
                <a:latin typeface="Trebuchet MS" panose="020B0603020202020204" pitchFamily="34" charset="0"/>
              </a:rPr>
              <a:t>Présentation finale société </a:t>
            </a:r>
            <a:r>
              <a:rPr lang="fr-FR" sz="1200" noProof="0">
                <a:latin typeface="Trebuchet MS" panose="020B0603020202020204" pitchFamily="34" charset="0"/>
              </a:rPr>
              <a:t>POD</a:t>
            </a:r>
          </a:p>
        </p:txBody>
      </p:sp>
      <p:pic>
        <p:nvPicPr>
          <p:cNvPr id="11" name="Image 10" descr="Une image contenant texte, capture d’écran, nombre, Police&#10;&#10;Description générée automatiquement">
            <a:extLst>
              <a:ext uri="{FF2B5EF4-FFF2-40B4-BE49-F238E27FC236}">
                <a16:creationId xmlns:a16="http://schemas.microsoft.com/office/drawing/2014/main" id="{A9F0CBD5-3120-891D-0454-B79BA159C0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5720" y="1706833"/>
            <a:ext cx="7140559" cy="4770533"/>
          </a:xfrm>
          <a:prstGeom prst="rect">
            <a:avLst/>
          </a:prstGeom>
        </p:spPr>
      </p:pic>
    </p:spTree>
    <p:extLst>
      <p:ext uri="{BB962C8B-B14F-4D97-AF65-F5344CB8AC3E}">
        <p14:creationId xmlns:p14="http://schemas.microsoft.com/office/powerpoint/2010/main" val="287340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fr-FR" sz="4000" dirty="0">
                <a:latin typeface="Trebuchet MS" panose="020B0603020202020204" pitchFamily="34" charset="0"/>
              </a:rPr>
              <a:t>Les livrables / planning</a:t>
            </a:r>
          </a:p>
        </p:txBody>
      </p:sp>
      <p:sp>
        <p:nvSpPr>
          <p:cNvPr id="2" name="Espace réservé du numéro de diapositive 1">
            <a:extLst>
              <a:ext uri="{FF2B5EF4-FFF2-40B4-BE49-F238E27FC236}">
                <a16:creationId xmlns:a16="http://schemas.microsoft.com/office/drawing/2014/main" id="{9F44B259-6409-86EC-8F77-2DF56F2E3BB2}"/>
              </a:ext>
            </a:extLst>
          </p:cNvPr>
          <p:cNvSpPr>
            <a:spLocks noGrp="1"/>
          </p:cNvSpPr>
          <p:nvPr>
            <p:ph type="sldNum" sz="quarter" idx="12"/>
          </p:nvPr>
        </p:nvSpPr>
        <p:spPr>
          <a:xfrm>
            <a:off x="11796889" y="6446838"/>
            <a:ext cx="395111" cy="365125"/>
          </a:xfrm>
        </p:spPr>
        <p:txBody>
          <a:bodyPr/>
          <a:lstStyle/>
          <a:p>
            <a:pPr rtl="0"/>
            <a:fld id="{3A98EE3D-8CD1-4C3F-BD1C-C98C9596463C}" type="slidenum">
              <a:rPr lang="fr-FR" sz="1200" noProof="0" smtClean="0">
                <a:latin typeface="Trebuchet MS" panose="020B0603020202020204" pitchFamily="34" charset="0"/>
              </a:rPr>
              <a:t>12</a:t>
            </a:fld>
            <a:endParaRPr lang="fr-FR" sz="1200" noProof="0">
              <a:latin typeface="Trebuchet MS" panose="020B0603020202020204" pitchFamily="34" charset="0"/>
            </a:endParaRPr>
          </a:p>
        </p:txBody>
      </p:sp>
      <p:sp>
        <p:nvSpPr>
          <p:cNvPr id="17" name="Espace réservé de la date 16">
            <a:extLst>
              <a:ext uri="{FF2B5EF4-FFF2-40B4-BE49-F238E27FC236}">
                <a16:creationId xmlns:a16="http://schemas.microsoft.com/office/drawing/2014/main" id="{D9022203-9ABD-DD13-DD22-2BA0A54856E3}"/>
              </a:ext>
            </a:extLst>
          </p:cNvPr>
          <p:cNvSpPr>
            <a:spLocks noGrp="1"/>
          </p:cNvSpPr>
          <p:nvPr>
            <p:ph type="dt" sz="half" idx="10"/>
          </p:nvPr>
        </p:nvSpPr>
        <p:spPr>
          <a:xfrm>
            <a:off x="0" y="6446838"/>
            <a:ext cx="1090669" cy="365125"/>
          </a:xfrm>
        </p:spPr>
        <p:txBody>
          <a:bodyPr/>
          <a:lstStyle/>
          <a:p>
            <a:pPr rtl="0"/>
            <a:r>
              <a:rPr lang="fr-FR" sz="1200" noProof="0">
                <a:latin typeface="Trebuchet MS" panose="020B0603020202020204" pitchFamily="34" charset="0"/>
              </a:rPr>
              <a:t>26/03/2024</a:t>
            </a:r>
          </a:p>
        </p:txBody>
      </p:sp>
      <p:sp>
        <p:nvSpPr>
          <p:cNvPr id="3" name="Espace réservé du pied de page 8">
            <a:extLst>
              <a:ext uri="{FF2B5EF4-FFF2-40B4-BE49-F238E27FC236}">
                <a16:creationId xmlns:a16="http://schemas.microsoft.com/office/drawing/2014/main" id="{C7BCEF06-591D-26E1-686D-C1AA27D83D6D}"/>
              </a:ext>
            </a:extLst>
          </p:cNvPr>
          <p:cNvSpPr>
            <a:spLocks noGrp="1"/>
          </p:cNvSpPr>
          <p:nvPr>
            <p:ph type="ftr" sz="quarter" idx="11"/>
          </p:nvPr>
        </p:nvSpPr>
        <p:spPr>
          <a:xfrm>
            <a:off x="4759486" y="6446838"/>
            <a:ext cx="2673028" cy="365125"/>
          </a:xfrm>
        </p:spPr>
        <p:txBody>
          <a:bodyPr/>
          <a:lstStyle/>
          <a:p>
            <a:pPr rtl="0"/>
            <a:r>
              <a:rPr lang="fr-FR" sz="1200">
                <a:latin typeface="Trebuchet MS" panose="020B0603020202020204" pitchFamily="34" charset="0"/>
              </a:rPr>
              <a:t>Présentation finale société </a:t>
            </a:r>
            <a:r>
              <a:rPr lang="fr-FR" sz="1200" noProof="0">
                <a:latin typeface="Trebuchet MS" panose="020B0603020202020204" pitchFamily="34" charset="0"/>
              </a:rPr>
              <a:t>POD</a:t>
            </a:r>
          </a:p>
        </p:txBody>
      </p:sp>
      <p:pic>
        <p:nvPicPr>
          <p:cNvPr id="8" name="Image 7" descr="Une image contenant texte, capture d’écran, ligne, nombre&#10;&#10;Description générée automatiquement">
            <a:extLst>
              <a:ext uri="{FF2B5EF4-FFF2-40B4-BE49-F238E27FC236}">
                <a16:creationId xmlns:a16="http://schemas.microsoft.com/office/drawing/2014/main" id="{FE613ACA-81F9-190F-5ACD-1A329D5457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96051"/>
            <a:ext cx="12192000" cy="3369009"/>
          </a:xfrm>
          <a:prstGeom prst="rect">
            <a:avLst/>
          </a:prstGeom>
        </p:spPr>
      </p:pic>
    </p:spTree>
    <p:extLst>
      <p:ext uri="{BB962C8B-B14F-4D97-AF65-F5344CB8AC3E}">
        <p14:creationId xmlns:p14="http://schemas.microsoft.com/office/powerpoint/2010/main" val="177620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fr-FR" sz="4000" dirty="0">
                <a:latin typeface="Trebuchet MS" panose="020B0603020202020204" pitchFamily="34" charset="0"/>
              </a:rPr>
              <a:t>Les livrables / planning mise en place</a:t>
            </a:r>
          </a:p>
        </p:txBody>
      </p:sp>
      <p:sp>
        <p:nvSpPr>
          <p:cNvPr id="2" name="Espace réservé du numéro de diapositive 1">
            <a:extLst>
              <a:ext uri="{FF2B5EF4-FFF2-40B4-BE49-F238E27FC236}">
                <a16:creationId xmlns:a16="http://schemas.microsoft.com/office/drawing/2014/main" id="{9F44B259-6409-86EC-8F77-2DF56F2E3BB2}"/>
              </a:ext>
            </a:extLst>
          </p:cNvPr>
          <p:cNvSpPr>
            <a:spLocks noGrp="1"/>
          </p:cNvSpPr>
          <p:nvPr>
            <p:ph type="sldNum" sz="quarter" idx="12"/>
          </p:nvPr>
        </p:nvSpPr>
        <p:spPr>
          <a:xfrm>
            <a:off x="11796889" y="6446838"/>
            <a:ext cx="395111" cy="365125"/>
          </a:xfrm>
        </p:spPr>
        <p:txBody>
          <a:bodyPr/>
          <a:lstStyle/>
          <a:p>
            <a:pPr rtl="0"/>
            <a:fld id="{3A98EE3D-8CD1-4C3F-BD1C-C98C9596463C}" type="slidenum">
              <a:rPr lang="fr-FR" sz="1200" noProof="0" smtClean="0">
                <a:latin typeface="Trebuchet MS" panose="020B0603020202020204" pitchFamily="34" charset="0"/>
              </a:rPr>
              <a:t>13</a:t>
            </a:fld>
            <a:endParaRPr lang="fr-FR" sz="1200" noProof="0">
              <a:latin typeface="Trebuchet MS" panose="020B0603020202020204" pitchFamily="34" charset="0"/>
            </a:endParaRPr>
          </a:p>
        </p:txBody>
      </p:sp>
      <p:sp>
        <p:nvSpPr>
          <p:cNvPr id="17" name="Espace réservé de la date 16">
            <a:extLst>
              <a:ext uri="{FF2B5EF4-FFF2-40B4-BE49-F238E27FC236}">
                <a16:creationId xmlns:a16="http://schemas.microsoft.com/office/drawing/2014/main" id="{D9022203-9ABD-DD13-DD22-2BA0A54856E3}"/>
              </a:ext>
            </a:extLst>
          </p:cNvPr>
          <p:cNvSpPr>
            <a:spLocks noGrp="1"/>
          </p:cNvSpPr>
          <p:nvPr>
            <p:ph type="dt" sz="half" idx="10"/>
          </p:nvPr>
        </p:nvSpPr>
        <p:spPr>
          <a:xfrm>
            <a:off x="0" y="6446838"/>
            <a:ext cx="1090669" cy="365125"/>
          </a:xfrm>
        </p:spPr>
        <p:txBody>
          <a:bodyPr/>
          <a:lstStyle/>
          <a:p>
            <a:pPr rtl="0"/>
            <a:r>
              <a:rPr lang="fr-FR" sz="1200" noProof="0">
                <a:latin typeface="Trebuchet MS" panose="020B0603020202020204" pitchFamily="34" charset="0"/>
              </a:rPr>
              <a:t>26/03/2024</a:t>
            </a:r>
          </a:p>
        </p:txBody>
      </p:sp>
      <p:sp>
        <p:nvSpPr>
          <p:cNvPr id="3" name="Espace réservé du pied de page 8">
            <a:extLst>
              <a:ext uri="{FF2B5EF4-FFF2-40B4-BE49-F238E27FC236}">
                <a16:creationId xmlns:a16="http://schemas.microsoft.com/office/drawing/2014/main" id="{C7BCEF06-591D-26E1-686D-C1AA27D83D6D}"/>
              </a:ext>
            </a:extLst>
          </p:cNvPr>
          <p:cNvSpPr>
            <a:spLocks noGrp="1"/>
          </p:cNvSpPr>
          <p:nvPr>
            <p:ph type="ftr" sz="quarter" idx="11"/>
          </p:nvPr>
        </p:nvSpPr>
        <p:spPr>
          <a:xfrm>
            <a:off x="4759486" y="6446838"/>
            <a:ext cx="2673028" cy="365125"/>
          </a:xfrm>
        </p:spPr>
        <p:txBody>
          <a:bodyPr/>
          <a:lstStyle/>
          <a:p>
            <a:pPr rtl="0"/>
            <a:r>
              <a:rPr lang="fr-FR" sz="1200">
                <a:latin typeface="Trebuchet MS" panose="020B0603020202020204" pitchFamily="34" charset="0"/>
              </a:rPr>
              <a:t>Présentation finale société </a:t>
            </a:r>
            <a:r>
              <a:rPr lang="fr-FR" sz="1200" noProof="0">
                <a:latin typeface="Trebuchet MS" panose="020B0603020202020204" pitchFamily="34" charset="0"/>
              </a:rPr>
              <a:t>POD</a:t>
            </a:r>
          </a:p>
        </p:txBody>
      </p:sp>
      <p:pic>
        <p:nvPicPr>
          <p:cNvPr id="9" name="Image 8" descr="Une image contenant texte, capture d’écran, nombre, ligne&#10;&#10;Description générée automatiquement">
            <a:extLst>
              <a:ext uri="{FF2B5EF4-FFF2-40B4-BE49-F238E27FC236}">
                <a16:creationId xmlns:a16="http://schemas.microsoft.com/office/drawing/2014/main" id="{20DC8570-3387-8E06-7B76-BAB8CFD9FA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3333" y="1813169"/>
            <a:ext cx="8805334" cy="4671656"/>
          </a:xfrm>
          <a:prstGeom prst="rect">
            <a:avLst/>
          </a:prstGeom>
        </p:spPr>
      </p:pic>
    </p:spTree>
    <p:extLst>
      <p:ext uri="{BB962C8B-B14F-4D97-AF65-F5344CB8AC3E}">
        <p14:creationId xmlns:p14="http://schemas.microsoft.com/office/powerpoint/2010/main" val="124236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fr-FR" sz="4000" dirty="0">
                <a:latin typeface="Trebuchet MS" panose="020B0603020202020204" pitchFamily="34" charset="0"/>
              </a:rPr>
              <a:t>Les livrables / planning déploiement</a:t>
            </a:r>
          </a:p>
        </p:txBody>
      </p:sp>
      <p:sp>
        <p:nvSpPr>
          <p:cNvPr id="2" name="Espace réservé du numéro de diapositive 1">
            <a:extLst>
              <a:ext uri="{FF2B5EF4-FFF2-40B4-BE49-F238E27FC236}">
                <a16:creationId xmlns:a16="http://schemas.microsoft.com/office/drawing/2014/main" id="{9F44B259-6409-86EC-8F77-2DF56F2E3BB2}"/>
              </a:ext>
            </a:extLst>
          </p:cNvPr>
          <p:cNvSpPr>
            <a:spLocks noGrp="1"/>
          </p:cNvSpPr>
          <p:nvPr>
            <p:ph type="sldNum" sz="quarter" idx="12"/>
          </p:nvPr>
        </p:nvSpPr>
        <p:spPr>
          <a:xfrm>
            <a:off x="11796889" y="6446838"/>
            <a:ext cx="395111" cy="365125"/>
          </a:xfrm>
        </p:spPr>
        <p:txBody>
          <a:bodyPr/>
          <a:lstStyle/>
          <a:p>
            <a:pPr rtl="0"/>
            <a:fld id="{3A98EE3D-8CD1-4C3F-BD1C-C98C9596463C}" type="slidenum">
              <a:rPr lang="fr-FR" sz="1200" noProof="0" smtClean="0">
                <a:latin typeface="Trebuchet MS" panose="020B0603020202020204" pitchFamily="34" charset="0"/>
              </a:rPr>
              <a:t>14</a:t>
            </a:fld>
            <a:endParaRPr lang="fr-FR" sz="1200" noProof="0">
              <a:latin typeface="Trebuchet MS" panose="020B0603020202020204" pitchFamily="34" charset="0"/>
            </a:endParaRPr>
          </a:p>
        </p:txBody>
      </p:sp>
      <p:sp>
        <p:nvSpPr>
          <p:cNvPr id="17" name="Espace réservé de la date 16">
            <a:extLst>
              <a:ext uri="{FF2B5EF4-FFF2-40B4-BE49-F238E27FC236}">
                <a16:creationId xmlns:a16="http://schemas.microsoft.com/office/drawing/2014/main" id="{D9022203-9ABD-DD13-DD22-2BA0A54856E3}"/>
              </a:ext>
            </a:extLst>
          </p:cNvPr>
          <p:cNvSpPr>
            <a:spLocks noGrp="1"/>
          </p:cNvSpPr>
          <p:nvPr>
            <p:ph type="dt" sz="half" idx="10"/>
          </p:nvPr>
        </p:nvSpPr>
        <p:spPr>
          <a:xfrm>
            <a:off x="0" y="6446838"/>
            <a:ext cx="1090669" cy="365125"/>
          </a:xfrm>
        </p:spPr>
        <p:txBody>
          <a:bodyPr/>
          <a:lstStyle/>
          <a:p>
            <a:pPr rtl="0"/>
            <a:r>
              <a:rPr lang="fr-FR" sz="1200" noProof="0">
                <a:latin typeface="Trebuchet MS" panose="020B0603020202020204" pitchFamily="34" charset="0"/>
              </a:rPr>
              <a:t>26/03/2024</a:t>
            </a:r>
          </a:p>
        </p:txBody>
      </p:sp>
      <p:sp>
        <p:nvSpPr>
          <p:cNvPr id="3" name="Espace réservé du pied de page 8">
            <a:extLst>
              <a:ext uri="{FF2B5EF4-FFF2-40B4-BE49-F238E27FC236}">
                <a16:creationId xmlns:a16="http://schemas.microsoft.com/office/drawing/2014/main" id="{C7BCEF06-591D-26E1-686D-C1AA27D83D6D}"/>
              </a:ext>
            </a:extLst>
          </p:cNvPr>
          <p:cNvSpPr>
            <a:spLocks noGrp="1"/>
          </p:cNvSpPr>
          <p:nvPr>
            <p:ph type="ftr" sz="quarter" idx="11"/>
          </p:nvPr>
        </p:nvSpPr>
        <p:spPr>
          <a:xfrm>
            <a:off x="4759486" y="6446838"/>
            <a:ext cx="2673028" cy="365125"/>
          </a:xfrm>
        </p:spPr>
        <p:txBody>
          <a:bodyPr/>
          <a:lstStyle/>
          <a:p>
            <a:pPr rtl="0"/>
            <a:r>
              <a:rPr lang="fr-FR" sz="1200">
                <a:latin typeface="Trebuchet MS" panose="020B0603020202020204" pitchFamily="34" charset="0"/>
              </a:rPr>
              <a:t>Présentation finale société </a:t>
            </a:r>
            <a:r>
              <a:rPr lang="fr-FR" sz="1200" noProof="0">
                <a:latin typeface="Trebuchet MS" panose="020B0603020202020204" pitchFamily="34" charset="0"/>
              </a:rPr>
              <a:t>POD</a:t>
            </a:r>
          </a:p>
        </p:txBody>
      </p:sp>
      <p:pic>
        <p:nvPicPr>
          <p:cNvPr id="5" name="Image 4" descr="Une image contenant texte, capture d’écran, nombre, ligne&#10;&#10;Description générée automatiquement">
            <a:extLst>
              <a:ext uri="{FF2B5EF4-FFF2-40B4-BE49-F238E27FC236}">
                <a16:creationId xmlns:a16="http://schemas.microsoft.com/office/drawing/2014/main" id="{79362EBE-6396-5B72-7676-96FD5BAACF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1734" y="1720471"/>
            <a:ext cx="9008532" cy="4767289"/>
          </a:xfrm>
          <a:prstGeom prst="rect">
            <a:avLst/>
          </a:prstGeom>
        </p:spPr>
      </p:pic>
    </p:spTree>
    <p:extLst>
      <p:ext uri="{BB962C8B-B14F-4D97-AF65-F5344CB8AC3E}">
        <p14:creationId xmlns:p14="http://schemas.microsoft.com/office/powerpoint/2010/main" val="608743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fr-FR" sz="4000" dirty="0">
                <a:latin typeface="Trebuchet MS" panose="020B0603020202020204" pitchFamily="34" charset="0"/>
              </a:rPr>
              <a:t>ERP choisi</a:t>
            </a:r>
          </a:p>
        </p:txBody>
      </p:sp>
      <p:sp>
        <p:nvSpPr>
          <p:cNvPr id="2" name="Espace réservé du numéro de diapositive 1">
            <a:extLst>
              <a:ext uri="{FF2B5EF4-FFF2-40B4-BE49-F238E27FC236}">
                <a16:creationId xmlns:a16="http://schemas.microsoft.com/office/drawing/2014/main" id="{9F44B259-6409-86EC-8F77-2DF56F2E3BB2}"/>
              </a:ext>
            </a:extLst>
          </p:cNvPr>
          <p:cNvSpPr>
            <a:spLocks noGrp="1"/>
          </p:cNvSpPr>
          <p:nvPr>
            <p:ph type="sldNum" sz="quarter" idx="12"/>
          </p:nvPr>
        </p:nvSpPr>
        <p:spPr>
          <a:xfrm>
            <a:off x="11734801" y="6446838"/>
            <a:ext cx="457200" cy="365125"/>
          </a:xfrm>
        </p:spPr>
        <p:txBody>
          <a:bodyPr/>
          <a:lstStyle/>
          <a:p>
            <a:pPr rtl="0"/>
            <a:fld id="{3A98EE3D-8CD1-4C3F-BD1C-C98C9596463C}" type="slidenum">
              <a:rPr lang="fr-FR" sz="1200" noProof="0" smtClean="0">
                <a:latin typeface="Trebuchet MS" panose="020B0603020202020204" pitchFamily="34" charset="0"/>
              </a:rPr>
              <a:t>15</a:t>
            </a:fld>
            <a:endParaRPr lang="fr-FR" sz="1200" noProof="0">
              <a:latin typeface="Trebuchet MS" panose="020B0603020202020204" pitchFamily="34" charset="0"/>
            </a:endParaRPr>
          </a:p>
        </p:txBody>
      </p:sp>
      <p:sp>
        <p:nvSpPr>
          <p:cNvPr id="17" name="Espace réservé de la date 16">
            <a:extLst>
              <a:ext uri="{FF2B5EF4-FFF2-40B4-BE49-F238E27FC236}">
                <a16:creationId xmlns:a16="http://schemas.microsoft.com/office/drawing/2014/main" id="{D9022203-9ABD-DD13-DD22-2BA0A54856E3}"/>
              </a:ext>
            </a:extLst>
          </p:cNvPr>
          <p:cNvSpPr>
            <a:spLocks noGrp="1"/>
          </p:cNvSpPr>
          <p:nvPr>
            <p:ph type="dt" sz="half" idx="10"/>
          </p:nvPr>
        </p:nvSpPr>
        <p:spPr>
          <a:xfrm>
            <a:off x="0" y="6446838"/>
            <a:ext cx="1090669" cy="365125"/>
          </a:xfrm>
        </p:spPr>
        <p:txBody>
          <a:bodyPr/>
          <a:lstStyle/>
          <a:p>
            <a:pPr rtl="0"/>
            <a:r>
              <a:rPr lang="fr-FR" sz="1200" noProof="0">
                <a:latin typeface="Trebuchet MS" panose="020B0603020202020204" pitchFamily="34" charset="0"/>
              </a:rPr>
              <a:t>26/03/2024</a:t>
            </a:r>
          </a:p>
        </p:txBody>
      </p:sp>
      <p:sp>
        <p:nvSpPr>
          <p:cNvPr id="3" name="Espace réservé du pied de page 8">
            <a:extLst>
              <a:ext uri="{FF2B5EF4-FFF2-40B4-BE49-F238E27FC236}">
                <a16:creationId xmlns:a16="http://schemas.microsoft.com/office/drawing/2014/main" id="{C7BCEF06-591D-26E1-686D-C1AA27D83D6D}"/>
              </a:ext>
            </a:extLst>
          </p:cNvPr>
          <p:cNvSpPr>
            <a:spLocks noGrp="1"/>
          </p:cNvSpPr>
          <p:nvPr>
            <p:ph type="ftr" sz="quarter" idx="11"/>
          </p:nvPr>
        </p:nvSpPr>
        <p:spPr>
          <a:xfrm>
            <a:off x="4759486" y="6446838"/>
            <a:ext cx="2673028" cy="365125"/>
          </a:xfrm>
        </p:spPr>
        <p:txBody>
          <a:bodyPr/>
          <a:lstStyle/>
          <a:p>
            <a:pPr rtl="0"/>
            <a:r>
              <a:rPr lang="fr-FR" sz="1200">
                <a:latin typeface="Trebuchet MS" panose="020B0603020202020204" pitchFamily="34" charset="0"/>
              </a:rPr>
              <a:t>Présentation finale société </a:t>
            </a:r>
            <a:r>
              <a:rPr lang="fr-FR" sz="1200" noProof="0">
                <a:latin typeface="Trebuchet MS" panose="020B0603020202020204" pitchFamily="34" charset="0"/>
              </a:rPr>
              <a:t>POD</a:t>
            </a:r>
          </a:p>
        </p:txBody>
      </p:sp>
      <p:pic>
        <p:nvPicPr>
          <p:cNvPr id="4" name="Image 3" descr="Une image contenant texte, capture d’écran, Police, cercle&#10;&#10;Description générée automatiquement">
            <a:extLst>
              <a:ext uri="{FF2B5EF4-FFF2-40B4-BE49-F238E27FC236}">
                <a16:creationId xmlns:a16="http://schemas.microsoft.com/office/drawing/2014/main" id="{A0ABE9E9-9FBA-824C-5B4B-918694225612}"/>
              </a:ext>
            </a:extLst>
          </p:cNvPr>
          <p:cNvPicPr>
            <a:picLocks noChangeAspect="1"/>
          </p:cNvPicPr>
          <p:nvPr/>
        </p:nvPicPr>
        <p:blipFill>
          <a:blip r:embed="rId3"/>
          <a:stretch>
            <a:fillRect/>
          </a:stretch>
        </p:blipFill>
        <p:spPr>
          <a:xfrm>
            <a:off x="1176253" y="2102650"/>
            <a:ext cx="4068614" cy="3430258"/>
          </a:xfrm>
          <a:prstGeom prst="rect">
            <a:avLst/>
          </a:prstGeom>
        </p:spPr>
      </p:pic>
      <p:pic>
        <p:nvPicPr>
          <p:cNvPr id="5" name="Image 4">
            <a:extLst>
              <a:ext uri="{FF2B5EF4-FFF2-40B4-BE49-F238E27FC236}">
                <a16:creationId xmlns:a16="http://schemas.microsoft.com/office/drawing/2014/main" id="{241E8840-D016-A4D2-8C8B-7DC7806F6BAD}"/>
              </a:ext>
            </a:extLst>
          </p:cNvPr>
          <p:cNvPicPr>
            <a:picLocks noChangeAspect="1"/>
          </p:cNvPicPr>
          <p:nvPr/>
        </p:nvPicPr>
        <p:blipFill>
          <a:blip r:embed="rId4"/>
          <a:stretch>
            <a:fillRect/>
          </a:stretch>
        </p:blipFill>
        <p:spPr>
          <a:xfrm>
            <a:off x="6314749" y="2801086"/>
            <a:ext cx="5281417" cy="2582026"/>
          </a:xfrm>
          <a:prstGeom prst="rect">
            <a:avLst/>
          </a:prstGeom>
        </p:spPr>
      </p:pic>
    </p:spTree>
    <p:extLst>
      <p:ext uri="{BB962C8B-B14F-4D97-AF65-F5344CB8AC3E}">
        <p14:creationId xmlns:p14="http://schemas.microsoft.com/office/powerpoint/2010/main" val="258786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80">
                                          <p:stCondLst>
                                            <p:cond delay="0"/>
                                          </p:stCondLst>
                                        </p:cTn>
                                        <p:tgtEl>
                                          <p:spTgt spid="4"/>
                                        </p:tgtEl>
                                      </p:cBhvr>
                                    </p:animEffect>
                                    <p:anim calcmode="lin" valueType="num">
                                      <p:cBhvr>
                                        <p:cTn id="26"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gtEl>
                                      </p:cBhvr>
                                      <p:to x="100000" y="60000"/>
                                    </p:animScale>
                                    <p:animScale>
                                      <p:cBhvr>
                                        <p:cTn id="32" dur="166" decel="50000">
                                          <p:stCondLst>
                                            <p:cond delay="676"/>
                                          </p:stCondLst>
                                        </p:cTn>
                                        <p:tgtEl>
                                          <p:spTgt spid="4"/>
                                        </p:tgtEl>
                                      </p:cBhvr>
                                      <p:to x="100000" y="100000"/>
                                    </p:animScale>
                                    <p:animScale>
                                      <p:cBhvr>
                                        <p:cTn id="33" dur="26">
                                          <p:stCondLst>
                                            <p:cond delay="1312"/>
                                          </p:stCondLst>
                                        </p:cTn>
                                        <p:tgtEl>
                                          <p:spTgt spid="4"/>
                                        </p:tgtEl>
                                      </p:cBhvr>
                                      <p:to x="100000" y="80000"/>
                                    </p:animScale>
                                    <p:animScale>
                                      <p:cBhvr>
                                        <p:cTn id="34" dur="166" decel="50000">
                                          <p:stCondLst>
                                            <p:cond delay="1338"/>
                                          </p:stCondLst>
                                        </p:cTn>
                                        <p:tgtEl>
                                          <p:spTgt spid="4"/>
                                        </p:tgtEl>
                                      </p:cBhvr>
                                      <p:to x="100000" y="100000"/>
                                    </p:animScale>
                                    <p:animScale>
                                      <p:cBhvr>
                                        <p:cTn id="35" dur="26">
                                          <p:stCondLst>
                                            <p:cond delay="1642"/>
                                          </p:stCondLst>
                                        </p:cTn>
                                        <p:tgtEl>
                                          <p:spTgt spid="4"/>
                                        </p:tgtEl>
                                      </p:cBhvr>
                                      <p:to x="100000" y="90000"/>
                                    </p:animScale>
                                    <p:animScale>
                                      <p:cBhvr>
                                        <p:cTn id="36" dur="166" decel="50000">
                                          <p:stCondLst>
                                            <p:cond delay="1668"/>
                                          </p:stCondLst>
                                        </p:cTn>
                                        <p:tgtEl>
                                          <p:spTgt spid="4"/>
                                        </p:tgtEl>
                                      </p:cBhvr>
                                      <p:to x="100000" y="100000"/>
                                    </p:animScale>
                                    <p:animScale>
                                      <p:cBhvr>
                                        <p:cTn id="37" dur="26">
                                          <p:stCondLst>
                                            <p:cond delay="1808"/>
                                          </p:stCondLst>
                                        </p:cTn>
                                        <p:tgtEl>
                                          <p:spTgt spid="4"/>
                                        </p:tgtEl>
                                      </p:cBhvr>
                                      <p:to x="100000" y="95000"/>
                                    </p:animScale>
                                    <p:animScale>
                                      <p:cBhvr>
                                        <p:cTn id="38"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fr-FR" sz="4000" dirty="0">
                <a:latin typeface="Trebuchet MS" panose="020B0603020202020204" pitchFamily="34" charset="0"/>
              </a:rPr>
              <a:t>Les livrables / Budget</a:t>
            </a:r>
          </a:p>
        </p:txBody>
      </p:sp>
      <p:sp>
        <p:nvSpPr>
          <p:cNvPr id="2" name="Espace réservé du numéro de diapositive 1">
            <a:extLst>
              <a:ext uri="{FF2B5EF4-FFF2-40B4-BE49-F238E27FC236}">
                <a16:creationId xmlns:a16="http://schemas.microsoft.com/office/drawing/2014/main" id="{9F44B259-6409-86EC-8F77-2DF56F2E3BB2}"/>
              </a:ext>
            </a:extLst>
          </p:cNvPr>
          <p:cNvSpPr>
            <a:spLocks noGrp="1"/>
          </p:cNvSpPr>
          <p:nvPr>
            <p:ph type="sldNum" sz="quarter" idx="12"/>
          </p:nvPr>
        </p:nvSpPr>
        <p:spPr>
          <a:xfrm>
            <a:off x="11796889" y="6446838"/>
            <a:ext cx="395111" cy="365125"/>
          </a:xfrm>
        </p:spPr>
        <p:txBody>
          <a:bodyPr/>
          <a:lstStyle/>
          <a:p>
            <a:pPr rtl="0"/>
            <a:fld id="{3A98EE3D-8CD1-4C3F-BD1C-C98C9596463C}" type="slidenum">
              <a:rPr lang="fr-FR" sz="1200" noProof="0" smtClean="0">
                <a:latin typeface="Trebuchet MS" panose="020B0603020202020204" pitchFamily="34" charset="0"/>
              </a:rPr>
              <a:t>16</a:t>
            </a:fld>
            <a:endParaRPr lang="fr-FR" sz="1200" noProof="0">
              <a:latin typeface="Trebuchet MS" panose="020B0603020202020204" pitchFamily="34" charset="0"/>
            </a:endParaRPr>
          </a:p>
        </p:txBody>
      </p:sp>
      <p:sp>
        <p:nvSpPr>
          <p:cNvPr id="17" name="Espace réservé de la date 16">
            <a:extLst>
              <a:ext uri="{FF2B5EF4-FFF2-40B4-BE49-F238E27FC236}">
                <a16:creationId xmlns:a16="http://schemas.microsoft.com/office/drawing/2014/main" id="{D9022203-9ABD-DD13-DD22-2BA0A54856E3}"/>
              </a:ext>
            </a:extLst>
          </p:cNvPr>
          <p:cNvSpPr>
            <a:spLocks noGrp="1"/>
          </p:cNvSpPr>
          <p:nvPr>
            <p:ph type="dt" sz="half" idx="10"/>
          </p:nvPr>
        </p:nvSpPr>
        <p:spPr>
          <a:xfrm>
            <a:off x="0" y="6446838"/>
            <a:ext cx="1090669" cy="365125"/>
          </a:xfrm>
        </p:spPr>
        <p:txBody>
          <a:bodyPr/>
          <a:lstStyle/>
          <a:p>
            <a:pPr rtl="0"/>
            <a:r>
              <a:rPr lang="fr-FR" sz="1200" noProof="0">
                <a:latin typeface="Trebuchet MS" panose="020B0603020202020204" pitchFamily="34" charset="0"/>
              </a:rPr>
              <a:t>26/03/2024</a:t>
            </a:r>
          </a:p>
        </p:txBody>
      </p:sp>
      <p:sp>
        <p:nvSpPr>
          <p:cNvPr id="3" name="Espace réservé du pied de page 8">
            <a:extLst>
              <a:ext uri="{FF2B5EF4-FFF2-40B4-BE49-F238E27FC236}">
                <a16:creationId xmlns:a16="http://schemas.microsoft.com/office/drawing/2014/main" id="{C7BCEF06-591D-26E1-686D-C1AA27D83D6D}"/>
              </a:ext>
            </a:extLst>
          </p:cNvPr>
          <p:cNvSpPr>
            <a:spLocks noGrp="1"/>
          </p:cNvSpPr>
          <p:nvPr>
            <p:ph type="ftr" sz="quarter" idx="11"/>
          </p:nvPr>
        </p:nvSpPr>
        <p:spPr>
          <a:xfrm>
            <a:off x="4759486" y="6446838"/>
            <a:ext cx="2673028" cy="365125"/>
          </a:xfrm>
        </p:spPr>
        <p:txBody>
          <a:bodyPr/>
          <a:lstStyle/>
          <a:p>
            <a:pPr rtl="0"/>
            <a:r>
              <a:rPr lang="fr-FR" sz="1200">
                <a:latin typeface="Trebuchet MS" panose="020B0603020202020204" pitchFamily="34" charset="0"/>
              </a:rPr>
              <a:t>Présentation finale société </a:t>
            </a:r>
            <a:r>
              <a:rPr lang="fr-FR" sz="1200" noProof="0">
                <a:latin typeface="Trebuchet MS" panose="020B0603020202020204" pitchFamily="34" charset="0"/>
              </a:rPr>
              <a:t>POD</a:t>
            </a:r>
          </a:p>
        </p:txBody>
      </p:sp>
      <p:pic>
        <p:nvPicPr>
          <p:cNvPr id="7" name="Image 6" descr="Une image contenant texte, capture d’écran, nombre, Parallèle&#10;&#10;Description générée automatiquement">
            <a:extLst>
              <a:ext uri="{FF2B5EF4-FFF2-40B4-BE49-F238E27FC236}">
                <a16:creationId xmlns:a16="http://schemas.microsoft.com/office/drawing/2014/main" id="{CD36E134-7F0E-7AFD-5249-0DE087ABA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5827" y="1744085"/>
            <a:ext cx="7840347" cy="4702753"/>
          </a:xfrm>
          <a:prstGeom prst="rect">
            <a:avLst/>
          </a:prstGeom>
        </p:spPr>
      </p:pic>
    </p:spTree>
    <p:extLst>
      <p:ext uri="{BB962C8B-B14F-4D97-AF65-F5344CB8AC3E}">
        <p14:creationId xmlns:p14="http://schemas.microsoft.com/office/powerpoint/2010/main" val="3656220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fr-FR" sz="4000" dirty="0">
                <a:latin typeface="Trebuchet MS" panose="020B0603020202020204" pitchFamily="34" charset="0"/>
              </a:rPr>
              <a:t>Les livrables / spécificité de Odoo</a:t>
            </a:r>
          </a:p>
        </p:txBody>
      </p:sp>
      <p:sp>
        <p:nvSpPr>
          <p:cNvPr id="2" name="Espace réservé du numéro de diapositive 1">
            <a:extLst>
              <a:ext uri="{FF2B5EF4-FFF2-40B4-BE49-F238E27FC236}">
                <a16:creationId xmlns:a16="http://schemas.microsoft.com/office/drawing/2014/main" id="{9F44B259-6409-86EC-8F77-2DF56F2E3BB2}"/>
              </a:ext>
            </a:extLst>
          </p:cNvPr>
          <p:cNvSpPr>
            <a:spLocks noGrp="1"/>
          </p:cNvSpPr>
          <p:nvPr>
            <p:ph type="sldNum" sz="quarter" idx="12"/>
          </p:nvPr>
        </p:nvSpPr>
        <p:spPr>
          <a:xfrm>
            <a:off x="11684001" y="6446838"/>
            <a:ext cx="508000" cy="365125"/>
          </a:xfrm>
        </p:spPr>
        <p:txBody>
          <a:bodyPr/>
          <a:lstStyle/>
          <a:p>
            <a:pPr rtl="0"/>
            <a:fld id="{3A98EE3D-8CD1-4C3F-BD1C-C98C9596463C}" type="slidenum">
              <a:rPr lang="fr-FR" sz="1200" noProof="0" smtClean="0">
                <a:latin typeface="Trebuchet MS" panose="020B0603020202020204" pitchFamily="34" charset="0"/>
              </a:rPr>
              <a:t>17</a:t>
            </a:fld>
            <a:endParaRPr lang="fr-FR" sz="1200" noProof="0">
              <a:latin typeface="Trebuchet MS" panose="020B0603020202020204" pitchFamily="34" charset="0"/>
            </a:endParaRPr>
          </a:p>
        </p:txBody>
      </p:sp>
      <p:sp>
        <p:nvSpPr>
          <p:cNvPr id="17" name="Espace réservé de la date 16">
            <a:extLst>
              <a:ext uri="{FF2B5EF4-FFF2-40B4-BE49-F238E27FC236}">
                <a16:creationId xmlns:a16="http://schemas.microsoft.com/office/drawing/2014/main" id="{D9022203-9ABD-DD13-DD22-2BA0A54856E3}"/>
              </a:ext>
            </a:extLst>
          </p:cNvPr>
          <p:cNvSpPr>
            <a:spLocks noGrp="1"/>
          </p:cNvSpPr>
          <p:nvPr>
            <p:ph type="dt" sz="half" idx="10"/>
          </p:nvPr>
        </p:nvSpPr>
        <p:spPr>
          <a:xfrm>
            <a:off x="0" y="6446838"/>
            <a:ext cx="1090669" cy="365125"/>
          </a:xfrm>
        </p:spPr>
        <p:txBody>
          <a:bodyPr/>
          <a:lstStyle/>
          <a:p>
            <a:pPr rtl="0"/>
            <a:r>
              <a:rPr lang="fr-FR" sz="1200" noProof="0">
                <a:latin typeface="Trebuchet MS" panose="020B0603020202020204" pitchFamily="34" charset="0"/>
              </a:rPr>
              <a:t>26/03/2024</a:t>
            </a:r>
          </a:p>
        </p:txBody>
      </p:sp>
      <p:sp>
        <p:nvSpPr>
          <p:cNvPr id="3" name="Espace réservé du pied de page 8">
            <a:extLst>
              <a:ext uri="{FF2B5EF4-FFF2-40B4-BE49-F238E27FC236}">
                <a16:creationId xmlns:a16="http://schemas.microsoft.com/office/drawing/2014/main" id="{C7BCEF06-591D-26E1-686D-C1AA27D83D6D}"/>
              </a:ext>
            </a:extLst>
          </p:cNvPr>
          <p:cNvSpPr>
            <a:spLocks noGrp="1"/>
          </p:cNvSpPr>
          <p:nvPr>
            <p:ph type="ftr" sz="quarter" idx="11"/>
          </p:nvPr>
        </p:nvSpPr>
        <p:spPr>
          <a:xfrm>
            <a:off x="4759486" y="6446838"/>
            <a:ext cx="2673028" cy="365125"/>
          </a:xfrm>
        </p:spPr>
        <p:txBody>
          <a:bodyPr/>
          <a:lstStyle/>
          <a:p>
            <a:pPr rtl="0"/>
            <a:r>
              <a:rPr lang="fr-FR" sz="1200">
                <a:latin typeface="Trebuchet MS" panose="020B0603020202020204" pitchFamily="34" charset="0"/>
              </a:rPr>
              <a:t>Présentation finale société </a:t>
            </a:r>
            <a:r>
              <a:rPr lang="fr-FR" sz="1200" noProof="0">
                <a:latin typeface="Trebuchet MS" panose="020B0603020202020204" pitchFamily="34" charset="0"/>
              </a:rPr>
              <a:t>POD</a:t>
            </a:r>
          </a:p>
        </p:txBody>
      </p:sp>
      <p:graphicFrame>
        <p:nvGraphicFramePr>
          <p:cNvPr id="5" name="Tableau 4">
            <a:extLst>
              <a:ext uri="{FF2B5EF4-FFF2-40B4-BE49-F238E27FC236}">
                <a16:creationId xmlns:a16="http://schemas.microsoft.com/office/drawing/2014/main" id="{40D0DF38-EEB8-8EA8-D01C-95754D797B03}"/>
              </a:ext>
            </a:extLst>
          </p:cNvPr>
          <p:cNvGraphicFramePr>
            <a:graphicFrameLocks noGrp="1"/>
          </p:cNvGraphicFramePr>
          <p:nvPr>
            <p:extLst>
              <p:ext uri="{D42A27DB-BD31-4B8C-83A1-F6EECF244321}">
                <p14:modId xmlns:p14="http://schemas.microsoft.com/office/powerpoint/2010/main" val="2290035473"/>
              </p:ext>
            </p:extLst>
          </p:nvPr>
        </p:nvGraphicFramePr>
        <p:xfrm>
          <a:off x="152400" y="1889760"/>
          <a:ext cx="11958320" cy="4622804"/>
        </p:xfrm>
        <a:graphic>
          <a:graphicData uri="http://schemas.openxmlformats.org/drawingml/2006/table">
            <a:tbl>
              <a:tblPr firstRow="1" bandRow="1">
                <a:tableStyleId>{5C22544A-7EE6-4342-B048-85BDC9FD1C3A}</a:tableStyleId>
              </a:tblPr>
              <a:tblGrid>
                <a:gridCol w="2072640">
                  <a:extLst>
                    <a:ext uri="{9D8B030D-6E8A-4147-A177-3AD203B41FA5}">
                      <a16:colId xmlns:a16="http://schemas.microsoft.com/office/drawing/2014/main" val="2235386868"/>
                    </a:ext>
                  </a:extLst>
                </a:gridCol>
                <a:gridCol w="4775200">
                  <a:extLst>
                    <a:ext uri="{9D8B030D-6E8A-4147-A177-3AD203B41FA5}">
                      <a16:colId xmlns:a16="http://schemas.microsoft.com/office/drawing/2014/main" val="254059163"/>
                    </a:ext>
                  </a:extLst>
                </a:gridCol>
                <a:gridCol w="5110480">
                  <a:extLst>
                    <a:ext uri="{9D8B030D-6E8A-4147-A177-3AD203B41FA5}">
                      <a16:colId xmlns:a16="http://schemas.microsoft.com/office/drawing/2014/main" val="3268338341"/>
                    </a:ext>
                  </a:extLst>
                </a:gridCol>
              </a:tblGrid>
              <a:tr h="457200">
                <a:tc>
                  <a:txBody>
                    <a:bodyPr/>
                    <a:lstStyle/>
                    <a:p>
                      <a:endParaRPr lang="fr-FR" sz="1600" dirty="0">
                        <a:latin typeface="Trebuchet MS" panose="020B0603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1" dirty="0">
                          <a:solidFill>
                            <a:schemeClr val="tx1"/>
                          </a:solidFill>
                          <a:latin typeface="Trebuchet MS" panose="020B0603020202020204" pitchFamily="34" charset="0"/>
                          <a:cs typeface="Biome" panose="020B0503030204020804" pitchFamily="34" charset="0"/>
                        </a:rPr>
                        <a:t>Saas</a:t>
                      </a:r>
                      <a:endParaRPr lang="en-US" sz="1600" b="1" dirty="0">
                        <a:solidFill>
                          <a:schemeClr val="tx1"/>
                        </a:solidFill>
                        <a:latin typeface="Trebuchet MS" panose="020B0603020202020204" pitchFamily="34" charset="0"/>
                        <a:cs typeface="Biome" panose="020B05030302040208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1" dirty="0">
                          <a:solidFill>
                            <a:schemeClr val="tx1"/>
                          </a:solidFill>
                          <a:latin typeface="Trebuchet MS" panose="020B0603020202020204" pitchFamily="34" charset="0"/>
                          <a:cs typeface="Biome" panose="020B0503030204020804" pitchFamily="34" charset="0"/>
                        </a:rPr>
                        <a:t>Cloud</a:t>
                      </a:r>
                      <a:endParaRPr lang="en-US" sz="1600" b="1" dirty="0">
                        <a:solidFill>
                          <a:schemeClr val="tx1"/>
                        </a:solidFill>
                        <a:latin typeface="Trebuchet MS" panose="020B0603020202020204" pitchFamily="34" charset="0"/>
                        <a:cs typeface="Biome" panose="020B0503030204020804" pitchFamily="34" charset="0"/>
                      </a:endParaRPr>
                    </a:p>
                  </a:txBody>
                  <a:tcPr/>
                </a:tc>
                <a:extLst>
                  <a:ext uri="{0D108BD9-81ED-4DB2-BD59-A6C34878D82A}">
                    <a16:rowId xmlns:a16="http://schemas.microsoft.com/office/drawing/2014/main" val="1592637208"/>
                  </a:ext>
                </a:extLst>
              </a:tr>
              <a:tr h="2896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1" dirty="0">
                          <a:latin typeface="Trebuchet MS" panose="020B0603020202020204" pitchFamily="34" charset="0"/>
                          <a:cs typeface="Biome" panose="020B0503030204020804" pitchFamily="34" charset="0"/>
                        </a:rPr>
                        <a:t>Solutions</a:t>
                      </a:r>
                      <a:endParaRPr lang="en-US" sz="1600" b="1" dirty="0">
                        <a:latin typeface="Trebuchet MS" panose="020B0603020202020204" pitchFamily="34" charset="0"/>
                        <a:cs typeface="Biome" panose="020B05030302040208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rebuchet MS" panose="020B0603020202020204" pitchFamily="34" charset="0"/>
                          <a:cs typeface="Biome" panose="020B0503030204020804" pitchFamily="34" charset="0"/>
                        </a:rPr>
                        <a:t>Odoo Enterprise</a:t>
                      </a:r>
                      <a:endParaRPr lang="en-US" sz="1600" b="1" dirty="0">
                        <a:latin typeface="Trebuchet MS" panose="020B0603020202020204" pitchFamily="34" charset="0"/>
                        <a:cs typeface="Biome" panose="020B05030302040208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rebuchet MS" panose="020B0603020202020204" pitchFamily="34" charset="0"/>
                          <a:cs typeface="Biome" panose="020B0503030204020804" pitchFamily="34" charset="0"/>
                        </a:rPr>
                        <a:t>Odoo Online</a:t>
                      </a:r>
                      <a:endParaRPr lang="en-US" sz="1600" b="1" dirty="0">
                        <a:latin typeface="Trebuchet MS" panose="020B0603020202020204" pitchFamily="34" charset="0"/>
                        <a:cs typeface="Biome" panose="020B0503030204020804" pitchFamily="34" charset="0"/>
                      </a:endParaRPr>
                    </a:p>
                  </a:txBody>
                  <a:tcPr/>
                </a:tc>
                <a:extLst>
                  <a:ext uri="{0D108BD9-81ED-4DB2-BD59-A6C34878D82A}">
                    <a16:rowId xmlns:a16="http://schemas.microsoft.com/office/drawing/2014/main" val="3021009746"/>
                  </a:ext>
                </a:extLst>
              </a:tr>
              <a:tr h="6908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1" dirty="0">
                          <a:latin typeface="Trebuchet MS" panose="020B0603020202020204" pitchFamily="34" charset="0"/>
                          <a:cs typeface="Biome" panose="020B0503030204020804" pitchFamily="34" charset="0"/>
                        </a:rPr>
                        <a:t>Fonctionnalités</a:t>
                      </a:r>
                      <a:endParaRPr lang="en-US" sz="1600" b="1" dirty="0">
                        <a:latin typeface="Trebuchet MS" panose="020B0603020202020204" pitchFamily="34" charset="0"/>
                        <a:cs typeface="Biome" panose="020B0503030204020804" pitchFamily="34" charset="0"/>
                      </a:endParaRPr>
                    </a:p>
                  </a:txBody>
                  <a:tcPr/>
                </a:tc>
                <a:tc>
                  <a:txBody>
                    <a:bodyPr/>
                    <a:lstStyle/>
                    <a:p>
                      <a:pPr marL="0" indent="0">
                        <a:buFont typeface="Arial" panose="020B0604020202020204" pitchFamily="34" charset="0"/>
                        <a:buNone/>
                      </a:pPr>
                      <a:r>
                        <a:rPr lang="fr-FR" sz="1600" dirty="0">
                          <a:latin typeface="Trebuchet MS" panose="020B0603020202020204" pitchFamily="34" charset="0"/>
                        </a:rPr>
                        <a:t>Fonctionnalités avancées</a:t>
                      </a:r>
                    </a:p>
                  </a:txBody>
                  <a:tcPr/>
                </a:tc>
                <a:tc>
                  <a:txBody>
                    <a:bodyPr/>
                    <a:lstStyle/>
                    <a:p>
                      <a:r>
                        <a:rPr lang="fr-FR" sz="1600" dirty="0">
                          <a:latin typeface="Trebuchet MS" panose="020B0603020202020204" pitchFamily="34" charset="0"/>
                        </a:rPr>
                        <a:t>Fonctionnalités basiques</a:t>
                      </a:r>
                    </a:p>
                  </a:txBody>
                  <a:tcPr/>
                </a:tc>
                <a:extLst>
                  <a:ext uri="{0D108BD9-81ED-4DB2-BD59-A6C34878D82A}">
                    <a16:rowId xmlns:a16="http://schemas.microsoft.com/office/drawing/2014/main" val="580490579"/>
                  </a:ext>
                </a:extLst>
              </a:tr>
              <a:tr h="6908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1" dirty="0">
                          <a:latin typeface="Trebuchet MS" panose="020B0603020202020204" pitchFamily="34" charset="0"/>
                          <a:cs typeface="Biome" panose="020B0503030204020804" pitchFamily="34" charset="0"/>
                        </a:rPr>
                        <a:t>Coût</a:t>
                      </a:r>
                      <a:endParaRPr lang="en-US" sz="1600" b="1" dirty="0">
                        <a:latin typeface="Trebuchet MS" panose="020B0603020202020204" pitchFamily="34" charset="0"/>
                        <a:cs typeface="Biome" panose="020B0503030204020804" pitchFamily="34" charset="0"/>
                      </a:endParaRPr>
                    </a:p>
                    <a:p>
                      <a:endParaRPr lang="fr-FR" sz="1600" dirty="0">
                        <a:latin typeface="Trebuchet MS" panose="020B0603020202020204" pitchFamily="34" charset="0"/>
                      </a:endParaRPr>
                    </a:p>
                  </a:txBody>
                  <a:tcPr/>
                </a:tc>
                <a:tc>
                  <a:txBody>
                    <a:bodyPr/>
                    <a:lstStyle/>
                    <a:p>
                      <a:pPr marL="285750" indent="-285750">
                        <a:buFont typeface="Arial" panose="020B0604020202020204" pitchFamily="34" charset="0"/>
                        <a:buChar char="•"/>
                      </a:pPr>
                      <a:r>
                        <a:rPr lang="en-US" sz="1600" dirty="0" err="1">
                          <a:latin typeface="Trebuchet MS" panose="020B0603020202020204" pitchFamily="34" charset="0"/>
                        </a:rPr>
                        <a:t>Annuel</a:t>
                      </a:r>
                      <a:endParaRPr lang="en-US" sz="1600" dirty="0">
                        <a:latin typeface="Trebuchet MS" panose="020B0603020202020204" pitchFamily="34" charset="0"/>
                      </a:endParaRPr>
                    </a:p>
                    <a:p>
                      <a:pPr marL="285750" indent="-285750">
                        <a:buFont typeface="Arial" panose="020B0604020202020204" pitchFamily="34" charset="0"/>
                        <a:buChar char="•"/>
                      </a:pPr>
                      <a:r>
                        <a:rPr lang="fr-FR" sz="1600" dirty="0">
                          <a:latin typeface="Trebuchet MS" panose="020B0603020202020204" pitchFamily="34" charset="0"/>
                        </a:rPr>
                        <a:t>Coûts d'implémentation et de maintenance supplémentaires</a:t>
                      </a:r>
                    </a:p>
                  </a:txBody>
                  <a:tcPr/>
                </a:tc>
                <a:tc>
                  <a:txBody>
                    <a:bodyPr/>
                    <a:lstStyle/>
                    <a:p>
                      <a:pPr marL="285750" indent="-285750">
                        <a:lnSpc>
                          <a:spcPct val="100000"/>
                        </a:lnSpc>
                        <a:spcBef>
                          <a:spcPts val="0"/>
                        </a:spcBef>
                        <a:buFont typeface="Arial" panose="020B0604020202020204" pitchFamily="34" charset="0"/>
                        <a:buChar char="•"/>
                      </a:pPr>
                      <a:r>
                        <a:rPr lang="en-US" sz="1600" dirty="0" err="1">
                          <a:latin typeface="Trebuchet MS" panose="020B0603020202020204" pitchFamily="34" charset="0"/>
                          <a:cs typeface="Biome" panose="020B0503030204020804" pitchFamily="34" charset="0"/>
                        </a:rPr>
                        <a:t>Mensuel</a:t>
                      </a:r>
                      <a:endParaRPr lang="en-US" sz="1600" dirty="0">
                        <a:latin typeface="Trebuchet MS" panose="020B0603020202020204" pitchFamily="34" charset="0"/>
                        <a:cs typeface="Biome" panose="020B0503030204020804" pitchFamily="34" charset="0"/>
                      </a:endParaRPr>
                    </a:p>
                    <a:p>
                      <a:pPr marL="285750" indent="-285750">
                        <a:lnSpc>
                          <a:spcPct val="100000"/>
                        </a:lnSpc>
                        <a:spcBef>
                          <a:spcPts val="0"/>
                        </a:spcBef>
                        <a:buFont typeface="Arial" panose="020B0604020202020204" pitchFamily="34" charset="0"/>
                        <a:buChar char="•"/>
                      </a:pPr>
                      <a:r>
                        <a:rPr lang="fr-FR" sz="1600" i="0" dirty="0">
                          <a:solidFill>
                            <a:srgbClr val="1F1F1F"/>
                          </a:solidFill>
                          <a:effectLst/>
                          <a:latin typeface="Trebuchet MS" panose="020B0603020202020204" pitchFamily="34" charset="0"/>
                          <a:cs typeface="Biome" panose="020B0503030204020804" pitchFamily="34" charset="0"/>
                        </a:rPr>
                        <a:t>15€/utilisateur/mois.</a:t>
                      </a:r>
                    </a:p>
                    <a:p>
                      <a:pPr marL="285750" indent="-285750">
                        <a:lnSpc>
                          <a:spcPct val="100000"/>
                        </a:lnSpc>
                        <a:spcBef>
                          <a:spcPts val="0"/>
                        </a:spcBef>
                        <a:buFont typeface="Arial" panose="020B0604020202020204" pitchFamily="34" charset="0"/>
                        <a:buChar char="•"/>
                      </a:pPr>
                      <a:r>
                        <a:rPr lang="fr-FR" sz="1600" i="0" dirty="0">
                          <a:solidFill>
                            <a:srgbClr val="1F1F1F"/>
                          </a:solidFill>
                          <a:effectLst/>
                          <a:latin typeface="Trebuchet MS" panose="020B0603020202020204" pitchFamily="34" charset="0"/>
                          <a:cs typeface="Biome" panose="020B0503030204020804" pitchFamily="34" charset="0"/>
                        </a:rPr>
                        <a:t>Coûts supplémentaires pour les applications tierces et l'espace de stockage.</a:t>
                      </a:r>
                    </a:p>
                  </a:txBody>
                  <a:tcPr/>
                </a:tc>
                <a:extLst>
                  <a:ext uri="{0D108BD9-81ED-4DB2-BD59-A6C34878D82A}">
                    <a16:rowId xmlns:a16="http://schemas.microsoft.com/office/drawing/2014/main" val="4049486193"/>
                  </a:ext>
                </a:extLst>
              </a:tr>
              <a:tr h="6908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1" dirty="0">
                          <a:latin typeface="Trebuchet MS" panose="020B0603020202020204" pitchFamily="34" charset="0"/>
                          <a:cs typeface="Biome" panose="020B0503030204020804" pitchFamily="34" charset="0"/>
                        </a:rPr>
                        <a:t>Déploiement</a:t>
                      </a:r>
                      <a:endParaRPr lang="en-US" sz="1600" b="1" dirty="0">
                        <a:latin typeface="Trebuchet MS" panose="020B0603020202020204" pitchFamily="34" charset="0"/>
                        <a:cs typeface="Biome" panose="020B0503030204020804" pitchFamily="34" charset="0"/>
                      </a:endParaRPr>
                    </a:p>
                    <a:p>
                      <a:endParaRPr lang="fr-FR" sz="1600" dirty="0">
                        <a:latin typeface="Trebuchet MS" panose="020B0603020202020204" pitchFamily="34" charset="0"/>
                      </a:endParaRPr>
                    </a:p>
                  </a:txBody>
                  <a:tcPr/>
                </a:tc>
                <a:tc>
                  <a:txBody>
                    <a:bodyPr/>
                    <a:lstStyle/>
                    <a:p>
                      <a:r>
                        <a:rPr lang="fr-FR" sz="1600" dirty="0">
                          <a:latin typeface="Trebuchet MS" panose="020B0603020202020204" pitchFamily="34" charset="0"/>
                        </a:rPr>
                        <a:t>Va nécessiter l’intervention d’un employé de Odoo</a:t>
                      </a:r>
                    </a:p>
                  </a:txBody>
                  <a:tcPr/>
                </a:tc>
                <a:tc>
                  <a:txBody>
                    <a:bodyPr/>
                    <a:lstStyle/>
                    <a:p>
                      <a:r>
                        <a:rPr lang="fr-FR" sz="1600" dirty="0">
                          <a:latin typeface="Trebuchet MS" panose="020B0603020202020204" pitchFamily="34" charset="0"/>
                        </a:rPr>
                        <a:t>Mise en place facile, aide à distance à l’aide de tuto, vidéo et des formations à distance</a:t>
                      </a:r>
                    </a:p>
                  </a:txBody>
                  <a:tcPr/>
                </a:tc>
                <a:extLst>
                  <a:ext uri="{0D108BD9-81ED-4DB2-BD59-A6C34878D82A}">
                    <a16:rowId xmlns:a16="http://schemas.microsoft.com/office/drawing/2014/main" val="2817314041"/>
                  </a:ext>
                </a:extLst>
              </a:tr>
              <a:tr h="690881">
                <a:tc>
                  <a:txBody>
                    <a:bodyPr/>
                    <a:lstStyle/>
                    <a:p>
                      <a:r>
                        <a:rPr lang="fr-FR" sz="1600" b="1" dirty="0">
                          <a:latin typeface="Trebuchet MS" panose="020B0603020202020204" pitchFamily="34" charset="0"/>
                          <a:cs typeface="Biome" panose="020B0503030204020804" pitchFamily="34" charset="0"/>
                        </a:rPr>
                        <a:t>Avantages</a:t>
                      </a:r>
                      <a:endParaRPr lang="fr-FR" sz="1600" dirty="0">
                        <a:latin typeface="Trebuchet MS" panose="020B0603020202020204" pitchFamily="34" charset="0"/>
                      </a:endParaRPr>
                    </a:p>
                  </a:txBody>
                  <a:tcPr/>
                </a:tc>
                <a:tc>
                  <a:txBody>
                    <a:bodyPr/>
                    <a:lstStyle/>
                    <a:p>
                      <a:r>
                        <a:rPr lang="fr-FR" sz="1600" dirty="0">
                          <a:latin typeface="Trebuchet MS" panose="020B0603020202020204" pitchFamily="34" charset="0"/>
                        </a:rPr>
                        <a:t>Plus de module inclus, personnalisable</a:t>
                      </a:r>
                    </a:p>
                  </a:txBody>
                  <a:tcPr/>
                </a:tc>
                <a:tc>
                  <a:txBody>
                    <a:bodyPr/>
                    <a:lstStyle/>
                    <a:p>
                      <a:r>
                        <a:rPr lang="fr-FR" sz="1600" dirty="0">
                          <a:latin typeface="Trebuchet MS" panose="020B0603020202020204" pitchFamily="34" charset="0"/>
                        </a:rPr>
                        <a:t>Le coût est faible, interface ludique, mise à jour automatique</a:t>
                      </a:r>
                    </a:p>
                  </a:txBody>
                  <a:tcPr/>
                </a:tc>
                <a:extLst>
                  <a:ext uri="{0D108BD9-81ED-4DB2-BD59-A6C34878D82A}">
                    <a16:rowId xmlns:a16="http://schemas.microsoft.com/office/drawing/2014/main" val="1948294520"/>
                  </a:ext>
                </a:extLst>
              </a:tr>
              <a:tr h="6908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1" dirty="0">
                          <a:latin typeface="Trebuchet MS" panose="020B0603020202020204" pitchFamily="34" charset="0"/>
                          <a:cs typeface="Biome" panose="020B0503030204020804" pitchFamily="34" charset="0"/>
                        </a:rPr>
                        <a:t>Inconvénients</a:t>
                      </a:r>
                      <a:endParaRPr lang="en-US" sz="1600" b="1" dirty="0">
                        <a:latin typeface="Trebuchet MS" panose="020B0603020202020204" pitchFamily="34" charset="0"/>
                        <a:cs typeface="Biome" panose="020B0503030204020804" pitchFamily="34" charset="0"/>
                      </a:endParaRPr>
                    </a:p>
                    <a:p>
                      <a:endParaRPr lang="fr-FR" sz="1600" dirty="0">
                        <a:latin typeface="Trebuchet MS" panose="020B0603020202020204" pitchFamily="34" charset="0"/>
                      </a:endParaRPr>
                    </a:p>
                  </a:txBody>
                  <a:tcPr/>
                </a:tc>
                <a:tc>
                  <a:txBody>
                    <a:bodyPr/>
                    <a:lstStyle/>
                    <a:p>
                      <a:r>
                        <a:rPr lang="fr-FR" sz="1600" dirty="0">
                          <a:latin typeface="Trebuchet MS" panose="020B0603020202020204" pitchFamily="34" charset="0"/>
                        </a:rPr>
                        <a:t>Coût plus important et un temps de formation plus long</a:t>
                      </a:r>
                    </a:p>
                  </a:txBody>
                  <a:tcPr/>
                </a:tc>
                <a:tc>
                  <a:txBody>
                    <a:bodyPr/>
                    <a:lstStyle/>
                    <a:p>
                      <a:r>
                        <a:rPr lang="fr-FR" sz="1600" dirty="0">
                          <a:latin typeface="Trebuchet MS" panose="020B0603020202020204" pitchFamily="34" charset="0"/>
                        </a:rPr>
                        <a:t>Pas personnalisable, moins de module</a:t>
                      </a:r>
                    </a:p>
                  </a:txBody>
                  <a:tcPr/>
                </a:tc>
                <a:extLst>
                  <a:ext uri="{0D108BD9-81ED-4DB2-BD59-A6C34878D82A}">
                    <a16:rowId xmlns:a16="http://schemas.microsoft.com/office/drawing/2014/main" val="2251345230"/>
                  </a:ext>
                </a:extLst>
              </a:tr>
            </a:tbl>
          </a:graphicData>
        </a:graphic>
      </p:graphicFrame>
    </p:spTree>
    <p:extLst>
      <p:ext uri="{BB962C8B-B14F-4D97-AF65-F5344CB8AC3E}">
        <p14:creationId xmlns:p14="http://schemas.microsoft.com/office/powerpoint/2010/main" val="3779790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fr-FR" sz="4000" dirty="0">
                <a:latin typeface="Trebuchet MS" panose="020B0603020202020204" pitchFamily="34" charset="0"/>
              </a:rPr>
              <a:t>Les livrables / spécificité de Odoo</a:t>
            </a:r>
          </a:p>
        </p:txBody>
      </p:sp>
      <p:sp>
        <p:nvSpPr>
          <p:cNvPr id="2" name="Espace réservé du numéro de diapositive 1">
            <a:extLst>
              <a:ext uri="{FF2B5EF4-FFF2-40B4-BE49-F238E27FC236}">
                <a16:creationId xmlns:a16="http://schemas.microsoft.com/office/drawing/2014/main" id="{9F44B259-6409-86EC-8F77-2DF56F2E3BB2}"/>
              </a:ext>
            </a:extLst>
          </p:cNvPr>
          <p:cNvSpPr>
            <a:spLocks noGrp="1"/>
          </p:cNvSpPr>
          <p:nvPr>
            <p:ph type="sldNum" sz="quarter" idx="12"/>
          </p:nvPr>
        </p:nvSpPr>
        <p:spPr>
          <a:xfrm>
            <a:off x="11684001" y="6446838"/>
            <a:ext cx="508000" cy="365125"/>
          </a:xfrm>
        </p:spPr>
        <p:txBody>
          <a:bodyPr/>
          <a:lstStyle/>
          <a:p>
            <a:pPr rtl="0"/>
            <a:fld id="{3A98EE3D-8CD1-4C3F-BD1C-C98C9596463C}" type="slidenum">
              <a:rPr lang="fr-FR" sz="1200" noProof="0" smtClean="0">
                <a:latin typeface="Trebuchet MS" panose="020B0603020202020204" pitchFamily="34" charset="0"/>
              </a:rPr>
              <a:t>18</a:t>
            </a:fld>
            <a:endParaRPr lang="fr-FR" sz="1200" noProof="0">
              <a:latin typeface="Trebuchet MS" panose="020B0603020202020204" pitchFamily="34" charset="0"/>
            </a:endParaRPr>
          </a:p>
        </p:txBody>
      </p:sp>
      <p:sp>
        <p:nvSpPr>
          <p:cNvPr id="17" name="Espace réservé de la date 16">
            <a:extLst>
              <a:ext uri="{FF2B5EF4-FFF2-40B4-BE49-F238E27FC236}">
                <a16:creationId xmlns:a16="http://schemas.microsoft.com/office/drawing/2014/main" id="{D9022203-9ABD-DD13-DD22-2BA0A54856E3}"/>
              </a:ext>
            </a:extLst>
          </p:cNvPr>
          <p:cNvSpPr>
            <a:spLocks noGrp="1"/>
          </p:cNvSpPr>
          <p:nvPr>
            <p:ph type="dt" sz="half" idx="10"/>
          </p:nvPr>
        </p:nvSpPr>
        <p:spPr>
          <a:xfrm>
            <a:off x="0" y="6446838"/>
            <a:ext cx="1090669" cy="365125"/>
          </a:xfrm>
        </p:spPr>
        <p:txBody>
          <a:bodyPr/>
          <a:lstStyle/>
          <a:p>
            <a:pPr rtl="0"/>
            <a:r>
              <a:rPr lang="fr-FR" sz="1200" noProof="0">
                <a:latin typeface="Trebuchet MS" panose="020B0603020202020204" pitchFamily="34" charset="0"/>
              </a:rPr>
              <a:t>26/03/2024</a:t>
            </a:r>
          </a:p>
        </p:txBody>
      </p:sp>
      <p:sp>
        <p:nvSpPr>
          <p:cNvPr id="3" name="Espace réservé du pied de page 8">
            <a:extLst>
              <a:ext uri="{FF2B5EF4-FFF2-40B4-BE49-F238E27FC236}">
                <a16:creationId xmlns:a16="http://schemas.microsoft.com/office/drawing/2014/main" id="{C7BCEF06-591D-26E1-686D-C1AA27D83D6D}"/>
              </a:ext>
            </a:extLst>
          </p:cNvPr>
          <p:cNvSpPr>
            <a:spLocks noGrp="1"/>
          </p:cNvSpPr>
          <p:nvPr>
            <p:ph type="ftr" sz="quarter" idx="11"/>
          </p:nvPr>
        </p:nvSpPr>
        <p:spPr>
          <a:xfrm>
            <a:off x="4759486" y="6446838"/>
            <a:ext cx="2673028" cy="365125"/>
          </a:xfrm>
        </p:spPr>
        <p:txBody>
          <a:bodyPr/>
          <a:lstStyle/>
          <a:p>
            <a:pPr rtl="0"/>
            <a:r>
              <a:rPr lang="fr-FR" sz="1200">
                <a:latin typeface="Trebuchet MS" panose="020B0603020202020204" pitchFamily="34" charset="0"/>
              </a:rPr>
              <a:t>Présentation finale société </a:t>
            </a:r>
            <a:r>
              <a:rPr lang="fr-FR" sz="1200" noProof="0">
                <a:latin typeface="Trebuchet MS" panose="020B0603020202020204" pitchFamily="34" charset="0"/>
              </a:rPr>
              <a:t>POD</a:t>
            </a:r>
          </a:p>
        </p:txBody>
      </p:sp>
      <p:pic>
        <p:nvPicPr>
          <p:cNvPr id="7" name="Image 6" descr="Une image contenant texte, logiciel, capture d’écran, Icône d’ordinateur&#10;&#10;Description générée automatiquement">
            <a:extLst>
              <a:ext uri="{FF2B5EF4-FFF2-40B4-BE49-F238E27FC236}">
                <a16:creationId xmlns:a16="http://schemas.microsoft.com/office/drawing/2014/main" id="{127167DB-D4D4-353A-1778-EE7F742276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8519" y="1815306"/>
            <a:ext cx="9754961" cy="4553585"/>
          </a:xfrm>
          <a:prstGeom prst="rect">
            <a:avLst/>
          </a:prstGeom>
        </p:spPr>
      </p:pic>
    </p:spTree>
    <p:extLst>
      <p:ext uri="{BB962C8B-B14F-4D97-AF65-F5344CB8AC3E}">
        <p14:creationId xmlns:p14="http://schemas.microsoft.com/office/powerpoint/2010/main" val="89828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fr-FR" sz="4000" dirty="0">
                <a:latin typeface="Trebuchet MS" panose="020B0603020202020204" pitchFamily="34" charset="0"/>
              </a:rPr>
              <a:t>Présentation de l’ERP</a:t>
            </a:r>
          </a:p>
        </p:txBody>
      </p:sp>
      <p:sp>
        <p:nvSpPr>
          <p:cNvPr id="2" name="Espace réservé du numéro de diapositive 1">
            <a:extLst>
              <a:ext uri="{FF2B5EF4-FFF2-40B4-BE49-F238E27FC236}">
                <a16:creationId xmlns:a16="http://schemas.microsoft.com/office/drawing/2014/main" id="{9F44B259-6409-86EC-8F77-2DF56F2E3BB2}"/>
              </a:ext>
            </a:extLst>
          </p:cNvPr>
          <p:cNvSpPr>
            <a:spLocks noGrp="1"/>
          </p:cNvSpPr>
          <p:nvPr>
            <p:ph type="sldNum" sz="quarter" idx="12"/>
          </p:nvPr>
        </p:nvSpPr>
        <p:spPr>
          <a:xfrm>
            <a:off x="11796889" y="6446838"/>
            <a:ext cx="395111" cy="365125"/>
          </a:xfrm>
        </p:spPr>
        <p:txBody>
          <a:bodyPr/>
          <a:lstStyle/>
          <a:p>
            <a:pPr rtl="0"/>
            <a:fld id="{3A98EE3D-8CD1-4C3F-BD1C-C98C9596463C}" type="slidenum">
              <a:rPr lang="fr-FR" sz="1200" noProof="0" smtClean="0">
                <a:latin typeface="Trebuchet MS" panose="020B0603020202020204" pitchFamily="34" charset="0"/>
              </a:rPr>
              <a:t>19</a:t>
            </a:fld>
            <a:endParaRPr lang="fr-FR" sz="1200" noProof="0" dirty="0">
              <a:latin typeface="Trebuchet MS" panose="020B0603020202020204" pitchFamily="34" charset="0"/>
            </a:endParaRPr>
          </a:p>
        </p:txBody>
      </p:sp>
      <p:sp>
        <p:nvSpPr>
          <p:cNvPr id="17" name="Espace réservé de la date 16">
            <a:extLst>
              <a:ext uri="{FF2B5EF4-FFF2-40B4-BE49-F238E27FC236}">
                <a16:creationId xmlns:a16="http://schemas.microsoft.com/office/drawing/2014/main" id="{D9022203-9ABD-DD13-DD22-2BA0A54856E3}"/>
              </a:ext>
            </a:extLst>
          </p:cNvPr>
          <p:cNvSpPr>
            <a:spLocks noGrp="1"/>
          </p:cNvSpPr>
          <p:nvPr>
            <p:ph type="dt" sz="half" idx="10"/>
          </p:nvPr>
        </p:nvSpPr>
        <p:spPr>
          <a:xfrm>
            <a:off x="0" y="6446838"/>
            <a:ext cx="1090669" cy="365125"/>
          </a:xfrm>
        </p:spPr>
        <p:txBody>
          <a:bodyPr/>
          <a:lstStyle/>
          <a:p>
            <a:pPr rtl="0"/>
            <a:r>
              <a:rPr lang="fr-FR" sz="1200" noProof="0" dirty="0">
                <a:latin typeface="Trebuchet MS" panose="020B0603020202020204" pitchFamily="34" charset="0"/>
              </a:rPr>
              <a:t>26/03/2024</a:t>
            </a:r>
          </a:p>
        </p:txBody>
      </p:sp>
      <p:sp>
        <p:nvSpPr>
          <p:cNvPr id="3" name="Espace réservé du pied de page 8">
            <a:extLst>
              <a:ext uri="{FF2B5EF4-FFF2-40B4-BE49-F238E27FC236}">
                <a16:creationId xmlns:a16="http://schemas.microsoft.com/office/drawing/2014/main" id="{C7BCEF06-591D-26E1-686D-C1AA27D83D6D}"/>
              </a:ext>
            </a:extLst>
          </p:cNvPr>
          <p:cNvSpPr>
            <a:spLocks noGrp="1"/>
          </p:cNvSpPr>
          <p:nvPr>
            <p:ph type="ftr" sz="quarter" idx="11"/>
          </p:nvPr>
        </p:nvSpPr>
        <p:spPr>
          <a:xfrm>
            <a:off x="4759486" y="6446838"/>
            <a:ext cx="2673028" cy="365125"/>
          </a:xfrm>
        </p:spPr>
        <p:txBody>
          <a:bodyPr/>
          <a:lstStyle/>
          <a:p>
            <a:pPr rtl="0"/>
            <a:r>
              <a:rPr lang="fr-FR" sz="1200" dirty="0">
                <a:latin typeface="Trebuchet MS" panose="020B0603020202020204" pitchFamily="34" charset="0"/>
              </a:rPr>
              <a:t>Présentation finale société </a:t>
            </a:r>
            <a:r>
              <a:rPr lang="fr-FR" sz="1200" noProof="0" dirty="0">
                <a:latin typeface="Trebuchet MS" panose="020B0603020202020204" pitchFamily="34" charset="0"/>
              </a:rPr>
              <a:t>POD</a:t>
            </a:r>
          </a:p>
        </p:txBody>
      </p:sp>
      <p:sp>
        <p:nvSpPr>
          <p:cNvPr id="4" name="ZoneTexte 3">
            <a:extLst>
              <a:ext uri="{FF2B5EF4-FFF2-40B4-BE49-F238E27FC236}">
                <a16:creationId xmlns:a16="http://schemas.microsoft.com/office/drawing/2014/main" id="{C01C6267-5022-E40B-B476-A0BA33F3B4B8}"/>
              </a:ext>
            </a:extLst>
          </p:cNvPr>
          <p:cNvSpPr txBox="1"/>
          <p:nvPr/>
        </p:nvSpPr>
        <p:spPr>
          <a:xfrm>
            <a:off x="3225800" y="3119120"/>
            <a:ext cx="5740400" cy="707886"/>
          </a:xfrm>
          <a:prstGeom prst="rect">
            <a:avLst/>
          </a:prstGeom>
          <a:noFill/>
        </p:spPr>
        <p:txBody>
          <a:bodyPr wrap="square" rtlCol="0">
            <a:spAutoFit/>
          </a:bodyPr>
          <a:lstStyle/>
          <a:p>
            <a:r>
              <a:rPr lang="fr-FR" sz="4000" b="1" dirty="0">
                <a:latin typeface="Trebuchet MS" panose="020B0603020202020204" pitchFamily="34" charset="0"/>
                <a:hlinkClick r:id="rId3"/>
              </a:rPr>
              <a:t>Vidéo de présentation</a:t>
            </a:r>
            <a:endParaRPr lang="fr-FR" sz="4000" b="1" dirty="0">
              <a:latin typeface="Trebuchet MS" panose="020B0603020202020204" pitchFamily="34" charset="0"/>
            </a:endParaRPr>
          </a:p>
        </p:txBody>
      </p:sp>
    </p:spTree>
    <p:extLst>
      <p:ext uri="{BB962C8B-B14F-4D97-AF65-F5344CB8AC3E}">
        <p14:creationId xmlns:p14="http://schemas.microsoft.com/office/powerpoint/2010/main" val="2992777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96CE3-45D7-02FB-F8BB-4D517D33C9B9}"/>
            </a:ext>
          </a:extLst>
        </p:cNvPr>
        <p:cNvGrpSpPr/>
        <p:nvPr/>
      </p:nvGrpSpPr>
      <p:grpSpPr>
        <a:xfrm>
          <a:off x="0" y="0"/>
          <a:ext cx="0" cy="0"/>
          <a:chOff x="0" y="0"/>
          <a:chExt cx="0" cy="0"/>
        </a:xfrm>
      </p:grpSpPr>
      <p:sp>
        <p:nvSpPr>
          <p:cNvPr id="7" name="Titre 6">
            <a:extLst>
              <a:ext uri="{FF2B5EF4-FFF2-40B4-BE49-F238E27FC236}">
                <a16:creationId xmlns:a16="http://schemas.microsoft.com/office/drawing/2014/main" id="{B29242ED-489C-E72D-B614-B8604717A1D7}"/>
              </a:ext>
            </a:extLst>
          </p:cNvPr>
          <p:cNvSpPr>
            <a:spLocks noGrp="1"/>
          </p:cNvSpPr>
          <p:nvPr>
            <p:ph type="title"/>
          </p:nvPr>
        </p:nvSpPr>
        <p:spPr/>
        <p:txBody>
          <a:bodyPr rtlCol="0">
            <a:normAutofit/>
          </a:bodyPr>
          <a:lstStyle/>
          <a:p>
            <a:pPr rtl="0"/>
            <a:r>
              <a:rPr lang="fr-FR" sz="3600">
                <a:latin typeface="Trebuchet MS" panose="020B0603020202020204" pitchFamily="34" charset="0"/>
                <a:cs typeface="Traditional Arabic" panose="020F0502020204030204" pitchFamily="18" charset="-78"/>
              </a:rPr>
              <a:t>Ordre du jour</a:t>
            </a:r>
          </a:p>
        </p:txBody>
      </p:sp>
      <p:sp>
        <p:nvSpPr>
          <p:cNvPr id="2" name="Espace réservé du numéro de diapositive 1">
            <a:extLst>
              <a:ext uri="{FF2B5EF4-FFF2-40B4-BE49-F238E27FC236}">
                <a16:creationId xmlns:a16="http://schemas.microsoft.com/office/drawing/2014/main" id="{5BA96D0A-9F1A-156A-CD0D-73C4BAC02CF7}"/>
              </a:ext>
            </a:extLst>
          </p:cNvPr>
          <p:cNvSpPr>
            <a:spLocks noGrp="1"/>
          </p:cNvSpPr>
          <p:nvPr>
            <p:ph type="sldNum" sz="quarter" idx="12"/>
          </p:nvPr>
        </p:nvSpPr>
        <p:spPr>
          <a:xfrm>
            <a:off x="11876918" y="6446838"/>
            <a:ext cx="315082" cy="365125"/>
          </a:xfrm>
        </p:spPr>
        <p:txBody>
          <a:bodyPr/>
          <a:lstStyle/>
          <a:p>
            <a:pPr rtl="0"/>
            <a:fld id="{3A98EE3D-8CD1-4C3F-BD1C-C98C9596463C}" type="slidenum">
              <a:rPr lang="fr-FR" sz="1200" noProof="0" smtClean="0">
                <a:latin typeface="Trebuchet MS" panose="020B0603020202020204" pitchFamily="34" charset="0"/>
              </a:rPr>
              <a:pPr rtl="0"/>
              <a:t>2</a:t>
            </a:fld>
            <a:endParaRPr lang="fr-FR" sz="1200" noProof="0">
              <a:latin typeface="Trebuchet MS" panose="020B0603020202020204" pitchFamily="34" charset="0"/>
            </a:endParaRPr>
          </a:p>
        </p:txBody>
      </p:sp>
      <p:sp>
        <p:nvSpPr>
          <p:cNvPr id="6" name="Espace réservé de la date 5">
            <a:extLst>
              <a:ext uri="{FF2B5EF4-FFF2-40B4-BE49-F238E27FC236}">
                <a16:creationId xmlns:a16="http://schemas.microsoft.com/office/drawing/2014/main" id="{E0AEDCA5-F104-F0E6-3B14-D8F03158E302}"/>
              </a:ext>
            </a:extLst>
          </p:cNvPr>
          <p:cNvSpPr>
            <a:spLocks noGrp="1"/>
          </p:cNvSpPr>
          <p:nvPr>
            <p:ph type="dt" sz="half" idx="10"/>
          </p:nvPr>
        </p:nvSpPr>
        <p:spPr>
          <a:xfrm>
            <a:off x="0" y="6446838"/>
            <a:ext cx="1006207" cy="365125"/>
          </a:xfrm>
        </p:spPr>
        <p:txBody>
          <a:bodyPr/>
          <a:lstStyle/>
          <a:p>
            <a:pPr rtl="0"/>
            <a:r>
              <a:rPr lang="fr-FR" sz="1200">
                <a:latin typeface="Trebuchet MS" panose="020B0603020202020204" pitchFamily="34" charset="0"/>
              </a:rPr>
              <a:t>26</a:t>
            </a:r>
            <a:r>
              <a:rPr lang="fr-FR" sz="1200" noProof="0">
                <a:latin typeface="Trebuchet MS" panose="020B0603020202020204" pitchFamily="34" charset="0"/>
              </a:rPr>
              <a:t>/03/2024</a:t>
            </a:r>
          </a:p>
        </p:txBody>
      </p:sp>
      <p:sp>
        <p:nvSpPr>
          <p:cNvPr id="9" name="Espace réservé du pied de page 8">
            <a:extLst>
              <a:ext uri="{FF2B5EF4-FFF2-40B4-BE49-F238E27FC236}">
                <a16:creationId xmlns:a16="http://schemas.microsoft.com/office/drawing/2014/main" id="{3561B462-CA47-76A5-8E59-23B585CFFAE6}"/>
              </a:ext>
            </a:extLst>
          </p:cNvPr>
          <p:cNvSpPr>
            <a:spLocks noGrp="1"/>
          </p:cNvSpPr>
          <p:nvPr>
            <p:ph type="ftr" sz="quarter" idx="11"/>
          </p:nvPr>
        </p:nvSpPr>
        <p:spPr>
          <a:xfrm>
            <a:off x="4759486" y="6446838"/>
            <a:ext cx="2673028" cy="365125"/>
          </a:xfrm>
        </p:spPr>
        <p:txBody>
          <a:bodyPr/>
          <a:lstStyle/>
          <a:p>
            <a:pPr rtl="0"/>
            <a:r>
              <a:rPr lang="fr-FR" sz="1200">
                <a:latin typeface="Trebuchet MS" panose="020B0603020202020204" pitchFamily="34" charset="0"/>
              </a:rPr>
              <a:t>Présentation finale société </a:t>
            </a:r>
            <a:r>
              <a:rPr lang="fr-FR" sz="1200" noProof="0">
                <a:latin typeface="Trebuchet MS" panose="020B0603020202020204" pitchFamily="34" charset="0"/>
              </a:rPr>
              <a:t>POD</a:t>
            </a:r>
          </a:p>
        </p:txBody>
      </p:sp>
      <p:sp>
        <p:nvSpPr>
          <p:cNvPr id="5" name="Espace réservé du contenu 9">
            <a:extLst>
              <a:ext uri="{FF2B5EF4-FFF2-40B4-BE49-F238E27FC236}">
                <a16:creationId xmlns:a16="http://schemas.microsoft.com/office/drawing/2014/main" id="{1C557806-44C4-3751-A3E4-E77FAF7869C8}"/>
              </a:ext>
            </a:extLst>
          </p:cNvPr>
          <p:cNvSpPr>
            <a:spLocks noGrp="1"/>
          </p:cNvSpPr>
          <p:nvPr>
            <p:ph idx="1"/>
          </p:nvPr>
        </p:nvSpPr>
        <p:spPr>
          <a:xfrm>
            <a:off x="5547566" y="880993"/>
            <a:ext cx="6004354" cy="5326768"/>
          </a:xfrm>
        </p:spPr>
        <p:txBody>
          <a:bodyPr numCol="2" rtlCol="0">
            <a:normAutofit/>
          </a:bodyPr>
          <a:lstStyle/>
          <a:p>
            <a:pPr marL="0" indent="0" rtl="0">
              <a:spcBef>
                <a:spcPts val="0"/>
              </a:spcBef>
              <a:spcAft>
                <a:spcPts val="0"/>
              </a:spcAft>
              <a:buNone/>
            </a:pPr>
            <a:endParaRPr lang="fr-FR" b="1">
              <a:latin typeface="Trebuchet MS" panose="020B0603020202020204" pitchFamily="34" charset="0"/>
            </a:endParaRPr>
          </a:p>
          <a:p>
            <a:pPr marL="0" indent="0" rtl="0">
              <a:spcBef>
                <a:spcPts val="0"/>
              </a:spcBef>
              <a:spcAft>
                <a:spcPts val="0"/>
              </a:spcAft>
              <a:buNone/>
            </a:pPr>
            <a:endParaRPr lang="fr-FR" b="1">
              <a:latin typeface="Trebuchet MS" panose="020B0603020202020204" pitchFamily="34" charset="0"/>
            </a:endParaRPr>
          </a:p>
          <a:p>
            <a:pPr marL="0" indent="0" rtl="0">
              <a:spcBef>
                <a:spcPts val="0"/>
              </a:spcBef>
              <a:spcAft>
                <a:spcPts val="0"/>
              </a:spcAft>
              <a:buNone/>
            </a:pPr>
            <a:r>
              <a:rPr lang="fr-FR" b="1">
                <a:latin typeface="Trebuchet MS" panose="020B0603020202020204" pitchFamily="34" charset="0"/>
              </a:rPr>
              <a:t>Les livrables</a:t>
            </a:r>
          </a:p>
          <a:p>
            <a:pPr marL="0" indent="0" rtl="0">
              <a:spcBef>
                <a:spcPts val="0"/>
              </a:spcBef>
              <a:spcAft>
                <a:spcPts val="0"/>
              </a:spcAft>
              <a:buNone/>
            </a:pPr>
            <a:endParaRPr lang="fr-FR" sz="1600" b="1">
              <a:latin typeface="Trebuchet MS" panose="020B0603020202020204" pitchFamily="34" charset="0"/>
            </a:endParaRPr>
          </a:p>
          <a:p>
            <a:pPr marL="0" indent="0" rtl="0">
              <a:spcBef>
                <a:spcPts val="0"/>
              </a:spcBef>
              <a:spcAft>
                <a:spcPts val="0"/>
              </a:spcAft>
              <a:buNone/>
            </a:pPr>
            <a:endParaRPr lang="fr-FR" sz="1600" b="1">
              <a:latin typeface="Trebuchet MS" panose="020B0603020202020204" pitchFamily="34" charset="0"/>
            </a:endParaRPr>
          </a:p>
          <a:p>
            <a:pPr marL="0" indent="0" rtl="0">
              <a:spcBef>
                <a:spcPts val="0"/>
              </a:spcBef>
              <a:spcAft>
                <a:spcPts val="0"/>
              </a:spcAft>
              <a:buNone/>
            </a:pPr>
            <a:endParaRPr lang="fr-FR" b="1">
              <a:latin typeface="Trebuchet MS" panose="020B0603020202020204" pitchFamily="34" charset="0"/>
            </a:endParaRPr>
          </a:p>
          <a:p>
            <a:pPr marL="0" indent="0" rtl="0">
              <a:spcBef>
                <a:spcPts val="0"/>
              </a:spcBef>
              <a:spcAft>
                <a:spcPts val="0"/>
              </a:spcAft>
              <a:buNone/>
            </a:pPr>
            <a:endParaRPr lang="fr-FR" b="1">
              <a:latin typeface="Trebuchet MS" panose="020B0603020202020204" pitchFamily="34" charset="0"/>
            </a:endParaRPr>
          </a:p>
          <a:p>
            <a:pPr marL="0" indent="0" rtl="0">
              <a:spcBef>
                <a:spcPts val="0"/>
              </a:spcBef>
              <a:spcAft>
                <a:spcPts val="0"/>
              </a:spcAft>
              <a:buNone/>
            </a:pPr>
            <a:r>
              <a:rPr lang="fr-FR" b="1">
                <a:latin typeface="Trebuchet MS" panose="020B0603020202020204" pitchFamily="34" charset="0"/>
              </a:rPr>
              <a:t>Présentation de l’ERP </a:t>
            </a:r>
          </a:p>
          <a:p>
            <a:pPr marL="0" indent="0" rtl="0">
              <a:spcBef>
                <a:spcPts val="0"/>
              </a:spcBef>
              <a:spcAft>
                <a:spcPts val="0"/>
              </a:spcAft>
              <a:buNone/>
            </a:pPr>
            <a:endParaRPr lang="fr-FR" sz="1600" b="1">
              <a:latin typeface="Trebuchet MS" panose="020B0603020202020204" pitchFamily="34" charset="0"/>
            </a:endParaRPr>
          </a:p>
          <a:p>
            <a:pPr marL="0" indent="0" rtl="0">
              <a:spcBef>
                <a:spcPts val="0"/>
              </a:spcBef>
              <a:spcAft>
                <a:spcPts val="0"/>
              </a:spcAft>
              <a:buNone/>
            </a:pPr>
            <a:endParaRPr lang="fr-FR" sz="1600" b="1">
              <a:latin typeface="Trebuchet MS" panose="020B0603020202020204" pitchFamily="34" charset="0"/>
            </a:endParaRPr>
          </a:p>
          <a:p>
            <a:pPr marL="0" indent="0" rtl="0">
              <a:spcBef>
                <a:spcPts val="0"/>
              </a:spcBef>
              <a:spcAft>
                <a:spcPts val="0"/>
              </a:spcAft>
              <a:buNone/>
            </a:pPr>
            <a:endParaRPr lang="fr-FR" b="1">
              <a:latin typeface="Trebuchet MS" panose="020B0603020202020204" pitchFamily="34" charset="0"/>
            </a:endParaRPr>
          </a:p>
          <a:p>
            <a:pPr marL="0" indent="0" rtl="0">
              <a:spcBef>
                <a:spcPts val="0"/>
              </a:spcBef>
              <a:spcAft>
                <a:spcPts val="0"/>
              </a:spcAft>
              <a:buNone/>
            </a:pPr>
            <a:endParaRPr lang="fr-FR" b="1">
              <a:latin typeface="Trebuchet MS" panose="020B0603020202020204" pitchFamily="34" charset="0"/>
            </a:endParaRPr>
          </a:p>
          <a:p>
            <a:pPr marL="0" indent="0" rtl="0">
              <a:spcBef>
                <a:spcPts val="0"/>
              </a:spcBef>
              <a:spcAft>
                <a:spcPts val="0"/>
              </a:spcAft>
              <a:buNone/>
            </a:pPr>
            <a:endParaRPr lang="fr-FR" b="1">
              <a:latin typeface="Trebuchet MS" panose="020B0603020202020204" pitchFamily="34" charset="0"/>
            </a:endParaRPr>
          </a:p>
          <a:p>
            <a:pPr marL="0" indent="0" rtl="0">
              <a:spcBef>
                <a:spcPts val="0"/>
              </a:spcBef>
              <a:spcAft>
                <a:spcPts val="0"/>
              </a:spcAft>
              <a:buNone/>
            </a:pPr>
            <a:r>
              <a:rPr lang="fr-FR" b="1">
                <a:latin typeface="Trebuchet MS" panose="020B0603020202020204" pitchFamily="34" charset="0"/>
              </a:rPr>
              <a:t>Bilan</a:t>
            </a:r>
          </a:p>
          <a:p>
            <a:pPr marL="533400" indent="0" rtl="0">
              <a:spcBef>
                <a:spcPts val="0"/>
              </a:spcBef>
              <a:spcAft>
                <a:spcPts val="0"/>
              </a:spcAft>
              <a:buNone/>
            </a:pPr>
            <a:endParaRPr lang="fr-FR" b="1"/>
          </a:p>
          <a:p>
            <a:pPr marL="533400" indent="0" rtl="0">
              <a:spcBef>
                <a:spcPts val="0"/>
              </a:spcBef>
              <a:spcAft>
                <a:spcPts val="0"/>
              </a:spcAft>
              <a:buNone/>
            </a:pPr>
            <a:endParaRPr lang="fr-FR" b="1"/>
          </a:p>
          <a:p>
            <a:pPr marL="533400" indent="0" rtl="0">
              <a:spcBef>
                <a:spcPts val="0"/>
              </a:spcBef>
              <a:spcAft>
                <a:spcPts val="0"/>
              </a:spcAft>
              <a:buNone/>
            </a:pPr>
            <a:endParaRPr lang="fr-FR" b="1"/>
          </a:p>
          <a:p>
            <a:pPr marL="533400" indent="0" rtl="0">
              <a:spcBef>
                <a:spcPts val="0"/>
              </a:spcBef>
              <a:spcAft>
                <a:spcPts val="0"/>
              </a:spcAft>
              <a:buNone/>
            </a:pPr>
            <a:endParaRPr lang="fr-FR" b="1"/>
          </a:p>
          <a:p>
            <a:pPr marL="533400" indent="0" rtl="0">
              <a:spcBef>
                <a:spcPts val="0"/>
              </a:spcBef>
              <a:spcAft>
                <a:spcPts val="0"/>
              </a:spcAft>
              <a:buNone/>
            </a:pPr>
            <a:endParaRPr lang="fr-FR" sz="1600" b="1"/>
          </a:p>
          <a:p>
            <a:pPr marL="533400" indent="0" rtl="0">
              <a:spcBef>
                <a:spcPts val="0"/>
              </a:spcBef>
              <a:spcAft>
                <a:spcPts val="0"/>
              </a:spcAft>
              <a:buNone/>
            </a:pPr>
            <a:endParaRPr lang="fr-FR" sz="1600" b="1"/>
          </a:p>
          <a:p>
            <a:pPr marL="533400" indent="0" rtl="0">
              <a:spcBef>
                <a:spcPts val="0"/>
              </a:spcBef>
              <a:spcAft>
                <a:spcPts val="0"/>
              </a:spcAft>
              <a:buNone/>
            </a:pPr>
            <a:endParaRPr lang="fr-FR" sz="1600">
              <a:latin typeface="Trebuchet MS" panose="020B0603020202020204" pitchFamily="34" charset="0"/>
            </a:endParaRPr>
          </a:p>
        </p:txBody>
      </p:sp>
      <p:pic>
        <p:nvPicPr>
          <p:cNvPr id="8" name="Graphique 7" descr="Dossier ouvert avec un remplissage uni">
            <a:extLst>
              <a:ext uri="{FF2B5EF4-FFF2-40B4-BE49-F238E27FC236}">
                <a16:creationId xmlns:a16="http://schemas.microsoft.com/office/drawing/2014/main" id="{D209E4D1-0AC0-E014-8613-B342FE31A4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49535" y="1480432"/>
            <a:ext cx="615600" cy="615600"/>
          </a:xfrm>
          <a:prstGeom prst="rect">
            <a:avLst/>
          </a:prstGeom>
        </p:spPr>
      </p:pic>
      <p:pic>
        <p:nvPicPr>
          <p:cNvPr id="10" name="Graphique 9" descr="Classe avec un remplissage uni">
            <a:extLst>
              <a:ext uri="{FF2B5EF4-FFF2-40B4-BE49-F238E27FC236}">
                <a16:creationId xmlns:a16="http://schemas.microsoft.com/office/drawing/2014/main" id="{AC9E5146-246A-2442-2276-586BFC65966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49535" y="2928777"/>
            <a:ext cx="615600" cy="615600"/>
          </a:xfrm>
          <a:prstGeom prst="rect">
            <a:avLst/>
          </a:prstGeom>
        </p:spPr>
      </p:pic>
      <p:pic>
        <p:nvPicPr>
          <p:cNvPr id="11" name="Graphique 10" descr="Présentation avec camembert avec un remplissage uni">
            <a:extLst>
              <a:ext uri="{FF2B5EF4-FFF2-40B4-BE49-F238E27FC236}">
                <a16:creationId xmlns:a16="http://schemas.microsoft.com/office/drawing/2014/main" id="{395C770F-8F8B-894B-1F45-CEB93F049EB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4849535" y="4605154"/>
            <a:ext cx="617080" cy="617080"/>
          </a:xfrm>
          <a:prstGeom prst="rect">
            <a:avLst/>
          </a:prstGeom>
        </p:spPr>
      </p:pic>
    </p:spTree>
    <p:extLst>
      <p:ext uri="{BB962C8B-B14F-4D97-AF65-F5344CB8AC3E}">
        <p14:creationId xmlns:p14="http://schemas.microsoft.com/office/powerpoint/2010/main" val="814818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7" end="7"/>
                                            </p:txEl>
                                          </p:spTgt>
                                        </p:tgtEl>
                                        <p:attrNameLst>
                                          <p:attrName>style.visibility</p:attrName>
                                        </p:attrNameLst>
                                      </p:cBhvr>
                                      <p:to>
                                        <p:strVal val="visible"/>
                                      </p:to>
                                    </p:set>
                                    <p:animEffect transition="in" filter="fade">
                                      <p:cBhvr>
                                        <p:cTn id="12" dur="500"/>
                                        <p:tgtEl>
                                          <p:spTgt spid="5">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3" end="13"/>
                                            </p:txEl>
                                          </p:spTgt>
                                        </p:tgtEl>
                                        <p:attrNameLst>
                                          <p:attrName>style.visibility</p:attrName>
                                        </p:attrNameLst>
                                      </p:cBhvr>
                                      <p:to>
                                        <p:strVal val="visible"/>
                                      </p:to>
                                    </p:set>
                                    <p:animEffect transition="in" filter="fade">
                                      <p:cBhvr>
                                        <p:cTn id="17"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fr-FR" sz="4000" dirty="0">
                <a:latin typeface="Trebuchet MS" panose="020B0603020202020204" pitchFamily="34" charset="0"/>
              </a:rPr>
              <a:t>Bilan</a:t>
            </a:r>
          </a:p>
        </p:txBody>
      </p:sp>
      <p:sp>
        <p:nvSpPr>
          <p:cNvPr id="2" name="Espace réservé du numéro de diapositive 1">
            <a:extLst>
              <a:ext uri="{FF2B5EF4-FFF2-40B4-BE49-F238E27FC236}">
                <a16:creationId xmlns:a16="http://schemas.microsoft.com/office/drawing/2014/main" id="{9F44B259-6409-86EC-8F77-2DF56F2E3BB2}"/>
              </a:ext>
            </a:extLst>
          </p:cNvPr>
          <p:cNvSpPr>
            <a:spLocks noGrp="1"/>
          </p:cNvSpPr>
          <p:nvPr>
            <p:ph type="sldNum" sz="quarter" idx="12"/>
          </p:nvPr>
        </p:nvSpPr>
        <p:spPr>
          <a:xfrm>
            <a:off x="11796889" y="6446838"/>
            <a:ext cx="395111" cy="365125"/>
          </a:xfrm>
        </p:spPr>
        <p:txBody>
          <a:bodyPr/>
          <a:lstStyle/>
          <a:p>
            <a:pPr rtl="0"/>
            <a:fld id="{3A98EE3D-8CD1-4C3F-BD1C-C98C9596463C}" type="slidenum">
              <a:rPr lang="fr-FR" sz="1200" noProof="0" smtClean="0">
                <a:latin typeface="Trebuchet MS" panose="020B0603020202020204" pitchFamily="34" charset="0"/>
              </a:rPr>
              <a:t>20</a:t>
            </a:fld>
            <a:endParaRPr lang="fr-FR" sz="1200" noProof="0" dirty="0">
              <a:latin typeface="Trebuchet MS" panose="020B0603020202020204" pitchFamily="34" charset="0"/>
            </a:endParaRPr>
          </a:p>
        </p:txBody>
      </p:sp>
      <p:sp>
        <p:nvSpPr>
          <p:cNvPr id="17" name="Espace réservé de la date 16">
            <a:extLst>
              <a:ext uri="{FF2B5EF4-FFF2-40B4-BE49-F238E27FC236}">
                <a16:creationId xmlns:a16="http://schemas.microsoft.com/office/drawing/2014/main" id="{D9022203-9ABD-DD13-DD22-2BA0A54856E3}"/>
              </a:ext>
            </a:extLst>
          </p:cNvPr>
          <p:cNvSpPr>
            <a:spLocks noGrp="1"/>
          </p:cNvSpPr>
          <p:nvPr>
            <p:ph type="dt" sz="half" idx="10"/>
          </p:nvPr>
        </p:nvSpPr>
        <p:spPr>
          <a:xfrm>
            <a:off x="0" y="6446838"/>
            <a:ext cx="1090669" cy="365125"/>
          </a:xfrm>
        </p:spPr>
        <p:txBody>
          <a:bodyPr/>
          <a:lstStyle/>
          <a:p>
            <a:pPr rtl="0"/>
            <a:r>
              <a:rPr lang="fr-FR" sz="1200" noProof="0" dirty="0">
                <a:latin typeface="Trebuchet MS" panose="020B0603020202020204" pitchFamily="34" charset="0"/>
              </a:rPr>
              <a:t>26/03/2024</a:t>
            </a:r>
          </a:p>
        </p:txBody>
      </p:sp>
      <p:sp>
        <p:nvSpPr>
          <p:cNvPr id="3" name="Espace réservé du pied de page 8">
            <a:extLst>
              <a:ext uri="{FF2B5EF4-FFF2-40B4-BE49-F238E27FC236}">
                <a16:creationId xmlns:a16="http://schemas.microsoft.com/office/drawing/2014/main" id="{C7BCEF06-591D-26E1-686D-C1AA27D83D6D}"/>
              </a:ext>
            </a:extLst>
          </p:cNvPr>
          <p:cNvSpPr>
            <a:spLocks noGrp="1"/>
          </p:cNvSpPr>
          <p:nvPr>
            <p:ph type="ftr" sz="quarter" idx="11"/>
          </p:nvPr>
        </p:nvSpPr>
        <p:spPr>
          <a:xfrm>
            <a:off x="4759486" y="6446838"/>
            <a:ext cx="2673028" cy="365125"/>
          </a:xfrm>
        </p:spPr>
        <p:txBody>
          <a:bodyPr/>
          <a:lstStyle/>
          <a:p>
            <a:pPr rtl="0"/>
            <a:r>
              <a:rPr lang="fr-FR" sz="1200" dirty="0">
                <a:latin typeface="Trebuchet MS" panose="020B0603020202020204" pitchFamily="34" charset="0"/>
              </a:rPr>
              <a:t>Présentation finale société </a:t>
            </a:r>
            <a:r>
              <a:rPr lang="fr-FR" sz="1200" noProof="0" dirty="0">
                <a:latin typeface="Trebuchet MS" panose="020B0603020202020204" pitchFamily="34" charset="0"/>
              </a:rPr>
              <a:t>POD</a:t>
            </a:r>
          </a:p>
        </p:txBody>
      </p:sp>
      <p:sp>
        <p:nvSpPr>
          <p:cNvPr id="4" name="ZoneTexte 3">
            <a:extLst>
              <a:ext uri="{FF2B5EF4-FFF2-40B4-BE49-F238E27FC236}">
                <a16:creationId xmlns:a16="http://schemas.microsoft.com/office/drawing/2014/main" id="{3B682C09-FCBE-2DC3-9DC2-62B1D19F69EC}"/>
              </a:ext>
            </a:extLst>
          </p:cNvPr>
          <p:cNvSpPr txBox="1"/>
          <p:nvPr/>
        </p:nvSpPr>
        <p:spPr>
          <a:xfrm>
            <a:off x="386080" y="1737360"/>
            <a:ext cx="11104880" cy="4247317"/>
          </a:xfrm>
          <a:prstGeom prst="rect">
            <a:avLst/>
          </a:prstGeom>
          <a:noFill/>
        </p:spPr>
        <p:txBody>
          <a:bodyPr wrap="square" rtlCol="0">
            <a:spAutoFit/>
          </a:bodyPr>
          <a:lstStyle/>
          <a:p>
            <a:r>
              <a:rPr lang="fr-FR" dirty="0">
                <a:latin typeface="Trebuchet MS" panose="020B0603020202020204" pitchFamily="34" charset="0"/>
              </a:rPr>
              <a:t>Humaines : </a:t>
            </a:r>
          </a:p>
          <a:p>
            <a:pPr marL="285750" indent="-285750">
              <a:buFont typeface="Arial" panose="020B0604020202020204" pitchFamily="34" charset="0"/>
              <a:buChar char="•"/>
            </a:pPr>
            <a:r>
              <a:rPr lang="fr-FR" dirty="0">
                <a:latin typeface="Trebuchet MS" panose="020B0603020202020204" pitchFamily="34" charset="0"/>
              </a:rPr>
              <a:t>Structure de l'équipe : il aurait fallu 1 personne supplémentaire.</a:t>
            </a:r>
          </a:p>
          <a:p>
            <a:pPr marL="285750" indent="-285750">
              <a:buFont typeface="Arial" panose="020B0604020202020204" pitchFamily="34" charset="0"/>
              <a:buChar char="•"/>
            </a:pPr>
            <a:r>
              <a:rPr lang="fr-FR" dirty="0">
                <a:latin typeface="Trebuchet MS" panose="020B0603020202020204" pitchFamily="34" charset="0"/>
              </a:rPr>
              <a:t>Dynamique de l'équipe : il y a des axes d’amélioration sur la communication et la répartition des tâches </a:t>
            </a:r>
          </a:p>
          <a:p>
            <a:pPr marL="285750" indent="-285750">
              <a:buFont typeface="Arial" panose="020B0604020202020204" pitchFamily="34" charset="0"/>
              <a:buChar char="•"/>
            </a:pPr>
            <a:r>
              <a:rPr lang="fr-FR" dirty="0">
                <a:latin typeface="Trebuchet MS" panose="020B0603020202020204" pitchFamily="34" charset="0"/>
              </a:rPr>
              <a:t>Morale de l'équipe : </a:t>
            </a:r>
          </a:p>
          <a:p>
            <a:pPr marL="285750" indent="-285750">
              <a:buFont typeface="Arial" panose="020B0604020202020204" pitchFamily="34" charset="0"/>
              <a:buChar char="•"/>
            </a:pPr>
            <a:r>
              <a:rPr lang="fr-FR" dirty="0">
                <a:latin typeface="Trebuchet MS" panose="020B0603020202020204" pitchFamily="34" charset="0"/>
              </a:rPr>
              <a:t>Formation et développement : très formateur sur tous les livrables, sur tous ce qui compose un projet, ça nous a appris à éviter les pièges (comme le budget, enveloppe)</a:t>
            </a:r>
          </a:p>
          <a:p>
            <a:endParaRPr lang="fr-FR" dirty="0">
              <a:latin typeface="Trebuchet MS" panose="020B0603020202020204" pitchFamily="34" charset="0"/>
            </a:endParaRPr>
          </a:p>
          <a:p>
            <a:r>
              <a:rPr lang="fr-FR" dirty="0">
                <a:latin typeface="Trebuchet MS" panose="020B0603020202020204" pitchFamily="34" charset="0"/>
              </a:rPr>
              <a:t>Techniques : </a:t>
            </a:r>
          </a:p>
          <a:p>
            <a:pPr marL="285750" indent="-285750">
              <a:buFont typeface="Arial" panose="020B0604020202020204" pitchFamily="34" charset="0"/>
              <a:buChar char="•"/>
            </a:pPr>
            <a:r>
              <a:rPr lang="fr-FR" dirty="0">
                <a:latin typeface="Trebuchet MS" panose="020B0603020202020204" pitchFamily="34" charset="0"/>
              </a:rPr>
              <a:t>Exigences techniques : certain livrable comme les processus métiers, la cartographie sont complexes</a:t>
            </a:r>
          </a:p>
          <a:p>
            <a:pPr marL="285750" indent="-285750">
              <a:buFont typeface="Arial" panose="020B0604020202020204" pitchFamily="34" charset="0"/>
              <a:buChar char="•"/>
            </a:pPr>
            <a:r>
              <a:rPr lang="fr-FR" dirty="0">
                <a:latin typeface="Trebuchet MS" panose="020B0603020202020204" pitchFamily="34" charset="0"/>
              </a:rPr>
              <a:t>Risques techniques : problème de pc</a:t>
            </a:r>
          </a:p>
          <a:p>
            <a:pPr marL="285750" indent="-285750">
              <a:buFont typeface="Arial" panose="020B0604020202020204" pitchFamily="34" charset="0"/>
              <a:buChar char="•"/>
            </a:pPr>
            <a:r>
              <a:rPr lang="fr-FR" dirty="0">
                <a:latin typeface="Trebuchet MS" panose="020B0603020202020204" pitchFamily="34" charset="0"/>
              </a:rPr>
              <a:t>Dépendances techniques : ne pas pouvoir commencer le benchmark si l’étude économique n’était pas terminée</a:t>
            </a:r>
          </a:p>
          <a:p>
            <a:pPr marL="285750" indent="-285750">
              <a:buFont typeface="Arial" panose="020B0604020202020204" pitchFamily="34" charset="0"/>
              <a:buChar char="•"/>
            </a:pPr>
            <a:r>
              <a:rPr lang="fr-FR" dirty="0">
                <a:latin typeface="Trebuchet MS" panose="020B0603020202020204" pitchFamily="34" charset="0"/>
              </a:rPr>
              <a:t>Support technique : Mettre en place un plan de support technique pour les utilisateurs finaux pendant et après le projet.</a:t>
            </a:r>
          </a:p>
        </p:txBody>
      </p:sp>
      <p:pic>
        <p:nvPicPr>
          <p:cNvPr id="7" name="Graphique 6" descr="Contour de visage souriant avec un remplissage uni">
            <a:extLst>
              <a:ext uri="{FF2B5EF4-FFF2-40B4-BE49-F238E27FC236}">
                <a16:creationId xmlns:a16="http://schemas.microsoft.com/office/drawing/2014/main" id="{D9538654-797B-6B28-D3F5-E4593D6958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95600" y="2702560"/>
            <a:ext cx="574040" cy="574040"/>
          </a:xfrm>
          <a:prstGeom prst="rect">
            <a:avLst/>
          </a:prstGeom>
        </p:spPr>
      </p:pic>
    </p:spTree>
    <p:extLst>
      <p:ext uri="{BB962C8B-B14F-4D97-AF65-F5344CB8AC3E}">
        <p14:creationId xmlns:p14="http://schemas.microsoft.com/office/powerpoint/2010/main" val="3640846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space réservé d’image 10" descr="Image contenant un intérieur. Une personne signe le document&#10;">
            <a:extLst>
              <a:ext uri="{FF2B5EF4-FFF2-40B4-BE49-F238E27FC236}">
                <a16:creationId xmlns:a16="http://schemas.microsoft.com/office/drawing/2014/main" id="{A7C45DDD-A694-4705-892B-497F786E9683}"/>
              </a:ext>
            </a:extLst>
          </p:cNvPr>
          <p:cNvPicPr>
            <a:picLocks noGrp="1" noChangeAspect="1"/>
          </p:cNvPicPr>
          <p:nvPr>
            <p:ph type="pic" idx="1"/>
          </p:nvPr>
        </p:nvPicPr>
        <p:blipFill>
          <a:blip r:embed="rId3" cstate="print">
            <a:grayscl/>
            <a:extLst>
              <a:ext uri="{28A0092B-C50C-407E-A947-70E740481C1C}">
                <a14:useLocalDpi xmlns:a14="http://schemas.microsoft.com/office/drawing/2010/main" val="0"/>
              </a:ext>
            </a:extLst>
          </a:blip>
          <a:srcRect/>
          <a:stretch>
            <a:fillRect/>
          </a:stretch>
        </p:blipFill>
        <p:spPr/>
      </p:pic>
      <p:sp>
        <p:nvSpPr>
          <p:cNvPr id="7" name="Titre 6">
            <a:extLst>
              <a:ext uri="{FF2B5EF4-FFF2-40B4-BE49-F238E27FC236}">
                <a16:creationId xmlns:a16="http://schemas.microsoft.com/office/drawing/2014/main" id="{E444079D-629C-4C44-8DB6-B4B5E7C54015}"/>
              </a:ext>
            </a:extLst>
          </p:cNvPr>
          <p:cNvSpPr>
            <a:spLocks noGrp="1"/>
          </p:cNvSpPr>
          <p:nvPr>
            <p:ph type="title"/>
          </p:nvPr>
        </p:nvSpPr>
        <p:spPr/>
        <p:txBody>
          <a:bodyPr rtlCol="0"/>
          <a:lstStyle/>
          <a:p>
            <a:pPr rtl="0"/>
            <a:r>
              <a:rPr lang="fr-FR" dirty="0">
                <a:latin typeface="Trebuchet MS" panose="020B0603020202020204" pitchFamily="34" charset="0"/>
              </a:rPr>
              <a:t>Conclure</a:t>
            </a:r>
          </a:p>
        </p:txBody>
      </p:sp>
      <p:sp>
        <p:nvSpPr>
          <p:cNvPr id="2" name="Espace réservé du numéro de diapositive 1">
            <a:extLst>
              <a:ext uri="{FF2B5EF4-FFF2-40B4-BE49-F238E27FC236}">
                <a16:creationId xmlns:a16="http://schemas.microsoft.com/office/drawing/2014/main" id="{8E98ECB9-E3A2-D40F-3AD0-F098D0A8EEFA}"/>
              </a:ext>
            </a:extLst>
          </p:cNvPr>
          <p:cNvSpPr>
            <a:spLocks noGrp="1"/>
          </p:cNvSpPr>
          <p:nvPr>
            <p:ph type="sldNum" sz="quarter" idx="12"/>
          </p:nvPr>
        </p:nvSpPr>
        <p:spPr>
          <a:xfrm>
            <a:off x="11821833" y="6446838"/>
            <a:ext cx="370167" cy="365125"/>
          </a:xfrm>
        </p:spPr>
        <p:txBody>
          <a:bodyPr/>
          <a:lstStyle/>
          <a:p>
            <a:pPr rtl="0"/>
            <a:fld id="{3A98EE3D-8CD1-4C3F-BD1C-C98C9596463C}" type="slidenum">
              <a:rPr lang="fr-FR" sz="1200" noProof="0" smtClean="0">
                <a:latin typeface="Trebuchet MS" panose="020B0603020202020204" pitchFamily="34" charset="0"/>
              </a:rPr>
              <a:pPr rtl="0"/>
              <a:t>21</a:t>
            </a:fld>
            <a:endParaRPr lang="fr-FR" noProof="0" dirty="0">
              <a:latin typeface="Trebuchet MS" panose="020B0603020202020204" pitchFamily="34" charset="0"/>
            </a:endParaRPr>
          </a:p>
        </p:txBody>
      </p:sp>
      <p:sp>
        <p:nvSpPr>
          <p:cNvPr id="3" name="Espace réservé de la date 2">
            <a:extLst>
              <a:ext uri="{FF2B5EF4-FFF2-40B4-BE49-F238E27FC236}">
                <a16:creationId xmlns:a16="http://schemas.microsoft.com/office/drawing/2014/main" id="{194CC923-4E38-5D46-6738-CF2DC0B1C0F9}"/>
              </a:ext>
            </a:extLst>
          </p:cNvPr>
          <p:cNvSpPr>
            <a:spLocks noGrp="1"/>
          </p:cNvSpPr>
          <p:nvPr>
            <p:ph type="dt" sz="half" idx="10"/>
          </p:nvPr>
        </p:nvSpPr>
        <p:spPr>
          <a:xfrm>
            <a:off x="0" y="6446838"/>
            <a:ext cx="991072" cy="365125"/>
          </a:xfrm>
        </p:spPr>
        <p:txBody>
          <a:bodyPr/>
          <a:lstStyle/>
          <a:p>
            <a:pPr rtl="0"/>
            <a:r>
              <a:rPr lang="fr-FR" sz="1200" dirty="0">
                <a:latin typeface="Trebuchet MS" panose="020B0603020202020204" pitchFamily="34" charset="0"/>
              </a:rPr>
              <a:t>26</a:t>
            </a:r>
            <a:r>
              <a:rPr lang="fr-FR" sz="1200" noProof="0" dirty="0">
                <a:latin typeface="Trebuchet MS" panose="020B0603020202020204" pitchFamily="34" charset="0"/>
              </a:rPr>
              <a:t>/03/2024</a:t>
            </a:r>
          </a:p>
        </p:txBody>
      </p:sp>
      <p:sp>
        <p:nvSpPr>
          <p:cNvPr id="5" name="Espace réservé du pied de page 8">
            <a:extLst>
              <a:ext uri="{FF2B5EF4-FFF2-40B4-BE49-F238E27FC236}">
                <a16:creationId xmlns:a16="http://schemas.microsoft.com/office/drawing/2014/main" id="{577BC573-FD49-8682-B71A-20A66CBCCD03}"/>
              </a:ext>
            </a:extLst>
          </p:cNvPr>
          <p:cNvSpPr>
            <a:spLocks noGrp="1"/>
          </p:cNvSpPr>
          <p:nvPr>
            <p:ph type="ftr" sz="quarter" idx="11"/>
          </p:nvPr>
        </p:nvSpPr>
        <p:spPr>
          <a:xfrm>
            <a:off x="4759486" y="6446838"/>
            <a:ext cx="2673028" cy="365125"/>
          </a:xfrm>
        </p:spPr>
        <p:txBody>
          <a:bodyPr/>
          <a:lstStyle/>
          <a:p>
            <a:pPr rtl="0"/>
            <a:r>
              <a:rPr lang="fr-FR" sz="1200" dirty="0">
                <a:latin typeface="Trebuchet MS" panose="020B0603020202020204" pitchFamily="34" charset="0"/>
              </a:rPr>
              <a:t>Présentation finale société </a:t>
            </a:r>
            <a:r>
              <a:rPr lang="fr-FR" sz="1200" noProof="0" dirty="0">
                <a:latin typeface="Trebuchet MS" panose="020B0603020202020204" pitchFamily="34" charset="0"/>
              </a:rPr>
              <a:t>POD</a:t>
            </a:r>
          </a:p>
        </p:txBody>
      </p:sp>
    </p:spTree>
    <p:extLst>
      <p:ext uri="{BB962C8B-B14F-4D97-AF65-F5344CB8AC3E}">
        <p14:creationId xmlns:p14="http://schemas.microsoft.com/office/powerpoint/2010/main" val="1664008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dirty="0"/>
          </a:p>
        </p:txBody>
      </p:sp>
      <p:cxnSp>
        <p:nvCxnSpPr>
          <p:cNvPr id="15" name="Connecteur droit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7" name="Titre 6">
            <a:extLst>
              <a:ext uri="{FF2B5EF4-FFF2-40B4-BE49-F238E27FC236}">
                <a16:creationId xmlns:a16="http://schemas.microsoft.com/office/drawing/2014/main" id="{5365BF64-4B30-4125-9A30-A1B08C80ED7D}"/>
              </a:ext>
            </a:extLst>
          </p:cNvPr>
          <p:cNvSpPr>
            <a:spLocks noGrp="1"/>
          </p:cNvSpPr>
          <p:nvPr>
            <p:ph type="title"/>
          </p:nvPr>
        </p:nvSpPr>
        <p:spPr>
          <a:xfrm>
            <a:off x="1097280" y="758952"/>
            <a:ext cx="10058400" cy="3892168"/>
          </a:xfrm>
        </p:spPr>
        <p:txBody>
          <a:bodyPr vert="horz" lIns="91440" tIns="45720" rIns="91440" bIns="45720" rtlCol="0" anchor="b">
            <a:normAutofit/>
          </a:bodyPr>
          <a:lstStyle/>
          <a:p>
            <a:pPr rtl="0"/>
            <a:r>
              <a:rPr lang="fr-FR" sz="9600" dirty="0">
                <a:solidFill>
                  <a:srgbClr val="FFFFFF"/>
                </a:solidFill>
                <a:latin typeface="Trebuchet MS" panose="020B0603020202020204" pitchFamily="34" charset="0"/>
              </a:rPr>
              <a:t>Merci</a:t>
            </a:r>
          </a:p>
        </p:txBody>
      </p:sp>
      <p:sp>
        <p:nvSpPr>
          <p:cNvPr id="19" name="Rectangle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dirty="0"/>
          </a:p>
        </p:txBody>
      </p:sp>
      <p:sp>
        <p:nvSpPr>
          <p:cNvPr id="8" name="Espace réservé du contenu 7">
            <a:extLst>
              <a:ext uri="{FF2B5EF4-FFF2-40B4-BE49-F238E27FC236}">
                <a16:creationId xmlns:a16="http://schemas.microsoft.com/office/drawing/2014/main" id="{D4305886-8ACA-4ED6-AA5B-215F6D741CF0}"/>
              </a:ext>
            </a:extLst>
          </p:cNvPr>
          <p:cNvSpPr>
            <a:spLocks noGrp="1"/>
          </p:cNvSpPr>
          <p:nvPr>
            <p:ph idx="1"/>
          </p:nvPr>
        </p:nvSpPr>
        <p:spPr>
          <a:xfrm>
            <a:off x="1100051" y="5225240"/>
            <a:ext cx="10058400" cy="1143000"/>
          </a:xfrm>
        </p:spPr>
        <p:txBody>
          <a:bodyPr vert="horz" lIns="91440" tIns="45720" rIns="91440" bIns="45720" rtlCol="0">
            <a:normAutofit/>
          </a:bodyPr>
          <a:lstStyle/>
          <a:p>
            <a:pPr marL="0" indent="0" rtl="0">
              <a:buNone/>
            </a:pPr>
            <a:r>
              <a:rPr lang="fr-FR" sz="2400" cap="all" spc="200" dirty="0">
                <a:solidFill>
                  <a:srgbClr val="FFFFFF"/>
                </a:solidFill>
                <a:latin typeface="Trebuchet MS" panose="020B0603020202020204" pitchFamily="34" charset="0"/>
              </a:rPr>
              <a:t>Des questions ?</a:t>
            </a:r>
          </a:p>
        </p:txBody>
      </p:sp>
      <p:sp>
        <p:nvSpPr>
          <p:cNvPr id="2" name="Espace réservé du numéro de diapositive 1">
            <a:extLst>
              <a:ext uri="{FF2B5EF4-FFF2-40B4-BE49-F238E27FC236}">
                <a16:creationId xmlns:a16="http://schemas.microsoft.com/office/drawing/2014/main" id="{18B8E468-0045-DAF4-91DD-A1796DAF06E6}"/>
              </a:ext>
            </a:extLst>
          </p:cNvPr>
          <p:cNvSpPr>
            <a:spLocks noGrp="1"/>
          </p:cNvSpPr>
          <p:nvPr>
            <p:ph type="sldNum" sz="quarter" idx="12"/>
          </p:nvPr>
        </p:nvSpPr>
        <p:spPr>
          <a:xfrm>
            <a:off x="11832850" y="6446838"/>
            <a:ext cx="359150" cy="365125"/>
          </a:xfrm>
        </p:spPr>
        <p:txBody>
          <a:bodyPr/>
          <a:lstStyle/>
          <a:p>
            <a:pPr rtl="0"/>
            <a:fld id="{3A98EE3D-8CD1-4C3F-BD1C-C98C9596463C}" type="slidenum">
              <a:rPr lang="fr-FR" sz="1200" noProof="0" smtClean="0">
                <a:solidFill>
                  <a:schemeClr val="bg1"/>
                </a:solidFill>
                <a:latin typeface="Trebuchet MS" panose="020B0603020202020204" pitchFamily="34" charset="0"/>
              </a:rPr>
              <a:t>22</a:t>
            </a:fld>
            <a:endParaRPr lang="fr-FR" noProof="0" dirty="0">
              <a:solidFill>
                <a:schemeClr val="bg1"/>
              </a:solidFill>
              <a:latin typeface="Trebuchet MS" panose="020B0603020202020204" pitchFamily="34" charset="0"/>
            </a:endParaRPr>
          </a:p>
        </p:txBody>
      </p:sp>
      <p:sp>
        <p:nvSpPr>
          <p:cNvPr id="3" name="Espace réservé de la date 2">
            <a:extLst>
              <a:ext uri="{FF2B5EF4-FFF2-40B4-BE49-F238E27FC236}">
                <a16:creationId xmlns:a16="http://schemas.microsoft.com/office/drawing/2014/main" id="{94F3E3FD-8BD9-4EA7-A749-400A4C354B05}"/>
              </a:ext>
            </a:extLst>
          </p:cNvPr>
          <p:cNvSpPr>
            <a:spLocks noGrp="1"/>
          </p:cNvSpPr>
          <p:nvPr>
            <p:ph type="dt" sz="half" idx="10"/>
          </p:nvPr>
        </p:nvSpPr>
        <p:spPr>
          <a:xfrm>
            <a:off x="0" y="6446838"/>
            <a:ext cx="991072" cy="365125"/>
          </a:xfrm>
        </p:spPr>
        <p:txBody>
          <a:bodyPr/>
          <a:lstStyle/>
          <a:p>
            <a:pPr rtl="0"/>
            <a:r>
              <a:rPr lang="fr-FR" sz="1200" dirty="0">
                <a:solidFill>
                  <a:schemeClr val="bg1"/>
                </a:solidFill>
                <a:latin typeface="Trebuchet MS" panose="020B0603020202020204" pitchFamily="34" charset="0"/>
              </a:rPr>
              <a:t>26</a:t>
            </a:r>
            <a:r>
              <a:rPr lang="fr-FR" sz="1200" noProof="0" dirty="0">
                <a:solidFill>
                  <a:schemeClr val="bg1"/>
                </a:solidFill>
                <a:latin typeface="Trebuchet MS" panose="020B0603020202020204" pitchFamily="34" charset="0"/>
              </a:rPr>
              <a:t>/03/2024</a:t>
            </a:r>
          </a:p>
        </p:txBody>
      </p:sp>
      <p:sp>
        <p:nvSpPr>
          <p:cNvPr id="5" name="Espace réservé du pied de page 8">
            <a:extLst>
              <a:ext uri="{FF2B5EF4-FFF2-40B4-BE49-F238E27FC236}">
                <a16:creationId xmlns:a16="http://schemas.microsoft.com/office/drawing/2014/main" id="{878BD877-E3CF-4B9D-D755-225698DB4359}"/>
              </a:ext>
            </a:extLst>
          </p:cNvPr>
          <p:cNvSpPr>
            <a:spLocks noGrp="1"/>
          </p:cNvSpPr>
          <p:nvPr>
            <p:ph type="ftr" sz="quarter" idx="11"/>
          </p:nvPr>
        </p:nvSpPr>
        <p:spPr>
          <a:xfrm>
            <a:off x="4759486" y="6446838"/>
            <a:ext cx="2673028" cy="365125"/>
          </a:xfrm>
        </p:spPr>
        <p:txBody>
          <a:bodyPr/>
          <a:lstStyle/>
          <a:p>
            <a:pPr rtl="0"/>
            <a:r>
              <a:rPr lang="fr-FR" sz="1200" dirty="0">
                <a:solidFill>
                  <a:schemeClr val="bg1"/>
                </a:solidFill>
                <a:latin typeface="Trebuchet MS" panose="020B0603020202020204" pitchFamily="34" charset="0"/>
              </a:rPr>
              <a:t>Présentation finale société </a:t>
            </a:r>
            <a:r>
              <a:rPr lang="fr-FR" sz="1200" noProof="0" dirty="0">
                <a:solidFill>
                  <a:schemeClr val="bg1"/>
                </a:solidFill>
                <a:latin typeface="Trebuchet MS" panose="020B0603020202020204" pitchFamily="34" charset="0"/>
              </a:rPr>
              <a:t>POD</a:t>
            </a:r>
          </a:p>
        </p:txBody>
      </p:sp>
    </p:spTree>
    <p:extLst>
      <p:ext uri="{BB962C8B-B14F-4D97-AF65-F5344CB8AC3E}">
        <p14:creationId xmlns:p14="http://schemas.microsoft.com/office/powerpoint/2010/main" val="4127971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fr-FR" sz="4000">
                <a:latin typeface="Trebuchet MS" panose="020B0603020202020204" pitchFamily="34" charset="0"/>
              </a:rPr>
              <a:t>Les livrables / processus métier</a:t>
            </a:r>
          </a:p>
        </p:txBody>
      </p:sp>
      <p:sp>
        <p:nvSpPr>
          <p:cNvPr id="2" name="Espace réservé du numéro de diapositive 1">
            <a:extLst>
              <a:ext uri="{FF2B5EF4-FFF2-40B4-BE49-F238E27FC236}">
                <a16:creationId xmlns:a16="http://schemas.microsoft.com/office/drawing/2014/main" id="{9F44B259-6409-86EC-8F77-2DF56F2E3BB2}"/>
              </a:ext>
            </a:extLst>
          </p:cNvPr>
          <p:cNvSpPr>
            <a:spLocks noGrp="1"/>
          </p:cNvSpPr>
          <p:nvPr>
            <p:ph type="sldNum" sz="quarter" idx="12"/>
          </p:nvPr>
        </p:nvSpPr>
        <p:spPr>
          <a:xfrm>
            <a:off x="11898951" y="6446838"/>
            <a:ext cx="293049" cy="365125"/>
          </a:xfrm>
        </p:spPr>
        <p:txBody>
          <a:bodyPr/>
          <a:lstStyle/>
          <a:p>
            <a:pPr rtl="0"/>
            <a:fld id="{3A98EE3D-8CD1-4C3F-BD1C-C98C9596463C}" type="slidenum">
              <a:rPr lang="fr-FR" sz="1200" noProof="0" smtClean="0">
                <a:latin typeface="Trebuchet MS" panose="020B0603020202020204" pitchFamily="34" charset="0"/>
              </a:rPr>
              <a:t>3</a:t>
            </a:fld>
            <a:endParaRPr lang="fr-FR" sz="1200" noProof="0">
              <a:latin typeface="Trebuchet MS" panose="020B0603020202020204" pitchFamily="34" charset="0"/>
            </a:endParaRPr>
          </a:p>
        </p:txBody>
      </p:sp>
      <p:sp>
        <p:nvSpPr>
          <p:cNvPr id="17" name="Espace réservé de la date 16">
            <a:extLst>
              <a:ext uri="{FF2B5EF4-FFF2-40B4-BE49-F238E27FC236}">
                <a16:creationId xmlns:a16="http://schemas.microsoft.com/office/drawing/2014/main" id="{D9022203-9ABD-DD13-DD22-2BA0A54856E3}"/>
              </a:ext>
            </a:extLst>
          </p:cNvPr>
          <p:cNvSpPr>
            <a:spLocks noGrp="1"/>
          </p:cNvSpPr>
          <p:nvPr>
            <p:ph type="dt" sz="half" idx="10"/>
          </p:nvPr>
        </p:nvSpPr>
        <p:spPr>
          <a:xfrm>
            <a:off x="0" y="6446838"/>
            <a:ext cx="1090669" cy="365125"/>
          </a:xfrm>
        </p:spPr>
        <p:txBody>
          <a:bodyPr/>
          <a:lstStyle/>
          <a:p>
            <a:pPr rtl="0"/>
            <a:r>
              <a:rPr lang="fr-FR" sz="1200" noProof="0">
                <a:latin typeface="Trebuchet MS" panose="020B0603020202020204" pitchFamily="34" charset="0"/>
              </a:rPr>
              <a:t>26/03/2024</a:t>
            </a:r>
          </a:p>
        </p:txBody>
      </p:sp>
      <p:sp>
        <p:nvSpPr>
          <p:cNvPr id="3" name="Espace réservé du pied de page 8">
            <a:extLst>
              <a:ext uri="{FF2B5EF4-FFF2-40B4-BE49-F238E27FC236}">
                <a16:creationId xmlns:a16="http://schemas.microsoft.com/office/drawing/2014/main" id="{C7BCEF06-591D-26E1-686D-C1AA27D83D6D}"/>
              </a:ext>
            </a:extLst>
          </p:cNvPr>
          <p:cNvSpPr>
            <a:spLocks noGrp="1"/>
          </p:cNvSpPr>
          <p:nvPr>
            <p:ph type="ftr" sz="quarter" idx="11"/>
          </p:nvPr>
        </p:nvSpPr>
        <p:spPr>
          <a:xfrm>
            <a:off x="4759486" y="6446838"/>
            <a:ext cx="2673028" cy="365125"/>
          </a:xfrm>
        </p:spPr>
        <p:txBody>
          <a:bodyPr/>
          <a:lstStyle/>
          <a:p>
            <a:pPr rtl="0"/>
            <a:r>
              <a:rPr lang="fr-FR" sz="1200">
                <a:latin typeface="Trebuchet MS" panose="020B0603020202020204" pitchFamily="34" charset="0"/>
              </a:rPr>
              <a:t>Présentation finale société </a:t>
            </a:r>
            <a:r>
              <a:rPr lang="fr-FR" sz="1200" noProof="0">
                <a:latin typeface="Trebuchet MS" panose="020B0603020202020204" pitchFamily="34" charset="0"/>
              </a:rPr>
              <a:t>POD</a:t>
            </a:r>
          </a:p>
        </p:txBody>
      </p:sp>
      <p:pic>
        <p:nvPicPr>
          <p:cNvPr id="5" name="Image 4" descr="Une image contenant texte, capture d’écran, diagramme, ligne&#10;&#10;Description générée automatiquement">
            <a:extLst>
              <a:ext uri="{FF2B5EF4-FFF2-40B4-BE49-F238E27FC236}">
                <a16:creationId xmlns:a16="http://schemas.microsoft.com/office/drawing/2014/main" id="{E2AD7E9D-56D1-5DFE-9F51-5368DDD7B7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82166"/>
            <a:ext cx="12192000" cy="3981061"/>
          </a:xfrm>
          <a:prstGeom prst="rect">
            <a:avLst/>
          </a:prstGeom>
        </p:spPr>
      </p:pic>
    </p:spTree>
    <p:extLst>
      <p:ext uri="{BB962C8B-B14F-4D97-AF65-F5344CB8AC3E}">
        <p14:creationId xmlns:p14="http://schemas.microsoft.com/office/powerpoint/2010/main" val="79633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fr-FR" sz="4000">
                <a:latin typeface="Trebuchet MS" panose="020B0603020202020204" pitchFamily="34" charset="0"/>
              </a:rPr>
              <a:t>Les livrables / étude économique</a:t>
            </a:r>
          </a:p>
        </p:txBody>
      </p:sp>
      <p:sp>
        <p:nvSpPr>
          <p:cNvPr id="2" name="Espace réservé du numéro de diapositive 1">
            <a:extLst>
              <a:ext uri="{FF2B5EF4-FFF2-40B4-BE49-F238E27FC236}">
                <a16:creationId xmlns:a16="http://schemas.microsoft.com/office/drawing/2014/main" id="{9F44B259-6409-86EC-8F77-2DF56F2E3BB2}"/>
              </a:ext>
            </a:extLst>
          </p:cNvPr>
          <p:cNvSpPr>
            <a:spLocks noGrp="1"/>
          </p:cNvSpPr>
          <p:nvPr>
            <p:ph type="sldNum" sz="quarter" idx="12"/>
          </p:nvPr>
        </p:nvSpPr>
        <p:spPr>
          <a:xfrm>
            <a:off x="11898951" y="6446838"/>
            <a:ext cx="293049" cy="365125"/>
          </a:xfrm>
        </p:spPr>
        <p:txBody>
          <a:bodyPr/>
          <a:lstStyle/>
          <a:p>
            <a:pPr rtl="0"/>
            <a:fld id="{3A98EE3D-8CD1-4C3F-BD1C-C98C9596463C}" type="slidenum">
              <a:rPr lang="fr-FR" sz="1200" noProof="0" smtClean="0">
                <a:latin typeface="Trebuchet MS" panose="020B0603020202020204" pitchFamily="34" charset="0"/>
              </a:rPr>
              <a:t>4</a:t>
            </a:fld>
            <a:endParaRPr lang="fr-FR" sz="1200" noProof="0">
              <a:latin typeface="Trebuchet MS" panose="020B0603020202020204" pitchFamily="34" charset="0"/>
            </a:endParaRPr>
          </a:p>
        </p:txBody>
      </p:sp>
      <p:sp>
        <p:nvSpPr>
          <p:cNvPr id="17" name="Espace réservé de la date 16">
            <a:extLst>
              <a:ext uri="{FF2B5EF4-FFF2-40B4-BE49-F238E27FC236}">
                <a16:creationId xmlns:a16="http://schemas.microsoft.com/office/drawing/2014/main" id="{D9022203-9ABD-DD13-DD22-2BA0A54856E3}"/>
              </a:ext>
            </a:extLst>
          </p:cNvPr>
          <p:cNvSpPr>
            <a:spLocks noGrp="1"/>
          </p:cNvSpPr>
          <p:nvPr>
            <p:ph type="dt" sz="half" idx="10"/>
          </p:nvPr>
        </p:nvSpPr>
        <p:spPr>
          <a:xfrm>
            <a:off x="0" y="6446838"/>
            <a:ext cx="1090669" cy="365125"/>
          </a:xfrm>
        </p:spPr>
        <p:txBody>
          <a:bodyPr/>
          <a:lstStyle/>
          <a:p>
            <a:pPr rtl="0"/>
            <a:r>
              <a:rPr lang="fr-FR" sz="1200" noProof="0">
                <a:latin typeface="Trebuchet MS" panose="020B0603020202020204" pitchFamily="34" charset="0"/>
              </a:rPr>
              <a:t>26/03/2024</a:t>
            </a:r>
          </a:p>
        </p:txBody>
      </p:sp>
      <p:sp>
        <p:nvSpPr>
          <p:cNvPr id="3" name="Espace réservé du pied de page 8">
            <a:extLst>
              <a:ext uri="{FF2B5EF4-FFF2-40B4-BE49-F238E27FC236}">
                <a16:creationId xmlns:a16="http://schemas.microsoft.com/office/drawing/2014/main" id="{C7BCEF06-591D-26E1-686D-C1AA27D83D6D}"/>
              </a:ext>
            </a:extLst>
          </p:cNvPr>
          <p:cNvSpPr>
            <a:spLocks noGrp="1"/>
          </p:cNvSpPr>
          <p:nvPr>
            <p:ph type="ftr" sz="quarter" idx="11"/>
          </p:nvPr>
        </p:nvSpPr>
        <p:spPr>
          <a:xfrm>
            <a:off x="4759486" y="6446838"/>
            <a:ext cx="2673028" cy="365125"/>
          </a:xfrm>
        </p:spPr>
        <p:txBody>
          <a:bodyPr/>
          <a:lstStyle/>
          <a:p>
            <a:pPr rtl="0"/>
            <a:r>
              <a:rPr lang="fr-FR" sz="1200">
                <a:latin typeface="Trebuchet MS" panose="020B0603020202020204" pitchFamily="34" charset="0"/>
              </a:rPr>
              <a:t>Présentation finale société </a:t>
            </a:r>
            <a:r>
              <a:rPr lang="fr-FR" sz="1200" noProof="0">
                <a:latin typeface="Trebuchet MS" panose="020B0603020202020204" pitchFamily="34" charset="0"/>
              </a:rPr>
              <a:t>POD</a:t>
            </a:r>
          </a:p>
        </p:txBody>
      </p:sp>
      <p:pic>
        <p:nvPicPr>
          <p:cNvPr id="8" name="Image 7" descr="Une image contenant texte, capture d’écran, Police, nombre&#10;&#10;Description générée automatiquement">
            <a:extLst>
              <a:ext uri="{FF2B5EF4-FFF2-40B4-BE49-F238E27FC236}">
                <a16:creationId xmlns:a16="http://schemas.microsoft.com/office/drawing/2014/main" id="{934CFBC4-BFFA-29E2-ADC9-C8D172FA2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417" y="1742443"/>
            <a:ext cx="11751058" cy="4778154"/>
          </a:xfrm>
          <a:prstGeom prst="rect">
            <a:avLst/>
          </a:prstGeom>
        </p:spPr>
      </p:pic>
    </p:spTree>
    <p:extLst>
      <p:ext uri="{BB962C8B-B14F-4D97-AF65-F5344CB8AC3E}">
        <p14:creationId xmlns:p14="http://schemas.microsoft.com/office/powerpoint/2010/main" val="278981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fr-FR" sz="4000" dirty="0">
                <a:latin typeface="Trebuchet MS" panose="020B0603020202020204" pitchFamily="34" charset="0"/>
              </a:rPr>
              <a:t>Les livrables / étude comparative</a:t>
            </a:r>
          </a:p>
        </p:txBody>
      </p:sp>
      <p:sp>
        <p:nvSpPr>
          <p:cNvPr id="2" name="Espace réservé du numéro de diapositive 1">
            <a:extLst>
              <a:ext uri="{FF2B5EF4-FFF2-40B4-BE49-F238E27FC236}">
                <a16:creationId xmlns:a16="http://schemas.microsoft.com/office/drawing/2014/main" id="{9F44B259-6409-86EC-8F77-2DF56F2E3BB2}"/>
              </a:ext>
            </a:extLst>
          </p:cNvPr>
          <p:cNvSpPr>
            <a:spLocks noGrp="1"/>
          </p:cNvSpPr>
          <p:nvPr>
            <p:ph type="sldNum" sz="quarter" idx="12"/>
          </p:nvPr>
        </p:nvSpPr>
        <p:spPr>
          <a:xfrm>
            <a:off x="11898951" y="6446838"/>
            <a:ext cx="293049" cy="365125"/>
          </a:xfrm>
        </p:spPr>
        <p:txBody>
          <a:bodyPr/>
          <a:lstStyle/>
          <a:p>
            <a:pPr rtl="0"/>
            <a:fld id="{3A98EE3D-8CD1-4C3F-BD1C-C98C9596463C}" type="slidenum">
              <a:rPr lang="fr-FR" sz="1200" noProof="0" smtClean="0">
                <a:latin typeface="Trebuchet MS" panose="020B0603020202020204" pitchFamily="34" charset="0"/>
              </a:rPr>
              <a:t>5</a:t>
            </a:fld>
            <a:endParaRPr lang="fr-FR" sz="1200" noProof="0">
              <a:latin typeface="Trebuchet MS" panose="020B0603020202020204" pitchFamily="34" charset="0"/>
            </a:endParaRPr>
          </a:p>
        </p:txBody>
      </p:sp>
      <p:sp>
        <p:nvSpPr>
          <p:cNvPr id="17" name="Espace réservé de la date 16">
            <a:extLst>
              <a:ext uri="{FF2B5EF4-FFF2-40B4-BE49-F238E27FC236}">
                <a16:creationId xmlns:a16="http://schemas.microsoft.com/office/drawing/2014/main" id="{D9022203-9ABD-DD13-DD22-2BA0A54856E3}"/>
              </a:ext>
            </a:extLst>
          </p:cNvPr>
          <p:cNvSpPr>
            <a:spLocks noGrp="1"/>
          </p:cNvSpPr>
          <p:nvPr>
            <p:ph type="dt" sz="half" idx="10"/>
          </p:nvPr>
        </p:nvSpPr>
        <p:spPr>
          <a:xfrm>
            <a:off x="0" y="6446838"/>
            <a:ext cx="1090669" cy="365125"/>
          </a:xfrm>
        </p:spPr>
        <p:txBody>
          <a:bodyPr/>
          <a:lstStyle/>
          <a:p>
            <a:pPr rtl="0"/>
            <a:r>
              <a:rPr lang="fr-FR" sz="1200" noProof="0">
                <a:latin typeface="Trebuchet MS" panose="020B0603020202020204" pitchFamily="34" charset="0"/>
              </a:rPr>
              <a:t>26/03/2024</a:t>
            </a:r>
          </a:p>
        </p:txBody>
      </p:sp>
      <p:sp>
        <p:nvSpPr>
          <p:cNvPr id="3" name="Espace réservé du pied de page 8">
            <a:extLst>
              <a:ext uri="{FF2B5EF4-FFF2-40B4-BE49-F238E27FC236}">
                <a16:creationId xmlns:a16="http://schemas.microsoft.com/office/drawing/2014/main" id="{C7BCEF06-591D-26E1-686D-C1AA27D83D6D}"/>
              </a:ext>
            </a:extLst>
          </p:cNvPr>
          <p:cNvSpPr>
            <a:spLocks noGrp="1"/>
          </p:cNvSpPr>
          <p:nvPr>
            <p:ph type="ftr" sz="quarter" idx="11"/>
          </p:nvPr>
        </p:nvSpPr>
        <p:spPr>
          <a:xfrm>
            <a:off x="4759486" y="6446838"/>
            <a:ext cx="2673028" cy="365125"/>
          </a:xfrm>
        </p:spPr>
        <p:txBody>
          <a:bodyPr/>
          <a:lstStyle/>
          <a:p>
            <a:pPr rtl="0"/>
            <a:r>
              <a:rPr lang="fr-FR" sz="1200">
                <a:latin typeface="Trebuchet MS" panose="020B0603020202020204" pitchFamily="34" charset="0"/>
              </a:rPr>
              <a:t>Présentation finale société </a:t>
            </a:r>
            <a:r>
              <a:rPr lang="fr-FR" sz="1200" noProof="0">
                <a:latin typeface="Trebuchet MS" panose="020B0603020202020204" pitchFamily="34" charset="0"/>
              </a:rPr>
              <a:t>POD</a:t>
            </a:r>
          </a:p>
        </p:txBody>
      </p:sp>
      <p:pic>
        <p:nvPicPr>
          <p:cNvPr id="5" name="Image 4" descr="Une image contenant texte, capture d’écran, nombre, Police&#10;&#10;Description générée automatiquement">
            <a:extLst>
              <a:ext uri="{FF2B5EF4-FFF2-40B4-BE49-F238E27FC236}">
                <a16:creationId xmlns:a16="http://schemas.microsoft.com/office/drawing/2014/main" id="{A2A6CEC9-C8CF-7B8E-95DA-3414346E59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262" y="2190133"/>
            <a:ext cx="5576319" cy="3374901"/>
          </a:xfrm>
          <a:prstGeom prst="rect">
            <a:avLst/>
          </a:prstGeom>
        </p:spPr>
      </p:pic>
      <p:pic>
        <p:nvPicPr>
          <p:cNvPr id="4" name="Image 3" descr="Une image contenant texte, capture d’écran, nombre, Police&#10;&#10;Description générée automatiquement">
            <a:extLst>
              <a:ext uri="{FF2B5EF4-FFF2-40B4-BE49-F238E27FC236}">
                <a16:creationId xmlns:a16="http://schemas.microsoft.com/office/drawing/2014/main" id="{E9E16BB0-022D-36E9-E6F9-F13A494EBD63}"/>
              </a:ext>
            </a:extLst>
          </p:cNvPr>
          <p:cNvPicPr>
            <a:picLocks noChangeAspect="1"/>
          </p:cNvPicPr>
          <p:nvPr/>
        </p:nvPicPr>
        <p:blipFill>
          <a:blip r:embed="rId4"/>
          <a:stretch>
            <a:fillRect/>
          </a:stretch>
        </p:blipFill>
        <p:spPr>
          <a:xfrm>
            <a:off x="6173940" y="2166730"/>
            <a:ext cx="5498379" cy="4114800"/>
          </a:xfrm>
          <a:prstGeom prst="rect">
            <a:avLst/>
          </a:prstGeom>
        </p:spPr>
      </p:pic>
    </p:spTree>
    <p:extLst>
      <p:ext uri="{BB962C8B-B14F-4D97-AF65-F5344CB8AC3E}">
        <p14:creationId xmlns:p14="http://schemas.microsoft.com/office/powerpoint/2010/main" val="204450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style.rotation</p:attrName>
                                        </p:attrNameLst>
                                      </p:cBhvr>
                                      <p:tavLst>
                                        <p:tav tm="0">
                                          <p:val>
                                            <p:fltVal val="90"/>
                                          </p:val>
                                        </p:tav>
                                        <p:tav tm="100000">
                                          <p:val>
                                            <p:fltVal val="0"/>
                                          </p:val>
                                        </p:tav>
                                      </p:tavLst>
                                    </p:anim>
                                    <p:animEffect transition="in" filter="fade">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fr-FR" sz="4000" dirty="0">
                <a:latin typeface="Trebuchet MS" panose="020B0603020202020204" pitchFamily="34" charset="0"/>
              </a:rPr>
              <a:t>Les livrables / étude comparative</a:t>
            </a:r>
          </a:p>
        </p:txBody>
      </p:sp>
      <p:sp>
        <p:nvSpPr>
          <p:cNvPr id="2" name="Espace réservé du numéro de diapositive 1">
            <a:extLst>
              <a:ext uri="{FF2B5EF4-FFF2-40B4-BE49-F238E27FC236}">
                <a16:creationId xmlns:a16="http://schemas.microsoft.com/office/drawing/2014/main" id="{9F44B259-6409-86EC-8F77-2DF56F2E3BB2}"/>
              </a:ext>
            </a:extLst>
          </p:cNvPr>
          <p:cNvSpPr>
            <a:spLocks noGrp="1"/>
          </p:cNvSpPr>
          <p:nvPr>
            <p:ph type="sldNum" sz="quarter" idx="12"/>
          </p:nvPr>
        </p:nvSpPr>
        <p:spPr>
          <a:xfrm>
            <a:off x="11898951" y="6446838"/>
            <a:ext cx="293049" cy="365125"/>
          </a:xfrm>
        </p:spPr>
        <p:txBody>
          <a:bodyPr/>
          <a:lstStyle/>
          <a:p>
            <a:pPr rtl="0"/>
            <a:fld id="{3A98EE3D-8CD1-4C3F-BD1C-C98C9596463C}" type="slidenum">
              <a:rPr lang="fr-FR" sz="1200" noProof="0" smtClean="0">
                <a:latin typeface="Trebuchet MS" panose="020B0603020202020204" pitchFamily="34" charset="0"/>
              </a:rPr>
              <a:t>6</a:t>
            </a:fld>
            <a:endParaRPr lang="fr-FR" sz="1200" noProof="0">
              <a:latin typeface="Trebuchet MS" panose="020B0603020202020204" pitchFamily="34" charset="0"/>
            </a:endParaRPr>
          </a:p>
        </p:txBody>
      </p:sp>
      <p:sp>
        <p:nvSpPr>
          <p:cNvPr id="17" name="Espace réservé de la date 16">
            <a:extLst>
              <a:ext uri="{FF2B5EF4-FFF2-40B4-BE49-F238E27FC236}">
                <a16:creationId xmlns:a16="http://schemas.microsoft.com/office/drawing/2014/main" id="{D9022203-9ABD-DD13-DD22-2BA0A54856E3}"/>
              </a:ext>
            </a:extLst>
          </p:cNvPr>
          <p:cNvSpPr>
            <a:spLocks noGrp="1"/>
          </p:cNvSpPr>
          <p:nvPr>
            <p:ph type="dt" sz="half" idx="10"/>
          </p:nvPr>
        </p:nvSpPr>
        <p:spPr>
          <a:xfrm>
            <a:off x="0" y="6446838"/>
            <a:ext cx="1090669" cy="365125"/>
          </a:xfrm>
        </p:spPr>
        <p:txBody>
          <a:bodyPr/>
          <a:lstStyle/>
          <a:p>
            <a:pPr rtl="0"/>
            <a:r>
              <a:rPr lang="fr-FR" sz="1200" noProof="0">
                <a:latin typeface="Trebuchet MS" panose="020B0603020202020204" pitchFamily="34" charset="0"/>
              </a:rPr>
              <a:t>26/03/2024</a:t>
            </a:r>
          </a:p>
        </p:txBody>
      </p:sp>
      <p:sp>
        <p:nvSpPr>
          <p:cNvPr id="3" name="Espace réservé du pied de page 8">
            <a:extLst>
              <a:ext uri="{FF2B5EF4-FFF2-40B4-BE49-F238E27FC236}">
                <a16:creationId xmlns:a16="http://schemas.microsoft.com/office/drawing/2014/main" id="{C7BCEF06-591D-26E1-686D-C1AA27D83D6D}"/>
              </a:ext>
            </a:extLst>
          </p:cNvPr>
          <p:cNvSpPr>
            <a:spLocks noGrp="1"/>
          </p:cNvSpPr>
          <p:nvPr>
            <p:ph type="ftr" sz="quarter" idx="11"/>
          </p:nvPr>
        </p:nvSpPr>
        <p:spPr>
          <a:xfrm>
            <a:off x="4759486" y="6446838"/>
            <a:ext cx="2673028" cy="365125"/>
          </a:xfrm>
        </p:spPr>
        <p:txBody>
          <a:bodyPr/>
          <a:lstStyle/>
          <a:p>
            <a:pPr rtl="0"/>
            <a:r>
              <a:rPr lang="fr-FR" sz="1200">
                <a:latin typeface="Trebuchet MS" panose="020B0603020202020204" pitchFamily="34" charset="0"/>
              </a:rPr>
              <a:t>Présentation finale société </a:t>
            </a:r>
            <a:r>
              <a:rPr lang="fr-FR" sz="1200" noProof="0">
                <a:latin typeface="Trebuchet MS" panose="020B0603020202020204" pitchFamily="34" charset="0"/>
              </a:rPr>
              <a:t>POD</a:t>
            </a:r>
          </a:p>
        </p:txBody>
      </p:sp>
      <p:pic>
        <p:nvPicPr>
          <p:cNvPr id="8" name="Image 7" descr="Une image contenant texte, capture d’écran, nombre, Police&#10;&#10;Description générée automatiquement">
            <a:extLst>
              <a:ext uri="{FF2B5EF4-FFF2-40B4-BE49-F238E27FC236}">
                <a16:creationId xmlns:a16="http://schemas.microsoft.com/office/drawing/2014/main" id="{31E03B84-8682-BAB1-A325-EF79B3AB8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489" y="2061193"/>
            <a:ext cx="4861981" cy="4061812"/>
          </a:xfrm>
          <a:prstGeom prst="rect">
            <a:avLst/>
          </a:prstGeom>
        </p:spPr>
      </p:pic>
      <p:pic>
        <p:nvPicPr>
          <p:cNvPr id="10" name="Image 9" descr="Une image contenant texte, capture d’écran, nombre, ligne&#10;&#10;Description générée automatiquement">
            <a:extLst>
              <a:ext uri="{FF2B5EF4-FFF2-40B4-BE49-F238E27FC236}">
                <a16:creationId xmlns:a16="http://schemas.microsoft.com/office/drawing/2014/main" id="{DA715B02-78BB-2EF0-EE1D-C1DCE8DE5E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8564" y="2061193"/>
            <a:ext cx="5596206" cy="2947687"/>
          </a:xfrm>
          <a:prstGeom prst="rect">
            <a:avLst/>
          </a:prstGeom>
        </p:spPr>
      </p:pic>
    </p:spTree>
    <p:extLst>
      <p:ext uri="{BB962C8B-B14F-4D97-AF65-F5344CB8AC3E}">
        <p14:creationId xmlns:p14="http://schemas.microsoft.com/office/powerpoint/2010/main" val="295818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fr-FR" sz="4000" dirty="0">
                <a:latin typeface="Trebuchet MS" panose="020B0603020202020204" pitchFamily="34" charset="0"/>
              </a:rPr>
              <a:t>Les livrables / étude comparative</a:t>
            </a:r>
          </a:p>
        </p:txBody>
      </p:sp>
      <p:sp>
        <p:nvSpPr>
          <p:cNvPr id="2" name="Espace réservé du numéro de diapositive 1">
            <a:extLst>
              <a:ext uri="{FF2B5EF4-FFF2-40B4-BE49-F238E27FC236}">
                <a16:creationId xmlns:a16="http://schemas.microsoft.com/office/drawing/2014/main" id="{9F44B259-6409-86EC-8F77-2DF56F2E3BB2}"/>
              </a:ext>
            </a:extLst>
          </p:cNvPr>
          <p:cNvSpPr>
            <a:spLocks noGrp="1"/>
          </p:cNvSpPr>
          <p:nvPr>
            <p:ph type="sldNum" sz="quarter" idx="12"/>
          </p:nvPr>
        </p:nvSpPr>
        <p:spPr>
          <a:xfrm>
            <a:off x="11898951" y="6446838"/>
            <a:ext cx="293049" cy="365125"/>
          </a:xfrm>
        </p:spPr>
        <p:txBody>
          <a:bodyPr/>
          <a:lstStyle/>
          <a:p>
            <a:pPr rtl="0"/>
            <a:fld id="{3A98EE3D-8CD1-4C3F-BD1C-C98C9596463C}" type="slidenum">
              <a:rPr lang="fr-FR" sz="1200" noProof="0" smtClean="0">
                <a:latin typeface="Trebuchet MS" panose="020B0603020202020204" pitchFamily="34" charset="0"/>
              </a:rPr>
              <a:t>7</a:t>
            </a:fld>
            <a:endParaRPr lang="fr-FR" sz="1200" noProof="0">
              <a:latin typeface="Trebuchet MS" panose="020B0603020202020204" pitchFamily="34" charset="0"/>
            </a:endParaRPr>
          </a:p>
        </p:txBody>
      </p:sp>
      <p:sp>
        <p:nvSpPr>
          <p:cNvPr id="17" name="Espace réservé de la date 16">
            <a:extLst>
              <a:ext uri="{FF2B5EF4-FFF2-40B4-BE49-F238E27FC236}">
                <a16:creationId xmlns:a16="http://schemas.microsoft.com/office/drawing/2014/main" id="{D9022203-9ABD-DD13-DD22-2BA0A54856E3}"/>
              </a:ext>
            </a:extLst>
          </p:cNvPr>
          <p:cNvSpPr>
            <a:spLocks noGrp="1"/>
          </p:cNvSpPr>
          <p:nvPr>
            <p:ph type="dt" sz="half" idx="10"/>
          </p:nvPr>
        </p:nvSpPr>
        <p:spPr>
          <a:xfrm>
            <a:off x="0" y="6446838"/>
            <a:ext cx="1090669" cy="365125"/>
          </a:xfrm>
        </p:spPr>
        <p:txBody>
          <a:bodyPr/>
          <a:lstStyle/>
          <a:p>
            <a:pPr rtl="0"/>
            <a:r>
              <a:rPr lang="fr-FR" sz="1200" noProof="0">
                <a:latin typeface="Trebuchet MS" panose="020B0603020202020204" pitchFamily="34" charset="0"/>
              </a:rPr>
              <a:t>26/03/2024</a:t>
            </a:r>
          </a:p>
        </p:txBody>
      </p:sp>
      <p:sp>
        <p:nvSpPr>
          <p:cNvPr id="3" name="Espace réservé du pied de page 8">
            <a:extLst>
              <a:ext uri="{FF2B5EF4-FFF2-40B4-BE49-F238E27FC236}">
                <a16:creationId xmlns:a16="http://schemas.microsoft.com/office/drawing/2014/main" id="{C7BCEF06-591D-26E1-686D-C1AA27D83D6D}"/>
              </a:ext>
            </a:extLst>
          </p:cNvPr>
          <p:cNvSpPr>
            <a:spLocks noGrp="1"/>
          </p:cNvSpPr>
          <p:nvPr>
            <p:ph type="ftr" sz="quarter" idx="11"/>
          </p:nvPr>
        </p:nvSpPr>
        <p:spPr>
          <a:xfrm>
            <a:off x="4759486" y="6446838"/>
            <a:ext cx="2673028" cy="365125"/>
          </a:xfrm>
        </p:spPr>
        <p:txBody>
          <a:bodyPr/>
          <a:lstStyle/>
          <a:p>
            <a:pPr rtl="0"/>
            <a:r>
              <a:rPr lang="fr-FR" sz="1200">
                <a:latin typeface="Trebuchet MS" panose="020B0603020202020204" pitchFamily="34" charset="0"/>
              </a:rPr>
              <a:t>Présentation finale société </a:t>
            </a:r>
            <a:r>
              <a:rPr lang="fr-FR" sz="1200" noProof="0">
                <a:latin typeface="Trebuchet MS" panose="020B0603020202020204" pitchFamily="34" charset="0"/>
              </a:rPr>
              <a:t>POD</a:t>
            </a:r>
          </a:p>
        </p:txBody>
      </p:sp>
      <p:pic>
        <p:nvPicPr>
          <p:cNvPr id="12" name="Image 11" descr="Une image contenant texte, nombre, capture d’écran, Police&#10;&#10;Description générée automatiquement">
            <a:extLst>
              <a:ext uri="{FF2B5EF4-FFF2-40B4-BE49-F238E27FC236}">
                <a16:creationId xmlns:a16="http://schemas.microsoft.com/office/drawing/2014/main" id="{4AB3CAC7-9CE1-FED6-7960-C34CCF11A5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236" y="2180453"/>
            <a:ext cx="4930567" cy="3147333"/>
          </a:xfrm>
          <a:prstGeom prst="rect">
            <a:avLst/>
          </a:prstGeom>
        </p:spPr>
      </p:pic>
      <p:pic>
        <p:nvPicPr>
          <p:cNvPr id="14" name="Image 13" descr="Une image contenant texte, capture d’écran, Police, nombre&#10;&#10;Description générée automatiquement">
            <a:extLst>
              <a:ext uri="{FF2B5EF4-FFF2-40B4-BE49-F238E27FC236}">
                <a16:creationId xmlns:a16="http://schemas.microsoft.com/office/drawing/2014/main" id="{6D9895C4-CE4D-D94A-0058-4D3C22B5D7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9443" y="2194428"/>
            <a:ext cx="4930567" cy="1508891"/>
          </a:xfrm>
          <a:prstGeom prst="rect">
            <a:avLst/>
          </a:prstGeom>
        </p:spPr>
      </p:pic>
    </p:spTree>
    <p:extLst>
      <p:ext uri="{BB962C8B-B14F-4D97-AF65-F5344CB8AC3E}">
        <p14:creationId xmlns:p14="http://schemas.microsoft.com/office/powerpoint/2010/main" val="2025914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fr-FR" sz="4000">
                <a:latin typeface="Trebuchet MS" panose="020B0603020202020204" pitchFamily="34" charset="0"/>
              </a:rPr>
              <a:t>Les livrables / benchmark</a:t>
            </a:r>
          </a:p>
        </p:txBody>
      </p:sp>
      <p:sp>
        <p:nvSpPr>
          <p:cNvPr id="2" name="Espace réservé du numéro de diapositive 1">
            <a:extLst>
              <a:ext uri="{FF2B5EF4-FFF2-40B4-BE49-F238E27FC236}">
                <a16:creationId xmlns:a16="http://schemas.microsoft.com/office/drawing/2014/main" id="{9F44B259-6409-86EC-8F77-2DF56F2E3BB2}"/>
              </a:ext>
            </a:extLst>
          </p:cNvPr>
          <p:cNvSpPr>
            <a:spLocks noGrp="1"/>
          </p:cNvSpPr>
          <p:nvPr>
            <p:ph type="sldNum" sz="quarter" idx="12"/>
          </p:nvPr>
        </p:nvSpPr>
        <p:spPr>
          <a:xfrm>
            <a:off x="11898951" y="6446838"/>
            <a:ext cx="293049" cy="365125"/>
          </a:xfrm>
        </p:spPr>
        <p:txBody>
          <a:bodyPr/>
          <a:lstStyle/>
          <a:p>
            <a:pPr rtl="0"/>
            <a:fld id="{3A98EE3D-8CD1-4C3F-BD1C-C98C9596463C}" type="slidenum">
              <a:rPr lang="fr-FR" sz="1200" noProof="0" smtClean="0">
                <a:latin typeface="Trebuchet MS" panose="020B0603020202020204" pitchFamily="34" charset="0"/>
              </a:rPr>
              <a:t>8</a:t>
            </a:fld>
            <a:endParaRPr lang="fr-FR" sz="1200" noProof="0">
              <a:latin typeface="Trebuchet MS" panose="020B0603020202020204" pitchFamily="34" charset="0"/>
            </a:endParaRPr>
          </a:p>
        </p:txBody>
      </p:sp>
      <p:sp>
        <p:nvSpPr>
          <p:cNvPr id="17" name="Espace réservé de la date 16">
            <a:extLst>
              <a:ext uri="{FF2B5EF4-FFF2-40B4-BE49-F238E27FC236}">
                <a16:creationId xmlns:a16="http://schemas.microsoft.com/office/drawing/2014/main" id="{D9022203-9ABD-DD13-DD22-2BA0A54856E3}"/>
              </a:ext>
            </a:extLst>
          </p:cNvPr>
          <p:cNvSpPr>
            <a:spLocks noGrp="1"/>
          </p:cNvSpPr>
          <p:nvPr>
            <p:ph type="dt" sz="half" idx="10"/>
          </p:nvPr>
        </p:nvSpPr>
        <p:spPr>
          <a:xfrm>
            <a:off x="0" y="6446838"/>
            <a:ext cx="1090669" cy="365125"/>
          </a:xfrm>
        </p:spPr>
        <p:txBody>
          <a:bodyPr/>
          <a:lstStyle/>
          <a:p>
            <a:pPr rtl="0"/>
            <a:r>
              <a:rPr lang="fr-FR" sz="1200" noProof="0">
                <a:latin typeface="Trebuchet MS" panose="020B0603020202020204" pitchFamily="34" charset="0"/>
              </a:rPr>
              <a:t>26/03/2024</a:t>
            </a:r>
          </a:p>
        </p:txBody>
      </p:sp>
      <p:sp>
        <p:nvSpPr>
          <p:cNvPr id="3" name="Espace réservé du pied de page 8">
            <a:extLst>
              <a:ext uri="{FF2B5EF4-FFF2-40B4-BE49-F238E27FC236}">
                <a16:creationId xmlns:a16="http://schemas.microsoft.com/office/drawing/2014/main" id="{C7BCEF06-591D-26E1-686D-C1AA27D83D6D}"/>
              </a:ext>
            </a:extLst>
          </p:cNvPr>
          <p:cNvSpPr>
            <a:spLocks noGrp="1"/>
          </p:cNvSpPr>
          <p:nvPr>
            <p:ph type="ftr" sz="quarter" idx="11"/>
          </p:nvPr>
        </p:nvSpPr>
        <p:spPr>
          <a:xfrm>
            <a:off x="4759486" y="6446838"/>
            <a:ext cx="2673028" cy="365125"/>
          </a:xfrm>
        </p:spPr>
        <p:txBody>
          <a:bodyPr/>
          <a:lstStyle/>
          <a:p>
            <a:pPr rtl="0"/>
            <a:r>
              <a:rPr lang="fr-FR" sz="1200">
                <a:latin typeface="Trebuchet MS" panose="020B0603020202020204" pitchFamily="34" charset="0"/>
              </a:rPr>
              <a:t>Présentation finale société </a:t>
            </a:r>
            <a:r>
              <a:rPr lang="fr-FR" sz="1200" noProof="0">
                <a:latin typeface="Trebuchet MS" panose="020B0603020202020204" pitchFamily="34" charset="0"/>
              </a:rPr>
              <a:t>POD</a:t>
            </a:r>
          </a:p>
        </p:txBody>
      </p:sp>
      <p:pic>
        <p:nvPicPr>
          <p:cNvPr id="7" name="Image 6" descr="Une image contenant texte, capture d’écran, Police, nombre&#10;&#10;Description générée automatiquement">
            <a:extLst>
              <a:ext uri="{FF2B5EF4-FFF2-40B4-BE49-F238E27FC236}">
                <a16:creationId xmlns:a16="http://schemas.microsoft.com/office/drawing/2014/main" id="{AC170648-FFA3-4045-1287-C38C5123A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736" y="2821894"/>
            <a:ext cx="11208528" cy="1628186"/>
          </a:xfrm>
          <a:prstGeom prst="rect">
            <a:avLst/>
          </a:prstGeom>
        </p:spPr>
      </p:pic>
    </p:spTree>
    <p:extLst>
      <p:ext uri="{BB962C8B-B14F-4D97-AF65-F5344CB8AC3E}">
        <p14:creationId xmlns:p14="http://schemas.microsoft.com/office/powerpoint/2010/main" val="3288206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fr-FR" sz="4000" dirty="0">
                <a:latin typeface="Trebuchet MS" panose="020B0603020202020204" pitchFamily="34" charset="0"/>
              </a:rPr>
              <a:t>Les livrables / Cartographie applicative sans le Saas</a:t>
            </a:r>
          </a:p>
        </p:txBody>
      </p:sp>
      <p:sp>
        <p:nvSpPr>
          <p:cNvPr id="2" name="Espace réservé du numéro de diapositive 1">
            <a:extLst>
              <a:ext uri="{FF2B5EF4-FFF2-40B4-BE49-F238E27FC236}">
                <a16:creationId xmlns:a16="http://schemas.microsoft.com/office/drawing/2014/main" id="{9F44B259-6409-86EC-8F77-2DF56F2E3BB2}"/>
              </a:ext>
            </a:extLst>
          </p:cNvPr>
          <p:cNvSpPr>
            <a:spLocks noGrp="1"/>
          </p:cNvSpPr>
          <p:nvPr>
            <p:ph type="sldNum" sz="quarter" idx="12"/>
          </p:nvPr>
        </p:nvSpPr>
        <p:spPr>
          <a:xfrm>
            <a:off x="11898951" y="6446838"/>
            <a:ext cx="293049" cy="365125"/>
          </a:xfrm>
        </p:spPr>
        <p:txBody>
          <a:bodyPr/>
          <a:lstStyle/>
          <a:p>
            <a:pPr rtl="0"/>
            <a:fld id="{3A98EE3D-8CD1-4C3F-BD1C-C98C9596463C}" type="slidenum">
              <a:rPr lang="fr-FR" sz="1200" noProof="0" smtClean="0">
                <a:latin typeface="Trebuchet MS" panose="020B0603020202020204" pitchFamily="34" charset="0"/>
              </a:rPr>
              <a:t>9</a:t>
            </a:fld>
            <a:endParaRPr lang="fr-FR" sz="1200" noProof="0">
              <a:latin typeface="Trebuchet MS" panose="020B0603020202020204" pitchFamily="34" charset="0"/>
            </a:endParaRPr>
          </a:p>
        </p:txBody>
      </p:sp>
      <p:sp>
        <p:nvSpPr>
          <p:cNvPr id="17" name="Espace réservé de la date 16">
            <a:extLst>
              <a:ext uri="{FF2B5EF4-FFF2-40B4-BE49-F238E27FC236}">
                <a16:creationId xmlns:a16="http://schemas.microsoft.com/office/drawing/2014/main" id="{D9022203-9ABD-DD13-DD22-2BA0A54856E3}"/>
              </a:ext>
            </a:extLst>
          </p:cNvPr>
          <p:cNvSpPr>
            <a:spLocks noGrp="1"/>
          </p:cNvSpPr>
          <p:nvPr>
            <p:ph type="dt" sz="half" idx="10"/>
          </p:nvPr>
        </p:nvSpPr>
        <p:spPr>
          <a:xfrm>
            <a:off x="0" y="6446838"/>
            <a:ext cx="1090669" cy="365125"/>
          </a:xfrm>
        </p:spPr>
        <p:txBody>
          <a:bodyPr/>
          <a:lstStyle/>
          <a:p>
            <a:pPr rtl="0"/>
            <a:r>
              <a:rPr lang="fr-FR" sz="1200" noProof="0">
                <a:latin typeface="Trebuchet MS" panose="020B0603020202020204" pitchFamily="34" charset="0"/>
              </a:rPr>
              <a:t>26/03/2024</a:t>
            </a:r>
          </a:p>
        </p:txBody>
      </p:sp>
      <p:sp>
        <p:nvSpPr>
          <p:cNvPr id="3" name="Espace réservé du pied de page 8">
            <a:extLst>
              <a:ext uri="{FF2B5EF4-FFF2-40B4-BE49-F238E27FC236}">
                <a16:creationId xmlns:a16="http://schemas.microsoft.com/office/drawing/2014/main" id="{C7BCEF06-591D-26E1-686D-C1AA27D83D6D}"/>
              </a:ext>
            </a:extLst>
          </p:cNvPr>
          <p:cNvSpPr>
            <a:spLocks noGrp="1"/>
          </p:cNvSpPr>
          <p:nvPr>
            <p:ph type="ftr" sz="quarter" idx="11"/>
          </p:nvPr>
        </p:nvSpPr>
        <p:spPr>
          <a:xfrm>
            <a:off x="4759486" y="6446838"/>
            <a:ext cx="2673028" cy="365125"/>
          </a:xfrm>
        </p:spPr>
        <p:txBody>
          <a:bodyPr/>
          <a:lstStyle/>
          <a:p>
            <a:pPr rtl="0"/>
            <a:r>
              <a:rPr lang="fr-FR" sz="1200">
                <a:latin typeface="Trebuchet MS" panose="020B0603020202020204" pitchFamily="34" charset="0"/>
              </a:rPr>
              <a:t>Présentation finale société </a:t>
            </a:r>
            <a:r>
              <a:rPr lang="fr-FR" sz="1200" noProof="0">
                <a:latin typeface="Trebuchet MS" panose="020B0603020202020204" pitchFamily="34" charset="0"/>
              </a:rPr>
              <a:t>POD</a:t>
            </a:r>
          </a:p>
        </p:txBody>
      </p:sp>
      <p:pic>
        <p:nvPicPr>
          <p:cNvPr id="5" name="Image 4" descr="Une image contenant texte, capture d’écran, diagramme, ligne&#10;&#10;Description générée automatiquement">
            <a:extLst>
              <a:ext uri="{FF2B5EF4-FFF2-40B4-BE49-F238E27FC236}">
                <a16:creationId xmlns:a16="http://schemas.microsoft.com/office/drawing/2014/main" id="{90EC53EF-D86B-FE63-8136-9B53DF20BE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525" y="1462362"/>
            <a:ext cx="12192000" cy="5259475"/>
          </a:xfrm>
          <a:prstGeom prst="rect">
            <a:avLst/>
          </a:prstGeom>
        </p:spPr>
      </p:pic>
    </p:spTree>
    <p:extLst>
      <p:ext uri="{BB962C8B-B14F-4D97-AF65-F5344CB8AC3E}">
        <p14:creationId xmlns:p14="http://schemas.microsoft.com/office/powerpoint/2010/main" val="224799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2167466_TF33476885.potx" id="{828779D0-991D-4CAF-9A89-677F35729FAB}" vid="{7A5B457E-5FBC-449A-898B-7890F2C2086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E879E6-8FFE-4154-8F2A-F7518B89B376}">
  <ds:schemaRefs>
    <ds:schemaRef ds:uri="71af3243-3dd4-4a8d-8c0d-dd76da1f02a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941CA7C-A0BF-44EF-B2E5-7539C3B9B0B6}">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E0A2CB4-6869-426F-8BC4-A32C90CBE2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Présentation classique pour réunion générale d'entreprise</Template>
  <TotalTime>0</TotalTime>
  <Words>827</Words>
  <Application>Microsoft Office PowerPoint</Application>
  <PresentationFormat>Grand écran</PresentationFormat>
  <Paragraphs>196</Paragraphs>
  <Slides>22</Slides>
  <Notes>21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22</vt:i4>
      </vt:variant>
    </vt:vector>
  </HeadingPairs>
  <TitlesOfParts>
    <vt:vector size="30" baseType="lpstr">
      <vt:lpstr>-apple-system</vt:lpstr>
      <vt:lpstr>Red Hat Display</vt:lpstr>
      <vt:lpstr>Arial</vt:lpstr>
      <vt:lpstr>Calibri</vt:lpstr>
      <vt:lpstr>Open Sans</vt:lpstr>
      <vt:lpstr>Trebuchet MS</vt:lpstr>
      <vt:lpstr>Wingdings</vt:lpstr>
      <vt:lpstr>RetrospectVTI</vt:lpstr>
      <vt:lpstr>Présentation PowerPoint</vt:lpstr>
      <vt:lpstr>Ordre du jour</vt:lpstr>
      <vt:lpstr>Les livrables / processus métier</vt:lpstr>
      <vt:lpstr>Les livrables / étude économique</vt:lpstr>
      <vt:lpstr>Les livrables / étude comparative</vt:lpstr>
      <vt:lpstr>Les livrables / étude comparative</vt:lpstr>
      <vt:lpstr>Les livrables / étude comparative</vt:lpstr>
      <vt:lpstr>Les livrables / benchmark</vt:lpstr>
      <vt:lpstr>Les livrables / Cartographie applicative sans le Saas</vt:lpstr>
      <vt:lpstr>Les livrables / Cartographie applicative avec offre Saas</vt:lpstr>
      <vt:lpstr>Les livrables / conduite du changement</vt:lpstr>
      <vt:lpstr>Les livrables / planning</vt:lpstr>
      <vt:lpstr>Les livrables / planning mise en place</vt:lpstr>
      <vt:lpstr>Les livrables / planning déploiement</vt:lpstr>
      <vt:lpstr>ERP choisi</vt:lpstr>
      <vt:lpstr>Les livrables / Budget</vt:lpstr>
      <vt:lpstr>Les livrables / spécificité de Odoo</vt:lpstr>
      <vt:lpstr>Les livrables / spécificité de Odoo</vt:lpstr>
      <vt:lpstr>Présentation de l’ERP</vt:lpstr>
      <vt:lpstr>Bilan</vt:lpstr>
      <vt:lpstr>Conclure</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Lisa Parmentier</dc:creator>
  <cp:lastModifiedBy>Lisa Parmentier</cp:lastModifiedBy>
  <cp:revision>1</cp:revision>
  <dcterms:created xsi:type="dcterms:W3CDTF">2024-02-11T13:14:24Z</dcterms:created>
  <dcterms:modified xsi:type="dcterms:W3CDTF">2024-03-26T08:41:05Z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