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30"/>
  </p:notesMasterIdLst>
  <p:handoutMasterIdLst>
    <p:handoutMasterId r:id="rId31"/>
  </p:handoutMasterIdLst>
  <p:sldIdLst>
    <p:sldId id="293" r:id="rId5"/>
    <p:sldId id="284" r:id="rId6"/>
    <p:sldId id="286" r:id="rId7"/>
    <p:sldId id="271" r:id="rId8"/>
    <p:sldId id="294" r:id="rId9"/>
    <p:sldId id="295" r:id="rId10"/>
    <p:sldId id="296" r:id="rId11"/>
    <p:sldId id="304" r:id="rId12"/>
    <p:sldId id="305" r:id="rId13"/>
    <p:sldId id="306" r:id="rId14"/>
    <p:sldId id="307" r:id="rId15"/>
    <p:sldId id="308" r:id="rId16"/>
    <p:sldId id="309" r:id="rId17"/>
    <p:sldId id="310" r:id="rId18"/>
    <p:sldId id="297" r:id="rId19"/>
    <p:sldId id="298" r:id="rId20"/>
    <p:sldId id="300" r:id="rId21"/>
    <p:sldId id="299" r:id="rId22"/>
    <p:sldId id="301" r:id="rId23"/>
    <p:sldId id="303" r:id="rId24"/>
    <p:sldId id="302" r:id="rId25"/>
    <p:sldId id="311" r:id="rId26"/>
    <p:sldId id="312" r:id="rId27"/>
    <p:sldId id="280" r:id="rId28"/>
    <p:sldId id="290" r:id="rId2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F4F"/>
    <a:srgbClr val="FF57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92F43-A14C-4168-B8CD-F8D6CBED72F9}" v="1937" dt="2024-04-21T19:47:47.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82082" autoAdjust="0"/>
  </p:normalViewPr>
  <p:slideViewPr>
    <p:cSldViewPr snapToGrid="0">
      <p:cViewPr varScale="1">
        <p:scale>
          <a:sx n="64" d="100"/>
          <a:sy n="64" d="100"/>
        </p:scale>
        <p:origin x="264" y="43"/>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Parmentier" userId="604d697aba563e93" providerId="LiveId" clId="{C1E92F43-A14C-4168-B8CD-F8D6CBED72F9}"/>
    <pc:docChg chg="undo redo custSel addSld delSld modSld sldOrd">
      <pc:chgData name="Lisa Parmentier" userId="604d697aba563e93" providerId="LiveId" clId="{C1E92F43-A14C-4168-B8CD-F8D6CBED72F9}" dt="2024-04-21T19:47:47.628" v="5411" actId="20577"/>
      <pc:docMkLst>
        <pc:docMk/>
      </pc:docMkLst>
      <pc:sldChg chg="delSp del mod">
        <pc:chgData name="Lisa Parmentier" userId="604d697aba563e93" providerId="LiveId" clId="{C1E92F43-A14C-4168-B8CD-F8D6CBED72F9}" dt="2024-02-11T18:03:36.655" v="2387" actId="47"/>
        <pc:sldMkLst>
          <pc:docMk/>
          <pc:sldMk cId="1056707768" sldId="261"/>
        </pc:sldMkLst>
        <pc:grpChg chg="del">
          <ac:chgData name="Lisa Parmentier" userId="604d697aba563e93" providerId="LiveId" clId="{C1E92F43-A14C-4168-B8CD-F8D6CBED72F9}" dt="2024-02-11T17:00:24.538" v="1511" actId="478"/>
          <ac:grpSpMkLst>
            <pc:docMk/>
            <pc:sldMk cId="1056707768" sldId="261"/>
            <ac:grpSpMk id="10" creationId="{04EACC33-3BBF-4195-8927-841FEBB364AD}"/>
          </ac:grpSpMkLst>
        </pc:grpChg>
      </pc:sldChg>
      <pc:sldChg chg="addSp delSp modSp add del mod ord">
        <pc:chgData name="Lisa Parmentier" userId="604d697aba563e93" providerId="LiveId" clId="{C1E92F43-A14C-4168-B8CD-F8D6CBED72F9}" dt="2024-02-11T18:04:33.395" v="2430" actId="47"/>
        <pc:sldMkLst>
          <pc:docMk/>
          <pc:sldMk cId="1807676731" sldId="262"/>
        </pc:sldMkLst>
        <pc:spChg chg="add mod">
          <ac:chgData name="Lisa Parmentier" userId="604d697aba563e93" providerId="LiveId" clId="{C1E92F43-A14C-4168-B8CD-F8D6CBED72F9}" dt="2024-02-11T17:02:27.802" v="1515" actId="478"/>
          <ac:spMkLst>
            <pc:docMk/>
            <pc:sldMk cId="1807676731" sldId="262"/>
            <ac:spMk id="3" creationId="{5EC64545-DDD3-04C2-8666-0BD1C3430DC2}"/>
          </ac:spMkLst>
        </pc:spChg>
        <pc:spChg chg="add mod">
          <ac:chgData name="Lisa Parmentier" userId="604d697aba563e93" providerId="LiveId" clId="{C1E92F43-A14C-4168-B8CD-F8D6CBED72F9}" dt="2024-02-11T17:54:50.280" v="2334" actId="478"/>
          <ac:spMkLst>
            <pc:docMk/>
            <pc:sldMk cId="1807676731" sldId="262"/>
            <ac:spMk id="5" creationId="{22B45C83-863F-FA36-DBF4-BFF198DED257}"/>
          </ac:spMkLst>
        </pc:spChg>
        <pc:spChg chg="del mod">
          <ac:chgData name="Lisa Parmentier" userId="604d697aba563e93" providerId="LiveId" clId="{C1E92F43-A14C-4168-B8CD-F8D6CBED72F9}" dt="2024-02-11T17:54:50.280" v="2334" actId="478"/>
          <ac:spMkLst>
            <pc:docMk/>
            <pc:sldMk cId="1807676731" sldId="262"/>
            <ac:spMk id="6" creationId="{8146B020-2B12-4533-AB98-A078339B314A}"/>
          </ac:spMkLst>
        </pc:spChg>
        <pc:picChg chg="del mod">
          <ac:chgData name="Lisa Parmentier" userId="604d697aba563e93" providerId="LiveId" clId="{C1E92F43-A14C-4168-B8CD-F8D6CBED72F9}" dt="2024-02-11T17:02:27.802" v="1515" actId="478"/>
          <ac:picMkLst>
            <pc:docMk/>
            <pc:sldMk cId="1807676731" sldId="262"/>
            <ac:picMk id="10" creationId="{7E7516D5-86C5-48B5-8E66-B9E6F735DF5D}"/>
          </ac:picMkLst>
        </pc:picChg>
      </pc:sldChg>
      <pc:sldChg chg="del">
        <pc:chgData name="Lisa Parmentier" userId="604d697aba563e93" providerId="LiveId" clId="{C1E92F43-A14C-4168-B8CD-F8D6CBED72F9}" dt="2024-02-11T18:03:35.231" v="2386" actId="47"/>
        <pc:sldMkLst>
          <pc:docMk/>
          <pc:sldMk cId="893224875" sldId="263"/>
        </pc:sldMkLst>
      </pc:sldChg>
      <pc:sldChg chg="del">
        <pc:chgData name="Lisa Parmentier" userId="604d697aba563e93" providerId="LiveId" clId="{C1E92F43-A14C-4168-B8CD-F8D6CBED72F9}" dt="2024-02-11T18:03:34.081" v="2385" actId="47"/>
        <pc:sldMkLst>
          <pc:docMk/>
          <pc:sldMk cId="2596897703" sldId="264"/>
        </pc:sldMkLst>
      </pc:sldChg>
      <pc:sldChg chg="del">
        <pc:chgData name="Lisa Parmentier" userId="604d697aba563e93" providerId="LiveId" clId="{C1E92F43-A14C-4168-B8CD-F8D6CBED72F9}" dt="2024-02-11T18:03:30.659" v="2383" actId="47"/>
        <pc:sldMkLst>
          <pc:docMk/>
          <pc:sldMk cId="2225727983" sldId="266"/>
        </pc:sldMkLst>
      </pc:sldChg>
      <pc:sldChg chg="del">
        <pc:chgData name="Lisa Parmentier" userId="604d697aba563e93" providerId="LiveId" clId="{C1E92F43-A14C-4168-B8CD-F8D6CBED72F9}" dt="2024-02-11T18:03:28.857" v="2382" actId="47"/>
        <pc:sldMkLst>
          <pc:docMk/>
          <pc:sldMk cId="3816056523" sldId="267"/>
        </pc:sldMkLst>
      </pc:sldChg>
      <pc:sldChg chg="del">
        <pc:chgData name="Lisa Parmentier" userId="604d697aba563e93" providerId="LiveId" clId="{C1E92F43-A14C-4168-B8CD-F8D6CBED72F9}" dt="2024-02-11T18:03:26.969" v="2381" actId="47"/>
        <pc:sldMkLst>
          <pc:docMk/>
          <pc:sldMk cId="1284200841" sldId="268"/>
        </pc:sldMkLst>
      </pc:sldChg>
      <pc:sldChg chg="del">
        <pc:chgData name="Lisa Parmentier" userId="604d697aba563e93" providerId="LiveId" clId="{C1E92F43-A14C-4168-B8CD-F8D6CBED72F9}" dt="2024-02-11T18:03:24.880" v="2380" actId="47"/>
        <pc:sldMkLst>
          <pc:docMk/>
          <pc:sldMk cId="174468796" sldId="269"/>
        </pc:sldMkLst>
      </pc:sldChg>
      <pc:sldChg chg="del">
        <pc:chgData name="Lisa Parmentier" userId="604d697aba563e93" providerId="LiveId" clId="{C1E92F43-A14C-4168-B8CD-F8D6CBED72F9}" dt="2024-02-11T18:03:22.079" v="2379" actId="47"/>
        <pc:sldMkLst>
          <pc:docMk/>
          <pc:sldMk cId="151147474" sldId="270"/>
        </pc:sldMkLst>
      </pc:sldChg>
      <pc:sldChg chg="addSp modSp mod ord modNotesTx">
        <pc:chgData name="Lisa Parmentier" userId="604d697aba563e93" providerId="LiveId" clId="{C1E92F43-A14C-4168-B8CD-F8D6CBED72F9}" dt="2024-02-12T16:22:39.599" v="3690" actId="108"/>
        <pc:sldMkLst>
          <pc:docMk/>
          <pc:sldMk cId="1293373045" sldId="271"/>
        </pc:sldMkLst>
        <pc:spChg chg="mod">
          <ac:chgData name="Lisa Parmentier" userId="604d697aba563e93" providerId="LiveId" clId="{C1E92F43-A14C-4168-B8CD-F8D6CBED72F9}" dt="2024-02-11T14:26:08.421" v="935" actId="14100"/>
          <ac:spMkLst>
            <pc:docMk/>
            <pc:sldMk cId="1293373045" sldId="271"/>
            <ac:spMk id="9" creationId="{DE5E388D-0F85-4EDA-A59C-C4E14987CC6C}"/>
          </ac:spMkLst>
        </pc:spChg>
        <pc:graphicFrameChg chg="add mod">
          <ac:chgData name="Lisa Parmentier" userId="604d697aba563e93" providerId="LiveId" clId="{C1E92F43-A14C-4168-B8CD-F8D6CBED72F9}" dt="2024-02-11T16:15:48.283" v="1031"/>
          <ac:graphicFrameMkLst>
            <pc:docMk/>
            <pc:sldMk cId="1293373045" sldId="271"/>
            <ac:graphicFrameMk id="2" creationId="{AC04F80F-3BF3-2982-7B3B-5DEB237F64C7}"/>
          </ac:graphicFrameMkLst>
        </pc:graphicFrameChg>
        <pc:graphicFrameChg chg="mod modGraphic">
          <ac:chgData name="Lisa Parmentier" userId="604d697aba563e93" providerId="LiveId" clId="{C1E92F43-A14C-4168-B8CD-F8D6CBED72F9}" dt="2024-02-12T16:22:39.599" v="3690" actId="108"/>
          <ac:graphicFrameMkLst>
            <pc:docMk/>
            <pc:sldMk cId="1293373045" sldId="271"/>
            <ac:graphicFrameMk id="11" creationId="{CD6565CB-45A4-465A-A747-D83A67D20561}"/>
          </ac:graphicFrameMkLst>
        </pc:graphicFrameChg>
      </pc:sldChg>
      <pc:sldChg chg="del">
        <pc:chgData name="Lisa Parmentier" userId="604d697aba563e93" providerId="LiveId" clId="{C1E92F43-A14C-4168-B8CD-F8D6CBED72F9}" dt="2024-02-11T18:01:25.433" v="2378" actId="47"/>
        <pc:sldMkLst>
          <pc:docMk/>
          <pc:sldMk cId="2160388275" sldId="272"/>
        </pc:sldMkLst>
      </pc:sldChg>
      <pc:sldChg chg="del">
        <pc:chgData name="Lisa Parmentier" userId="604d697aba563e93" providerId="LiveId" clId="{C1E92F43-A14C-4168-B8CD-F8D6CBED72F9}" dt="2024-02-11T18:01:21.649" v="2376" actId="47"/>
        <pc:sldMkLst>
          <pc:docMk/>
          <pc:sldMk cId="2667405237" sldId="273"/>
        </pc:sldMkLst>
      </pc:sldChg>
      <pc:sldChg chg="del">
        <pc:chgData name="Lisa Parmentier" userId="604d697aba563e93" providerId="LiveId" clId="{C1E92F43-A14C-4168-B8CD-F8D6CBED72F9}" dt="2024-02-11T18:01:20.114" v="2375" actId="47"/>
        <pc:sldMkLst>
          <pc:docMk/>
          <pc:sldMk cId="3145513843" sldId="274"/>
        </pc:sldMkLst>
      </pc:sldChg>
      <pc:sldChg chg="del">
        <pc:chgData name="Lisa Parmentier" userId="604d697aba563e93" providerId="LiveId" clId="{C1E92F43-A14C-4168-B8CD-F8D6CBED72F9}" dt="2024-02-11T18:01:18.675" v="2374" actId="47"/>
        <pc:sldMkLst>
          <pc:docMk/>
          <pc:sldMk cId="3888068549" sldId="275"/>
        </pc:sldMkLst>
      </pc:sldChg>
      <pc:sldChg chg="del">
        <pc:chgData name="Lisa Parmentier" userId="604d697aba563e93" providerId="LiveId" clId="{C1E92F43-A14C-4168-B8CD-F8D6CBED72F9}" dt="2024-02-11T18:01:16.755" v="2373" actId="47"/>
        <pc:sldMkLst>
          <pc:docMk/>
          <pc:sldMk cId="2822882111" sldId="276"/>
        </pc:sldMkLst>
      </pc:sldChg>
      <pc:sldChg chg="del">
        <pc:chgData name="Lisa Parmentier" userId="604d697aba563e93" providerId="LiveId" clId="{C1E92F43-A14C-4168-B8CD-F8D6CBED72F9}" dt="2024-02-11T18:01:08.742" v="2370" actId="47"/>
        <pc:sldMkLst>
          <pc:docMk/>
          <pc:sldMk cId="1108500606" sldId="278"/>
        </pc:sldMkLst>
      </pc:sldChg>
      <pc:sldChg chg="del">
        <pc:chgData name="Lisa Parmentier" userId="604d697aba563e93" providerId="LiveId" clId="{C1E92F43-A14C-4168-B8CD-F8D6CBED72F9}" dt="2024-02-11T18:01:00.501" v="2369" actId="47"/>
        <pc:sldMkLst>
          <pc:docMk/>
          <pc:sldMk cId="2497512844" sldId="279"/>
        </pc:sldMkLst>
      </pc:sldChg>
      <pc:sldChg chg="modSp add del mod">
        <pc:chgData name="Lisa Parmentier" userId="604d697aba563e93" providerId="LiveId" clId="{C1E92F43-A14C-4168-B8CD-F8D6CBED72F9}" dt="2024-02-11T18:04:31.268" v="2429" actId="47"/>
        <pc:sldMkLst>
          <pc:docMk/>
          <pc:sldMk cId="1664008586" sldId="280"/>
        </pc:sldMkLst>
        <pc:spChg chg="mod">
          <ac:chgData name="Lisa Parmentier" userId="604d697aba563e93" providerId="LiveId" clId="{C1E92F43-A14C-4168-B8CD-F8D6CBED72F9}" dt="2024-02-11T18:00:45.253" v="2366" actId="2711"/>
          <ac:spMkLst>
            <pc:docMk/>
            <pc:sldMk cId="1664008586" sldId="280"/>
            <ac:spMk id="7" creationId="{E444079D-629C-4C44-8DB6-B4B5E7C54015}"/>
          </ac:spMkLst>
        </pc:spChg>
      </pc:sldChg>
      <pc:sldChg chg="del">
        <pc:chgData name="Lisa Parmentier" userId="604d697aba563e93" providerId="LiveId" clId="{C1E92F43-A14C-4168-B8CD-F8D6CBED72F9}" dt="2024-02-11T18:01:10.033" v="2371" actId="47"/>
        <pc:sldMkLst>
          <pc:docMk/>
          <pc:sldMk cId="2640580721" sldId="283"/>
        </pc:sldMkLst>
      </pc:sldChg>
      <pc:sldChg chg="addSp delSp modSp mod modAnim">
        <pc:chgData name="Lisa Parmentier" userId="604d697aba563e93" providerId="LiveId" clId="{C1E92F43-A14C-4168-B8CD-F8D6CBED72F9}" dt="2024-03-24T10:18:03.667" v="5284" actId="20577"/>
        <pc:sldMkLst>
          <pc:docMk/>
          <pc:sldMk cId="2667318545" sldId="284"/>
        </pc:sldMkLst>
        <pc:spChg chg="add del mod">
          <ac:chgData name="Lisa Parmentier" userId="604d697aba563e93" providerId="LiveId" clId="{C1E92F43-A14C-4168-B8CD-F8D6CBED72F9}" dt="2024-02-11T13:42:36.009" v="156" actId="478"/>
          <ac:spMkLst>
            <pc:docMk/>
            <pc:sldMk cId="2667318545" sldId="284"/>
            <ac:spMk id="2" creationId="{6BD16302-E51A-4915-8846-212994897F72}"/>
          </ac:spMkLst>
        </pc:spChg>
        <pc:spChg chg="add del mod ord">
          <ac:chgData name="Lisa Parmentier" userId="604d697aba563e93" providerId="LiveId" clId="{C1E92F43-A14C-4168-B8CD-F8D6CBED72F9}" dt="2024-02-11T13:42:46.582" v="162" actId="478"/>
          <ac:spMkLst>
            <pc:docMk/>
            <pc:sldMk cId="2667318545" sldId="284"/>
            <ac:spMk id="3" creationId="{B9093C00-CB4E-6302-E579-B480F7C9C6FC}"/>
          </ac:spMkLst>
        </pc:spChg>
        <pc:spChg chg="add del mod">
          <ac:chgData name="Lisa Parmentier" userId="604d697aba563e93" providerId="LiveId" clId="{C1E92F43-A14C-4168-B8CD-F8D6CBED72F9}" dt="2024-03-24T10:16:01.511" v="5185" actId="478"/>
          <ac:spMkLst>
            <pc:docMk/>
            <pc:sldMk cId="2667318545" sldId="284"/>
            <ac:spMk id="4" creationId="{2CFD59D4-C219-F77F-9B97-45D926E78EF8}"/>
          </ac:spMkLst>
        </pc:spChg>
        <pc:spChg chg="add del mod">
          <ac:chgData name="Lisa Parmentier" userId="604d697aba563e93" providerId="LiveId" clId="{C1E92F43-A14C-4168-B8CD-F8D6CBED72F9}" dt="2024-02-11T13:47:34.561" v="278" actId="478"/>
          <ac:spMkLst>
            <pc:docMk/>
            <pc:sldMk cId="2667318545" sldId="284"/>
            <ac:spMk id="5" creationId="{717893E2-14D2-DE28-907E-194E8B44D7CB}"/>
          </ac:spMkLst>
        </pc:spChg>
        <pc:spChg chg="mod">
          <ac:chgData name="Lisa Parmentier" userId="604d697aba563e93" providerId="LiveId" clId="{C1E92F43-A14C-4168-B8CD-F8D6CBED72F9}" dt="2024-02-11T13:37:35.855" v="14" actId="404"/>
          <ac:spMkLst>
            <pc:docMk/>
            <pc:sldMk cId="2667318545" sldId="284"/>
            <ac:spMk id="7" creationId="{10A5C30F-185D-413F-9005-B41DD0FA0924}"/>
          </ac:spMkLst>
        </pc:spChg>
        <pc:spChg chg="mod">
          <ac:chgData name="Lisa Parmentier" userId="604d697aba563e93" providerId="LiveId" clId="{C1E92F43-A14C-4168-B8CD-F8D6CBED72F9}" dt="2024-03-24T10:18:03.667" v="5284" actId="20577"/>
          <ac:spMkLst>
            <pc:docMk/>
            <pc:sldMk cId="2667318545" sldId="284"/>
            <ac:spMk id="10" creationId="{40FC70B0-5D08-4BDC-852E-3FD7214DA9BD}"/>
          </ac:spMkLst>
        </pc:spChg>
        <pc:spChg chg="del mod">
          <ac:chgData name="Lisa Parmentier" userId="604d697aba563e93" providerId="LiveId" clId="{C1E92F43-A14C-4168-B8CD-F8D6CBED72F9}" dt="2024-02-11T13:42:56.518" v="167" actId="478"/>
          <ac:spMkLst>
            <pc:docMk/>
            <pc:sldMk cId="2667318545" sldId="284"/>
            <ac:spMk id="27" creationId="{BEF34E1C-44B9-4EFC-8126-D51A3EA9BF40}"/>
          </ac:spMkLst>
        </pc:spChg>
        <pc:spChg chg="del">
          <ac:chgData name="Lisa Parmentier" userId="604d697aba563e93" providerId="LiveId" clId="{C1E92F43-A14C-4168-B8CD-F8D6CBED72F9}" dt="2024-02-11T13:44:08.669" v="193" actId="478"/>
          <ac:spMkLst>
            <pc:docMk/>
            <pc:sldMk cId="2667318545" sldId="284"/>
            <ac:spMk id="28" creationId="{7810A56D-FB7B-429D-835B-7A0CD7BCB96A}"/>
          </ac:spMkLst>
        </pc:spChg>
        <pc:spChg chg="del">
          <ac:chgData name="Lisa Parmentier" userId="604d697aba563e93" providerId="LiveId" clId="{C1E92F43-A14C-4168-B8CD-F8D6CBED72F9}" dt="2024-02-11T13:47:00.683" v="260" actId="478"/>
          <ac:spMkLst>
            <pc:docMk/>
            <pc:sldMk cId="2667318545" sldId="284"/>
            <ac:spMk id="29" creationId="{9C6EFB52-3349-4B07-BB85-12C3EA673CEA}"/>
          </ac:spMkLst>
        </pc:spChg>
        <pc:spChg chg="del">
          <ac:chgData name="Lisa Parmentier" userId="604d697aba563e93" providerId="LiveId" clId="{C1E92F43-A14C-4168-B8CD-F8D6CBED72F9}" dt="2024-02-11T13:49:04.885" v="302" actId="478"/>
          <ac:spMkLst>
            <pc:docMk/>
            <pc:sldMk cId="2667318545" sldId="284"/>
            <ac:spMk id="30" creationId="{88F8C9F3-7615-45BF-B785-33C277085718}"/>
          </ac:spMkLst>
        </pc:spChg>
        <pc:spChg chg="del mod">
          <ac:chgData name="Lisa Parmentier" userId="604d697aba563e93" providerId="LiveId" clId="{C1E92F43-A14C-4168-B8CD-F8D6CBED72F9}" dt="2024-03-24T10:17:49.862" v="5278" actId="478"/>
          <ac:spMkLst>
            <pc:docMk/>
            <pc:sldMk cId="2667318545" sldId="284"/>
            <ac:spMk id="31" creationId="{B15A1DA1-0781-4F05-ADA9-ADBE27A12E44}"/>
          </ac:spMkLst>
        </pc:spChg>
        <pc:picChg chg="add mod">
          <ac:chgData name="Lisa Parmentier" userId="604d697aba563e93" providerId="LiveId" clId="{C1E92F43-A14C-4168-B8CD-F8D6CBED72F9}" dt="2024-03-24T10:17:46.524" v="5277" actId="14826"/>
          <ac:picMkLst>
            <pc:docMk/>
            <pc:sldMk cId="2667318545" sldId="284"/>
            <ac:picMk id="8" creationId="{8C236A93-447D-6A91-E2F8-5CAC1F09F7EA}"/>
          </ac:picMkLst>
        </pc:picChg>
        <pc:picChg chg="add mod">
          <ac:chgData name="Lisa Parmentier" userId="604d697aba563e93" providerId="LiveId" clId="{C1E92F43-A14C-4168-B8CD-F8D6CBED72F9}" dt="2024-03-24T10:16:08.942" v="5187" actId="1076"/>
          <ac:picMkLst>
            <pc:docMk/>
            <pc:sldMk cId="2667318545" sldId="284"/>
            <ac:picMk id="11" creationId="{F0AC2FCA-CF1B-7749-B41D-864605A28F1A}"/>
          </ac:picMkLst>
        </pc:picChg>
        <pc:picChg chg="add del mod">
          <ac:chgData name="Lisa Parmentier" userId="604d697aba563e93" providerId="LiveId" clId="{C1E92F43-A14C-4168-B8CD-F8D6CBED72F9}" dt="2024-03-24T10:17:58.261" v="5282" actId="478"/>
          <ac:picMkLst>
            <pc:docMk/>
            <pc:sldMk cId="2667318545" sldId="284"/>
            <ac:picMk id="13" creationId="{EA679096-7337-EC64-545C-E92568D02633}"/>
          </ac:picMkLst>
        </pc:picChg>
        <pc:picChg chg="add del mod">
          <ac:chgData name="Lisa Parmentier" userId="604d697aba563e93" providerId="LiveId" clId="{C1E92F43-A14C-4168-B8CD-F8D6CBED72F9}" dt="2024-03-24T10:17:54.475" v="5281" actId="478"/>
          <ac:picMkLst>
            <pc:docMk/>
            <pc:sldMk cId="2667318545" sldId="284"/>
            <ac:picMk id="15" creationId="{FB201ABF-AF1A-E5A3-AC53-AD5E56632801}"/>
          </ac:picMkLst>
        </pc:picChg>
        <pc:picChg chg="add del mod">
          <ac:chgData name="Lisa Parmentier" userId="604d697aba563e93" providerId="LiveId" clId="{C1E92F43-A14C-4168-B8CD-F8D6CBED72F9}" dt="2024-03-24T10:17:51.819" v="5280" actId="478"/>
          <ac:picMkLst>
            <pc:docMk/>
            <pc:sldMk cId="2667318545" sldId="284"/>
            <ac:picMk id="17" creationId="{6DC1934E-F552-B0BA-6349-9BFDA71F8147}"/>
          </ac:picMkLst>
        </pc:picChg>
        <pc:picChg chg="add mod">
          <ac:chgData name="Lisa Parmentier" userId="604d697aba563e93" providerId="LiveId" clId="{C1E92F43-A14C-4168-B8CD-F8D6CBED72F9}" dt="2024-03-24T10:17:24.652" v="5276" actId="1076"/>
          <ac:picMkLst>
            <pc:docMk/>
            <pc:sldMk cId="2667318545" sldId="284"/>
            <ac:picMk id="19" creationId="{241C6DF2-E48C-1581-952B-0E6A42E57313}"/>
          </ac:picMkLst>
        </pc:picChg>
      </pc:sldChg>
      <pc:sldChg chg="addSp delSp modSp mod ord modAnim modNotesTx">
        <pc:chgData name="Lisa Parmentier" userId="604d697aba563e93" providerId="LiveId" clId="{C1E92F43-A14C-4168-B8CD-F8D6CBED72F9}" dt="2024-02-11T18:10:16.859" v="2512" actId="115"/>
        <pc:sldMkLst>
          <pc:docMk/>
          <pc:sldMk cId="796331228" sldId="286"/>
        </pc:sldMkLst>
        <pc:spChg chg="add del mod">
          <ac:chgData name="Lisa Parmentier" userId="604d697aba563e93" providerId="LiveId" clId="{C1E92F43-A14C-4168-B8CD-F8D6CBED72F9}" dt="2024-02-11T17:10:54.889" v="1630" actId="1037"/>
          <ac:spMkLst>
            <pc:docMk/>
            <pc:sldMk cId="796331228" sldId="286"/>
            <ac:spMk id="4" creationId="{F1C8B6B2-DB5C-C860-BBD5-636D9BC439B1}"/>
          </ac:spMkLst>
        </pc:spChg>
        <pc:spChg chg="mod">
          <ac:chgData name="Lisa Parmentier" userId="604d697aba563e93" providerId="LiveId" clId="{C1E92F43-A14C-4168-B8CD-F8D6CBED72F9}" dt="2024-02-11T14:26:02.851" v="934" actId="404"/>
          <ac:spMkLst>
            <pc:docMk/>
            <pc:sldMk cId="796331228" sldId="286"/>
            <ac:spMk id="6" creationId="{CE09A200-4838-4284-BD1E-19701CABB5FE}"/>
          </ac:spMkLst>
        </pc:spChg>
        <pc:graphicFrameChg chg="add mod modGraphic">
          <ac:chgData name="Lisa Parmentier" userId="604d697aba563e93" providerId="LiveId" clId="{C1E92F43-A14C-4168-B8CD-F8D6CBED72F9}" dt="2024-02-11T14:21:50.226" v="875"/>
          <ac:graphicFrameMkLst>
            <pc:docMk/>
            <pc:sldMk cId="796331228" sldId="286"/>
            <ac:graphicFrameMk id="9" creationId="{08D3DC19-5976-4026-819D-310A94626986}"/>
          </ac:graphicFrameMkLst>
        </pc:graphicFrameChg>
        <pc:picChg chg="add del mod">
          <ac:chgData name="Lisa Parmentier" userId="604d697aba563e93" providerId="LiveId" clId="{C1E92F43-A14C-4168-B8CD-F8D6CBED72F9}" dt="2024-02-11T14:09:38.994" v="649" actId="478"/>
          <ac:picMkLst>
            <pc:docMk/>
            <pc:sldMk cId="796331228" sldId="286"/>
            <ac:picMk id="3" creationId="{CEC9E0AC-2EC9-A3D3-4B02-314071A7A7FD}"/>
          </ac:picMkLst>
        </pc:picChg>
      </pc:sldChg>
      <pc:sldChg chg="del">
        <pc:chgData name="Lisa Parmentier" userId="604d697aba563e93" providerId="LiveId" clId="{C1E92F43-A14C-4168-B8CD-F8D6CBED72F9}" dt="2024-02-11T18:03:32.110" v="2384" actId="47"/>
        <pc:sldMkLst>
          <pc:docMk/>
          <pc:sldMk cId="380154571" sldId="287"/>
        </pc:sldMkLst>
      </pc:sldChg>
      <pc:sldChg chg="modSp mod">
        <pc:chgData name="Lisa Parmentier" userId="604d697aba563e93" providerId="LiveId" clId="{C1E92F43-A14C-4168-B8CD-F8D6CBED72F9}" dt="2024-02-11T18:00:56.099" v="2368" actId="2711"/>
        <pc:sldMkLst>
          <pc:docMk/>
          <pc:sldMk cId="4127971368" sldId="290"/>
        </pc:sldMkLst>
        <pc:spChg chg="mod">
          <ac:chgData name="Lisa Parmentier" userId="604d697aba563e93" providerId="LiveId" clId="{C1E92F43-A14C-4168-B8CD-F8D6CBED72F9}" dt="2024-02-11T18:00:51.127" v="2367" actId="2711"/>
          <ac:spMkLst>
            <pc:docMk/>
            <pc:sldMk cId="4127971368" sldId="290"/>
            <ac:spMk id="7" creationId="{5365BF64-4B30-4125-9A30-A1B08C80ED7D}"/>
          </ac:spMkLst>
        </pc:spChg>
        <pc:spChg chg="mod">
          <ac:chgData name="Lisa Parmentier" userId="604d697aba563e93" providerId="LiveId" clId="{C1E92F43-A14C-4168-B8CD-F8D6CBED72F9}" dt="2024-02-11T18:00:56.099" v="2368" actId="2711"/>
          <ac:spMkLst>
            <pc:docMk/>
            <pc:sldMk cId="4127971368" sldId="290"/>
            <ac:spMk id="8" creationId="{D4305886-8ACA-4ED6-AA5B-215F6D741CF0}"/>
          </ac:spMkLst>
        </pc:spChg>
      </pc:sldChg>
      <pc:sldChg chg="del">
        <pc:chgData name="Lisa Parmentier" userId="604d697aba563e93" providerId="LiveId" clId="{C1E92F43-A14C-4168-B8CD-F8D6CBED72F9}" dt="2024-02-11T18:01:23.326" v="2377" actId="47"/>
        <pc:sldMkLst>
          <pc:docMk/>
          <pc:sldMk cId="2517157267" sldId="291"/>
        </pc:sldMkLst>
      </pc:sldChg>
      <pc:sldChg chg="del">
        <pc:chgData name="Lisa Parmentier" userId="604d697aba563e93" providerId="LiveId" clId="{C1E92F43-A14C-4168-B8CD-F8D6CBED72F9}" dt="2024-02-11T18:01:12.623" v="2372" actId="47"/>
        <pc:sldMkLst>
          <pc:docMk/>
          <pc:sldMk cId="3846105816" sldId="292"/>
        </pc:sldMkLst>
      </pc:sldChg>
      <pc:sldChg chg="addSp modSp mod">
        <pc:chgData name="Lisa Parmentier" userId="604d697aba563e93" providerId="LiveId" clId="{C1E92F43-A14C-4168-B8CD-F8D6CBED72F9}" dt="2024-02-11T19:21:09.935" v="3369" actId="1076"/>
        <pc:sldMkLst>
          <pc:docMk/>
          <pc:sldMk cId="1149182424" sldId="293"/>
        </pc:sldMkLst>
        <pc:spChg chg="mod">
          <ac:chgData name="Lisa Parmentier" userId="604d697aba563e93" providerId="LiveId" clId="{C1E92F43-A14C-4168-B8CD-F8D6CBED72F9}" dt="2024-02-11T13:37:03.034" v="10" actId="14100"/>
          <ac:spMkLst>
            <pc:docMk/>
            <pc:sldMk cId="1149182424" sldId="293"/>
            <ac:spMk id="4" creationId="{C9340F8E-ECF7-22BF-8ACE-3FCA5B8028EB}"/>
          </ac:spMkLst>
        </pc:spChg>
        <pc:spChg chg="mod">
          <ac:chgData name="Lisa Parmentier" userId="604d697aba563e93" providerId="LiveId" clId="{C1E92F43-A14C-4168-B8CD-F8D6CBED72F9}" dt="2024-02-11T19:20:33.222" v="3363" actId="207"/>
          <ac:spMkLst>
            <pc:docMk/>
            <pc:sldMk cId="1149182424" sldId="293"/>
            <ac:spMk id="5" creationId="{9A2A029E-10E9-F5BB-401E-6393E2039EEF}"/>
          </ac:spMkLst>
        </pc:spChg>
        <pc:spChg chg="add mod">
          <ac:chgData name="Lisa Parmentier" userId="604d697aba563e93" providerId="LiveId" clId="{C1E92F43-A14C-4168-B8CD-F8D6CBED72F9}" dt="2024-02-11T19:21:09.935" v="3369" actId="1076"/>
          <ac:spMkLst>
            <pc:docMk/>
            <pc:sldMk cId="1149182424" sldId="293"/>
            <ac:spMk id="7" creationId="{0AD013C2-8F28-DDA3-CA0A-6EAFDC7FDB6C}"/>
          </ac:spMkLst>
        </pc:spChg>
        <pc:picChg chg="add mod">
          <ac:chgData name="Lisa Parmentier" userId="604d697aba563e93" providerId="LiveId" clId="{C1E92F43-A14C-4168-B8CD-F8D6CBED72F9}" dt="2024-02-11T19:17:05.560" v="3289" actId="14100"/>
          <ac:picMkLst>
            <pc:docMk/>
            <pc:sldMk cId="1149182424" sldId="293"/>
            <ac:picMk id="6" creationId="{E09B8C74-851A-A27E-2FC8-ED75CF8F3E49}"/>
          </ac:picMkLst>
        </pc:picChg>
      </pc:sldChg>
      <pc:sldChg chg="addSp modSp add mod ord modNotesTx">
        <pc:chgData name="Lisa Parmentier" userId="604d697aba563e93" providerId="LiveId" clId="{C1E92F43-A14C-4168-B8CD-F8D6CBED72F9}" dt="2024-02-11T19:07:37.343" v="3232" actId="14100"/>
        <pc:sldMkLst>
          <pc:docMk/>
          <pc:sldMk cId="4159633958" sldId="294"/>
        </pc:sldMkLst>
        <pc:spChg chg="add mod">
          <ac:chgData name="Lisa Parmentier" userId="604d697aba563e93" providerId="LiveId" clId="{C1E92F43-A14C-4168-B8CD-F8D6CBED72F9}" dt="2024-02-11T16:35:43.944" v="1276"/>
          <ac:spMkLst>
            <pc:docMk/>
            <pc:sldMk cId="4159633958" sldId="294"/>
            <ac:spMk id="2" creationId="{0B42C40C-67CC-0A7A-EE26-9B1BDC0F1555}"/>
          </ac:spMkLst>
        </pc:spChg>
        <pc:spChg chg="mod">
          <ac:chgData name="Lisa Parmentier" userId="604d697aba563e93" providerId="LiveId" clId="{C1E92F43-A14C-4168-B8CD-F8D6CBED72F9}" dt="2024-02-11T16:39:21.540" v="1348" actId="14100"/>
          <ac:spMkLst>
            <pc:docMk/>
            <pc:sldMk cId="4159633958" sldId="294"/>
            <ac:spMk id="4" creationId="{9DDE2143-5CB2-6076-B165-C32B5BB297CC}"/>
          </ac:spMkLst>
        </pc:spChg>
        <pc:spChg chg="mod">
          <ac:chgData name="Lisa Parmentier" userId="604d697aba563e93" providerId="LiveId" clId="{C1E92F43-A14C-4168-B8CD-F8D6CBED72F9}" dt="2024-02-11T16:29:35.778" v="1203" actId="14100"/>
          <ac:spMkLst>
            <pc:docMk/>
            <pc:sldMk cId="4159633958" sldId="294"/>
            <ac:spMk id="6" creationId="{2FB10901-BA45-0D17-B160-5E4B12287C01}"/>
          </ac:spMkLst>
        </pc:spChg>
        <pc:graphicFrameChg chg="add mod modGraphic">
          <ac:chgData name="Lisa Parmentier" userId="604d697aba563e93" providerId="LiveId" clId="{C1E92F43-A14C-4168-B8CD-F8D6CBED72F9}" dt="2024-02-11T19:07:37.343" v="3232" actId="14100"/>
          <ac:graphicFrameMkLst>
            <pc:docMk/>
            <pc:sldMk cId="4159633958" sldId="294"/>
            <ac:graphicFrameMk id="9" creationId="{17C6F9C4-E61A-65A6-508E-D275B24779A5}"/>
          </ac:graphicFrameMkLst>
        </pc:graphicFrameChg>
      </pc:sldChg>
      <pc:sldChg chg="modSp add del mod">
        <pc:chgData name="Lisa Parmentier" userId="604d697aba563e93" providerId="LiveId" clId="{C1E92F43-A14C-4168-B8CD-F8D6CBED72F9}" dt="2024-02-11T16:29:10.172" v="1185" actId="2696"/>
        <pc:sldMkLst>
          <pc:docMk/>
          <pc:sldMk cId="4223464289" sldId="294"/>
        </pc:sldMkLst>
        <pc:spChg chg="mod">
          <ac:chgData name="Lisa Parmentier" userId="604d697aba563e93" providerId="LiveId" clId="{C1E92F43-A14C-4168-B8CD-F8D6CBED72F9}" dt="2024-02-11T16:25:03.445" v="1121" actId="14100"/>
          <ac:spMkLst>
            <pc:docMk/>
            <pc:sldMk cId="4223464289" sldId="294"/>
            <ac:spMk id="9" creationId="{47FAD045-EC23-AE22-9A72-6538773B1DCD}"/>
          </ac:spMkLst>
        </pc:spChg>
        <pc:graphicFrameChg chg="mod modGraphic">
          <ac:chgData name="Lisa Parmentier" userId="604d697aba563e93" providerId="LiveId" clId="{C1E92F43-A14C-4168-B8CD-F8D6CBED72F9}" dt="2024-02-11T16:28:15.989" v="1184" actId="108"/>
          <ac:graphicFrameMkLst>
            <pc:docMk/>
            <pc:sldMk cId="4223464289" sldId="294"/>
            <ac:graphicFrameMk id="11" creationId="{B7CA4494-FF85-EFAE-FBE9-FF1DAB2E27E7}"/>
          </ac:graphicFrameMkLst>
        </pc:graphicFrameChg>
      </pc:sldChg>
      <pc:sldChg chg="addSp delSp modSp new mod modClrScheme chgLayout">
        <pc:chgData name="Lisa Parmentier" userId="604d697aba563e93" providerId="LiveId" clId="{C1E92F43-A14C-4168-B8CD-F8D6CBED72F9}" dt="2024-02-12T16:23:38.948" v="3697" actId="20577"/>
        <pc:sldMkLst>
          <pc:docMk/>
          <pc:sldMk cId="3089326160" sldId="295"/>
        </pc:sldMkLst>
        <pc:spChg chg="mod">
          <ac:chgData name="Lisa Parmentier" userId="604d697aba563e93" providerId="LiveId" clId="{C1E92F43-A14C-4168-B8CD-F8D6CBED72F9}" dt="2024-02-12T16:23:38.948" v="3697" actId="20577"/>
          <ac:spMkLst>
            <pc:docMk/>
            <pc:sldMk cId="3089326160" sldId="295"/>
            <ac:spMk id="2" creationId="{33CD5607-B42E-1461-1C1F-1E47AD1D8B7C}"/>
          </ac:spMkLst>
        </pc:spChg>
        <pc:spChg chg="del">
          <ac:chgData name="Lisa Parmentier" userId="604d697aba563e93" providerId="LiveId" clId="{C1E92F43-A14C-4168-B8CD-F8D6CBED72F9}" dt="2024-02-11T17:04:16.354" v="1541" actId="478"/>
          <ac:spMkLst>
            <pc:docMk/>
            <pc:sldMk cId="3089326160" sldId="295"/>
            <ac:spMk id="3" creationId="{2C5F4F26-4F7A-9EBE-0EB3-FCA8001FD772}"/>
          </ac:spMkLst>
        </pc:spChg>
        <pc:spChg chg="add del mod">
          <ac:chgData name="Lisa Parmentier" userId="604d697aba563e93" providerId="LiveId" clId="{C1E92F43-A14C-4168-B8CD-F8D6CBED72F9}" dt="2024-02-11T17:04:51.209" v="1551"/>
          <ac:spMkLst>
            <pc:docMk/>
            <pc:sldMk cId="3089326160" sldId="295"/>
            <ac:spMk id="6" creationId="{BC0678A3-8D07-5FDF-BA6C-CE4E6A13C591}"/>
          </ac:spMkLst>
        </pc:spChg>
        <pc:spChg chg="add del mod">
          <ac:chgData name="Lisa Parmentier" userId="604d697aba563e93" providerId="LiveId" clId="{C1E92F43-A14C-4168-B8CD-F8D6CBED72F9}" dt="2024-02-11T17:04:51.209" v="1553"/>
          <ac:spMkLst>
            <pc:docMk/>
            <pc:sldMk cId="3089326160" sldId="295"/>
            <ac:spMk id="7" creationId="{FA5BCC8B-6CA9-BB46-4A4B-6CBF132E68FE}"/>
          </ac:spMkLst>
        </pc:spChg>
        <pc:spChg chg="add mod">
          <ac:chgData name="Lisa Parmentier" userId="604d697aba563e93" providerId="LiveId" clId="{C1E92F43-A14C-4168-B8CD-F8D6CBED72F9}" dt="2024-02-11T19:25:12.781" v="3447" actId="1076"/>
          <ac:spMkLst>
            <pc:docMk/>
            <pc:sldMk cId="3089326160" sldId="295"/>
            <ac:spMk id="8" creationId="{47DF0877-C186-78A8-B16C-3FB7026EE520}"/>
          </ac:spMkLst>
        </pc:spChg>
        <pc:picChg chg="add mod ord">
          <ac:chgData name="Lisa Parmentier" userId="604d697aba563e93" providerId="LiveId" clId="{C1E92F43-A14C-4168-B8CD-F8D6CBED72F9}" dt="2024-02-11T17:07:52.367" v="1620" actId="1037"/>
          <ac:picMkLst>
            <pc:docMk/>
            <pc:sldMk cId="3089326160" sldId="295"/>
            <ac:picMk id="5" creationId="{742A09DC-CEA7-F1F5-A456-1443A571BD85}"/>
          </ac:picMkLst>
        </pc:picChg>
        <pc:picChg chg="add mod">
          <ac:chgData name="Lisa Parmentier" userId="604d697aba563e93" providerId="LiveId" clId="{C1E92F43-A14C-4168-B8CD-F8D6CBED72F9}" dt="2024-02-11T19:25:18.746" v="3448" actId="1076"/>
          <ac:picMkLst>
            <pc:docMk/>
            <pc:sldMk cId="3089326160" sldId="295"/>
            <ac:picMk id="1026" creationId="{30A7D8EC-5306-E7DF-F416-B55129F11BC6}"/>
          </ac:picMkLst>
        </pc:picChg>
      </pc:sldChg>
      <pc:sldChg chg="addSp delSp modSp add mod">
        <pc:chgData name="Lisa Parmentier" userId="604d697aba563e93" providerId="LiveId" clId="{C1E92F43-A14C-4168-B8CD-F8D6CBED72F9}" dt="2024-02-12T16:23:42.998" v="3698" actId="20577"/>
        <pc:sldMkLst>
          <pc:docMk/>
          <pc:sldMk cId="462126499" sldId="296"/>
        </pc:sldMkLst>
        <pc:spChg chg="mod">
          <ac:chgData name="Lisa Parmentier" userId="604d697aba563e93" providerId="LiveId" clId="{C1E92F43-A14C-4168-B8CD-F8D6CBED72F9}" dt="2024-02-12T16:23:42.998" v="3698" actId="20577"/>
          <ac:spMkLst>
            <pc:docMk/>
            <pc:sldMk cId="462126499" sldId="296"/>
            <ac:spMk id="2" creationId="{84289FD0-E486-2681-720C-9D0DA95F44A6}"/>
          </ac:spMkLst>
        </pc:spChg>
        <pc:spChg chg="mod">
          <ac:chgData name="Lisa Parmentier" userId="604d697aba563e93" providerId="LiveId" clId="{C1E92F43-A14C-4168-B8CD-F8D6CBED72F9}" dt="2024-02-11T17:13:02.571" v="1652" actId="14100"/>
          <ac:spMkLst>
            <pc:docMk/>
            <pc:sldMk cId="462126499" sldId="296"/>
            <ac:spMk id="8" creationId="{EAF8A444-7428-8F41-A8A2-10C0917A9B27}"/>
          </ac:spMkLst>
        </pc:spChg>
        <pc:picChg chg="add mod">
          <ac:chgData name="Lisa Parmentier" userId="604d697aba563e93" providerId="LiveId" clId="{C1E92F43-A14C-4168-B8CD-F8D6CBED72F9}" dt="2024-02-11T17:13:48.272" v="1659" actId="1076"/>
          <ac:picMkLst>
            <pc:docMk/>
            <pc:sldMk cId="462126499" sldId="296"/>
            <ac:picMk id="3" creationId="{393BB17E-D7F0-B322-FA71-A8D593D9F654}"/>
          </ac:picMkLst>
        </pc:picChg>
        <pc:picChg chg="del">
          <ac:chgData name="Lisa Parmentier" userId="604d697aba563e93" providerId="LiveId" clId="{C1E92F43-A14C-4168-B8CD-F8D6CBED72F9}" dt="2024-02-11T17:13:37.761" v="1654" actId="478"/>
          <ac:picMkLst>
            <pc:docMk/>
            <pc:sldMk cId="462126499" sldId="296"/>
            <ac:picMk id="5" creationId="{F697193F-42AF-1B2E-D1C3-F99C5244A436}"/>
          </ac:picMkLst>
        </pc:picChg>
      </pc:sldChg>
      <pc:sldChg chg="modSp add del mod">
        <pc:chgData name="Lisa Parmentier" userId="604d697aba563e93" providerId="LiveId" clId="{C1E92F43-A14C-4168-B8CD-F8D6CBED72F9}" dt="2024-02-11T17:12:40.760" v="1642" actId="2890"/>
        <pc:sldMkLst>
          <pc:docMk/>
          <pc:sldMk cId="1737954243" sldId="296"/>
        </pc:sldMkLst>
        <pc:spChg chg="mod">
          <ac:chgData name="Lisa Parmentier" userId="604d697aba563e93" providerId="LiveId" clId="{C1E92F43-A14C-4168-B8CD-F8D6CBED72F9}" dt="2024-02-11T17:12:40.352" v="1641"/>
          <ac:spMkLst>
            <pc:docMk/>
            <pc:sldMk cId="1737954243" sldId="296"/>
            <ac:spMk id="8" creationId="{690AB870-BFD3-3E90-28E8-2BC4C3526B21}"/>
          </ac:spMkLst>
        </pc:spChg>
      </pc:sldChg>
      <pc:sldChg chg="addSp delSp modSp add mod">
        <pc:chgData name="Lisa Parmentier" userId="604d697aba563e93" providerId="LiveId" clId="{C1E92F43-A14C-4168-B8CD-F8D6CBED72F9}" dt="2024-04-21T19:47:47.628" v="5411" actId="20577"/>
        <pc:sldMkLst>
          <pc:docMk/>
          <pc:sldMk cId="1636448067" sldId="297"/>
        </pc:sldMkLst>
        <pc:spChg chg="mod">
          <ac:chgData name="Lisa Parmentier" userId="604d697aba563e93" providerId="LiveId" clId="{C1E92F43-A14C-4168-B8CD-F8D6CBED72F9}" dt="2024-02-11T17:19:25.788" v="1759" actId="255"/>
          <ac:spMkLst>
            <pc:docMk/>
            <pc:sldMk cId="1636448067" sldId="297"/>
            <ac:spMk id="2" creationId="{43074C32-3ABD-449F-E3CA-6590B4128143}"/>
          </ac:spMkLst>
        </pc:spChg>
        <pc:spChg chg="del">
          <ac:chgData name="Lisa Parmentier" userId="604d697aba563e93" providerId="LiveId" clId="{C1E92F43-A14C-4168-B8CD-F8D6CBED72F9}" dt="2024-02-11T17:16:22.549" v="1696" actId="478"/>
          <ac:spMkLst>
            <pc:docMk/>
            <pc:sldMk cId="1636448067" sldId="297"/>
            <ac:spMk id="8" creationId="{BEF9E3BC-2786-6D9A-ADAE-95921D0B2BB3}"/>
          </ac:spMkLst>
        </pc:spChg>
        <pc:graphicFrameChg chg="add mod modGraphic">
          <ac:chgData name="Lisa Parmentier" userId="604d697aba563e93" providerId="LiveId" clId="{C1E92F43-A14C-4168-B8CD-F8D6CBED72F9}" dt="2024-04-21T19:47:47.628" v="5411" actId="20577"/>
          <ac:graphicFrameMkLst>
            <pc:docMk/>
            <pc:sldMk cId="1636448067" sldId="297"/>
            <ac:graphicFrameMk id="4" creationId="{1CA7FB96-0864-CCCA-12F2-D982BBD80701}"/>
          </ac:graphicFrameMkLst>
        </pc:graphicFrameChg>
        <pc:picChg chg="del">
          <ac:chgData name="Lisa Parmentier" userId="604d697aba563e93" providerId="LiveId" clId="{C1E92F43-A14C-4168-B8CD-F8D6CBED72F9}" dt="2024-02-11T17:16:19.818" v="1695" actId="478"/>
          <ac:picMkLst>
            <pc:docMk/>
            <pc:sldMk cId="1636448067" sldId="297"/>
            <ac:picMk id="3" creationId="{0CC17894-7DC4-EA2C-60B3-2729E1F3DD65}"/>
          </ac:picMkLst>
        </pc:picChg>
      </pc:sldChg>
      <pc:sldChg chg="addSp delSp modSp add mod modClrScheme chgLayout">
        <pc:chgData name="Lisa Parmentier" userId="604d697aba563e93" providerId="LiveId" clId="{C1E92F43-A14C-4168-B8CD-F8D6CBED72F9}" dt="2024-02-12T18:32:47.088" v="5050" actId="2711"/>
        <pc:sldMkLst>
          <pc:docMk/>
          <pc:sldMk cId="3840491767" sldId="298"/>
        </pc:sldMkLst>
        <pc:spChg chg="mod">
          <ac:chgData name="Lisa Parmentier" userId="604d697aba563e93" providerId="LiveId" clId="{C1E92F43-A14C-4168-B8CD-F8D6CBED72F9}" dt="2024-02-12T18:32:47.088" v="5050" actId="2711"/>
          <ac:spMkLst>
            <pc:docMk/>
            <pc:sldMk cId="3840491767" sldId="298"/>
            <ac:spMk id="2" creationId="{3FDB88E0-1F72-D23A-93C4-5D7F702AD645}"/>
          </ac:spMkLst>
        </pc:spChg>
        <pc:graphicFrameChg chg="del mod">
          <ac:chgData name="Lisa Parmentier" userId="604d697aba563e93" providerId="LiveId" clId="{C1E92F43-A14C-4168-B8CD-F8D6CBED72F9}" dt="2024-02-11T17:52:21.077" v="2300" actId="478"/>
          <ac:graphicFrameMkLst>
            <pc:docMk/>
            <pc:sldMk cId="3840491767" sldId="298"/>
            <ac:graphicFrameMk id="4" creationId="{EEEB2C6F-1CC5-17A6-4AC7-4E8BD9FA243D}"/>
          </ac:graphicFrameMkLst>
        </pc:graphicFrameChg>
        <pc:picChg chg="add mod">
          <ac:chgData name="Lisa Parmentier" userId="604d697aba563e93" providerId="LiveId" clId="{C1E92F43-A14C-4168-B8CD-F8D6CBED72F9}" dt="2024-02-11T19:08:35.942" v="3236" actId="1036"/>
          <ac:picMkLst>
            <pc:docMk/>
            <pc:sldMk cId="3840491767" sldId="298"/>
            <ac:picMk id="5" creationId="{1AE26665-71AA-B5A8-6F65-5731E826803A}"/>
          </ac:picMkLst>
        </pc:picChg>
      </pc:sldChg>
      <pc:sldChg chg="addSp delSp modSp new mod">
        <pc:chgData name="Lisa Parmentier" userId="604d697aba563e93" providerId="LiveId" clId="{C1E92F43-A14C-4168-B8CD-F8D6CBED72F9}" dt="2024-02-11T17:58:44.683" v="2365" actId="1076"/>
        <pc:sldMkLst>
          <pc:docMk/>
          <pc:sldMk cId="2069787741" sldId="299"/>
        </pc:sldMkLst>
        <pc:spChg chg="mod">
          <ac:chgData name="Lisa Parmentier" userId="604d697aba563e93" providerId="LiveId" clId="{C1E92F43-A14C-4168-B8CD-F8D6CBED72F9}" dt="2024-02-11T17:58:26.868" v="2360" actId="255"/>
          <ac:spMkLst>
            <pc:docMk/>
            <pc:sldMk cId="2069787741" sldId="299"/>
            <ac:spMk id="2" creationId="{FBC5B9B3-6531-AB90-C959-C79C2703649F}"/>
          </ac:spMkLst>
        </pc:spChg>
        <pc:spChg chg="del">
          <ac:chgData name="Lisa Parmentier" userId="604d697aba563e93" providerId="LiveId" clId="{C1E92F43-A14C-4168-B8CD-F8D6CBED72F9}" dt="2024-02-11T17:58:32.021" v="2361" actId="478"/>
          <ac:spMkLst>
            <pc:docMk/>
            <pc:sldMk cId="2069787741" sldId="299"/>
            <ac:spMk id="3" creationId="{A26B78B9-0BA7-8C54-1FFD-4D3954E53529}"/>
          </ac:spMkLst>
        </pc:spChg>
        <pc:picChg chg="add mod">
          <ac:chgData name="Lisa Parmentier" userId="604d697aba563e93" providerId="LiveId" clId="{C1E92F43-A14C-4168-B8CD-F8D6CBED72F9}" dt="2024-02-11T17:58:44.683" v="2365" actId="1076"/>
          <ac:picMkLst>
            <pc:docMk/>
            <pc:sldMk cId="2069787741" sldId="299"/>
            <ac:picMk id="5" creationId="{E14B32A7-CD3C-2263-BCC9-FA84D3694517}"/>
          </ac:picMkLst>
        </pc:picChg>
      </pc:sldChg>
      <pc:sldChg chg="addSp delSp modSp new mod modClrScheme chgLayout">
        <pc:chgData name="Lisa Parmentier" userId="604d697aba563e93" providerId="LiveId" clId="{C1E92F43-A14C-4168-B8CD-F8D6CBED72F9}" dt="2024-02-11T17:56:38.269" v="2349" actId="14100"/>
        <pc:sldMkLst>
          <pc:docMk/>
          <pc:sldMk cId="3978132710" sldId="300"/>
        </pc:sldMkLst>
        <pc:spChg chg="add del mod">
          <ac:chgData name="Lisa Parmentier" userId="604d697aba563e93" providerId="LiveId" clId="{C1E92F43-A14C-4168-B8CD-F8D6CBED72F9}" dt="2024-02-11T17:56:03.403" v="2341" actId="478"/>
          <ac:spMkLst>
            <pc:docMk/>
            <pc:sldMk cId="3978132710" sldId="300"/>
            <ac:spMk id="8" creationId="{D8E9BEF7-C465-26AC-D022-A557F0B7080C}"/>
          </ac:spMkLst>
        </pc:spChg>
        <pc:picChg chg="add del mod">
          <ac:chgData name="Lisa Parmentier" userId="604d697aba563e93" providerId="LiveId" clId="{C1E92F43-A14C-4168-B8CD-F8D6CBED72F9}" dt="2024-02-11T17:56:18.972" v="2344" actId="478"/>
          <ac:picMkLst>
            <pc:docMk/>
            <pc:sldMk cId="3978132710" sldId="300"/>
            <ac:picMk id="3" creationId="{C4C35D6D-CDE3-E101-87DC-7E3C2A198BB4}"/>
          </ac:picMkLst>
        </pc:picChg>
        <pc:picChg chg="add mod">
          <ac:chgData name="Lisa Parmentier" userId="604d697aba563e93" providerId="LiveId" clId="{C1E92F43-A14C-4168-B8CD-F8D6CBED72F9}" dt="2024-02-11T17:56:38.269" v="2349" actId="14100"/>
          <ac:picMkLst>
            <pc:docMk/>
            <pc:sldMk cId="3978132710" sldId="300"/>
            <ac:picMk id="5" creationId="{063023B2-0B33-A2E0-68B9-9BE873CC48C3}"/>
          </ac:picMkLst>
        </pc:picChg>
      </pc:sldChg>
      <pc:sldChg chg="addSp delSp modSp add del mod">
        <pc:chgData name="Lisa Parmentier" userId="604d697aba563e93" providerId="LiveId" clId="{C1E92F43-A14C-4168-B8CD-F8D6CBED72F9}" dt="2024-02-11T18:04:29.882" v="2427" actId="2890"/>
        <pc:sldMkLst>
          <pc:docMk/>
          <pc:sldMk cId="1726040741" sldId="301"/>
        </pc:sldMkLst>
        <pc:spChg chg="mod">
          <ac:chgData name="Lisa Parmentier" userId="604d697aba563e93" providerId="LiveId" clId="{C1E92F43-A14C-4168-B8CD-F8D6CBED72F9}" dt="2024-02-11T18:04:29.479" v="2426" actId="20577"/>
          <ac:spMkLst>
            <pc:docMk/>
            <pc:sldMk cId="1726040741" sldId="301"/>
            <ac:spMk id="2" creationId="{4A686EC6-04AB-8001-537D-8F6AF737CE3E}"/>
          </ac:spMkLst>
        </pc:spChg>
        <pc:picChg chg="add del">
          <ac:chgData name="Lisa Parmentier" userId="604d697aba563e93" providerId="LiveId" clId="{C1E92F43-A14C-4168-B8CD-F8D6CBED72F9}" dt="2024-02-11T18:04:27.108" v="2421" actId="478"/>
          <ac:picMkLst>
            <pc:docMk/>
            <pc:sldMk cId="1726040741" sldId="301"/>
            <ac:picMk id="5" creationId="{184D22FB-F09A-2C22-592B-B4BA1681FC4E}"/>
          </ac:picMkLst>
        </pc:picChg>
      </pc:sldChg>
      <pc:sldChg chg="addSp delSp modSp add mod modNotesTx">
        <pc:chgData name="Lisa Parmentier" userId="604d697aba563e93" providerId="LiveId" clId="{C1E92F43-A14C-4168-B8CD-F8D6CBED72F9}" dt="2024-02-12T16:12:59.532" v="3592" actId="20577"/>
        <pc:sldMkLst>
          <pc:docMk/>
          <pc:sldMk cId="2482144144" sldId="301"/>
        </pc:sldMkLst>
        <pc:spChg chg="mod">
          <ac:chgData name="Lisa Parmentier" userId="604d697aba563e93" providerId="LiveId" clId="{C1E92F43-A14C-4168-B8CD-F8D6CBED72F9}" dt="2024-02-11T18:51:22.748" v="3124" actId="20577"/>
          <ac:spMkLst>
            <pc:docMk/>
            <pc:sldMk cId="2482144144" sldId="301"/>
            <ac:spMk id="2" creationId="{A582882F-600A-8647-BAF0-1D5B7244BF12}"/>
          </ac:spMkLst>
        </pc:spChg>
        <pc:spChg chg="add del">
          <ac:chgData name="Lisa Parmentier" userId="604d697aba563e93" providerId="LiveId" clId="{C1E92F43-A14C-4168-B8CD-F8D6CBED72F9}" dt="2024-02-11T18:12:13.422" v="2522" actId="22"/>
          <ac:spMkLst>
            <pc:docMk/>
            <pc:sldMk cId="2482144144" sldId="301"/>
            <ac:spMk id="4" creationId="{57D9D3BA-A0C5-9C30-4087-CC1B74AE5A74}"/>
          </ac:spMkLst>
        </pc:spChg>
        <pc:spChg chg="add del mod">
          <ac:chgData name="Lisa Parmentier" userId="604d697aba563e93" providerId="LiveId" clId="{C1E92F43-A14C-4168-B8CD-F8D6CBED72F9}" dt="2024-02-11T18:51:07.084" v="3116" actId="478"/>
          <ac:spMkLst>
            <pc:docMk/>
            <pc:sldMk cId="2482144144" sldId="301"/>
            <ac:spMk id="9" creationId="{9036B713-C843-C2D4-B3B7-D8A4A7E7BF2A}"/>
          </ac:spMkLst>
        </pc:spChg>
        <pc:graphicFrameChg chg="add del mod modGraphic">
          <ac:chgData name="Lisa Parmentier" userId="604d697aba563e93" providerId="LiveId" clId="{C1E92F43-A14C-4168-B8CD-F8D6CBED72F9}" dt="2024-02-11T18:32:48.199" v="3111" actId="478"/>
          <ac:graphicFrameMkLst>
            <pc:docMk/>
            <pc:sldMk cId="2482144144" sldId="301"/>
            <ac:graphicFrameMk id="6" creationId="{CE4DA3B7-21A6-72E8-2A30-79D571E80794}"/>
          </ac:graphicFrameMkLst>
        </pc:graphicFrameChg>
        <pc:graphicFrameChg chg="add del mod">
          <ac:chgData name="Lisa Parmentier" userId="604d697aba563e93" providerId="LiveId" clId="{C1E92F43-A14C-4168-B8CD-F8D6CBED72F9}" dt="2024-02-11T18:33:40.252" v="3114" actId="478"/>
          <ac:graphicFrameMkLst>
            <pc:docMk/>
            <pc:sldMk cId="2482144144" sldId="301"/>
            <ac:graphicFrameMk id="7" creationId="{CF8664CB-157F-A436-A931-D5510EF623C6}"/>
          </ac:graphicFrameMkLst>
        </pc:graphicFrameChg>
        <pc:graphicFrameChg chg="add mod modGraphic">
          <ac:chgData name="Lisa Parmentier" userId="604d697aba563e93" providerId="LiveId" clId="{C1E92F43-A14C-4168-B8CD-F8D6CBED72F9}" dt="2024-02-11T18:55:59.169" v="3155" actId="27957"/>
          <ac:graphicFrameMkLst>
            <pc:docMk/>
            <pc:sldMk cId="2482144144" sldId="301"/>
            <ac:graphicFrameMk id="10" creationId="{6152607C-EA4F-5E56-E599-DC4026DB1B8B}"/>
          </ac:graphicFrameMkLst>
        </pc:graphicFrameChg>
        <pc:picChg chg="del">
          <ac:chgData name="Lisa Parmentier" userId="604d697aba563e93" providerId="LiveId" clId="{C1E92F43-A14C-4168-B8CD-F8D6CBED72F9}" dt="2024-02-11T18:04:46.795" v="2450" actId="478"/>
          <ac:picMkLst>
            <pc:docMk/>
            <pc:sldMk cId="2482144144" sldId="301"/>
            <ac:picMk id="5" creationId="{EA750BD2-7A05-7523-6F75-CE904000F37D}"/>
          </ac:picMkLst>
        </pc:picChg>
      </pc:sldChg>
      <pc:sldChg chg="addSp delSp modSp add mod modClrScheme chgLayout modNotesTx">
        <pc:chgData name="Lisa Parmentier" userId="604d697aba563e93" providerId="LiveId" clId="{C1E92F43-A14C-4168-B8CD-F8D6CBED72F9}" dt="2024-02-12T18:36:41.162" v="5102" actId="115"/>
        <pc:sldMkLst>
          <pc:docMk/>
          <pc:sldMk cId="759296081" sldId="302"/>
        </pc:sldMkLst>
        <pc:spChg chg="mod">
          <ac:chgData name="Lisa Parmentier" userId="604d697aba563e93" providerId="LiveId" clId="{C1E92F43-A14C-4168-B8CD-F8D6CBED72F9}" dt="2024-02-12T18:32:34.775" v="5049" actId="2711"/>
          <ac:spMkLst>
            <pc:docMk/>
            <pc:sldMk cId="759296081" sldId="302"/>
            <ac:spMk id="2" creationId="{32596A6D-DCFA-A220-B3C1-BD729E32BC80}"/>
          </ac:spMkLst>
        </pc:spChg>
        <pc:spChg chg="add del">
          <ac:chgData name="Lisa Parmentier" userId="604d697aba563e93" providerId="LiveId" clId="{C1E92F43-A14C-4168-B8CD-F8D6CBED72F9}" dt="2024-02-12T18:27:41.701" v="4996" actId="478"/>
          <ac:spMkLst>
            <pc:docMk/>
            <pc:sldMk cId="759296081" sldId="302"/>
            <ac:spMk id="4" creationId="{E05E5069-73CA-9BDE-C7E7-B4553AE6AC5D}"/>
          </ac:spMkLst>
        </pc:spChg>
        <pc:spChg chg="add mod">
          <ac:chgData name="Lisa Parmentier" userId="604d697aba563e93" providerId="LiveId" clId="{C1E92F43-A14C-4168-B8CD-F8D6CBED72F9}" dt="2024-02-12T18:33:26.346" v="5056" actId="12788"/>
          <ac:spMkLst>
            <pc:docMk/>
            <pc:sldMk cId="759296081" sldId="302"/>
            <ac:spMk id="9" creationId="{F6AD6BFA-F58A-96B7-4AC0-2456C47B3B71}"/>
          </ac:spMkLst>
        </pc:spChg>
        <pc:spChg chg="add del mod">
          <ac:chgData name="Lisa Parmentier" userId="604d697aba563e93" providerId="LiveId" clId="{C1E92F43-A14C-4168-B8CD-F8D6CBED72F9}" dt="2024-02-12T18:31:40.571" v="5033" actId="26606"/>
          <ac:spMkLst>
            <pc:docMk/>
            <pc:sldMk cId="759296081" sldId="302"/>
            <ac:spMk id="2055" creationId="{DC2B87EC-DF11-FE97-A531-37387EF7A787}"/>
          </ac:spMkLst>
        </pc:spChg>
        <pc:spChg chg="add del mod">
          <ac:chgData name="Lisa Parmentier" userId="604d697aba563e93" providerId="LiveId" clId="{C1E92F43-A14C-4168-B8CD-F8D6CBED72F9}" dt="2024-02-12T18:31:31.807" v="5032" actId="478"/>
          <ac:spMkLst>
            <pc:docMk/>
            <pc:sldMk cId="759296081" sldId="302"/>
            <ac:spMk id="2057" creationId="{75D79FC3-D043-8F1F-0E8D-C24A2E41CFD3}"/>
          </ac:spMkLst>
        </pc:spChg>
        <pc:picChg chg="add del mod">
          <ac:chgData name="Lisa Parmentier" userId="604d697aba563e93" providerId="LiveId" clId="{C1E92F43-A14C-4168-B8CD-F8D6CBED72F9}" dt="2024-02-12T18:31:29.744" v="5031" actId="478"/>
          <ac:picMkLst>
            <pc:docMk/>
            <pc:sldMk cId="759296081" sldId="302"/>
            <ac:picMk id="6" creationId="{EA461A88-0D14-F008-3542-0FA31197D040}"/>
          </ac:picMkLst>
        </pc:picChg>
        <pc:picChg chg="add del mod">
          <ac:chgData name="Lisa Parmentier" userId="604d697aba563e93" providerId="LiveId" clId="{C1E92F43-A14C-4168-B8CD-F8D6CBED72F9}" dt="2024-02-12T18:30:00.816" v="5024" actId="478"/>
          <ac:picMkLst>
            <pc:docMk/>
            <pc:sldMk cId="759296081" sldId="302"/>
            <ac:picMk id="8" creationId="{904977AC-5E0A-D8EA-105D-70F48353C6D3}"/>
          </ac:picMkLst>
        </pc:picChg>
        <pc:picChg chg="add mod ord">
          <ac:chgData name="Lisa Parmentier" userId="604d697aba563e93" providerId="LiveId" clId="{C1E92F43-A14C-4168-B8CD-F8D6CBED72F9}" dt="2024-02-12T18:31:47.450" v="5034" actId="1076"/>
          <ac:picMkLst>
            <pc:docMk/>
            <pc:sldMk cId="759296081" sldId="302"/>
            <ac:picMk id="2050" creationId="{861FE3B3-E65F-C395-B835-305563FE392D}"/>
          </ac:picMkLst>
        </pc:picChg>
        <pc:picChg chg="add mod">
          <ac:chgData name="Lisa Parmentier" userId="604d697aba563e93" providerId="LiveId" clId="{C1E92F43-A14C-4168-B8CD-F8D6CBED72F9}" dt="2024-02-12T18:27:07.765" v="4989" actId="1076"/>
          <ac:picMkLst>
            <pc:docMk/>
            <pc:sldMk cId="759296081" sldId="302"/>
            <ac:picMk id="2052" creationId="{151FFEAC-ABEB-D4A3-0381-09254ADD13B9}"/>
          </ac:picMkLst>
        </pc:picChg>
        <pc:picChg chg="add del mod">
          <ac:chgData name="Lisa Parmentier" userId="604d697aba563e93" providerId="LiveId" clId="{C1E92F43-A14C-4168-B8CD-F8D6CBED72F9}" dt="2024-02-12T18:29:10.720" v="5011" actId="478"/>
          <ac:picMkLst>
            <pc:docMk/>
            <pc:sldMk cId="759296081" sldId="302"/>
            <ac:picMk id="2054" creationId="{FD211D3B-6107-C125-C271-8A42D0EB4BF7}"/>
          </ac:picMkLst>
        </pc:picChg>
        <pc:picChg chg="add del mod">
          <ac:chgData name="Lisa Parmentier" userId="604d697aba563e93" providerId="LiveId" clId="{C1E92F43-A14C-4168-B8CD-F8D6CBED72F9}" dt="2024-02-12T18:29:08.144" v="5010" actId="478"/>
          <ac:picMkLst>
            <pc:docMk/>
            <pc:sldMk cId="759296081" sldId="302"/>
            <ac:picMk id="2056" creationId="{27F5658A-DC62-3BA3-7A93-EE732EC71687}"/>
          </ac:picMkLst>
        </pc:picChg>
      </pc:sldChg>
      <pc:sldChg chg="add del">
        <pc:chgData name="Lisa Parmentier" userId="604d697aba563e93" providerId="LiveId" clId="{C1E92F43-A14C-4168-B8CD-F8D6CBED72F9}" dt="2024-02-11T18:04:26.762" v="2420" actId="2890"/>
        <pc:sldMkLst>
          <pc:docMk/>
          <pc:sldMk cId="1662212951" sldId="302"/>
        </pc:sldMkLst>
      </pc:sldChg>
      <pc:sldChg chg="addSp delSp modSp add mod modNotesTx">
        <pc:chgData name="Lisa Parmentier" userId="604d697aba563e93" providerId="LiveId" clId="{C1E92F43-A14C-4168-B8CD-F8D6CBED72F9}" dt="2024-02-12T16:19:45.945" v="3688" actId="20577"/>
        <pc:sldMkLst>
          <pc:docMk/>
          <pc:sldMk cId="3855223586" sldId="303"/>
        </pc:sldMkLst>
        <pc:spChg chg="mod">
          <ac:chgData name="Lisa Parmentier" userId="604d697aba563e93" providerId="LiveId" clId="{C1E92F43-A14C-4168-B8CD-F8D6CBED72F9}" dt="2024-02-11T18:11:43.511" v="2520" actId="20577"/>
          <ac:spMkLst>
            <pc:docMk/>
            <pc:sldMk cId="3855223586" sldId="303"/>
            <ac:spMk id="2" creationId="{6FCA87FB-B049-E85E-9AA8-D7673F4D3A4E}"/>
          </ac:spMkLst>
        </pc:spChg>
        <pc:graphicFrameChg chg="add del mod">
          <ac:chgData name="Lisa Parmentier" userId="604d697aba563e93" providerId="LiveId" clId="{C1E92F43-A14C-4168-B8CD-F8D6CBED72F9}" dt="2024-02-11T18:28:38.975" v="3085" actId="478"/>
          <ac:graphicFrameMkLst>
            <pc:docMk/>
            <pc:sldMk cId="3855223586" sldId="303"/>
            <ac:graphicFrameMk id="5" creationId="{29C4702D-BE60-877D-65FD-F87B22DCD2D7}"/>
          </ac:graphicFrameMkLst>
        </pc:graphicFrameChg>
        <pc:graphicFrameChg chg="add mod">
          <ac:chgData name="Lisa Parmentier" userId="604d697aba563e93" providerId="LiveId" clId="{C1E92F43-A14C-4168-B8CD-F8D6CBED72F9}" dt="2024-02-11T18:28:08.542" v="3080" actId="1957"/>
          <ac:graphicFrameMkLst>
            <pc:docMk/>
            <pc:sldMk cId="3855223586" sldId="303"/>
            <ac:graphicFrameMk id="10" creationId="{FD8783FA-B1F3-2763-607C-24CE738E6256}"/>
          </ac:graphicFrameMkLst>
        </pc:graphicFrameChg>
        <pc:graphicFrameChg chg="add del mod">
          <ac:chgData name="Lisa Parmentier" userId="604d697aba563e93" providerId="LiveId" clId="{C1E92F43-A14C-4168-B8CD-F8D6CBED72F9}" dt="2024-02-11T18:31:59.010" v="3110" actId="478"/>
          <ac:graphicFrameMkLst>
            <pc:docMk/>
            <pc:sldMk cId="3855223586" sldId="303"/>
            <ac:graphicFrameMk id="13" creationId="{C7BFD971-1D77-A702-5451-B3AEFFC9D282}"/>
          </ac:graphicFrameMkLst>
        </pc:graphicFrameChg>
        <pc:graphicFrameChg chg="add mod modGraphic">
          <ac:chgData name="Lisa Parmentier" userId="604d697aba563e93" providerId="LiveId" clId="{C1E92F43-A14C-4168-B8CD-F8D6CBED72F9}" dt="2024-02-12T16:19:11.579" v="3675" actId="108"/>
          <ac:graphicFrameMkLst>
            <pc:docMk/>
            <pc:sldMk cId="3855223586" sldId="303"/>
            <ac:graphicFrameMk id="14" creationId="{A1C28E22-1F49-1EB1-92EA-E974F6C304A9}"/>
          </ac:graphicFrameMkLst>
        </pc:graphicFrameChg>
      </pc:sldChg>
      <pc:sldChg chg="addSp delSp modSp add mod modNotesTx">
        <pc:chgData name="Lisa Parmentier" userId="604d697aba563e93" providerId="LiveId" clId="{C1E92F43-A14C-4168-B8CD-F8D6CBED72F9}" dt="2024-02-12T17:13:22.446" v="4100" actId="207"/>
        <pc:sldMkLst>
          <pc:docMk/>
          <pc:sldMk cId="1893853044" sldId="304"/>
        </pc:sldMkLst>
        <pc:spChg chg="mod">
          <ac:chgData name="Lisa Parmentier" userId="604d697aba563e93" providerId="LiveId" clId="{C1E92F43-A14C-4168-B8CD-F8D6CBED72F9}" dt="2024-02-12T17:12:05.745" v="4079" actId="20577"/>
          <ac:spMkLst>
            <pc:docMk/>
            <pc:sldMk cId="1893853044" sldId="304"/>
            <ac:spMk id="2" creationId="{7B52D0C7-5071-89EA-0C8E-6CB0E92401A6}"/>
          </ac:spMkLst>
        </pc:spChg>
        <pc:spChg chg="add del mod">
          <ac:chgData name="Lisa Parmentier" userId="604d697aba563e93" providerId="LiveId" clId="{C1E92F43-A14C-4168-B8CD-F8D6CBED72F9}" dt="2024-02-12T16:42:57.005" v="3717"/>
          <ac:spMkLst>
            <pc:docMk/>
            <pc:sldMk cId="1893853044" sldId="304"/>
            <ac:spMk id="4" creationId="{2B49B5B0-2775-A310-3F49-1BB36F45A707}"/>
          </ac:spMkLst>
        </pc:spChg>
        <pc:spChg chg="add mod">
          <ac:chgData name="Lisa Parmentier" userId="604d697aba563e93" providerId="LiveId" clId="{C1E92F43-A14C-4168-B8CD-F8D6CBED72F9}" dt="2024-02-12T17:13:22.446" v="4100" actId="207"/>
          <ac:spMkLst>
            <pc:docMk/>
            <pc:sldMk cId="1893853044" sldId="304"/>
            <ac:spMk id="6" creationId="{6F88D5AA-386D-4C59-26D0-B389C3A1EF0E}"/>
          </ac:spMkLst>
        </pc:spChg>
        <pc:spChg chg="del mod">
          <ac:chgData name="Lisa Parmentier" userId="604d697aba563e93" providerId="LiveId" clId="{C1E92F43-A14C-4168-B8CD-F8D6CBED72F9}" dt="2024-02-12T16:25:38.654" v="3713" actId="478"/>
          <ac:spMkLst>
            <pc:docMk/>
            <pc:sldMk cId="1893853044" sldId="304"/>
            <ac:spMk id="8" creationId="{5165C50F-483C-FF1E-4257-0F0D5C26D108}"/>
          </ac:spMkLst>
        </pc:spChg>
        <pc:picChg chg="del">
          <ac:chgData name="Lisa Parmentier" userId="604d697aba563e93" providerId="LiveId" clId="{C1E92F43-A14C-4168-B8CD-F8D6CBED72F9}" dt="2024-02-12T16:25:33.470" v="3710" actId="478"/>
          <ac:picMkLst>
            <pc:docMk/>
            <pc:sldMk cId="1893853044" sldId="304"/>
            <ac:picMk id="3" creationId="{1A509629-F5C0-6253-84EC-7B02693E2B80}"/>
          </ac:picMkLst>
        </pc:picChg>
      </pc:sldChg>
      <pc:sldChg chg="modSp add mod modNotesTx">
        <pc:chgData name="Lisa Parmentier" userId="604d697aba563e93" providerId="LiveId" clId="{C1E92F43-A14C-4168-B8CD-F8D6CBED72F9}" dt="2024-02-12T17:18:54.955" v="4177" actId="20577"/>
        <pc:sldMkLst>
          <pc:docMk/>
          <pc:sldMk cId="358647813" sldId="305"/>
        </pc:sldMkLst>
        <pc:spChg chg="mod">
          <ac:chgData name="Lisa Parmentier" userId="604d697aba563e93" providerId="LiveId" clId="{C1E92F43-A14C-4168-B8CD-F8D6CBED72F9}" dt="2024-02-12T17:12:10.338" v="4083" actId="20577"/>
          <ac:spMkLst>
            <pc:docMk/>
            <pc:sldMk cId="358647813" sldId="305"/>
            <ac:spMk id="2" creationId="{ACE62378-1B99-081F-5B96-A05E97213A28}"/>
          </ac:spMkLst>
        </pc:spChg>
        <pc:spChg chg="mod">
          <ac:chgData name="Lisa Parmentier" userId="604d697aba563e93" providerId="LiveId" clId="{C1E92F43-A14C-4168-B8CD-F8D6CBED72F9}" dt="2024-02-12T17:13:11.737" v="4097" actId="207"/>
          <ac:spMkLst>
            <pc:docMk/>
            <pc:sldMk cId="358647813" sldId="305"/>
            <ac:spMk id="6" creationId="{75292010-8EAD-C01A-7E1E-1F7C989572B3}"/>
          </ac:spMkLst>
        </pc:spChg>
      </pc:sldChg>
      <pc:sldChg chg="modSp add mod modNotesTx">
        <pc:chgData name="Lisa Parmentier" userId="604d697aba563e93" providerId="LiveId" clId="{C1E92F43-A14C-4168-B8CD-F8D6CBED72F9}" dt="2024-02-12T17:22:40.651" v="4208"/>
        <pc:sldMkLst>
          <pc:docMk/>
          <pc:sldMk cId="2869163053" sldId="306"/>
        </pc:sldMkLst>
        <pc:spChg chg="mod">
          <ac:chgData name="Lisa Parmentier" userId="604d697aba563e93" providerId="LiveId" clId="{C1E92F43-A14C-4168-B8CD-F8D6CBED72F9}" dt="2024-02-12T17:12:14.652" v="4087" actId="20577"/>
          <ac:spMkLst>
            <pc:docMk/>
            <pc:sldMk cId="2869163053" sldId="306"/>
            <ac:spMk id="2" creationId="{4B88E974-F387-9203-9EE8-F9916B3E5CCC}"/>
          </ac:spMkLst>
        </pc:spChg>
        <pc:spChg chg="mod">
          <ac:chgData name="Lisa Parmentier" userId="604d697aba563e93" providerId="LiveId" clId="{C1E92F43-A14C-4168-B8CD-F8D6CBED72F9}" dt="2024-02-12T17:13:00.498" v="4094" actId="207"/>
          <ac:spMkLst>
            <pc:docMk/>
            <pc:sldMk cId="2869163053" sldId="306"/>
            <ac:spMk id="6" creationId="{59CC2321-B1F2-5AA0-5D59-D6C35819AC1A}"/>
          </ac:spMkLst>
        </pc:spChg>
      </pc:sldChg>
      <pc:sldChg chg="addSp delSp modSp add mod modNotesTx">
        <pc:chgData name="Lisa Parmentier" userId="604d697aba563e93" providerId="LiveId" clId="{C1E92F43-A14C-4168-B8CD-F8D6CBED72F9}" dt="2024-02-12T17:25:15.610" v="4258"/>
        <pc:sldMkLst>
          <pc:docMk/>
          <pc:sldMk cId="1161817749" sldId="307"/>
        </pc:sldMkLst>
        <pc:spChg chg="mod">
          <ac:chgData name="Lisa Parmentier" userId="604d697aba563e93" providerId="LiveId" clId="{C1E92F43-A14C-4168-B8CD-F8D6CBED72F9}" dt="2024-02-12T17:24:21.268" v="4255" actId="1076"/>
          <ac:spMkLst>
            <pc:docMk/>
            <pc:sldMk cId="1161817749" sldId="307"/>
            <ac:spMk id="2" creationId="{E93597CC-FDDC-189B-7889-782007261AD6}"/>
          </ac:spMkLst>
        </pc:spChg>
        <pc:spChg chg="del">
          <ac:chgData name="Lisa Parmentier" userId="604d697aba563e93" providerId="LiveId" clId="{C1E92F43-A14C-4168-B8CD-F8D6CBED72F9}" dt="2024-02-12T17:23:51.557" v="4210" actId="478"/>
          <ac:spMkLst>
            <pc:docMk/>
            <pc:sldMk cId="1161817749" sldId="307"/>
            <ac:spMk id="6" creationId="{48A0A65D-55B9-A5D3-E103-D8431DE2A36C}"/>
          </ac:spMkLst>
        </pc:spChg>
        <pc:picChg chg="add mod">
          <ac:chgData name="Lisa Parmentier" userId="604d697aba563e93" providerId="LiveId" clId="{C1E92F43-A14C-4168-B8CD-F8D6CBED72F9}" dt="2024-02-12T17:25:07.978" v="4257" actId="1076"/>
          <ac:picMkLst>
            <pc:docMk/>
            <pc:sldMk cId="1161817749" sldId="307"/>
            <ac:picMk id="1026" creationId="{FEE442F2-06C2-6CC3-CD0B-E0883D972DE2}"/>
          </ac:picMkLst>
        </pc:picChg>
      </pc:sldChg>
      <pc:sldChg chg="addSp delSp modSp add mod modNotesTx">
        <pc:chgData name="Lisa Parmentier" userId="604d697aba563e93" providerId="LiveId" clId="{C1E92F43-A14C-4168-B8CD-F8D6CBED72F9}" dt="2024-02-13T08:04:47.661" v="5181" actId="20577"/>
        <pc:sldMkLst>
          <pc:docMk/>
          <pc:sldMk cId="4042341570" sldId="308"/>
        </pc:sldMkLst>
        <pc:spChg chg="mod">
          <ac:chgData name="Lisa Parmentier" userId="604d697aba563e93" providerId="LiveId" clId="{C1E92F43-A14C-4168-B8CD-F8D6CBED72F9}" dt="2024-02-13T08:04:47.661" v="5181" actId="20577"/>
          <ac:spMkLst>
            <pc:docMk/>
            <pc:sldMk cId="4042341570" sldId="308"/>
            <ac:spMk id="2" creationId="{34506974-F839-8992-1F03-F6C2E6526EAF}"/>
          </ac:spMkLst>
        </pc:spChg>
        <pc:graphicFrameChg chg="add mod modGraphic">
          <ac:chgData name="Lisa Parmentier" userId="604d697aba563e93" providerId="LiveId" clId="{C1E92F43-A14C-4168-B8CD-F8D6CBED72F9}" dt="2024-02-12T17:38:33.512" v="4431"/>
          <ac:graphicFrameMkLst>
            <pc:docMk/>
            <pc:sldMk cId="4042341570" sldId="308"/>
            <ac:graphicFrameMk id="3" creationId="{316BCBBF-DFA5-40F1-BBFC-5800C8B45535}"/>
          </ac:graphicFrameMkLst>
        </pc:graphicFrameChg>
        <pc:picChg chg="del">
          <ac:chgData name="Lisa Parmentier" userId="604d697aba563e93" providerId="LiveId" clId="{C1E92F43-A14C-4168-B8CD-F8D6CBED72F9}" dt="2024-02-12T17:28:28.644" v="4261" actId="478"/>
          <ac:picMkLst>
            <pc:docMk/>
            <pc:sldMk cId="4042341570" sldId="308"/>
            <ac:picMk id="1026" creationId="{A8097C72-4017-4FB4-8AC5-93436A657D28}"/>
          </ac:picMkLst>
        </pc:picChg>
      </pc:sldChg>
      <pc:sldChg chg="modSp add mod modNotesTx">
        <pc:chgData name="Lisa Parmentier" userId="604d697aba563e93" providerId="LiveId" clId="{C1E92F43-A14C-4168-B8CD-F8D6CBED72F9}" dt="2024-02-13T08:04:43.259" v="5179" actId="20577"/>
        <pc:sldMkLst>
          <pc:docMk/>
          <pc:sldMk cId="51896286" sldId="309"/>
        </pc:sldMkLst>
        <pc:spChg chg="mod">
          <ac:chgData name="Lisa Parmentier" userId="604d697aba563e93" providerId="LiveId" clId="{C1E92F43-A14C-4168-B8CD-F8D6CBED72F9}" dt="2024-02-13T08:04:43.259" v="5179" actId="20577"/>
          <ac:spMkLst>
            <pc:docMk/>
            <pc:sldMk cId="51896286" sldId="309"/>
            <ac:spMk id="2" creationId="{55718A54-01FE-F621-780C-CDB0D369954A}"/>
          </ac:spMkLst>
        </pc:spChg>
        <pc:graphicFrameChg chg="mod modGraphic">
          <ac:chgData name="Lisa Parmentier" userId="604d697aba563e93" providerId="LiveId" clId="{C1E92F43-A14C-4168-B8CD-F8D6CBED72F9}" dt="2024-02-12T17:52:10.915" v="4632"/>
          <ac:graphicFrameMkLst>
            <pc:docMk/>
            <pc:sldMk cId="51896286" sldId="309"/>
            <ac:graphicFrameMk id="3" creationId="{2FE15924-B36B-A06F-4FB9-9FC8EE44DDB5}"/>
          </ac:graphicFrameMkLst>
        </pc:graphicFrameChg>
      </pc:sldChg>
      <pc:sldChg chg="addSp delSp modSp add mod modNotesTx">
        <pc:chgData name="Lisa Parmentier" userId="604d697aba563e93" providerId="LiveId" clId="{C1E92F43-A14C-4168-B8CD-F8D6CBED72F9}" dt="2024-02-13T08:04:51.391" v="5182" actId="20577"/>
        <pc:sldMkLst>
          <pc:docMk/>
          <pc:sldMk cId="110505765" sldId="310"/>
        </pc:sldMkLst>
        <pc:spChg chg="mod">
          <ac:chgData name="Lisa Parmentier" userId="604d697aba563e93" providerId="LiveId" clId="{C1E92F43-A14C-4168-B8CD-F8D6CBED72F9}" dt="2024-02-13T08:04:51.391" v="5182" actId="20577"/>
          <ac:spMkLst>
            <pc:docMk/>
            <pc:sldMk cId="110505765" sldId="310"/>
            <ac:spMk id="2" creationId="{B742763E-3A91-4891-9C76-9A91C763E175}"/>
          </ac:spMkLst>
        </pc:spChg>
        <pc:graphicFrameChg chg="mod modGraphic">
          <ac:chgData name="Lisa Parmentier" userId="604d697aba563e93" providerId="LiveId" clId="{C1E92F43-A14C-4168-B8CD-F8D6CBED72F9}" dt="2024-02-12T18:41:58.957" v="5171"/>
          <ac:graphicFrameMkLst>
            <pc:docMk/>
            <pc:sldMk cId="110505765" sldId="310"/>
            <ac:graphicFrameMk id="3" creationId="{74695042-59BB-8484-D06B-A90E91C16E92}"/>
          </ac:graphicFrameMkLst>
        </pc:graphicFrameChg>
        <pc:picChg chg="add del mod">
          <ac:chgData name="Lisa Parmentier" userId="604d697aba563e93" providerId="LiveId" clId="{C1E92F43-A14C-4168-B8CD-F8D6CBED72F9}" dt="2024-02-12T17:59:34.266" v="4762" actId="478"/>
          <ac:picMkLst>
            <pc:docMk/>
            <pc:sldMk cId="110505765" sldId="310"/>
            <ac:picMk id="5" creationId="{FC3C02CF-94B5-01B9-E3CB-E03D7099E8B4}"/>
          </ac:picMkLst>
        </pc:picChg>
      </pc:sldChg>
      <pc:sldChg chg="addSp delSp modSp add mod modNotesTx">
        <pc:chgData name="Lisa Parmentier" userId="604d697aba563e93" providerId="LiveId" clId="{C1E92F43-A14C-4168-B8CD-F8D6CBED72F9}" dt="2024-02-12T18:38:50.875" v="5122"/>
        <pc:sldMkLst>
          <pc:docMk/>
          <pc:sldMk cId="1056957191" sldId="311"/>
        </pc:sldMkLst>
        <pc:spChg chg="mod">
          <ac:chgData name="Lisa Parmentier" userId="604d697aba563e93" providerId="LiveId" clId="{C1E92F43-A14C-4168-B8CD-F8D6CBED72F9}" dt="2024-02-12T18:35:17.235" v="5091" actId="12788"/>
          <ac:spMkLst>
            <pc:docMk/>
            <pc:sldMk cId="1056957191" sldId="311"/>
            <ac:spMk id="9" creationId="{D9758823-37FA-0935-9158-A856A1A525A6}"/>
          </ac:spMkLst>
        </pc:spChg>
        <pc:picChg chg="add mod">
          <ac:chgData name="Lisa Parmentier" userId="604d697aba563e93" providerId="LiveId" clId="{C1E92F43-A14C-4168-B8CD-F8D6CBED72F9}" dt="2024-02-12T18:34:55.961" v="5073" actId="1076"/>
          <ac:picMkLst>
            <pc:docMk/>
            <pc:sldMk cId="1056957191" sldId="311"/>
            <ac:picMk id="4" creationId="{3A6DE6C4-CCE9-2995-0FCC-68CF16C67D7F}"/>
          </ac:picMkLst>
        </pc:picChg>
        <pc:picChg chg="del">
          <ac:chgData name="Lisa Parmentier" userId="604d697aba563e93" providerId="LiveId" clId="{C1E92F43-A14C-4168-B8CD-F8D6CBED72F9}" dt="2024-02-12T18:34:17.933" v="5065" actId="478"/>
          <ac:picMkLst>
            <pc:docMk/>
            <pc:sldMk cId="1056957191" sldId="311"/>
            <ac:picMk id="2050" creationId="{FB0AF3F4-96E0-049F-7B26-07BD5F28CAD1}"/>
          </ac:picMkLst>
        </pc:picChg>
      </pc:sldChg>
      <pc:sldChg chg="addSp delSp modSp add mod modNotesTx">
        <pc:chgData name="Lisa Parmentier" userId="604d697aba563e93" providerId="LiveId" clId="{C1E92F43-A14C-4168-B8CD-F8D6CBED72F9}" dt="2024-02-12T18:40:25.021" v="5162" actId="115"/>
        <pc:sldMkLst>
          <pc:docMk/>
          <pc:sldMk cId="3207873422" sldId="312"/>
        </pc:sldMkLst>
        <pc:spChg chg="mod">
          <ac:chgData name="Lisa Parmentier" userId="604d697aba563e93" providerId="LiveId" clId="{C1E92F43-A14C-4168-B8CD-F8D6CBED72F9}" dt="2024-02-12T18:39:24.441" v="5146" actId="20577"/>
          <ac:spMkLst>
            <pc:docMk/>
            <pc:sldMk cId="3207873422" sldId="312"/>
            <ac:spMk id="9" creationId="{E4F5690D-D6FA-DC7D-67EC-2F16E32234F0}"/>
          </ac:spMkLst>
        </pc:spChg>
        <pc:picChg chg="del">
          <ac:chgData name="Lisa Parmentier" userId="604d697aba563e93" providerId="LiveId" clId="{C1E92F43-A14C-4168-B8CD-F8D6CBED72F9}" dt="2024-02-12T18:39:02.833" v="5124" actId="478"/>
          <ac:picMkLst>
            <pc:docMk/>
            <pc:sldMk cId="3207873422" sldId="312"/>
            <ac:picMk id="4" creationId="{A74EB3A0-5C7B-E323-5259-F194AEABC2D8}"/>
          </ac:picMkLst>
        </pc:picChg>
        <pc:picChg chg="add mod">
          <ac:chgData name="Lisa Parmentier" userId="604d697aba563e93" providerId="LiveId" clId="{C1E92F43-A14C-4168-B8CD-F8D6CBED72F9}" dt="2024-02-12T18:39:16.978" v="5131" actId="1076"/>
          <ac:picMkLst>
            <pc:docMk/>
            <pc:sldMk cId="3207873422" sldId="312"/>
            <ac:picMk id="5" creationId="{17DBFE2D-9EF7-78C2-A178-C24C411A16AA}"/>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20.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19.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2.svg"/></Relationships>
</file>

<file path=ppt/diagrams/_rels/data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50.png"/><Relationship Id="rId7" Type="http://schemas.openxmlformats.org/officeDocument/2006/relationships/image" Target="../media/image15.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20.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19.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50.png"/><Relationship Id="rId7" Type="http://schemas.openxmlformats.org/officeDocument/2006/relationships/image" Target="../media/image15.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18/5/layout/IconCircleLabelList#1" loCatId="icon" qsTypeId="urn:microsoft.com/office/officeart/2005/8/quickstyle/simple1" qsCatId="simple" csTypeId="urn:microsoft.com/office/officeart/2005/8/colors/colorful1" csCatId="colorful" phldr="1"/>
      <dgm:spPr/>
      <dgm:t>
        <a:bodyPr rtlCol="0"/>
        <a:lstStyle/>
        <a:p>
          <a:pPr rtl="0"/>
          <a:endParaRPr lang="en-US"/>
        </a:p>
      </dgm:t>
    </dgm:pt>
    <dgm:pt modelId="{0B54B875-7D75-439A-96AC-0B6B0E0F9027}">
      <dgm:prSet/>
      <dgm:spPr/>
      <dgm:t>
        <a:bodyPr rtlCol="0"/>
        <a:lstStyle/>
        <a:p>
          <a:pPr>
            <a:lnSpc>
              <a:spcPct val="100000"/>
            </a:lnSpc>
            <a:defRPr cap="all"/>
          </a:pPr>
          <a:r>
            <a:rPr lang="fr-FR" b="1" noProof="0" dirty="0">
              <a:latin typeface="Trebuchet MS" panose="020B0603020202020204" pitchFamily="34" charset="0"/>
            </a:rPr>
            <a:t>Le coût</a:t>
          </a:r>
        </a:p>
      </dgm:t>
    </dgm:pt>
    <dgm:pt modelId="{E10A52C8-AA57-46D3-B7CE-50C51AD1F38B}" type="parTrans" cxnId="{2D027D54-0797-4CE1-8646-E3A6F4D7AE6C}">
      <dgm:prSet/>
      <dgm:spPr/>
      <dgm:t>
        <a:bodyPr rtlCol="0"/>
        <a:lstStyle/>
        <a:p>
          <a:pPr rtl="0"/>
          <a:endParaRPr lang="fr-FR" noProof="0"/>
        </a:p>
      </dgm:t>
    </dgm:pt>
    <dgm:pt modelId="{6BB7D5D8-B58C-4639-AB04-F3323C9E3D5A}" type="sibTrans" cxnId="{2D027D54-0797-4CE1-8646-E3A6F4D7AE6C}">
      <dgm:prSet/>
      <dgm:spPr/>
      <dgm:t>
        <a:bodyPr rtlCol="0"/>
        <a:lstStyle/>
        <a:p>
          <a:pPr rtl="0"/>
          <a:endParaRPr lang="fr-FR" noProof="0"/>
        </a:p>
      </dgm:t>
    </dgm:pt>
    <dgm:pt modelId="{F342216F-FBF1-41D7-919C-7049CA20572C}">
      <dgm:prSet/>
      <dgm:spPr/>
      <dgm:t>
        <a:bodyPr rtlCol="0"/>
        <a:lstStyle/>
        <a:p>
          <a:pPr>
            <a:lnSpc>
              <a:spcPct val="100000"/>
            </a:lnSpc>
            <a:defRPr cap="all"/>
          </a:pPr>
          <a:r>
            <a:rPr lang="fr-FR" b="1" noProof="0" dirty="0">
              <a:latin typeface="Trebuchet MS" panose="020B0603020202020204" pitchFamily="34" charset="0"/>
            </a:rPr>
            <a:t>SILOT</a:t>
          </a:r>
        </a:p>
      </dgm:t>
    </dgm:pt>
    <dgm:pt modelId="{458C9A33-97A5-4CBB-B140-5648BC39D963}" type="parTrans" cxnId="{3D238423-40A9-4D99-B54D-A2855A3DA7BF}">
      <dgm:prSet/>
      <dgm:spPr/>
      <dgm:t>
        <a:bodyPr rtlCol="0"/>
        <a:lstStyle/>
        <a:p>
          <a:pPr rtl="0"/>
          <a:endParaRPr lang="fr-FR" noProof="0"/>
        </a:p>
      </dgm:t>
    </dgm:pt>
    <dgm:pt modelId="{4264E9A9-DAC3-427B-8E9E-0073816BE51F}" type="sibTrans" cxnId="{3D238423-40A9-4D99-B54D-A2855A3DA7BF}">
      <dgm:prSet/>
      <dgm:spPr/>
      <dgm:t>
        <a:bodyPr rtlCol="0"/>
        <a:lstStyle/>
        <a:p>
          <a:pPr rtl="0"/>
          <a:endParaRPr lang="fr-FR" noProof="0"/>
        </a:p>
      </dgm:t>
    </dgm:pt>
    <dgm:pt modelId="{89123716-B84D-436A-B032-220B2B9CADDC}">
      <dgm:prSet/>
      <dgm:spPr/>
      <dgm:t>
        <a:bodyPr rtlCol="0"/>
        <a:lstStyle/>
        <a:p>
          <a:pPr>
            <a:lnSpc>
              <a:spcPct val="100000"/>
            </a:lnSpc>
            <a:defRPr cap="all"/>
          </a:pPr>
          <a:r>
            <a:rPr lang="fr-FR" b="1" noProof="0" dirty="0">
              <a:latin typeface="Trebuchet MS" panose="020B0603020202020204" pitchFamily="34" charset="0"/>
            </a:rPr>
            <a:t>LE TEMPS</a:t>
          </a:r>
        </a:p>
      </dgm:t>
    </dgm:pt>
    <dgm:pt modelId="{A99727AF-82D3-4448-923F-255E12D7C9BC}" type="parTrans" cxnId="{4160E90A-0E10-4739-BB63-163659A712F0}">
      <dgm:prSet/>
      <dgm:spPr/>
      <dgm:t>
        <a:bodyPr rtlCol="0"/>
        <a:lstStyle/>
        <a:p>
          <a:pPr rtl="0"/>
          <a:endParaRPr lang="fr-FR" noProof="0"/>
        </a:p>
      </dgm:t>
    </dgm:pt>
    <dgm:pt modelId="{79535D29-4C9A-449D-A727-B90BC51637B7}" type="sibTrans" cxnId="{4160E90A-0E10-4739-BB63-163659A712F0}">
      <dgm:prSet/>
      <dgm:spPr/>
      <dgm:t>
        <a:bodyPr rtlCol="0"/>
        <a:lstStyle/>
        <a:p>
          <a:pPr rtl="0"/>
          <a:endParaRPr lang="fr-FR" noProof="0"/>
        </a:p>
      </dgm:t>
    </dgm:pt>
    <dgm:pt modelId="{BD4CDB43-353E-4B02-B096-C95F07496D3C}">
      <dgm:prSet custT="1"/>
      <dgm:spPr>
        <a:noFill/>
        <a:ln>
          <a:noFill/>
        </a:ln>
        <a:effectLst/>
      </dgm:spPr>
      <dgm:t>
        <a:bodyPr spcFirstLastPara="0" vert="horz" wrap="square" lIns="0" tIns="0" rIns="0" bIns="0" numCol="1" spcCol="1270" rtlCol="0" anchor="t" anchorCtr="0"/>
        <a:lstStyle/>
        <a:p>
          <a:pPr>
            <a:lnSpc>
              <a:spcPct val="100000"/>
            </a:lnSpc>
            <a:defRPr cap="all"/>
          </a:pPr>
          <a:r>
            <a:rPr lang="fr-FR" sz="2200" b="1" kern="1200" cap="all" noProof="0" dirty="0">
              <a:solidFill>
                <a:prstClr val="black">
                  <a:hueOff val="0"/>
                  <a:satOff val="0"/>
                  <a:lumOff val="0"/>
                  <a:alphaOff val="0"/>
                </a:prstClr>
              </a:solidFill>
              <a:latin typeface="Trebuchet MS" panose="020B0603020202020204" pitchFamily="34" charset="0"/>
              <a:ea typeface="+mn-ea"/>
              <a:cs typeface="+mn-cs"/>
            </a:rPr>
            <a:t>RETARDS</a:t>
          </a:r>
          <a:r>
            <a:rPr lang="fr-FR" sz="2200" kern="1200" noProof="0" dirty="0"/>
            <a:t> </a:t>
          </a:r>
          <a:r>
            <a:rPr lang="fr-FR" sz="2200" b="1" kern="1200" noProof="0" dirty="0">
              <a:latin typeface="Trebuchet MS" panose="020B0603020202020204" pitchFamily="34" charset="0"/>
            </a:rPr>
            <a:t>ET ERREURS DE TRAITEMENT DES COMMANDES</a:t>
          </a:r>
        </a:p>
      </dgm:t>
    </dgm:pt>
    <dgm:pt modelId="{50B9826E-03A9-4BEC-83AF-4FE3EC5546B9}" type="parTrans" cxnId="{0560C2CF-2867-4C41-9B84-C43B49A1EFCF}">
      <dgm:prSet/>
      <dgm:spPr/>
      <dgm:t>
        <a:bodyPr rtlCol="0"/>
        <a:lstStyle/>
        <a:p>
          <a:pPr rtl="0"/>
          <a:endParaRPr lang="fr-FR" noProof="0"/>
        </a:p>
      </dgm:t>
    </dgm:pt>
    <dgm:pt modelId="{F766CB66-C9FA-4DBA-A25A-4A827F70313C}" type="sibTrans" cxnId="{0560C2CF-2867-4C41-9B84-C43B49A1EFCF}">
      <dgm:prSet/>
      <dgm:spPr/>
      <dgm:t>
        <a:bodyPr rtlCol="0"/>
        <a:lstStyle/>
        <a:p>
          <a:pPr rtl="0"/>
          <a:endParaRPr lang="fr-FR" noProof="0"/>
        </a:p>
      </dgm:t>
    </dgm:pt>
    <dgm:pt modelId="{03357AA3-34FD-4084-981B-4888AF7A877E}">
      <dgm:prSet custT="1"/>
      <dgm:spPr>
        <a:ln w="28575">
          <a:noFill/>
        </a:ln>
      </dgm:spPr>
      <dgm:t>
        <a:bodyPr rtlCol="0"/>
        <a:lstStyle/>
        <a:p>
          <a:pPr>
            <a:lnSpc>
              <a:spcPct val="100000"/>
            </a:lnSpc>
            <a:defRPr cap="all"/>
          </a:pPr>
          <a:r>
            <a:rPr lang="fr-FR" sz="2200" b="1" noProof="0" dirty="0">
              <a:latin typeface="Trebuchet MS" panose="020B0603020202020204" pitchFamily="34" charset="0"/>
            </a:rPr>
            <a:t>DIFFICULT</a:t>
          </a:r>
          <a:r>
            <a:rPr lang="fr-FR" sz="2200" b="1" i="0" dirty="0">
              <a:latin typeface="Trebuchet MS" panose="020B0603020202020204" pitchFamily="34" charset="0"/>
            </a:rPr>
            <a:t>É DANS LA GESTION DES RESSOURCES HUMAINES</a:t>
          </a:r>
          <a:endParaRPr lang="fr-FR" sz="2200" b="1" noProof="0" dirty="0">
            <a:latin typeface="Trebuchet MS" panose="020B0603020202020204" pitchFamily="34" charset="0"/>
          </a:endParaRPr>
        </a:p>
      </dgm:t>
    </dgm:pt>
    <dgm:pt modelId="{808A9C68-B161-452E-964F-0C64CF06ACB9}" type="parTrans" cxnId="{3339A85E-8A17-474A-9625-A3A8050AE3F3}">
      <dgm:prSet/>
      <dgm:spPr/>
      <dgm:t>
        <a:bodyPr rtlCol="0"/>
        <a:lstStyle/>
        <a:p>
          <a:pPr rtl="0"/>
          <a:endParaRPr lang="fr-FR" noProof="0"/>
        </a:p>
      </dgm:t>
    </dgm:pt>
    <dgm:pt modelId="{E46BB54B-28C9-4098-8BD7-9DBBCB69561D}" type="sibTrans" cxnId="{3339A85E-8A17-474A-9625-A3A8050AE3F3}">
      <dgm:prSet/>
      <dgm:spPr/>
      <dgm:t>
        <a:bodyPr rtlCol="0"/>
        <a:lstStyle/>
        <a:p>
          <a:pPr rtl="0"/>
          <a:endParaRPr lang="fr-FR" noProof="0"/>
        </a:p>
      </dgm:t>
    </dgm:pt>
    <dgm:pt modelId="{57941AA1-CDC8-41B2-9929-818CCB3D94C4}">
      <dgm:prSet/>
      <dgm:spPr/>
      <dgm:t>
        <a:bodyPr/>
        <a:lstStyle/>
        <a:p>
          <a:pPr>
            <a:lnSpc>
              <a:spcPct val="100000"/>
            </a:lnSpc>
            <a:defRPr cap="all"/>
          </a:pPr>
          <a:endParaRPr lang="fr-FR"/>
        </a:p>
      </dgm:t>
    </dgm:pt>
    <dgm:pt modelId="{1CF05FFA-14C7-4744-80EA-B6778F06F78B}" type="parTrans" cxnId="{C0CC38A0-8A9D-43F1-88B0-3AB05A69E823}">
      <dgm:prSet/>
      <dgm:spPr/>
      <dgm:t>
        <a:bodyPr/>
        <a:lstStyle/>
        <a:p>
          <a:endParaRPr lang="fr-FR"/>
        </a:p>
      </dgm:t>
    </dgm:pt>
    <dgm:pt modelId="{0B7B1553-9ABA-4F96-91EA-EDDACE1BB9A9}" type="sibTrans" cxnId="{C0CC38A0-8A9D-43F1-88B0-3AB05A69E823}">
      <dgm:prSet/>
      <dgm:spPr/>
      <dgm:t>
        <a:bodyPr/>
        <a:lstStyle/>
        <a:p>
          <a:endParaRPr lang="fr-FR"/>
        </a:p>
      </dgm:t>
    </dgm:pt>
    <dgm:pt modelId="{D8316F63-CE47-407B-9DCB-E8FEC91F0742}" type="pres">
      <dgm:prSet presAssocID="{1187127D-E7A7-455E-93D3-1EAC1DAB5C83}" presName="root" presStyleCnt="0">
        <dgm:presLayoutVars>
          <dgm:dir/>
          <dgm:resizeHandles val="exact"/>
        </dgm:presLayoutVars>
      </dgm:prSet>
      <dgm:spPr/>
    </dgm:pt>
    <dgm:pt modelId="{AE2471DD-AEF0-46AC-AE4E-4047B474E634}" type="pres">
      <dgm:prSet presAssocID="{0B54B875-7D75-439A-96AC-0B6B0E0F9027}" presName="compNode" presStyleCnt="0"/>
      <dgm:spPr/>
    </dgm:pt>
    <dgm:pt modelId="{6A28B40A-85CB-44CF-9E81-3063936285E3}" type="pres">
      <dgm:prSet presAssocID="{0B54B875-7D75-439A-96AC-0B6B0E0F9027}" presName="iconBgRect" presStyleLbl="bgShp" presStyleIdx="0" presStyleCnt="6"/>
      <dgm:spPr/>
    </dgm:pt>
    <dgm:pt modelId="{005524FB-3A0E-4BA5-B04E-59FC2E252AEB}" type="pres">
      <dgm:prSet presAssocID="{0B54B875-7D75-439A-96AC-0B6B0E0F902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ins"/>
        </a:ext>
      </dgm:extLst>
    </dgm:pt>
    <dgm:pt modelId="{10E3AB85-F629-46B7-9081-FC073256C023}" type="pres">
      <dgm:prSet presAssocID="{0B54B875-7D75-439A-96AC-0B6B0E0F9027}" presName="spaceRect" presStyleCnt="0"/>
      <dgm:spPr/>
    </dgm:pt>
    <dgm:pt modelId="{1A451185-6747-4E77-A3B3-9CCD7AC625EB}" type="pres">
      <dgm:prSet presAssocID="{0B54B875-7D75-439A-96AC-0B6B0E0F9027}" presName="textRect" presStyleLbl="revTx" presStyleIdx="0" presStyleCnt="6">
        <dgm:presLayoutVars>
          <dgm:chMax val="1"/>
          <dgm:chPref val="1"/>
        </dgm:presLayoutVars>
      </dgm:prSet>
      <dgm:spPr/>
    </dgm:pt>
    <dgm:pt modelId="{BD8992B9-B7CC-44F7-8E17-FEAD75D73260}" type="pres">
      <dgm:prSet presAssocID="{6BB7D5D8-B58C-4639-AB04-F3323C9E3D5A}" presName="sibTrans" presStyleCnt="0"/>
      <dgm:spPr/>
    </dgm:pt>
    <dgm:pt modelId="{4A705C56-DCC9-4BDC-963E-E3C1A32B8124}" type="pres">
      <dgm:prSet presAssocID="{F342216F-FBF1-41D7-919C-7049CA20572C}" presName="compNode" presStyleCnt="0"/>
      <dgm:spPr/>
    </dgm:pt>
    <dgm:pt modelId="{C4618682-3912-4E72-999D-4BF5CD06322D}" type="pres">
      <dgm:prSet presAssocID="{F342216F-FBF1-41D7-919C-7049CA20572C}" presName="iconBgRect" presStyleLbl="bgShp" presStyleIdx="1" presStyleCnt="6"/>
      <dgm:spPr/>
    </dgm:pt>
    <dgm:pt modelId="{172F9AEA-3377-4AFB-BDDB-45672D648ACC}" type="pres">
      <dgm:prSet presAssocID="{F342216F-FBF1-41D7-919C-7049CA20572C}"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ilo avec un remplissage uni"/>
        </a:ext>
      </dgm:extLst>
    </dgm:pt>
    <dgm:pt modelId="{7C97D28A-6337-4BD4-88DA-E386C94E58EA}" type="pres">
      <dgm:prSet presAssocID="{F342216F-FBF1-41D7-919C-7049CA20572C}" presName="spaceRect" presStyleCnt="0"/>
      <dgm:spPr/>
    </dgm:pt>
    <dgm:pt modelId="{7CEA8AF0-CDCB-4FBD-8FCB-A8EECB922CE0}" type="pres">
      <dgm:prSet presAssocID="{F342216F-FBF1-41D7-919C-7049CA20572C}" presName="textRect" presStyleLbl="revTx" presStyleIdx="1" presStyleCnt="6">
        <dgm:presLayoutVars>
          <dgm:chMax val="1"/>
          <dgm:chPref val="1"/>
        </dgm:presLayoutVars>
      </dgm:prSet>
      <dgm:spPr/>
    </dgm:pt>
    <dgm:pt modelId="{92A8B23C-69B8-4E96-B33F-BB2C249D15FB}" type="pres">
      <dgm:prSet presAssocID="{4264E9A9-DAC3-427B-8E9E-0073816BE51F}" presName="sibTrans" presStyleCnt="0"/>
      <dgm:spPr/>
    </dgm:pt>
    <dgm:pt modelId="{D938C496-9BEF-45FE-B395-F2557FB65E88}" type="pres">
      <dgm:prSet presAssocID="{89123716-B84D-436A-B032-220B2B9CADDC}" presName="compNode" presStyleCnt="0"/>
      <dgm:spPr/>
    </dgm:pt>
    <dgm:pt modelId="{1F290E81-B7E4-40F0-A220-DB97594D9AE3}" type="pres">
      <dgm:prSet presAssocID="{89123716-B84D-436A-B032-220B2B9CADDC}" presName="iconBgRect" presStyleLbl="bgShp" presStyleIdx="2" presStyleCnt="6"/>
      <dgm:spPr/>
    </dgm:pt>
    <dgm:pt modelId="{9FDBD919-83B2-43D2-B22A-C1D340DD896A}" type="pres">
      <dgm:prSet presAssocID="{89123716-B84D-436A-B032-220B2B9CADDC}"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ablier 60% avec un remplissage uni"/>
        </a:ext>
      </dgm:extLst>
    </dgm:pt>
    <dgm:pt modelId="{448386B8-992B-4E81-92FA-A2A8D3DE4E53}" type="pres">
      <dgm:prSet presAssocID="{89123716-B84D-436A-B032-220B2B9CADDC}" presName="spaceRect" presStyleCnt="0"/>
      <dgm:spPr/>
    </dgm:pt>
    <dgm:pt modelId="{3F410A1B-B3E5-49A9-AA89-AAA8A26BCB24}" type="pres">
      <dgm:prSet presAssocID="{89123716-B84D-436A-B032-220B2B9CADDC}" presName="textRect" presStyleLbl="revTx" presStyleIdx="2" presStyleCnt="6">
        <dgm:presLayoutVars>
          <dgm:chMax val="1"/>
          <dgm:chPref val="1"/>
        </dgm:presLayoutVars>
      </dgm:prSet>
      <dgm:spPr/>
    </dgm:pt>
    <dgm:pt modelId="{AD0B658B-B50A-40EF-B4FE-7234C25616F8}" type="pres">
      <dgm:prSet presAssocID="{79535D29-4C9A-449D-A727-B90BC51637B7}" presName="sibTrans" presStyleCnt="0"/>
      <dgm:spPr/>
    </dgm:pt>
    <dgm:pt modelId="{CAC241F1-438C-4156-AE32-1C9D5A4592D9}" type="pres">
      <dgm:prSet presAssocID="{BD4CDB43-353E-4B02-B096-C95F07496D3C}" presName="compNode" presStyleCnt="0"/>
      <dgm:spPr/>
    </dgm:pt>
    <dgm:pt modelId="{17388459-6EB8-4F5E-BF5C-9EB4EB9F5789}" type="pres">
      <dgm:prSet presAssocID="{BD4CDB43-353E-4B02-B096-C95F07496D3C}" presName="iconBgRect" presStyleLbl="bgShp" presStyleIdx="3" presStyleCnt="6"/>
      <dgm:spPr/>
    </dgm:pt>
    <dgm:pt modelId="{958D9CF1-097F-4361-ABD4-11EB84ECFAE9}" type="pres">
      <dgm:prSet presAssocID="{BD4CDB43-353E-4B02-B096-C95F07496D3C}"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Fermer avec un remplissage uni"/>
        </a:ext>
      </dgm:extLst>
    </dgm:pt>
    <dgm:pt modelId="{9B133744-2F9F-4D93-9D78-885476BC07F6}" type="pres">
      <dgm:prSet presAssocID="{BD4CDB43-353E-4B02-B096-C95F07496D3C}" presName="spaceRect" presStyleCnt="0"/>
      <dgm:spPr/>
    </dgm:pt>
    <dgm:pt modelId="{FE08D94C-0979-4A7E-9611-4E89C272E0B9}" type="pres">
      <dgm:prSet presAssocID="{BD4CDB43-353E-4B02-B096-C95F07496D3C}" presName="textRect" presStyleLbl="revTx" presStyleIdx="3" presStyleCnt="6">
        <dgm:presLayoutVars>
          <dgm:chMax val="1"/>
          <dgm:chPref val="1"/>
        </dgm:presLayoutVars>
      </dgm:prSet>
      <dgm:spPr>
        <a:xfrm>
          <a:off x="6219283" y="2245657"/>
          <a:ext cx="1763085" cy="705234"/>
        </a:xfrm>
        <a:prstGeom prst="rect">
          <a:avLst/>
        </a:prstGeom>
      </dgm:spPr>
    </dgm:pt>
    <dgm:pt modelId="{D32C510A-6CA6-410D-A15E-1EF69D9DB601}" type="pres">
      <dgm:prSet presAssocID="{F766CB66-C9FA-4DBA-A25A-4A827F70313C}" presName="sibTrans" presStyleCnt="0"/>
      <dgm:spPr/>
    </dgm:pt>
    <dgm:pt modelId="{CC946639-4A2B-4307-8E5A-06D67A6E7DE4}" type="pres">
      <dgm:prSet presAssocID="{03357AA3-34FD-4084-981B-4888AF7A877E}" presName="compNode" presStyleCnt="0"/>
      <dgm:spPr/>
    </dgm:pt>
    <dgm:pt modelId="{21D2485F-A179-4312-960D-B04D23F73093}" type="pres">
      <dgm:prSet presAssocID="{03357AA3-34FD-4084-981B-4888AF7A877E}" presName="iconBgRect" presStyleLbl="bgShp" presStyleIdx="4" presStyleCnt="6"/>
      <dgm:spPr/>
    </dgm:pt>
    <dgm:pt modelId="{E71EB1C6-24EC-4328-9469-745343CCA869}" type="pres">
      <dgm:prSet presAssocID="{03357AA3-34FD-4084-981B-4888AF7A877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roup"/>
        </a:ext>
      </dgm:extLst>
    </dgm:pt>
    <dgm:pt modelId="{284A2FFB-96C0-4491-838B-4F5E0ADB220A}" type="pres">
      <dgm:prSet presAssocID="{03357AA3-34FD-4084-981B-4888AF7A877E}" presName="spaceRect" presStyleCnt="0"/>
      <dgm:spPr/>
    </dgm:pt>
    <dgm:pt modelId="{1BA5D214-334E-4BA2-B451-DC551C28264B}" type="pres">
      <dgm:prSet presAssocID="{03357AA3-34FD-4084-981B-4888AF7A877E}" presName="textRect" presStyleLbl="revTx" presStyleIdx="4" presStyleCnt="6">
        <dgm:presLayoutVars>
          <dgm:chMax val="1"/>
          <dgm:chPref val="1"/>
        </dgm:presLayoutVars>
      </dgm:prSet>
      <dgm:spPr/>
    </dgm:pt>
    <dgm:pt modelId="{5633C836-B807-49D6-AE51-41BB59379974}" type="pres">
      <dgm:prSet presAssocID="{E46BB54B-28C9-4098-8BD7-9DBBCB69561D}" presName="sibTrans" presStyleCnt="0"/>
      <dgm:spPr/>
    </dgm:pt>
    <dgm:pt modelId="{63965891-F3D1-4BD2-9381-59665F5C5C0B}" type="pres">
      <dgm:prSet presAssocID="{57941AA1-CDC8-41B2-9929-818CCB3D94C4}" presName="compNode" presStyleCnt="0"/>
      <dgm:spPr/>
    </dgm:pt>
    <dgm:pt modelId="{2B9A9669-0F3D-4A12-AD5F-56C21E918901}" type="pres">
      <dgm:prSet presAssocID="{57941AA1-CDC8-41B2-9929-818CCB3D94C4}" presName="iconBgRect" presStyleLbl="bgShp" presStyleIdx="5" presStyleCnt="6"/>
      <dgm:spPr/>
    </dgm:pt>
    <dgm:pt modelId="{E3102D50-1F03-46DC-A7F1-1B6330234500}" type="pres">
      <dgm:prSet presAssocID="{57941AA1-CDC8-41B2-9929-818CCB3D94C4}"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Document avec un remplissage uni"/>
        </a:ext>
      </dgm:extLst>
    </dgm:pt>
    <dgm:pt modelId="{1A1A2B43-81A9-4625-9B7A-9CD9C3AE5917}" type="pres">
      <dgm:prSet presAssocID="{57941AA1-CDC8-41B2-9929-818CCB3D94C4}" presName="spaceRect" presStyleCnt="0"/>
      <dgm:spPr/>
    </dgm:pt>
    <dgm:pt modelId="{140D735A-A38B-40B7-A0D6-79B4EA1A67AE}" type="pres">
      <dgm:prSet presAssocID="{57941AA1-CDC8-41B2-9929-818CCB3D94C4}" presName="textRect" presStyleLbl="revTx" presStyleIdx="5" presStyleCnt="6">
        <dgm:presLayoutVars>
          <dgm:chMax val="1"/>
          <dgm:chPref val="1"/>
        </dgm:presLayoutVars>
      </dgm:prSet>
      <dgm:spPr/>
    </dgm:pt>
  </dgm:ptLst>
  <dgm:cxnLst>
    <dgm:cxn modelId="{4160E90A-0E10-4739-BB63-163659A712F0}" srcId="{1187127D-E7A7-455E-93D3-1EAC1DAB5C83}" destId="{89123716-B84D-436A-B032-220B2B9CADDC}" srcOrd="2" destOrd="0" parTransId="{A99727AF-82D3-4448-923F-255E12D7C9BC}" sibTransId="{79535D29-4C9A-449D-A727-B90BC51637B7}"/>
    <dgm:cxn modelId="{284BEB15-5C71-4905-A027-57797D994D65}" type="presOf" srcId="{F342216F-FBF1-41D7-919C-7049CA20572C}" destId="{7CEA8AF0-CDCB-4FBD-8FCB-A8EECB922CE0}" srcOrd="0" destOrd="0" presId="urn:microsoft.com/office/officeart/2018/5/layout/IconCircleLabelList#1"/>
    <dgm:cxn modelId="{665AB720-9620-4AC6-8DF1-9FB6CD014567}" type="presOf" srcId="{BD4CDB43-353E-4B02-B096-C95F07496D3C}" destId="{FE08D94C-0979-4A7E-9611-4E89C272E0B9}" srcOrd="0" destOrd="0" presId="urn:microsoft.com/office/officeart/2018/5/layout/IconCircleLabelList#1"/>
    <dgm:cxn modelId="{3D238423-40A9-4D99-B54D-A2855A3DA7BF}" srcId="{1187127D-E7A7-455E-93D3-1EAC1DAB5C83}" destId="{F342216F-FBF1-41D7-919C-7049CA20572C}" srcOrd="1" destOrd="0" parTransId="{458C9A33-97A5-4CBB-B140-5648BC39D963}" sibTransId="{4264E9A9-DAC3-427B-8E9E-0073816BE51F}"/>
    <dgm:cxn modelId="{D1F63E5B-71C3-4407-B69C-53CC2F17F251}" type="presOf" srcId="{0B54B875-7D75-439A-96AC-0B6B0E0F9027}" destId="{1A451185-6747-4E77-A3B3-9CCD7AC625EB}" srcOrd="0" destOrd="0" presId="urn:microsoft.com/office/officeart/2018/5/layout/IconCircleLabelList#1"/>
    <dgm:cxn modelId="{3339A85E-8A17-474A-9625-A3A8050AE3F3}" srcId="{1187127D-E7A7-455E-93D3-1EAC1DAB5C83}" destId="{03357AA3-34FD-4084-981B-4888AF7A877E}" srcOrd="4" destOrd="0" parTransId="{808A9C68-B161-452E-964F-0C64CF06ACB9}" sibTransId="{E46BB54B-28C9-4098-8BD7-9DBBCB69561D}"/>
    <dgm:cxn modelId="{945A7769-26D7-4812-8F59-B88B5CE7C0F3}" type="presOf" srcId="{03357AA3-34FD-4084-981B-4888AF7A877E}" destId="{1BA5D214-334E-4BA2-B451-DC551C28264B}" srcOrd="0" destOrd="0" presId="urn:microsoft.com/office/officeart/2018/5/layout/IconCircleLabelList#1"/>
    <dgm:cxn modelId="{2D027D54-0797-4CE1-8646-E3A6F4D7AE6C}" srcId="{1187127D-E7A7-455E-93D3-1EAC1DAB5C83}" destId="{0B54B875-7D75-439A-96AC-0B6B0E0F9027}" srcOrd="0" destOrd="0" parTransId="{E10A52C8-AA57-46D3-B7CE-50C51AD1F38B}" sibTransId="{6BB7D5D8-B58C-4639-AB04-F3323C9E3D5A}"/>
    <dgm:cxn modelId="{46799A86-856A-4949-AC18-96B169E2E058}" type="presOf" srcId="{1187127D-E7A7-455E-93D3-1EAC1DAB5C83}" destId="{D8316F63-CE47-407B-9DCB-E8FEC91F0742}" srcOrd="0" destOrd="0" presId="urn:microsoft.com/office/officeart/2018/5/layout/IconCircleLabelList#1"/>
    <dgm:cxn modelId="{C0CC38A0-8A9D-43F1-88B0-3AB05A69E823}" srcId="{1187127D-E7A7-455E-93D3-1EAC1DAB5C83}" destId="{57941AA1-CDC8-41B2-9929-818CCB3D94C4}" srcOrd="5" destOrd="0" parTransId="{1CF05FFA-14C7-4744-80EA-B6778F06F78B}" sibTransId="{0B7B1553-9ABA-4F96-91EA-EDDACE1BB9A9}"/>
    <dgm:cxn modelId="{0560C2CF-2867-4C41-9B84-C43B49A1EFCF}" srcId="{1187127D-E7A7-455E-93D3-1EAC1DAB5C83}" destId="{BD4CDB43-353E-4B02-B096-C95F07496D3C}" srcOrd="3" destOrd="0" parTransId="{50B9826E-03A9-4BEC-83AF-4FE3EC5546B9}" sibTransId="{F766CB66-C9FA-4DBA-A25A-4A827F70313C}"/>
    <dgm:cxn modelId="{3F295CDC-7471-482D-90A1-CAF76E95A10C}" type="presOf" srcId="{89123716-B84D-436A-B032-220B2B9CADDC}" destId="{3F410A1B-B3E5-49A9-AA89-AAA8A26BCB24}" srcOrd="0" destOrd="0" presId="urn:microsoft.com/office/officeart/2018/5/layout/IconCircleLabelList#1"/>
    <dgm:cxn modelId="{FF7184E3-226C-4D82-815D-23249B49611E}" type="presOf" srcId="{57941AA1-CDC8-41B2-9929-818CCB3D94C4}" destId="{140D735A-A38B-40B7-A0D6-79B4EA1A67AE}" srcOrd="0" destOrd="0" presId="urn:microsoft.com/office/officeart/2018/5/layout/IconCircleLabelList#1"/>
    <dgm:cxn modelId="{CC2717E0-B745-4FA0-BA9D-61935A040744}" type="presParOf" srcId="{D8316F63-CE47-407B-9DCB-E8FEC91F0742}" destId="{AE2471DD-AEF0-46AC-AE4E-4047B474E634}" srcOrd="0" destOrd="0" presId="urn:microsoft.com/office/officeart/2018/5/layout/IconCircleLabelList#1"/>
    <dgm:cxn modelId="{69E34C59-CEB5-4F65-8A99-276EFDDA7804}" type="presParOf" srcId="{AE2471DD-AEF0-46AC-AE4E-4047B474E634}" destId="{6A28B40A-85CB-44CF-9E81-3063936285E3}" srcOrd="0" destOrd="0" presId="urn:microsoft.com/office/officeart/2018/5/layout/IconCircleLabelList#1"/>
    <dgm:cxn modelId="{7FA62A85-3AE0-4230-8DEC-136FF67A2F75}" type="presParOf" srcId="{AE2471DD-AEF0-46AC-AE4E-4047B474E634}" destId="{005524FB-3A0E-4BA5-B04E-59FC2E252AEB}" srcOrd="1" destOrd="0" presId="urn:microsoft.com/office/officeart/2018/5/layout/IconCircleLabelList#1"/>
    <dgm:cxn modelId="{7CA4F707-4953-4BB7-8153-F387AA80FACC}" type="presParOf" srcId="{AE2471DD-AEF0-46AC-AE4E-4047B474E634}" destId="{10E3AB85-F629-46B7-9081-FC073256C023}" srcOrd="2" destOrd="0" presId="urn:microsoft.com/office/officeart/2018/5/layout/IconCircleLabelList#1"/>
    <dgm:cxn modelId="{2E91F802-C502-4DD3-B43A-1601D4FA9BC1}" type="presParOf" srcId="{AE2471DD-AEF0-46AC-AE4E-4047B474E634}" destId="{1A451185-6747-4E77-A3B3-9CCD7AC625EB}" srcOrd="3" destOrd="0" presId="urn:microsoft.com/office/officeart/2018/5/layout/IconCircleLabelList#1"/>
    <dgm:cxn modelId="{B4839D52-EE0B-4A8A-9C6D-7FD814118460}" type="presParOf" srcId="{D8316F63-CE47-407B-9DCB-E8FEC91F0742}" destId="{BD8992B9-B7CC-44F7-8E17-FEAD75D73260}" srcOrd="1" destOrd="0" presId="urn:microsoft.com/office/officeart/2018/5/layout/IconCircleLabelList#1"/>
    <dgm:cxn modelId="{FBD61538-10AA-4771-BB43-1A8DDA8B6D38}" type="presParOf" srcId="{D8316F63-CE47-407B-9DCB-E8FEC91F0742}" destId="{4A705C56-DCC9-4BDC-963E-E3C1A32B8124}" srcOrd="2" destOrd="0" presId="urn:microsoft.com/office/officeart/2018/5/layout/IconCircleLabelList#1"/>
    <dgm:cxn modelId="{F9E26C15-BFC6-4D29-9CB1-05963DCE45AF}" type="presParOf" srcId="{4A705C56-DCC9-4BDC-963E-E3C1A32B8124}" destId="{C4618682-3912-4E72-999D-4BF5CD06322D}" srcOrd="0" destOrd="0" presId="urn:microsoft.com/office/officeart/2018/5/layout/IconCircleLabelList#1"/>
    <dgm:cxn modelId="{EE54B73B-63D2-4205-B860-DF511475FABF}" type="presParOf" srcId="{4A705C56-DCC9-4BDC-963E-E3C1A32B8124}" destId="{172F9AEA-3377-4AFB-BDDB-45672D648ACC}" srcOrd="1" destOrd="0" presId="urn:microsoft.com/office/officeart/2018/5/layout/IconCircleLabelList#1"/>
    <dgm:cxn modelId="{E70A3D01-85AC-4556-B266-4E7847A9FEEC}" type="presParOf" srcId="{4A705C56-DCC9-4BDC-963E-E3C1A32B8124}" destId="{7C97D28A-6337-4BD4-88DA-E386C94E58EA}" srcOrd="2" destOrd="0" presId="urn:microsoft.com/office/officeart/2018/5/layout/IconCircleLabelList#1"/>
    <dgm:cxn modelId="{1D938727-B51F-4DB6-B47F-19DCB6B3B3E0}" type="presParOf" srcId="{4A705C56-DCC9-4BDC-963E-E3C1A32B8124}" destId="{7CEA8AF0-CDCB-4FBD-8FCB-A8EECB922CE0}" srcOrd="3" destOrd="0" presId="urn:microsoft.com/office/officeart/2018/5/layout/IconCircleLabelList#1"/>
    <dgm:cxn modelId="{C99FA575-863A-4F30-A66C-2AC2D9CDF739}" type="presParOf" srcId="{D8316F63-CE47-407B-9DCB-E8FEC91F0742}" destId="{92A8B23C-69B8-4E96-B33F-BB2C249D15FB}" srcOrd="3" destOrd="0" presId="urn:microsoft.com/office/officeart/2018/5/layout/IconCircleLabelList#1"/>
    <dgm:cxn modelId="{19CF721B-33E2-4529-9403-5AB9BBA47D98}" type="presParOf" srcId="{D8316F63-CE47-407B-9DCB-E8FEC91F0742}" destId="{D938C496-9BEF-45FE-B395-F2557FB65E88}" srcOrd="4" destOrd="0" presId="urn:microsoft.com/office/officeart/2018/5/layout/IconCircleLabelList#1"/>
    <dgm:cxn modelId="{658D0125-C3C9-4D5B-8DF0-5E2057102680}" type="presParOf" srcId="{D938C496-9BEF-45FE-B395-F2557FB65E88}" destId="{1F290E81-B7E4-40F0-A220-DB97594D9AE3}" srcOrd="0" destOrd="0" presId="urn:microsoft.com/office/officeart/2018/5/layout/IconCircleLabelList#1"/>
    <dgm:cxn modelId="{50F2BB0B-CE08-4F41-A25B-1FF84C93EEEF}" type="presParOf" srcId="{D938C496-9BEF-45FE-B395-F2557FB65E88}" destId="{9FDBD919-83B2-43D2-B22A-C1D340DD896A}" srcOrd="1" destOrd="0" presId="urn:microsoft.com/office/officeart/2018/5/layout/IconCircleLabelList#1"/>
    <dgm:cxn modelId="{51BF9BE5-F346-4A35-A9C3-91EDDD48FDDA}" type="presParOf" srcId="{D938C496-9BEF-45FE-B395-F2557FB65E88}" destId="{448386B8-992B-4E81-92FA-A2A8D3DE4E53}" srcOrd="2" destOrd="0" presId="urn:microsoft.com/office/officeart/2018/5/layout/IconCircleLabelList#1"/>
    <dgm:cxn modelId="{DFB9ED2B-2930-4C79-B0BD-4EA886CDAA92}" type="presParOf" srcId="{D938C496-9BEF-45FE-B395-F2557FB65E88}" destId="{3F410A1B-B3E5-49A9-AA89-AAA8A26BCB24}" srcOrd="3" destOrd="0" presId="urn:microsoft.com/office/officeart/2018/5/layout/IconCircleLabelList#1"/>
    <dgm:cxn modelId="{261BF724-C195-49FC-98B1-0E02F339F1F9}" type="presParOf" srcId="{D8316F63-CE47-407B-9DCB-E8FEC91F0742}" destId="{AD0B658B-B50A-40EF-B4FE-7234C25616F8}" srcOrd="5" destOrd="0" presId="urn:microsoft.com/office/officeart/2018/5/layout/IconCircleLabelList#1"/>
    <dgm:cxn modelId="{D185BF21-7E56-4FEF-8D8D-7AFA57AE257F}" type="presParOf" srcId="{D8316F63-CE47-407B-9DCB-E8FEC91F0742}" destId="{CAC241F1-438C-4156-AE32-1C9D5A4592D9}" srcOrd="6" destOrd="0" presId="urn:microsoft.com/office/officeart/2018/5/layout/IconCircleLabelList#1"/>
    <dgm:cxn modelId="{CCB975DD-FEAD-46AB-8FA8-28FB14C050DE}" type="presParOf" srcId="{CAC241F1-438C-4156-AE32-1C9D5A4592D9}" destId="{17388459-6EB8-4F5E-BF5C-9EB4EB9F5789}" srcOrd="0" destOrd="0" presId="urn:microsoft.com/office/officeart/2018/5/layout/IconCircleLabelList#1"/>
    <dgm:cxn modelId="{B1B44AEE-20A0-49E0-A0A9-7D5238CE1C61}" type="presParOf" srcId="{CAC241F1-438C-4156-AE32-1C9D5A4592D9}" destId="{958D9CF1-097F-4361-ABD4-11EB84ECFAE9}" srcOrd="1" destOrd="0" presId="urn:microsoft.com/office/officeart/2018/5/layout/IconCircleLabelList#1"/>
    <dgm:cxn modelId="{7028E282-AF31-4A2A-AED3-D9025F008A50}" type="presParOf" srcId="{CAC241F1-438C-4156-AE32-1C9D5A4592D9}" destId="{9B133744-2F9F-4D93-9D78-885476BC07F6}" srcOrd="2" destOrd="0" presId="urn:microsoft.com/office/officeart/2018/5/layout/IconCircleLabelList#1"/>
    <dgm:cxn modelId="{CF8EEE8A-A4B0-424D-BC69-4A13116257FE}" type="presParOf" srcId="{CAC241F1-438C-4156-AE32-1C9D5A4592D9}" destId="{FE08D94C-0979-4A7E-9611-4E89C272E0B9}" srcOrd="3" destOrd="0" presId="urn:microsoft.com/office/officeart/2018/5/layout/IconCircleLabelList#1"/>
    <dgm:cxn modelId="{6F8A1D2F-4082-46E9-97C8-228A569C506F}" type="presParOf" srcId="{D8316F63-CE47-407B-9DCB-E8FEC91F0742}" destId="{D32C510A-6CA6-410D-A15E-1EF69D9DB601}" srcOrd="7" destOrd="0" presId="urn:microsoft.com/office/officeart/2018/5/layout/IconCircleLabelList#1"/>
    <dgm:cxn modelId="{FBF44D68-C0CF-441D-85FF-0B869D691C1B}" type="presParOf" srcId="{D8316F63-CE47-407B-9DCB-E8FEC91F0742}" destId="{CC946639-4A2B-4307-8E5A-06D67A6E7DE4}" srcOrd="8" destOrd="0" presId="urn:microsoft.com/office/officeart/2018/5/layout/IconCircleLabelList#1"/>
    <dgm:cxn modelId="{C419D7C9-2225-481C-9224-DE994A445339}" type="presParOf" srcId="{CC946639-4A2B-4307-8E5A-06D67A6E7DE4}" destId="{21D2485F-A179-4312-960D-B04D23F73093}" srcOrd="0" destOrd="0" presId="urn:microsoft.com/office/officeart/2018/5/layout/IconCircleLabelList#1"/>
    <dgm:cxn modelId="{8A0E5A25-9340-4772-8BFE-36DB1C781D0C}" type="presParOf" srcId="{CC946639-4A2B-4307-8E5A-06D67A6E7DE4}" destId="{E71EB1C6-24EC-4328-9469-745343CCA869}" srcOrd="1" destOrd="0" presId="urn:microsoft.com/office/officeart/2018/5/layout/IconCircleLabelList#1"/>
    <dgm:cxn modelId="{1C8FF9A0-00E9-4C75-BDAF-F80A970D010E}" type="presParOf" srcId="{CC946639-4A2B-4307-8E5A-06D67A6E7DE4}" destId="{284A2FFB-96C0-4491-838B-4F5E0ADB220A}" srcOrd="2" destOrd="0" presId="urn:microsoft.com/office/officeart/2018/5/layout/IconCircleLabelList#1"/>
    <dgm:cxn modelId="{5AAD1A1D-C6C7-4AB9-AC64-270DF1571F9E}" type="presParOf" srcId="{CC946639-4A2B-4307-8E5A-06D67A6E7DE4}" destId="{1BA5D214-334E-4BA2-B451-DC551C28264B}" srcOrd="3" destOrd="0" presId="urn:microsoft.com/office/officeart/2018/5/layout/IconCircleLabelList#1"/>
    <dgm:cxn modelId="{9454D8AD-512C-4B50-A09C-DF65E1DDFEDD}" type="presParOf" srcId="{D8316F63-CE47-407B-9DCB-E8FEC91F0742}" destId="{5633C836-B807-49D6-AE51-41BB59379974}" srcOrd="9" destOrd="0" presId="urn:microsoft.com/office/officeart/2018/5/layout/IconCircleLabelList#1"/>
    <dgm:cxn modelId="{C2BBBEE5-EFA3-46FD-9654-857834F5932C}" type="presParOf" srcId="{D8316F63-CE47-407B-9DCB-E8FEC91F0742}" destId="{63965891-F3D1-4BD2-9381-59665F5C5C0B}" srcOrd="10" destOrd="0" presId="urn:microsoft.com/office/officeart/2018/5/layout/IconCircleLabelList#1"/>
    <dgm:cxn modelId="{5BF5A205-6907-4502-B385-6262A5493320}" type="presParOf" srcId="{63965891-F3D1-4BD2-9381-59665F5C5C0B}" destId="{2B9A9669-0F3D-4A12-AD5F-56C21E918901}" srcOrd="0" destOrd="0" presId="urn:microsoft.com/office/officeart/2018/5/layout/IconCircleLabelList#1"/>
    <dgm:cxn modelId="{1237B9EB-9537-4644-880F-183CE084A29C}" type="presParOf" srcId="{63965891-F3D1-4BD2-9381-59665F5C5C0B}" destId="{E3102D50-1F03-46DC-A7F1-1B6330234500}" srcOrd="1" destOrd="0" presId="urn:microsoft.com/office/officeart/2018/5/layout/IconCircleLabelList#1"/>
    <dgm:cxn modelId="{3CF759E0-1483-48CE-A0CF-8F154281E825}" type="presParOf" srcId="{63965891-F3D1-4BD2-9381-59665F5C5C0B}" destId="{1A1A2B43-81A9-4625-9B7A-9CD9C3AE5917}" srcOrd="2" destOrd="0" presId="urn:microsoft.com/office/officeart/2018/5/layout/IconCircleLabelList#1"/>
    <dgm:cxn modelId="{89CBCB3A-8569-4910-915F-29ACADF1BDA3}" type="presParOf" srcId="{63965891-F3D1-4BD2-9381-59665F5C5C0B}" destId="{140D735A-A38B-40B7-A0D6-79B4EA1A67AE}" srcOrd="3" destOrd="0" presId="urn:microsoft.com/office/officeart/2018/5/layout/IconCircleLabel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87127D-E7A7-455E-93D3-1EAC1DAB5C83}" type="doc">
      <dgm:prSet loTypeId="urn:microsoft.com/office/officeart/2018/5/layout/IconCircleLabelList#1" loCatId="icon" qsTypeId="urn:microsoft.com/office/officeart/2005/8/quickstyle/simple1" qsCatId="simple" csTypeId="urn:microsoft.com/office/officeart/2005/8/colors/colorful1" csCatId="colorful" phldr="1"/>
      <dgm:spPr/>
      <dgm:t>
        <a:bodyPr rtlCol="0"/>
        <a:lstStyle/>
        <a:p>
          <a:pPr rtl="0"/>
          <a:endParaRPr lang="en-US"/>
        </a:p>
      </dgm:t>
    </dgm:pt>
    <dgm:pt modelId="{0B54B875-7D75-439A-96AC-0B6B0E0F9027}">
      <dgm:prSet custT="1"/>
      <dgm:spPr/>
      <dgm:t>
        <a:bodyPr rtlCol="0"/>
        <a:lstStyle/>
        <a:p>
          <a:pPr>
            <a:lnSpc>
              <a:spcPct val="100000"/>
            </a:lnSpc>
            <a:defRPr cap="all"/>
          </a:pPr>
          <a:r>
            <a:rPr lang="fr-FR" sz="1600" b="1" kern="1200" noProof="0" dirty="0">
              <a:latin typeface="Trebuchet MS" panose="020B0603020202020204" pitchFamily="34" charset="0"/>
            </a:rPr>
            <a:t>Centralisation des bases de </a:t>
          </a:r>
          <a:r>
            <a:rPr lang="fr-FR" sz="1600" b="1" kern="1200" cap="all" noProof="0" dirty="0">
              <a:solidFill>
                <a:prstClr val="black">
                  <a:hueOff val="0"/>
                  <a:satOff val="0"/>
                  <a:lumOff val="0"/>
                  <a:alphaOff val="0"/>
                </a:prstClr>
              </a:solidFill>
              <a:latin typeface="Trebuchet MS" panose="020B0603020202020204" pitchFamily="34" charset="0"/>
              <a:ea typeface="+mn-ea"/>
              <a:cs typeface="+mn-cs"/>
            </a:rPr>
            <a:t>données</a:t>
          </a:r>
        </a:p>
      </dgm:t>
    </dgm:pt>
    <dgm:pt modelId="{E10A52C8-AA57-46D3-B7CE-50C51AD1F38B}" type="parTrans" cxnId="{2D027D54-0797-4CE1-8646-E3A6F4D7AE6C}">
      <dgm:prSet/>
      <dgm:spPr/>
      <dgm:t>
        <a:bodyPr rtlCol="0"/>
        <a:lstStyle/>
        <a:p>
          <a:pPr rtl="0"/>
          <a:endParaRPr lang="fr-FR" noProof="0"/>
        </a:p>
      </dgm:t>
    </dgm:pt>
    <dgm:pt modelId="{6BB7D5D8-B58C-4639-AB04-F3323C9E3D5A}" type="sibTrans" cxnId="{2D027D54-0797-4CE1-8646-E3A6F4D7AE6C}">
      <dgm:prSet/>
      <dgm:spPr/>
      <dgm:t>
        <a:bodyPr rtlCol="0"/>
        <a:lstStyle/>
        <a:p>
          <a:pPr rtl="0"/>
          <a:endParaRPr lang="fr-FR" noProof="0"/>
        </a:p>
      </dgm:t>
    </dgm:pt>
    <dgm:pt modelId="{F342216F-FBF1-41D7-919C-7049CA20572C}">
      <dgm:prSet custT="1"/>
      <dgm:spPr/>
      <dgm:t>
        <a:bodyPr rtlCol="0"/>
        <a:lstStyle/>
        <a:p>
          <a:pPr>
            <a:lnSpc>
              <a:spcPct val="100000"/>
            </a:lnSpc>
            <a:defRPr cap="all"/>
          </a:pPr>
          <a:r>
            <a:rPr lang="fr-FR" sz="1600" b="1">
              <a:latin typeface="Trebuchet MS" panose="020B0603020202020204" pitchFamily="34" charset="0"/>
            </a:rPr>
            <a:t>Améliorer l'efficacité de la gestion des commandes</a:t>
          </a:r>
          <a:endParaRPr lang="fr-FR" sz="1600" b="1" noProof="0">
            <a:latin typeface="Trebuchet MS" panose="020B0603020202020204" pitchFamily="34" charset="0"/>
          </a:endParaRPr>
        </a:p>
      </dgm:t>
    </dgm:pt>
    <dgm:pt modelId="{458C9A33-97A5-4CBB-B140-5648BC39D963}" type="parTrans" cxnId="{3D238423-40A9-4D99-B54D-A2855A3DA7BF}">
      <dgm:prSet/>
      <dgm:spPr/>
      <dgm:t>
        <a:bodyPr rtlCol="0"/>
        <a:lstStyle/>
        <a:p>
          <a:pPr rtl="0"/>
          <a:endParaRPr lang="fr-FR" noProof="0"/>
        </a:p>
      </dgm:t>
    </dgm:pt>
    <dgm:pt modelId="{4264E9A9-DAC3-427B-8E9E-0073816BE51F}" type="sibTrans" cxnId="{3D238423-40A9-4D99-B54D-A2855A3DA7BF}">
      <dgm:prSet/>
      <dgm:spPr/>
      <dgm:t>
        <a:bodyPr rtlCol="0"/>
        <a:lstStyle/>
        <a:p>
          <a:pPr rtl="0"/>
          <a:endParaRPr lang="fr-FR" noProof="0"/>
        </a:p>
      </dgm:t>
    </dgm:pt>
    <dgm:pt modelId="{89123716-B84D-436A-B032-220B2B9CADDC}">
      <dgm:prSet custT="1"/>
      <dgm:spPr/>
      <dgm:t>
        <a:bodyPr rtlCol="0"/>
        <a:lstStyle/>
        <a:p>
          <a:pPr>
            <a:lnSpc>
              <a:spcPct val="100000"/>
            </a:lnSpc>
            <a:defRPr cap="all"/>
          </a:pPr>
          <a:r>
            <a:rPr lang="fr-FR" sz="1600" b="1" kern="1200" cap="all">
              <a:solidFill>
                <a:prstClr val="black">
                  <a:hueOff val="0"/>
                  <a:satOff val="0"/>
                  <a:lumOff val="0"/>
                  <a:alphaOff val="0"/>
                </a:prstClr>
              </a:solidFill>
              <a:latin typeface="Trebuchet MS" panose="020B0603020202020204" pitchFamily="34" charset="0"/>
              <a:ea typeface="+mn-ea"/>
              <a:cs typeface="+mn-cs"/>
            </a:rPr>
            <a:t>Optimiser la gestion des stocks</a:t>
          </a:r>
          <a:endParaRPr lang="fr-FR" sz="1600" b="1" kern="1200" cap="all" noProof="0">
            <a:solidFill>
              <a:prstClr val="black">
                <a:hueOff val="0"/>
                <a:satOff val="0"/>
                <a:lumOff val="0"/>
                <a:alphaOff val="0"/>
              </a:prstClr>
            </a:solidFill>
            <a:latin typeface="Trebuchet MS" panose="020B0603020202020204" pitchFamily="34" charset="0"/>
            <a:ea typeface="+mn-ea"/>
            <a:cs typeface="+mn-cs"/>
          </a:endParaRPr>
        </a:p>
      </dgm:t>
    </dgm:pt>
    <dgm:pt modelId="{A99727AF-82D3-4448-923F-255E12D7C9BC}" type="parTrans" cxnId="{4160E90A-0E10-4739-BB63-163659A712F0}">
      <dgm:prSet/>
      <dgm:spPr/>
      <dgm:t>
        <a:bodyPr rtlCol="0"/>
        <a:lstStyle/>
        <a:p>
          <a:pPr rtl="0"/>
          <a:endParaRPr lang="fr-FR" noProof="0"/>
        </a:p>
      </dgm:t>
    </dgm:pt>
    <dgm:pt modelId="{79535D29-4C9A-449D-A727-B90BC51637B7}" type="sibTrans" cxnId="{4160E90A-0E10-4739-BB63-163659A712F0}">
      <dgm:prSet/>
      <dgm:spPr/>
      <dgm:t>
        <a:bodyPr rtlCol="0"/>
        <a:lstStyle/>
        <a:p>
          <a:pPr rtl="0"/>
          <a:endParaRPr lang="fr-FR" noProof="0"/>
        </a:p>
      </dgm:t>
    </dgm:pt>
    <dgm:pt modelId="{BD4CDB43-353E-4B02-B096-C95F07496D3C}">
      <dgm:prSet custT="1"/>
      <dgm:spPr>
        <a:noFill/>
        <a:ln>
          <a:noFill/>
        </a:ln>
        <a:effectLst/>
      </dgm:spPr>
      <dgm:t>
        <a:bodyPr spcFirstLastPara="0" vert="horz" wrap="square" lIns="0" tIns="0" rIns="0" bIns="0" numCol="1" spcCol="1270" rtlCol="0" anchor="t" anchorCtr="0"/>
        <a:lstStyle/>
        <a:p>
          <a:pPr>
            <a:lnSpc>
              <a:spcPct val="100000"/>
            </a:lnSpc>
            <a:defRPr cap="all"/>
          </a:pPr>
          <a:r>
            <a:rPr lang="fr-FR" sz="1600" b="1" kern="1200" cap="all" dirty="0">
              <a:solidFill>
                <a:prstClr val="black">
                  <a:hueOff val="0"/>
                  <a:satOff val="0"/>
                  <a:lumOff val="0"/>
                  <a:alphaOff val="0"/>
                </a:prstClr>
              </a:solidFill>
              <a:latin typeface="Trebuchet MS" panose="020B0603020202020204" pitchFamily="34" charset="0"/>
              <a:ea typeface="+mn-ea"/>
              <a:cs typeface="+mn-cs"/>
            </a:rPr>
            <a:t>Améliorer la gestion des ressources humaines</a:t>
          </a:r>
          <a:endParaRPr lang="fr-FR" sz="1600" b="1" kern="1200" cap="all" noProof="0" dirty="0">
            <a:solidFill>
              <a:prstClr val="black">
                <a:hueOff val="0"/>
                <a:satOff val="0"/>
                <a:lumOff val="0"/>
                <a:alphaOff val="0"/>
              </a:prstClr>
            </a:solidFill>
            <a:latin typeface="Trebuchet MS" panose="020B0603020202020204" pitchFamily="34" charset="0"/>
            <a:ea typeface="+mn-ea"/>
            <a:cs typeface="+mn-cs"/>
          </a:endParaRPr>
        </a:p>
      </dgm:t>
    </dgm:pt>
    <dgm:pt modelId="{50B9826E-03A9-4BEC-83AF-4FE3EC5546B9}" type="parTrans" cxnId="{0560C2CF-2867-4C41-9B84-C43B49A1EFCF}">
      <dgm:prSet/>
      <dgm:spPr/>
      <dgm:t>
        <a:bodyPr rtlCol="0"/>
        <a:lstStyle/>
        <a:p>
          <a:pPr rtl="0"/>
          <a:endParaRPr lang="fr-FR" noProof="0"/>
        </a:p>
      </dgm:t>
    </dgm:pt>
    <dgm:pt modelId="{F766CB66-C9FA-4DBA-A25A-4A827F70313C}" type="sibTrans" cxnId="{0560C2CF-2867-4C41-9B84-C43B49A1EFCF}">
      <dgm:prSet/>
      <dgm:spPr/>
      <dgm:t>
        <a:bodyPr rtlCol="0"/>
        <a:lstStyle/>
        <a:p>
          <a:pPr rtl="0"/>
          <a:endParaRPr lang="fr-FR" noProof="0"/>
        </a:p>
      </dgm:t>
    </dgm:pt>
    <dgm:pt modelId="{03357AA3-34FD-4084-981B-4888AF7A877E}">
      <dgm:prSet custT="1"/>
      <dgm:spPr>
        <a:ln w="28575">
          <a:noFill/>
        </a:ln>
      </dgm:spPr>
      <dgm:t>
        <a:bodyPr rtlCol="0"/>
        <a:lstStyle/>
        <a:p>
          <a:pPr>
            <a:lnSpc>
              <a:spcPct val="100000"/>
            </a:lnSpc>
            <a:defRPr cap="all"/>
          </a:pPr>
          <a:r>
            <a:rPr lang="fr-FR" sz="1600" b="1" kern="1200" cap="all" dirty="0">
              <a:solidFill>
                <a:prstClr val="black">
                  <a:hueOff val="0"/>
                  <a:satOff val="0"/>
                  <a:lumOff val="0"/>
                  <a:alphaOff val="0"/>
                </a:prstClr>
              </a:solidFill>
              <a:latin typeface="Trebuchet MS" panose="020B0603020202020204" pitchFamily="34" charset="0"/>
              <a:ea typeface="+mn-ea"/>
              <a:cs typeface="+mn-cs"/>
            </a:rPr>
            <a:t>Renforcer la relation client</a:t>
          </a:r>
          <a:endParaRPr lang="fr-FR" sz="1600" b="1" kern="1200" cap="all" noProof="0" dirty="0">
            <a:solidFill>
              <a:prstClr val="black">
                <a:hueOff val="0"/>
                <a:satOff val="0"/>
                <a:lumOff val="0"/>
                <a:alphaOff val="0"/>
              </a:prstClr>
            </a:solidFill>
            <a:latin typeface="Trebuchet MS" panose="020B0603020202020204" pitchFamily="34" charset="0"/>
            <a:ea typeface="+mn-ea"/>
            <a:cs typeface="+mn-cs"/>
          </a:endParaRPr>
        </a:p>
      </dgm:t>
    </dgm:pt>
    <dgm:pt modelId="{808A9C68-B161-452E-964F-0C64CF06ACB9}" type="parTrans" cxnId="{3339A85E-8A17-474A-9625-A3A8050AE3F3}">
      <dgm:prSet/>
      <dgm:spPr/>
      <dgm:t>
        <a:bodyPr rtlCol="0"/>
        <a:lstStyle/>
        <a:p>
          <a:pPr rtl="0"/>
          <a:endParaRPr lang="fr-FR" noProof="0"/>
        </a:p>
      </dgm:t>
    </dgm:pt>
    <dgm:pt modelId="{E46BB54B-28C9-4098-8BD7-9DBBCB69561D}" type="sibTrans" cxnId="{3339A85E-8A17-474A-9625-A3A8050AE3F3}">
      <dgm:prSet/>
      <dgm:spPr/>
      <dgm:t>
        <a:bodyPr rtlCol="0"/>
        <a:lstStyle/>
        <a:p>
          <a:pPr rtl="0"/>
          <a:endParaRPr lang="fr-FR" noProof="0"/>
        </a:p>
      </dgm:t>
    </dgm:pt>
    <dgm:pt modelId="{57941AA1-CDC8-41B2-9929-818CCB3D94C4}">
      <dgm:prSet/>
      <dgm:spPr/>
      <dgm:t>
        <a:bodyPr/>
        <a:lstStyle/>
        <a:p>
          <a:pPr>
            <a:lnSpc>
              <a:spcPct val="100000"/>
            </a:lnSpc>
            <a:defRPr cap="all"/>
          </a:pPr>
          <a:endParaRPr lang="fr-FR"/>
        </a:p>
      </dgm:t>
    </dgm:pt>
    <dgm:pt modelId="{1CF05FFA-14C7-4744-80EA-B6778F06F78B}" type="parTrans" cxnId="{C0CC38A0-8A9D-43F1-88B0-3AB05A69E823}">
      <dgm:prSet/>
      <dgm:spPr/>
      <dgm:t>
        <a:bodyPr/>
        <a:lstStyle/>
        <a:p>
          <a:endParaRPr lang="fr-FR"/>
        </a:p>
      </dgm:t>
    </dgm:pt>
    <dgm:pt modelId="{0B7B1553-9ABA-4F96-91EA-EDDACE1BB9A9}" type="sibTrans" cxnId="{C0CC38A0-8A9D-43F1-88B0-3AB05A69E823}">
      <dgm:prSet/>
      <dgm:spPr/>
      <dgm:t>
        <a:bodyPr/>
        <a:lstStyle/>
        <a:p>
          <a:endParaRPr lang="fr-FR"/>
        </a:p>
      </dgm:t>
    </dgm:pt>
    <dgm:pt modelId="{BE7C9F59-D5F4-4774-BFAB-21BDBAB8CD0C}">
      <dgm:prSet custT="1"/>
      <dgm:spPr/>
      <dgm:t>
        <a:bodyPr/>
        <a:lstStyle/>
        <a:p>
          <a:pPr>
            <a:lnSpc>
              <a:spcPct val="100000"/>
            </a:lnSpc>
            <a:defRPr cap="all"/>
          </a:pPr>
          <a:r>
            <a:rPr lang="fr-FR" sz="1600" b="1" kern="1200" cap="all" dirty="0">
              <a:solidFill>
                <a:prstClr val="black">
                  <a:hueOff val="0"/>
                  <a:satOff val="0"/>
                  <a:lumOff val="0"/>
                  <a:alphaOff val="0"/>
                </a:prstClr>
              </a:solidFill>
              <a:latin typeface="Trebuchet MS" panose="020B0603020202020204" pitchFamily="34" charset="0"/>
              <a:ea typeface="+mn-ea"/>
              <a:cs typeface="+mn-cs"/>
            </a:rPr>
            <a:t>Faciliter la prise de décision stratégique</a:t>
          </a:r>
        </a:p>
      </dgm:t>
    </dgm:pt>
    <dgm:pt modelId="{7A8AA9B0-EFFC-489D-9E3C-6401D8B53675}" type="parTrans" cxnId="{FA26AD34-5D17-4E9F-922B-D47B9B67AA59}">
      <dgm:prSet/>
      <dgm:spPr/>
      <dgm:t>
        <a:bodyPr/>
        <a:lstStyle/>
        <a:p>
          <a:endParaRPr lang="fr-FR"/>
        </a:p>
      </dgm:t>
    </dgm:pt>
    <dgm:pt modelId="{A4BBAD87-5372-45EB-8ED7-45046909990D}" type="sibTrans" cxnId="{FA26AD34-5D17-4E9F-922B-D47B9B67AA59}">
      <dgm:prSet/>
      <dgm:spPr/>
      <dgm:t>
        <a:bodyPr/>
        <a:lstStyle/>
        <a:p>
          <a:endParaRPr lang="fr-FR"/>
        </a:p>
      </dgm:t>
    </dgm:pt>
    <dgm:pt modelId="{D8316F63-CE47-407B-9DCB-E8FEC91F0742}" type="pres">
      <dgm:prSet presAssocID="{1187127D-E7A7-455E-93D3-1EAC1DAB5C83}" presName="root" presStyleCnt="0">
        <dgm:presLayoutVars>
          <dgm:dir/>
          <dgm:resizeHandles val="exact"/>
        </dgm:presLayoutVars>
      </dgm:prSet>
      <dgm:spPr/>
    </dgm:pt>
    <dgm:pt modelId="{AE2471DD-AEF0-46AC-AE4E-4047B474E634}" type="pres">
      <dgm:prSet presAssocID="{0B54B875-7D75-439A-96AC-0B6B0E0F9027}" presName="compNode" presStyleCnt="0"/>
      <dgm:spPr/>
    </dgm:pt>
    <dgm:pt modelId="{6A28B40A-85CB-44CF-9E81-3063936285E3}" type="pres">
      <dgm:prSet presAssocID="{0B54B875-7D75-439A-96AC-0B6B0E0F9027}" presName="iconBgRect" presStyleLbl="bgShp" presStyleIdx="0" presStyleCnt="7"/>
      <dgm:spPr/>
    </dgm:pt>
    <dgm:pt modelId="{005524FB-3A0E-4BA5-B04E-59FC2E252AEB}" type="pres">
      <dgm:prSet presAssocID="{0B54B875-7D75-439A-96AC-0B6B0E0F9027}" presName="iconRect" presStyleLbl="node1" presStyleIdx="0" presStyleCnt="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se de données avec un remplissage uni"/>
        </a:ext>
      </dgm:extLst>
    </dgm:pt>
    <dgm:pt modelId="{10E3AB85-F629-46B7-9081-FC073256C023}" type="pres">
      <dgm:prSet presAssocID="{0B54B875-7D75-439A-96AC-0B6B0E0F9027}" presName="spaceRect" presStyleCnt="0"/>
      <dgm:spPr/>
    </dgm:pt>
    <dgm:pt modelId="{1A451185-6747-4E77-A3B3-9CCD7AC625EB}" type="pres">
      <dgm:prSet presAssocID="{0B54B875-7D75-439A-96AC-0B6B0E0F9027}" presName="textRect" presStyleLbl="revTx" presStyleIdx="0" presStyleCnt="7">
        <dgm:presLayoutVars>
          <dgm:chMax val="1"/>
          <dgm:chPref val="1"/>
        </dgm:presLayoutVars>
      </dgm:prSet>
      <dgm:spPr/>
    </dgm:pt>
    <dgm:pt modelId="{BD8992B9-B7CC-44F7-8E17-FEAD75D73260}" type="pres">
      <dgm:prSet presAssocID="{6BB7D5D8-B58C-4639-AB04-F3323C9E3D5A}" presName="sibTrans" presStyleCnt="0"/>
      <dgm:spPr/>
    </dgm:pt>
    <dgm:pt modelId="{4A705C56-DCC9-4BDC-963E-E3C1A32B8124}" type="pres">
      <dgm:prSet presAssocID="{F342216F-FBF1-41D7-919C-7049CA20572C}" presName="compNode" presStyleCnt="0"/>
      <dgm:spPr/>
    </dgm:pt>
    <dgm:pt modelId="{C4618682-3912-4E72-999D-4BF5CD06322D}" type="pres">
      <dgm:prSet presAssocID="{F342216F-FBF1-41D7-919C-7049CA20572C}" presName="iconBgRect" presStyleLbl="bgShp" presStyleIdx="1" presStyleCnt="7"/>
      <dgm:spPr/>
    </dgm:pt>
    <dgm:pt modelId="{172F9AEA-3377-4AFB-BDDB-45672D648ACC}" type="pres">
      <dgm:prSet presAssocID="{F342216F-FBF1-41D7-919C-7049CA20572C}" presName="iconRect" presStyleLbl="node1" presStyleIdx="1" presStyleCnt="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ternet avec un remplissage uni"/>
        </a:ext>
      </dgm:extLst>
    </dgm:pt>
    <dgm:pt modelId="{7C97D28A-6337-4BD4-88DA-E386C94E58EA}" type="pres">
      <dgm:prSet presAssocID="{F342216F-FBF1-41D7-919C-7049CA20572C}" presName="spaceRect" presStyleCnt="0"/>
      <dgm:spPr/>
    </dgm:pt>
    <dgm:pt modelId="{7CEA8AF0-CDCB-4FBD-8FCB-A8EECB922CE0}" type="pres">
      <dgm:prSet presAssocID="{F342216F-FBF1-41D7-919C-7049CA20572C}" presName="textRect" presStyleLbl="revTx" presStyleIdx="1" presStyleCnt="7">
        <dgm:presLayoutVars>
          <dgm:chMax val="1"/>
          <dgm:chPref val="1"/>
        </dgm:presLayoutVars>
      </dgm:prSet>
      <dgm:spPr/>
    </dgm:pt>
    <dgm:pt modelId="{92A8B23C-69B8-4E96-B33F-BB2C249D15FB}" type="pres">
      <dgm:prSet presAssocID="{4264E9A9-DAC3-427B-8E9E-0073816BE51F}" presName="sibTrans" presStyleCnt="0"/>
      <dgm:spPr/>
    </dgm:pt>
    <dgm:pt modelId="{D938C496-9BEF-45FE-B395-F2557FB65E88}" type="pres">
      <dgm:prSet presAssocID="{89123716-B84D-436A-B032-220B2B9CADDC}" presName="compNode" presStyleCnt="0"/>
      <dgm:spPr/>
    </dgm:pt>
    <dgm:pt modelId="{1F290E81-B7E4-40F0-A220-DB97594D9AE3}" type="pres">
      <dgm:prSet presAssocID="{89123716-B84D-436A-B032-220B2B9CADDC}" presName="iconBgRect" presStyleLbl="bgShp" presStyleIdx="2" presStyleCnt="7"/>
      <dgm:spPr/>
    </dgm:pt>
    <dgm:pt modelId="{9FDBD919-83B2-43D2-B22A-C1D340DD896A}" type="pres">
      <dgm:prSet presAssocID="{89123716-B84D-436A-B032-220B2B9CADD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48386B8-992B-4E81-92FA-A2A8D3DE4E53}" type="pres">
      <dgm:prSet presAssocID="{89123716-B84D-436A-B032-220B2B9CADDC}" presName="spaceRect" presStyleCnt="0"/>
      <dgm:spPr/>
    </dgm:pt>
    <dgm:pt modelId="{3F410A1B-B3E5-49A9-AA89-AAA8A26BCB24}" type="pres">
      <dgm:prSet presAssocID="{89123716-B84D-436A-B032-220B2B9CADDC}" presName="textRect" presStyleLbl="revTx" presStyleIdx="2" presStyleCnt="7">
        <dgm:presLayoutVars>
          <dgm:chMax val="1"/>
          <dgm:chPref val="1"/>
        </dgm:presLayoutVars>
      </dgm:prSet>
      <dgm:spPr/>
    </dgm:pt>
    <dgm:pt modelId="{AD0B658B-B50A-40EF-B4FE-7234C25616F8}" type="pres">
      <dgm:prSet presAssocID="{79535D29-4C9A-449D-A727-B90BC51637B7}" presName="sibTrans" presStyleCnt="0"/>
      <dgm:spPr/>
    </dgm:pt>
    <dgm:pt modelId="{CAC241F1-438C-4156-AE32-1C9D5A4592D9}" type="pres">
      <dgm:prSet presAssocID="{BD4CDB43-353E-4B02-B096-C95F07496D3C}" presName="compNode" presStyleCnt="0"/>
      <dgm:spPr/>
    </dgm:pt>
    <dgm:pt modelId="{17388459-6EB8-4F5E-BF5C-9EB4EB9F5789}" type="pres">
      <dgm:prSet presAssocID="{BD4CDB43-353E-4B02-B096-C95F07496D3C}" presName="iconBgRect" presStyleLbl="bgShp" presStyleIdx="3" presStyleCnt="7"/>
      <dgm:spPr/>
    </dgm:pt>
    <dgm:pt modelId="{958D9CF1-097F-4361-ABD4-11EB84ECFAE9}" type="pres">
      <dgm:prSet presAssocID="{BD4CDB43-353E-4B02-B096-C95F07496D3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9B133744-2F9F-4D93-9D78-885476BC07F6}" type="pres">
      <dgm:prSet presAssocID="{BD4CDB43-353E-4B02-B096-C95F07496D3C}" presName="spaceRect" presStyleCnt="0"/>
      <dgm:spPr/>
    </dgm:pt>
    <dgm:pt modelId="{FE08D94C-0979-4A7E-9611-4E89C272E0B9}" type="pres">
      <dgm:prSet presAssocID="{BD4CDB43-353E-4B02-B096-C95F07496D3C}" presName="textRect" presStyleLbl="revTx" presStyleIdx="3" presStyleCnt="7">
        <dgm:presLayoutVars>
          <dgm:chMax val="1"/>
          <dgm:chPref val="1"/>
        </dgm:presLayoutVars>
      </dgm:prSet>
      <dgm:spPr>
        <a:xfrm>
          <a:off x="6219283" y="2245657"/>
          <a:ext cx="1763085" cy="705234"/>
        </a:xfrm>
        <a:prstGeom prst="rect">
          <a:avLst/>
        </a:prstGeom>
      </dgm:spPr>
    </dgm:pt>
    <dgm:pt modelId="{D32C510A-6CA6-410D-A15E-1EF69D9DB601}" type="pres">
      <dgm:prSet presAssocID="{F766CB66-C9FA-4DBA-A25A-4A827F70313C}" presName="sibTrans" presStyleCnt="0"/>
      <dgm:spPr/>
    </dgm:pt>
    <dgm:pt modelId="{CC946639-4A2B-4307-8E5A-06D67A6E7DE4}" type="pres">
      <dgm:prSet presAssocID="{03357AA3-34FD-4084-981B-4888AF7A877E}" presName="compNode" presStyleCnt="0"/>
      <dgm:spPr/>
    </dgm:pt>
    <dgm:pt modelId="{21D2485F-A179-4312-960D-B04D23F73093}" type="pres">
      <dgm:prSet presAssocID="{03357AA3-34FD-4084-981B-4888AF7A877E}" presName="iconBgRect" presStyleLbl="bgShp" presStyleIdx="4" presStyleCnt="7"/>
      <dgm:spPr/>
    </dgm:pt>
    <dgm:pt modelId="{E71EB1C6-24EC-4328-9469-745343CCA869}" type="pres">
      <dgm:prSet presAssocID="{03357AA3-34FD-4084-981B-4888AF7A877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284A2FFB-96C0-4491-838B-4F5E0ADB220A}" type="pres">
      <dgm:prSet presAssocID="{03357AA3-34FD-4084-981B-4888AF7A877E}" presName="spaceRect" presStyleCnt="0"/>
      <dgm:spPr/>
    </dgm:pt>
    <dgm:pt modelId="{1BA5D214-334E-4BA2-B451-DC551C28264B}" type="pres">
      <dgm:prSet presAssocID="{03357AA3-34FD-4084-981B-4888AF7A877E}" presName="textRect" presStyleLbl="revTx" presStyleIdx="4" presStyleCnt="7">
        <dgm:presLayoutVars>
          <dgm:chMax val="1"/>
          <dgm:chPref val="1"/>
        </dgm:presLayoutVars>
      </dgm:prSet>
      <dgm:spPr/>
    </dgm:pt>
    <dgm:pt modelId="{5633C836-B807-49D6-AE51-41BB59379974}" type="pres">
      <dgm:prSet presAssocID="{E46BB54B-28C9-4098-8BD7-9DBBCB69561D}" presName="sibTrans" presStyleCnt="0"/>
      <dgm:spPr/>
    </dgm:pt>
    <dgm:pt modelId="{63965891-F3D1-4BD2-9381-59665F5C5C0B}" type="pres">
      <dgm:prSet presAssocID="{57941AA1-CDC8-41B2-9929-818CCB3D94C4}" presName="compNode" presStyleCnt="0"/>
      <dgm:spPr/>
    </dgm:pt>
    <dgm:pt modelId="{2B9A9669-0F3D-4A12-AD5F-56C21E918901}" type="pres">
      <dgm:prSet presAssocID="{57941AA1-CDC8-41B2-9929-818CCB3D94C4}" presName="iconBgRect" presStyleLbl="bgShp" presStyleIdx="5" presStyleCnt="7"/>
      <dgm:spPr/>
    </dgm:pt>
    <dgm:pt modelId="{E3102D50-1F03-46DC-A7F1-1B6330234500}" type="pres">
      <dgm:prSet presAssocID="{57941AA1-CDC8-41B2-9929-818CCB3D94C4}" presName="iconRect" presStyleLbl="node1" presStyleIdx="5" presStyleCnt="7"/>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Document avec un remplissage uni"/>
        </a:ext>
      </dgm:extLst>
    </dgm:pt>
    <dgm:pt modelId="{1A1A2B43-81A9-4625-9B7A-9CD9C3AE5917}" type="pres">
      <dgm:prSet presAssocID="{57941AA1-CDC8-41B2-9929-818CCB3D94C4}" presName="spaceRect" presStyleCnt="0"/>
      <dgm:spPr/>
    </dgm:pt>
    <dgm:pt modelId="{140D735A-A38B-40B7-A0D6-79B4EA1A67AE}" type="pres">
      <dgm:prSet presAssocID="{57941AA1-CDC8-41B2-9929-818CCB3D94C4}" presName="textRect" presStyleLbl="revTx" presStyleIdx="5" presStyleCnt="7">
        <dgm:presLayoutVars>
          <dgm:chMax val="1"/>
          <dgm:chPref val="1"/>
        </dgm:presLayoutVars>
      </dgm:prSet>
      <dgm:spPr/>
    </dgm:pt>
    <dgm:pt modelId="{1F24197B-09EE-419A-BB78-E86119EA9A79}" type="pres">
      <dgm:prSet presAssocID="{0B7B1553-9ABA-4F96-91EA-EDDACE1BB9A9}" presName="sibTrans" presStyleCnt="0"/>
      <dgm:spPr/>
    </dgm:pt>
    <dgm:pt modelId="{DDDC9F87-A628-4DD7-9990-D69AD523FCC8}" type="pres">
      <dgm:prSet presAssocID="{BE7C9F59-D5F4-4774-BFAB-21BDBAB8CD0C}" presName="compNode" presStyleCnt="0"/>
      <dgm:spPr/>
    </dgm:pt>
    <dgm:pt modelId="{1E595142-95BF-4AAA-AFD2-7D75882EB89B}" type="pres">
      <dgm:prSet presAssocID="{BE7C9F59-D5F4-4774-BFAB-21BDBAB8CD0C}" presName="iconBgRect" presStyleLbl="bgShp" presStyleIdx="6" presStyleCnt="7"/>
      <dgm:spPr/>
    </dgm:pt>
    <dgm:pt modelId="{112430F7-C4BF-4287-B9D3-58DEF238EBFB}" type="pres">
      <dgm:prSet presAssocID="{BE7C9F59-D5F4-4774-BFAB-21BDBAB8CD0C}" presName="iconRect" presStyleLbl="node1" presStyleIdx="6" presStyleCnt="7"/>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Carrefour avec un remplissage uni"/>
        </a:ext>
      </dgm:extLst>
    </dgm:pt>
    <dgm:pt modelId="{6053EF2E-2A66-4F91-81E2-E9144C428EEB}" type="pres">
      <dgm:prSet presAssocID="{BE7C9F59-D5F4-4774-BFAB-21BDBAB8CD0C}" presName="spaceRect" presStyleCnt="0"/>
      <dgm:spPr/>
    </dgm:pt>
    <dgm:pt modelId="{703C0F15-8424-49E4-AEE4-E38BF437803C}" type="pres">
      <dgm:prSet presAssocID="{BE7C9F59-D5F4-4774-BFAB-21BDBAB8CD0C}" presName="textRect" presStyleLbl="revTx" presStyleIdx="6" presStyleCnt="7" custLinFactNeighborY="-18670">
        <dgm:presLayoutVars>
          <dgm:chMax val="1"/>
          <dgm:chPref val="1"/>
        </dgm:presLayoutVars>
      </dgm:prSet>
      <dgm:spPr/>
    </dgm:pt>
  </dgm:ptLst>
  <dgm:cxnLst>
    <dgm:cxn modelId="{4160E90A-0E10-4739-BB63-163659A712F0}" srcId="{1187127D-E7A7-455E-93D3-1EAC1DAB5C83}" destId="{89123716-B84D-436A-B032-220B2B9CADDC}" srcOrd="2" destOrd="0" parTransId="{A99727AF-82D3-4448-923F-255E12D7C9BC}" sibTransId="{79535D29-4C9A-449D-A727-B90BC51637B7}"/>
    <dgm:cxn modelId="{284BEB15-5C71-4905-A027-57797D994D65}" type="presOf" srcId="{F342216F-FBF1-41D7-919C-7049CA20572C}" destId="{7CEA8AF0-CDCB-4FBD-8FCB-A8EECB922CE0}" srcOrd="0" destOrd="0" presId="urn:microsoft.com/office/officeart/2018/5/layout/IconCircleLabelList#1"/>
    <dgm:cxn modelId="{665AB720-9620-4AC6-8DF1-9FB6CD014567}" type="presOf" srcId="{BD4CDB43-353E-4B02-B096-C95F07496D3C}" destId="{FE08D94C-0979-4A7E-9611-4E89C272E0B9}" srcOrd="0" destOrd="0" presId="urn:microsoft.com/office/officeart/2018/5/layout/IconCircleLabelList#1"/>
    <dgm:cxn modelId="{3D238423-40A9-4D99-B54D-A2855A3DA7BF}" srcId="{1187127D-E7A7-455E-93D3-1EAC1DAB5C83}" destId="{F342216F-FBF1-41D7-919C-7049CA20572C}" srcOrd="1" destOrd="0" parTransId="{458C9A33-97A5-4CBB-B140-5648BC39D963}" sibTransId="{4264E9A9-DAC3-427B-8E9E-0073816BE51F}"/>
    <dgm:cxn modelId="{FA26AD34-5D17-4E9F-922B-D47B9B67AA59}" srcId="{1187127D-E7A7-455E-93D3-1EAC1DAB5C83}" destId="{BE7C9F59-D5F4-4774-BFAB-21BDBAB8CD0C}" srcOrd="6" destOrd="0" parTransId="{7A8AA9B0-EFFC-489D-9E3C-6401D8B53675}" sibTransId="{A4BBAD87-5372-45EB-8ED7-45046909990D}"/>
    <dgm:cxn modelId="{D1F63E5B-71C3-4407-B69C-53CC2F17F251}" type="presOf" srcId="{0B54B875-7D75-439A-96AC-0B6B0E0F9027}" destId="{1A451185-6747-4E77-A3B3-9CCD7AC625EB}" srcOrd="0" destOrd="0" presId="urn:microsoft.com/office/officeart/2018/5/layout/IconCircleLabelList#1"/>
    <dgm:cxn modelId="{3339A85E-8A17-474A-9625-A3A8050AE3F3}" srcId="{1187127D-E7A7-455E-93D3-1EAC1DAB5C83}" destId="{03357AA3-34FD-4084-981B-4888AF7A877E}" srcOrd="4" destOrd="0" parTransId="{808A9C68-B161-452E-964F-0C64CF06ACB9}" sibTransId="{E46BB54B-28C9-4098-8BD7-9DBBCB69561D}"/>
    <dgm:cxn modelId="{945A7769-26D7-4812-8F59-B88B5CE7C0F3}" type="presOf" srcId="{03357AA3-34FD-4084-981B-4888AF7A877E}" destId="{1BA5D214-334E-4BA2-B451-DC551C28264B}" srcOrd="0" destOrd="0" presId="urn:microsoft.com/office/officeart/2018/5/layout/IconCircleLabelList#1"/>
    <dgm:cxn modelId="{2D027D54-0797-4CE1-8646-E3A6F4D7AE6C}" srcId="{1187127D-E7A7-455E-93D3-1EAC1DAB5C83}" destId="{0B54B875-7D75-439A-96AC-0B6B0E0F9027}" srcOrd="0" destOrd="0" parTransId="{E10A52C8-AA57-46D3-B7CE-50C51AD1F38B}" sibTransId="{6BB7D5D8-B58C-4639-AB04-F3323C9E3D5A}"/>
    <dgm:cxn modelId="{46799A86-856A-4949-AC18-96B169E2E058}" type="presOf" srcId="{1187127D-E7A7-455E-93D3-1EAC1DAB5C83}" destId="{D8316F63-CE47-407B-9DCB-E8FEC91F0742}" srcOrd="0" destOrd="0" presId="urn:microsoft.com/office/officeart/2018/5/layout/IconCircleLabelList#1"/>
    <dgm:cxn modelId="{C0CC38A0-8A9D-43F1-88B0-3AB05A69E823}" srcId="{1187127D-E7A7-455E-93D3-1EAC1DAB5C83}" destId="{57941AA1-CDC8-41B2-9929-818CCB3D94C4}" srcOrd="5" destOrd="0" parTransId="{1CF05FFA-14C7-4744-80EA-B6778F06F78B}" sibTransId="{0B7B1553-9ABA-4F96-91EA-EDDACE1BB9A9}"/>
    <dgm:cxn modelId="{5A7802BA-C800-48BC-853F-5529597B44AA}" type="presOf" srcId="{BE7C9F59-D5F4-4774-BFAB-21BDBAB8CD0C}" destId="{703C0F15-8424-49E4-AEE4-E38BF437803C}" srcOrd="0" destOrd="0" presId="urn:microsoft.com/office/officeart/2018/5/layout/IconCircleLabelList#1"/>
    <dgm:cxn modelId="{0560C2CF-2867-4C41-9B84-C43B49A1EFCF}" srcId="{1187127D-E7A7-455E-93D3-1EAC1DAB5C83}" destId="{BD4CDB43-353E-4B02-B096-C95F07496D3C}" srcOrd="3" destOrd="0" parTransId="{50B9826E-03A9-4BEC-83AF-4FE3EC5546B9}" sibTransId="{F766CB66-C9FA-4DBA-A25A-4A827F70313C}"/>
    <dgm:cxn modelId="{3F295CDC-7471-482D-90A1-CAF76E95A10C}" type="presOf" srcId="{89123716-B84D-436A-B032-220B2B9CADDC}" destId="{3F410A1B-B3E5-49A9-AA89-AAA8A26BCB24}" srcOrd="0" destOrd="0" presId="urn:microsoft.com/office/officeart/2018/5/layout/IconCircleLabelList#1"/>
    <dgm:cxn modelId="{FF7184E3-226C-4D82-815D-23249B49611E}" type="presOf" srcId="{57941AA1-CDC8-41B2-9929-818CCB3D94C4}" destId="{140D735A-A38B-40B7-A0D6-79B4EA1A67AE}" srcOrd="0" destOrd="0" presId="urn:microsoft.com/office/officeart/2018/5/layout/IconCircleLabelList#1"/>
    <dgm:cxn modelId="{CC2717E0-B745-4FA0-BA9D-61935A040744}" type="presParOf" srcId="{D8316F63-CE47-407B-9DCB-E8FEC91F0742}" destId="{AE2471DD-AEF0-46AC-AE4E-4047B474E634}" srcOrd="0" destOrd="0" presId="urn:microsoft.com/office/officeart/2018/5/layout/IconCircleLabelList#1"/>
    <dgm:cxn modelId="{69E34C59-CEB5-4F65-8A99-276EFDDA7804}" type="presParOf" srcId="{AE2471DD-AEF0-46AC-AE4E-4047B474E634}" destId="{6A28B40A-85CB-44CF-9E81-3063936285E3}" srcOrd="0" destOrd="0" presId="urn:microsoft.com/office/officeart/2018/5/layout/IconCircleLabelList#1"/>
    <dgm:cxn modelId="{7FA62A85-3AE0-4230-8DEC-136FF67A2F75}" type="presParOf" srcId="{AE2471DD-AEF0-46AC-AE4E-4047B474E634}" destId="{005524FB-3A0E-4BA5-B04E-59FC2E252AEB}" srcOrd="1" destOrd="0" presId="urn:microsoft.com/office/officeart/2018/5/layout/IconCircleLabelList#1"/>
    <dgm:cxn modelId="{7CA4F707-4953-4BB7-8153-F387AA80FACC}" type="presParOf" srcId="{AE2471DD-AEF0-46AC-AE4E-4047B474E634}" destId="{10E3AB85-F629-46B7-9081-FC073256C023}" srcOrd="2" destOrd="0" presId="urn:microsoft.com/office/officeart/2018/5/layout/IconCircleLabelList#1"/>
    <dgm:cxn modelId="{2E91F802-C502-4DD3-B43A-1601D4FA9BC1}" type="presParOf" srcId="{AE2471DD-AEF0-46AC-AE4E-4047B474E634}" destId="{1A451185-6747-4E77-A3B3-9CCD7AC625EB}" srcOrd="3" destOrd="0" presId="urn:microsoft.com/office/officeart/2018/5/layout/IconCircleLabelList#1"/>
    <dgm:cxn modelId="{B4839D52-EE0B-4A8A-9C6D-7FD814118460}" type="presParOf" srcId="{D8316F63-CE47-407B-9DCB-E8FEC91F0742}" destId="{BD8992B9-B7CC-44F7-8E17-FEAD75D73260}" srcOrd="1" destOrd="0" presId="urn:microsoft.com/office/officeart/2018/5/layout/IconCircleLabelList#1"/>
    <dgm:cxn modelId="{FBD61538-10AA-4771-BB43-1A8DDA8B6D38}" type="presParOf" srcId="{D8316F63-CE47-407B-9DCB-E8FEC91F0742}" destId="{4A705C56-DCC9-4BDC-963E-E3C1A32B8124}" srcOrd="2" destOrd="0" presId="urn:microsoft.com/office/officeart/2018/5/layout/IconCircleLabelList#1"/>
    <dgm:cxn modelId="{F9E26C15-BFC6-4D29-9CB1-05963DCE45AF}" type="presParOf" srcId="{4A705C56-DCC9-4BDC-963E-E3C1A32B8124}" destId="{C4618682-3912-4E72-999D-4BF5CD06322D}" srcOrd="0" destOrd="0" presId="urn:microsoft.com/office/officeart/2018/5/layout/IconCircleLabelList#1"/>
    <dgm:cxn modelId="{EE54B73B-63D2-4205-B860-DF511475FABF}" type="presParOf" srcId="{4A705C56-DCC9-4BDC-963E-E3C1A32B8124}" destId="{172F9AEA-3377-4AFB-BDDB-45672D648ACC}" srcOrd="1" destOrd="0" presId="urn:microsoft.com/office/officeart/2018/5/layout/IconCircleLabelList#1"/>
    <dgm:cxn modelId="{E70A3D01-85AC-4556-B266-4E7847A9FEEC}" type="presParOf" srcId="{4A705C56-DCC9-4BDC-963E-E3C1A32B8124}" destId="{7C97D28A-6337-4BD4-88DA-E386C94E58EA}" srcOrd="2" destOrd="0" presId="urn:microsoft.com/office/officeart/2018/5/layout/IconCircleLabelList#1"/>
    <dgm:cxn modelId="{1D938727-B51F-4DB6-B47F-19DCB6B3B3E0}" type="presParOf" srcId="{4A705C56-DCC9-4BDC-963E-E3C1A32B8124}" destId="{7CEA8AF0-CDCB-4FBD-8FCB-A8EECB922CE0}" srcOrd="3" destOrd="0" presId="urn:microsoft.com/office/officeart/2018/5/layout/IconCircleLabelList#1"/>
    <dgm:cxn modelId="{C99FA575-863A-4F30-A66C-2AC2D9CDF739}" type="presParOf" srcId="{D8316F63-CE47-407B-9DCB-E8FEC91F0742}" destId="{92A8B23C-69B8-4E96-B33F-BB2C249D15FB}" srcOrd="3" destOrd="0" presId="urn:microsoft.com/office/officeart/2018/5/layout/IconCircleLabelList#1"/>
    <dgm:cxn modelId="{19CF721B-33E2-4529-9403-5AB9BBA47D98}" type="presParOf" srcId="{D8316F63-CE47-407B-9DCB-E8FEC91F0742}" destId="{D938C496-9BEF-45FE-B395-F2557FB65E88}" srcOrd="4" destOrd="0" presId="urn:microsoft.com/office/officeart/2018/5/layout/IconCircleLabelList#1"/>
    <dgm:cxn modelId="{658D0125-C3C9-4D5B-8DF0-5E2057102680}" type="presParOf" srcId="{D938C496-9BEF-45FE-B395-F2557FB65E88}" destId="{1F290E81-B7E4-40F0-A220-DB97594D9AE3}" srcOrd="0" destOrd="0" presId="urn:microsoft.com/office/officeart/2018/5/layout/IconCircleLabelList#1"/>
    <dgm:cxn modelId="{50F2BB0B-CE08-4F41-A25B-1FF84C93EEEF}" type="presParOf" srcId="{D938C496-9BEF-45FE-B395-F2557FB65E88}" destId="{9FDBD919-83B2-43D2-B22A-C1D340DD896A}" srcOrd="1" destOrd="0" presId="urn:microsoft.com/office/officeart/2018/5/layout/IconCircleLabelList#1"/>
    <dgm:cxn modelId="{51BF9BE5-F346-4A35-A9C3-91EDDD48FDDA}" type="presParOf" srcId="{D938C496-9BEF-45FE-B395-F2557FB65E88}" destId="{448386B8-992B-4E81-92FA-A2A8D3DE4E53}" srcOrd="2" destOrd="0" presId="urn:microsoft.com/office/officeart/2018/5/layout/IconCircleLabelList#1"/>
    <dgm:cxn modelId="{DFB9ED2B-2930-4C79-B0BD-4EA886CDAA92}" type="presParOf" srcId="{D938C496-9BEF-45FE-B395-F2557FB65E88}" destId="{3F410A1B-B3E5-49A9-AA89-AAA8A26BCB24}" srcOrd="3" destOrd="0" presId="urn:microsoft.com/office/officeart/2018/5/layout/IconCircleLabelList#1"/>
    <dgm:cxn modelId="{261BF724-C195-49FC-98B1-0E02F339F1F9}" type="presParOf" srcId="{D8316F63-CE47-407B-9DCB-E8FEC91F0742}" destId="{AD0B658B-B50A-40EF-B4FE-7234C25616F8}" srcOrd="5" destOrd="0" presId="urn:microsoft.com/office/officeart/2018/5/layout/IconCircleLabelList#1"/>
    <dgm:cxn modelId="{D185BF21-7E56-4FEF-8D8D-7AFA57AE257F}" type="presParOf" srcId="{D8316F63-CE47-407B-9DCB-E8FEC91F0742}" destId="{CAC241F1-438C-4156-AE32-1C9D5A4592D9}" srcOrd="6" destOrd="0" presId="urn:microsoft.com/office/officeart/2018/5/layout/IconCircleLabelList#1"/>
    <dgm:cxn modelId="{CCB975DD-FEAD-46AB-8FA8-28FB14C050DE}" type="presParOf" srcId="{CAC241F1-438C-4156-AE32-1C9D5A4592D9}" destId="{17388459-6EB8-4F5E-BF5C-9EB4EB9F5789}" srcOrd="0" destOrd="0" presId="urn:microsoft.com/office/officeart/2018/5/layout/IconCircleLabelList#1"/>
    <dgm:cxn modelId="{B1B44AEE-20A0-49E0-A0A9-7D5238CE1C61}" type="presParOf" srcId="{CAC241F1-438C-4156-AE32-1C9D5A4592D9}" destId="{958D9CF1-097F-4361-ABD4-11EB84ECFAE9}" srcOrd="1" destOrd="0" presId="urn:microsoft.com/office/officeart/2018/5/layout/IconCircleLabelList#1"/>
    <dgm:cxn modelId="{7028E282-AF31-4A2A-AED3-D9025F008A50}" type="presParOf" srcId="{CAC241F1-438C-4156-AE32-1C9D5A4592D9}" destId="{9B133744-2F9F-4D93-9D78-885476BC07F6}" srcOrd="2" destOrd="0" presId="urn:microsoft.com/office/officeart/2018/5/layout/IconCircleLabelList#1"/>
    <dgm:cxn modelId="{CF8EEE8A-A4B0-424D-BC69-4A13116257FE}" type="presParOf" srcId="{CAC241F1-438C-4156-AE32-1C9D5A4592D9}" destId="{FE08D94C-0979-4A7E-9611-4E89C272E0B9}" srcOrd="3" destOrd="0" presId="urn:microsoft.com/office/officeart/2018/5/layout/IconCircleLabelList#1"/>
    <dgm:cxn modelId="{6F8A1D2F-4082-46E9-97C8-228A569C506F}" type="presParOf" srcId="{D8316F63-CE47-407B-9DCB-E8FEC91F0742}" destId="{D32C510A-6CA6-410D-A15E-1EF69D9DB601}" srcOrd="7" destOrd="0" presId="urn:microsoft.com/office/officeart/2018/5/layout/IconCircleLabelList#1"/>
    <dgm:cxn modelId="{FBF44D68-C0CF-441D-85FF-0B869D691C1B}" type="presParOf" srcId="{D8316F63-CE47-407B-9DCB-E8FEC91F0742}" destId="{CC946639-4A2B-4307-8E5A-06D67A6E7DE4}" srcOrd="8" destOrd="0" presId="urn:microsoft.com/office/officeart/2018/5/layout/IconCircleLabelList#1"/>
    <dgm:cxn modelId="{C419D7C9-2225-481C-9224-DE994A445339}" type="presParOf" srcId="{CC946639-4A2B-4307-8E5A-06D67A6E7DE4}" destId="{21D2485F-A179-4312-960D-B04D23F73093}" srcOrd="0" destOrd="0" presId="urn:microsoft.com/office/officeart/2018/5/layout/IconCircleLabelList#1"/>
    <dgm:cxn modelId="{8A0E5A25-9340-4772-8BFE-36DB1C781D0C}" type="presParOf" srcId="{CC946639-4A2B-4307-8E5A-06D67A6E7DE4}" destId="{E71EB1C6-24EC-4328-9469-745343CCA869}" srcOrd="1" destOrd="0" presId="urn:microsoft.com/office/officeart/2018/5/layout/IconCircleLabelList#1"/>
    <dgm:cxn modelId="{1C8FF9A0-00E9-4C75-BDAF-F80A970D010E}" type="presParOf" srcId="{CC946639-4A2B-4307-8E5A-06D67A6E7DE4}" destId="{284A2FFB-96C0-4491-838B-4F5E0ADB220A}" srcOrd="2" destOrd="0" presId="urn:microsoft.com/office/officeart/2018/5/layout/IconCircleLabelList#1"/>
    <dgm:cxn modelId="{5AAD1A1D-C6C7-4AB9-AC64-270DF1571F9E}" type="presParOf" srcId="{CC946639-4A2B-4307-8E5A-06D67A6E7DE4}" destId="{1BA5D214-334E-4BA2-B451-DC551C28264B}" srcOrd="3" destOrd="0" presId="urn:microsoft.com/office/officeart/2018/5/layout/IconCircleLabelList#1"/>
    <dgm:cxn modelId="{9454D8AD-512C-4B50-A09C-DF65E1DDFEDD}" type="presParOf" srcId="{D8316F63-CE47-407B-9DCB-E8FEC91F0742}" destId="{5633C836-B807-49D6-AE51-41BB59379974}" srcOrd="9" destOrd="0" presId="urn:microsoft.com/office/officeart/2018/5/layout/IconCircleLabelList#1"/>
    <dgm:cxn modelId="{C2BBBEE5-EFA3-46FD-9654-857834F5932C}" type="presParOf" srcId="{D8316F63-CE47-407B-9DCB-E8FEC91F0742}" destId="{63965891-F3D1-4BD2-9381-59665F5C5C0B}" srcOrd="10" destOrd="0" presId="urn:microsoft.com/office/officeart/2018/5/layout/IconCircleLabelList#1"/>
    <dgm:cxn modelId="{5BF5A205-6907-4502-B385-6262A5493320}" type="presParOf" srcId="{63965891-F3D1-4BD2-9381-59665F5C5C0B}" destId="{2B9A9669-0F3D-4A12-AD5F-56C21E918901}" srcOrd="0" destOrd="0" presId="urn:microsoft.com/office/officeart/2018/5/layout/IconCircleLabelList#1"/>
    <dgm:cxn modelId="{1237B9EB-9537-4644-880F-183CE084A29C}" type="presParOf" srcId="{63965891-F3D1-4BD2-9381-59665F5C5C0B}" destId="{E3102D50-1F03-46DC-A7F1-1B6330234500}" srcOrd="1" destOrd="0" presId="urn:microsoft.com/office/officeart/2018/5/layout/IconCircleLabelList#1"/>
    <dgm:cxn modelId="{3CF759E0-1483-48CE-A0CF-8F154281E825}" type="presParOf" srcId="{63965891-F3D1-4BD2-9381-59665F5C5C0B}" destId="{1A1A2B43-81A9-4625-9B7A-9CD9C3AE5917}" srcOrd="2" destOrd="0" presId="urn:microsoft.com/office/officeart/2018/5/layout/IconCircleLabelList#1"/>
    <dgm:cxn modelId="{89CBCB3A-8569-4910-915F-29ACADF1BDA3}" type="presParOf" srcId="{63965891-F3D1-4BD2-9381-59665F5C5C0B}" destId="{140D735A-A38B-40B7-A0D6-79B4EA1A67AE}" srcOrd="3" destOrd="0" presId="urn:microsoft.com/office/officeart/2018/5/layout/IconCircleLabelList#1"/>
    <dgm:cxn modelId="{3C059337-70A9-4522-B780-62E0A15AE02B}" type="presParOf" srcId="{D8316F63-CE47-407B-9DCB-E8FEC91F0742}" destId="{1F24197B-09EE-419A-BB78-E86119EA9A79}" srcOrd="11" destOrd="0" presId="urn:microsoft.com/office/officeart/2018/5/layout/IconCircleLabelList#1"/>
    <dgm:cxn modelId="{1D77DF43-612D-4CDF-8D9D-135C62FCBAA4}" type="presParOf" srcId="{D8316F63-CE47-407B-9DCB-E8FEC91F0742}" destId="{DDDC9F87-A628-4DD7-9990-D69AD523FCC8}" srcOrd="12" destOrd="0" presId="urn:microsoft.com/office/officeart/2018/5/layout/IconCircleLabelList#1"/>
    <dgm:cxn modelId="{3C9A4559-75D4-4497-96BE-DCE171DCAEC0}" type="presParOf" srcId="{DDDC9F87-A628-4DD7-9990-D69AD523FCC8}" destId="{1E595142-95BF-4AAA-AFD2-7D75882EB89B}" srcOrd="0" destOrd="0" presId="urn:microsoft.com/office/officeart/2018/5/layout/IconCircleLabelList#1"/>
    <dgm:cxn modelId="{3E298DE2-D258-4BB4-8074-EF8F2CBDD7E2}" type="presParOf" srcId="{DDDC9F87-A628-4DD7-9990-D69AD523FCC8}" destId="{112430F7-C4BF-4287-B9D3-58DEF238EBFB}" srcOrd="1" destOrd="0" presId="urn:microsoft.com/office/officeart/2018/5/layout/IconCircleLabelList#1"/>
    <dgm:cxn modelId="{91D617E7-F525-4047-9592-0BFF89C85D5C}" type="presParOf" srcId="{DDDC9F87-A628-4DD7-9990-D69AD523FCC8}" destId="{6053EF2E-2A66-4F91-81E2-E9144C428EEB}" srcOrd="2" destOrd="0" presId="urn:microsoft.com/office/officeart/2018/5/layout/IconCircleLabelList#1"/>
    <dgm:cxn modelId="{2EFB5A1B-D82A-47DA-9443-2BEEE8933C68}" type="presParOf" srcId="{DDDC9F87-A628-4DD7-9990-D69AD523FCC8}" destId="{703C0F15-8424-49E4-AEE4-E38BF437803C}" srcOrd="3" destOrd="0" presId="urn:microsoft.com/office/officeart/2018/5/layout/IconCircleLabel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FECDCD-2C38-4EC1-9AF6-0978421BA5FF}"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fr-FR"/>
        </a:p>
      </dgm:t>
    </dgm:pt>
    <dgm:pt modelId="{86AE8B1B-DEB4-4C78-9972-0156D4DC4BFD}">
      <dgm:prSet phldrT="[Texte]" custT="1"/>
      <dgm:spPr>
        <a:solidFill>
          <a:srgbClr val="FF572F"/>
        </a:solidFill>
      </dgm:spPr>
      <dgm:t>
        <a:bodyPr/>
        <a:lstStyle/>
        <a:p>
          <a:r>
            <a:rPr lang="fr-FR" sz="1800" b="1" dirty="0">
              <a:solidFill>
                <a:schemeClr val="tx1"/>
              </a:solidFill>
              <a:latin typeface="Trebuchet MS" panose="020B0603020202020204" pitchFamily="34" charset="0"/>
            </a:rPr>
            <a:t>Pierre DUPOND</a:t>
          </a:r>
        </a:p>
      </dgm:t>
    </dgm:pt>
    <dgm:pt modelId="{EA48AF44-9411-463D-B2BC-124CF517176F}" type="parTrans" cxnId="{1B73E330-B7EC-4368-B599-943A065A24D9}">
      <dgm:prSet/>
      <dgm:spPr/>
      <dgm:t>
        <a:bodyPr/>
        <a:lstStyle/>
        <a:p>
          <a:endParaRPr lang="fr-FR"/>
        </a:p>
      </dgm:t>
    </dgm:pt>
    <dgm:pt modelId="{8A28951C-B3C6-4324-A5E4-5EE4B288C04C}" type="sibTrans" cxnId="{1B73E330-B7EC-4368-B599-943A065A24D9}">
      <dgm:prSet custT="1"/>
      <dgm:spPr/>
      <dgm:t>
        <a:bodyPr/>
        <a:lstStyle/>
        <a:p>
          <a:pPr algn="ctr"/>
          <a:r>
            <a:rPr lang="fr-FR" sz="1400" b="1" dirty="0">
              <a:latin typeface="Trebuchet MS" panose="020B0603020202020204" pitchFamily="34" charset="0"/>
            </a:rPr>
            <a:t>PDG</a:t>
          </a:r>
        </a:p>
      </dgm:t>
    </dgm:pt>
    <dgm:pt modelId="{0B3D91D6-D6BF-4BDF-AF4C-DE276001941A}" type="asst">
      <dgm:prSet phldrT="[Texte]" custT="1"/>
      <dgm:spPr/>
      <dgm:t>
        <a:bodyPr/>
        <a:lstStyle/>
        <a:p>
          <a:r>
            <a:rPr lang="fr-FR" sz="1800" b="1" dirty="0">
              <a:solidFill>
                <a:schemeClr val="tx1"/>
              </a:solidFill>
              <a:latin typeface="Trebuchet MS" panose="020B0603020202020204" pitchFamily="34" charset="0"/>
            </a:rPr>
            <a:t>Gislaine ADAMS</a:t>
          </a:r>
        </a:p>
      </dgm:t>
    </dgm:pt>
    <dgm:pt modelId="{513EBF34-F916-463E-802A-15098CD50A25}" type="parTrans" cxnId="{13E8E565-6A09-41CD-9FF1-9F88381BDB8B}">
      <dgm:prSet/>
      <dgm:spPr/>
      <dgm:t>
        <a:bodyPr/>
        <a:lstStyle/>
        <a:p>
          <a:endParaRPr lang="fr-FR"/>
        </a:p>
      </dgm:t>
    </dgm:pt>
    <dgm:pt modelId="{273E5DC2-07B9-4A61-94DD-6C6906063215}" type="sibTrans" cxnId="{13E8E565-6A09-41CD-9FF1-9F88381BDB8B}">
      <dgm:prSet custT="1"/>
      <dgm:spPr/>
      <dgm:t>
        <a:bodyPr/>
        <a:lstStyle/>
        <a:p>
          <a:pPr algn="ctr"/>
          <a:r>
            <a:rPr lang="fr-FR" sz="1400" b="1" dirty="0">
              <a:latin typeface="Trebuchet MS" panose="020B0603020202020204" pitchFamily="34" charset="0"/>
            </a:rPr>
            <a:t>RESPONSABLE JURIDIQUE</a:t>
          </a:r>
        </a:p>
      </dgm:t>
    </dgm:pt>
    <dgm:pt modelId="{C0EC6BC8-CB14-4A5B-B0F5-3248AA4CC46D}">
      <dgm:prSet phldrT="[Texte]" custT="1"/>
      <dgm:spPr>
        <a:solidFill>
          <a:schemeClr val="accent4"/>
        </a:solidFill>
      </dgm:spPr>
      <dgm:t>
        <a:bodyPr/>
        <a:lstStyle/>
        <a:p>
          <a:r>
            <a:rPr lang="fr-FR" sz="1600" b="1" kern="1200" dirty="0">
              <a:solidFill>
                <a:prstClr val="black"/>
              </a:solidFill>
              <a:latin typeface="Trebuchet MS" panose="020B0603020202020204" pitchFamily="34" charset="0"/>
              <a:ea typeface="+mn-ea"/>
              <a:cs typeface="+mn-cs"/>
            </a:rPr>
            <a:t>Brice EGNIFI</a:t>
          </a:r>
          <a:endParaRPr lang="fr-FR" sz="1600" b="1" kern="1200" dirty="0">
            <a:solidFill>
              <a:schemeClr val="tx1"/>
            </a:solidFill>
            <a:latin typeface="Trebuchet MS" panose="020B0603020202020204" pitchFamily="34" charset="0"/>
          </a:endParaRPr>
        </a:p>
      </dgm:t>
    </dgm:pt>
    <dgm:pt modelId="{9DAEBABD-7069-4F25-9220-A1C8A05B407D}" type="parTrans" cxnId="{1837C470-3485-4341-9B1B-63949BC89134}">
      <dgm:prSet/>
      <dgm:spPr/>
      <dgm:t>
        <a:bodyPr/>
        <a:lstStyle/>
        <a:p>
          <a:endParaRPr lang="fr-FR"/>
        </a:p>
      </dgm:t>
    </dgm:pt>
    <dgm:pt modelId="{FF937805-AFB3-4F40-B8FF-DE9C852EB584}" type="sibTrans" cxnId="{1837C470-3485-4341-9B1B-63949BC89134}">
      <dgm:prSet custT="1"/>
      <dgm:spPr/>
      <dgm:t>
        <a:bodyPr/>
        <a:lstStyle/>
        <a:p>
          <a:pPr algn="ctr"/>
          <a:r>
            <a:rPr lang="fr-FR" sz="1400" b="1" i="0" dirty="0">
              <a:latin typeface="Trebuchet MS" panose="020B0603020202020204" pitchFamily="34" charset="0"/>
            </a:rPr>
            <a:t>CONSULTANT</a:t>
          </a:r>
          <a:endParaRPr lang="fr-FR" sz="1400" b="1" dirty="0">
            <a:latin typeface="Trebuchet MS" panose="020B0603020202020204" pitchFamily="34" charset="0"/>
          </a:endParaRPr>
        </a:p>
      </dgm:t>
    </dgm:pt>
    <dgm:pt modelId="{C2EAB9A6-C3C5-4451-882A-3DAC6DEE01B3}">
      <dgm:prSet phldrT="[Texte]" custT="1"/>
      <dgm:spPr>
        <a:solidFill>
          <a:schemeClr val="accent4"/>
        </a:solidFill>
      </dgm:spPr>
      <dgm:t>
        <a:bodyPr/>
        <a:lstStyle/>
        <a:p>
          <a:r>
            <a:rPr lang="fr-FR" sz="1600" b="1" dirty="0">
              <a:solidFill>
                <a:schemeClr val="tx1"/>
              </a:solidFill>
              <a:latin typeface="Trebuchet MS" panose="020B0603020202020204" pitchFamily="34" charset="0"/>
            </a:rPr>
            <a:t>Lisa PARMENTIER</a:t>
          </a:r>
        </a:p>
      </dgm:t>
    </dgm:pt>
    <dgm:pt modelId="{BF7C0396-DBE7-4B99-8D48-F487349CE1F3}" type="parTrans" cxnId="{9747AE94-C9EA-4674-BBF1-4DD44C37022F}">
      <dgm:prSet/>
      <dgm:spPr/>
      <dgm:t>
        <a:bodyPr/>
        <a:lstStyle/>
        <a:p>
          <a:endParaRPr lang="fr-FR"/>
        </a:p>
      </dgm:t>
    </dgm:pt>
    <dgm:pt modelId="{38AC9E0B-C6C9-48F4-AB3F-FBD069D84CF2}" type="sibTrans" cxnId="{9747AE94-C9EA-4674-BBF1-4DD44C37022F}">
      <dgm:prSet custT="1"/>
      <dgm:spPr/>
      <dgm:t>
        <a:bodyPr/>
        <a:lstStyle/>
        <a:p>
          <a:pPr algn="ctr"/>
          <a:r>
            <a:rPr lang="fr-FR" sz="1400" b="1" dirty="0">
              <a:latin typeface="Trebuchet MS" panose="020B0603020202020204" pitchFamily="34" charset="0"/>
            </a:rPr>
            <a:t>CONSULTANTE</a:t>
          </a:r>
        </a:p>
      </dgm:t>
    </dgm:pt>
    <dgm:pt modelId="{944E01D9-D32F-4DBA-902F-F222F0C5ED82}">
      <dgm:prSet phldrT="[Texte]" custT="1"/>
      <dgm:spPr>
        <a:solidFill>
          <a:schemeClr val="accent4"/>
        </a:solidFill>
      </dgm:spPr>
      <dgm:t>
        <a:bodyPr/>
        <a:lstStyle/>
        <a:p>
          <a:r>
            <a:rPr lang="fr-FR" sz="1600" b="1" kern="1200" dirty="0">
              <a:solidFill>
                <a:prstClr val="black"/>
              </a:solidFill>
              <a:latin typeface="Trebuchet MS" panose="020B0603020202020204" pitchFamily="34" charset="0"/>
              <a:ea typeface="+mn-ea"/>
              <a:cs typeface="+mn-cs"/>
            </a:rPr>
            <a:t>Kevin TAMO</a:t>
          </a:r>
        </a:p>
      </dgm:t>
    </dgm:pt>
    <dgm:pt modelId="{6486F03D-4B14-4D38-944C-1F8F4DBFD898}" type="parTrans" cxnId="{F866EEC7-5F33-4804-A1F8-F39E31F69066}">
      <dgm:prSet/>
      <dgm:spPr/>
      <dgm:t>
        <a:bodyPr/>
        <a:lstStyle/>
        <a:p>
          <a:endParaRPr lang="fr-FR"/>
        </a:p>
      </dgm:t>
    </dgm:pt>
    <dgm:pt modelId="{FA886A5D-0360-409C-9904-8BFC189C7497}" type="sibTrans" cxnId="{F866EEC7-5F33-4804-A1F8-F39E31F69066}">
      <dgm:prSet custT="1"/>
      <dgm:spPr/>
      <dgm:t>
        <a:bodyPr/>
        <a:lstStyle/>
        <a:p>
          <a:pPr algn="ctr"/>
          <a:r>
            <a:rPr lang="fr-FR" sz="1400" b="1" i="0" dirty="0">
              <a:latin typeface="Trebuchet MS" panose="020B0603020202020204" pitchFamily="34" charset="0"/>
            </a:rPr>
            <a:t>CONSULTANT</a:t>
          </a:r>
          <a:endParaRPr lang="fr-FR" sz="1400" b="1" dirty="0">
            <a:latin typeface="Trebuchet MS" panose="020B0603020202020204" pitchFamily="34" charset="0"/>
          </a:endParaRPr>
        </a:p>
      </dgm:t>
    </dgm:pt>
    <dgm:pt modelId="{E24A761C-7C9C-4222-B1E6-2FE905FBF59E}" type="asst">
      <dgm:prSet phldrT="[Texte]" custT="1"/>
      <dgm:spPr/>
      <dgm:t>
        <a:bodyPr/>
        <a:lstStyle/>
        <a:p>
          <a:r>
            <a:rPr lang="fr-FR" sz="1800" b="1" dirty="0">
              <a:solidFill>
                <a:schemeClr val="tx1"/>
              </a:solidFill>
              <a:latin typeface="Trebuchet MS" panose="020B0603020202020204" pitchFamily="34" charset="0"/>
            </a:rPr>
            <a:t>Victor SMITH</a:t>
          </a:r>
        </a:p>
      </dgm:t>
    </dgm:pt>
    <dgm:pt modelId="{03760F6D-BE01-4B21-81D9-75C74728647A}" type="parTrans" cxnId="{D88CD7BB-E8CC-47A9-A564-98770F6186DC}">
      <dgm:prSet/>
      <dgm:spPr/>
      <dgm:t>
        <a:bodyPr/>
        <a:lstStyle/>
        <a:p>
          <a:endParaRPr lang="fr-FR"/>
        </a:p>
      </dgm:t>
    </dgm:pt>
    <dgm:pt modelId="{B637E260-2EB0-481C-9595-5345B192A06F}" type="sibTrans" cxnId="{D88CD7BB-E8CC-47A9-A564-98770F6186DC}">
      <dgm:prSet custT="1"/>
      <dgm:spPr/>
      <dgm:t>
        <a:bodyPr/>
        <a:lstStyle/>
        <a:p>
          <a:pPr algn="ctr"/>
          <a:r>
            <a:rPr lang="fr-FR" sz="1400" b="1" dirty="0">
              <a:latin typeface="Trebuchet MS" panose="020B0603020202020204" pitchFamily="34" charset="0"/>
            </a:rPr>
            <a:t>DRH</a:t>
          </a:r>
        </a:p>
      </dgm:t>
    </dgm:pt>
    <dgm:pt modelId="{46D1A1D3-2243-41B3-B93D-379AC706CAA2}" type="asst">
      <dgm:prSet phldrT="[Texte]" custT="1"/>
      <dgm:spPr>
        <a:solidFill>
          <a:srgbClr val="F7CF4F"/>
        </a:solidFill>
      </dgm:spPr>
      <dgm:t>
        <a:bodyPr/>
        <a:lstStyle/>
        <a:p>
          <a:r>
            <a:rPr lang="fr-FR" sz="1800" b="1" dirty="0">
              <a:solidFill>
                <a:schemeClr val="tx1"/>
              </a:solidFill>
              <a:latin typeface="Trebuchet MS" panose="020B0603020202020204" pitchFamily="34" charset="0"/>
            </a:rPr>
            <a:t>Lucie GRAMMAR</a:t>
          </a:r>
        </a:p>
      </dgm:t>
    </dgm:pt>
    <dgm:pt modelId="{78849A1C-FACE-4BA5-8F98-19230E85C29E}" type="parTrans" cxnId="{A535EC9E-8863-4E20-A438-56939F2C8451}">
      <dgm:prSet/>
      <dgm:spPr/>
      <dgm:t>
        <a:bodyPr/>
        <a:lstStyle/>
        <a:p>
          <a:endParaRPr lang="fr-FR"/>
        </a:p>
      </dgm:t>
    </dgm:pt>
    <dgm:pt modelId="{607C3D0C-9F27-4DE3-A36F-2ECCE897B1AF}" type="sibTrans" cxnId="{A535EC9E-8863-4E20-A438-56939F2C8451}">
      <dgm:prSet custT="1"/>
      <dgm:spPr/>
      <dgm:t>
        <a:bodyPr/>
        <a:lstStyle/>
        <a:p>
          <a:pPr algn="ctr"/>
          <a:r>
            <a:rPr lang="fr-FR" sz="1400" b="1" dirty="0">
              <a:latin typeface="Trebuchet MS" panose="020B0603020202020204" pitchFamily="34" charset="0"/>
            </a:rPr>
            <a:t>SERVICE JURIDIQUE</a:t>
          </a:r>
        </a:p>
      </dgm:t>
    </dgm:pt>
    <dgm:pt modelId="{04EC63D3-AB97-4154-8353-9B72A5366044}">
      <dgm:prSet phldrT="[Texte]" custT="1"/>
      <dgm:spPr>
        <a:solidFill>
          <a:schemeClr val="accent4"/>
        </a:solidFill>
      </dgm:spPr>
      <dgm:t>
        <a:bodyPr/>
        <a:lstStyle/>
        <a:p>
          <a:r>
            <a:rPr lang="fr-FR" sz="1600" b="1" i="0" dirty="0" err="1">
              <a:solidFill>
                <a:schemeClr val="tx1"/>
              </a:solidFill>
            </a:rPr>
            <a:t>Sahir</a:t>
          </a:r>
          <a:r>
            <a:rPr lang="fr-FR" sz="1600" b="1" i="0" dirty="0">
              <a:solidFill>
                <a:schemeClr val="tx1"/>
              </a:solidFill>
            </a:rPr>
            <a:t> SAEED</a:t>
          </a:r>
          <a:endParaRPr lang="fr-FR" sz="1600" b="1" i="0" dirty="0">
            <a:solidFill>
              <a:schemeClr val="tx1"/>
            </a:solidFill>
            <a:latin typeface="Trebuchet MS" panose="020B0603020202020204" pitchFamily="34" charset="0"/>
            <a:ea typeface="+mn-ea"/>
            <a:cs typeface="+mn-cs"/>
          </a:endParaRPr>
        </a:p>
      </dgm:t>
    </dgm:pt>
    <dgm:pt modelId="{FE5BEB9D-025E-4BC9-80FE-19A04BDA9B66}" type="parTrans" cxnId="{01C61472-4D49-4509-9F92-76F4AF8BD0FF}">
      <dgm:prSet/>
      <dgm:spPr/>
      <dgm:t>
        <a:bodyPr/>
        <a:lstStyle/>
        <a:p>
          <a:endParaRPr lang="fr-FR"/>
        </a:p>
      </dgm:t>
    </dgm:pt>
    <dgm:pt modelId="{1B1AD3F1-09DD-4DCA-A92C-2DE503E35BF1}" type="sibTrans" cxnId="{01C61472-4D49-4509-9F92-76F4AF8BD0FF}">
      <dgm:prSet custT="1"/>
      <dgm:spPr/>
      <dgm:t>
        <a:bodyPr/>
        <a:lstStyle/>
        <a:p>
          <a:pPr algn="ctr"/>
          <a:r>
            <a:rPr lang="fr-FR" sz="1400" b="1" dirty="0">
              <a:latin typeface="Trebuchet MS" panose="020B0603020202020204" pitchFamily="34" charset="0"/>
            </a:rPr>
            <a:t>CONSULTANTE</a:t>
          </a:r>
          <a:endParaRPr lang="fr-FR" sz="1700" b="1" dirty="0">
            <a:latin typeface="Trebuchet MS" panose="020B0603020202020204" pitchFamily="34" charset="0"/>
          </a:endParaRPr>
        </a:p>
      </dgm:t>
    </dgm:pt>
    <dgm:pt modelId="{C8CC2392-052B-4557-BDAB-E7F297620F1A}" type="pres">
      <dgm:prSet presAssocID="{BDFECDCD-2C38-4EC1-9AF6-0978421BA5FF}" presName="hierChild1" presStyleCnt="0">
        <dgm:presLayoutVars>
          <dgm:orgChart val="1"/>
          <dgm:chPref val="1"/>
          <dgm:dir/>
          <dgm:animOne val="branch"/>
          <dgm:animLvl val="lvl"/>
          <dgm:resizeHandles/>
        </dgm:presLayoutVars>
      </dgm:prSet>
      <dgm:spPr/>
    </dgm:pt>
    <dgm:pt modelId="{330BF3CF-BD36-4ADD-9DC3-9046FF1138C9}" type="pres">
      <dgm:prSet presAssocID="{86AE8B1B-DEB4-4C78-9972-0156D4DC4BFD}" presName="hierRoot1" presStyleCnt="0">
        <dgm:presLayoutVars>
          <dgm:hierBranch/>
        </dgm:presLayoutVars>
      </dgm:prSet>
      <dgm:spPr/>
    </dgm:pt>
    <dgm:pt modelId="{DFD154F4-553B-49FE-9526-DB6904447476}" type="pres">
      <dgm:prSet presAssocID="{86AE8B1B-DEB4-4C78-9972-0156D4DC4BFD}" presName="rootComposite1" presStyleCnt="0"/>
      <dgm:spPr/>
    </dgm:pt>
    <dgm:pt modelId="{406F551B-3DCB-4D65-99BF-B4E0B10A602D}" type="pres">
      <dgm:prSet presAssocID="{86AE8B1B-DEB4-4C78-9972-0156D4DC4BFD}" presName="rootText1" presStyleLbl="node0" presStyleIdx="0" presStyleCnt="1" custScaleX="105227" custScaleY="106036">
        <dgm:presLayoutVars>
          <dgm:chMax/>
          <dgm:chPref val="3"/>
        </dgm:presLayoutVars>
      </dgm:prSet>
      <dgm:spPr/>
    </dgm:pt>
    <dgm:pt modelId="{77B3087F-3531-45A9-ADEC-CA72A86C4F55}" type="pres">
      <dgm:prSet presAssocID="{86AE8B1B-DEB4-4C78-9972-0156D4DC4BFD}" presName="titleText1" presStyleLbl="fgAcc0" presStyleIdx="0" presStyleCnt="1" custScaleY="103718" custLinFactNeighborX="-16100" custLinFactNeighborY="18642">
        <dgm:presLayoutVars>
          <dgm:chMax val="0"/>
          <dgm:chPref val="0"/>
        </dgm:presLayoutVars>
      </dgm:prSet>
      <dgm:spPr/>
    </dgm:pt>
    <dgm:pt modelId="{37CF5779-D8BD-4121-925C-7330862E34AA}" type="pres">
      <dgm:prSet presAssocID="{86AE8B1B-DEB4-4C78-9972-0156D4DC4BFD}" presName="rootConnector1" presStyleLbl="node1" presStyleIdx="0" presStyleCnt="4"/>
      <dgm:spPr/>
    </dgm:pt>
    <dgm:pt modelId="{5DF793D3-5915-4169-912B-63A8BEB288E7}" type="pres">
      <dgm:prSet presAssocID="{86AE8B1B-DEB4-4C78-9972-0156D4DC4BFD}" presName="hierChild2" presStyleCnt="0"/>
      <dgm:spPr/>
    </dgm:pt>
    <dgm:pt modelId="{FD67035E-2CEC-47EA-A20F-2EB97F5913EC}" type="pres">
      <dgm:prSet presAssocID="{9DAEBABD-7069-4F25-9220-A1C8A05B407D}" presName="Name35" presStyleLbl="parChTrans1D2" presStyleIdx="0" presStyleCnt="7"/>
      <dgm:spPr/>
    </dgm:pt>
    <dgm:pt modelId="{4D6E94AE-D81E-4BA5-A702-6A01E1C1135D}" type="pres">
      <dgm:prSet presAssocID="{C0EC6BC8-CB14-4A5B-B0F5-3248AA4CC46D}" presName="hierRoot2" presStyleCnt="0">
        <dgm:presLayoutVars>
          <dgm:hierBranch val="init"/>
        </dgm:presLayoutVars>
      </dgm:prSet>
      <dgm:spPr/>
    </dgm:pt>
    <dgm:pt modelId="{55B3FE75-0563-4F30-BE57-4DAB49033B9D}" type="pres">
      <dgm:prSet presAssocID="{C0EC6BC8-CB14-4A5B-B0F5-3248AA4CC46D}" presName="rootComposite" presStyleCnt="0"/>
      <dgm:spPr/>
    </dgm:pt>
    <dgm:pt modelId="{B97B3482-E75D-42BB-A3AE-2ACF9255A7B2}" type="pres">
      <dgm:prSet presAssocID="{C0EC6BC8-CB14-4A5B-B0F5-3248AA4CC46D}" presName="rootText" presStyleLbl="node1" presStyleIdx="0" presStyleCnt="4">
        <dgm:presLayoutVars>
          <dgm:chMax/>
          <dgm:chPref val="3"/>
        </dgm:presLayoutVars>
      </dgm:prSet>
      <dgm:spPr/>
    </dgm:pt>
    <dgm:pt modelId="{07AB49BB-B1B3-4A33-BA13-3555CEF16227}" type="pres">
      <dgm:prSet presAssocID="{C0EC6BC8-CB14-4A5B-B0F5-3248AA4CC46D}" presName="titleText2" presStyleLbl="fgAcc1" presStyleIdx="0" presStyleCnt="4" custScaleY="104288" custLinFactNeighborX="-15788" custLinFactNeighborY="-27900">
        <dgm:presLayoutVars>
          <dgm:chMax val="0"/>
          <dgm:chPref val="0"/>
        </dgm:presLayoutVars>
      </dgm:prSet>
      <dgm:spPr/>
    </dgm:pt>
    <dgm:pt modelId="{493D9C53-4B25-4F1F-9D12-0454F87C105B}" type="pres">
      <dgm:prSet presAssocID="{C0EC6BC8-CB14-4A5B-B0F5-3248AA4CC46D}" presName="rootConnector" presStyleLbl="node2" presStyleIdx="0" presStyleCnt="0"/>
      <dgm:spPr/>
    </dgm:pt>
    <dgm:pt modelId="{6AC16BE8-5E98-4F8F-90CD-D31CEE8C90D2}" type="pres">
      <dgm:prSet presAssocID="{C0EC6BC8-CB14-4A5B-B0F5-3248AA4CC46D}" presName="hierChild4" presStyleCnt="0"/>
      <dgm:spPr/>
    </dgm:pt>
    <dgm:pt modelId="{2406E81B-D6F9-4759-9A91-F41CD10C9D2A}" type="pres">
      <dgm:prSet presAssocID="{C0EC6BC8-CB14-4A5B-B0F5-3248AA4CC46D}" presName="hierChild5" presStyleCnt="0"/>
      <dgm:spPr/>
    </dgm:pt>
    <dgm:pt modelId="{00D7D235-E24D-4864-B8F7-941F16D7593D}" type="pres">
      <dgm:prSet presAssocID="{BF7C0396-DBE7-4B99-8D48-F487349CE1F3}" presName="Name35" presStyleLbl="parChTrans1D2" presStyleIdx="1" presStyleCnt="7"/>
      <dgm:spPr/>
    </dgm:pt>
    <dgm:pt modelId="{0BADCC0F-5878-4446-A203-92BBA976AD2D}" type="pres">
      <dgm:prSet presAssocID="{C2EAB9A6-C3C5-4451-882A-3DAC6DEE01B3}" presName="hierRoot2" presStyleCnt="0">
        <dgm:presLayoutVars>
          <dgm:hierBranch val="init"/>
        </dgm:presLayoutVars>
      </dgm:prSet>
      <dgm:spPr/>
    </dgm:pt>
    <dgm:pt modelId="{9511B9D6-135C-402E-A8C8-EBC8D69C9622}" type="pres">
      <dgm:prSet presAssocID="{C2EAB9A6-C3C5-4451-882A-3DAC6DEE01B3}" presName="rootComposite" presStyleCnt="0"/>
      <dgm:spPr/>
    </dgm:pt>
    <dgm:pt modelId="{31E7C1B3-0E31-4050-8FF7-8226AE5CC514}" type="pres">
      <dgm:prSet presAssocID="{C2EAB9A6-C3C5-4451-882A-3DAC6DEE01B3}" presName="rootText" presStyleLbl="node1" presStyleIdx="1" presStyleCnt="4" custScaleX="106394" custScaleY="83991" custLinFactNeighborX="-2377" custLinFactNeighborY="10">
        <dgm:presLayoutVars>
          <dgm:chMax/>
          <dgm:chPref val="3"/>
        </dgm:presLayoutVars>
      </dgm:prSet>
      <dgm:spPr/>
    </dgm:pt>
    <dgm:pt modelId="{A0F30545-6655-4E9A-AF29-16DB0D0999DC}" type="pres">
      <dgm:prSet presAssocID="{C2EAB9A6-C3C5-4451-882A-3DAC6DEE01B3}" presName="titleText2" presStyleLbl="fgAcc1" presStyleIdx="1" presStyleCnt="4" custScaleX="112685" custScaleY="104480" custLinFactNeighborX="-19128" custLinFactNeighborY="-971">
        <dgm:presLayoutVars>
          <dgm:chMax val="0"/>
          <dgm:chPref val="0"/>
        </dgm:presLayoutVars>
      </dgm:prSet>
      <dgm:spPr/>
    </dgm:pt>
    <dgm:pt modelId="{36CDA9C4-87E6-4C76-9BA4-2773536BDA52}" type="pres">
      <dgm:prSet presAssocID="{C2EAB9A6-C3C5-4451-882A-3DAC6DEE01B3}" presName="rootConnector" presStyleLbl="node2" presStyleIdx="0" presStyleCnt="0"/>
      <dgm:spPr/>
    </dgm:pt>
    <dgm:pt modelId="{8A8ADF99-CFB3-4A6F-BFAA-AFB78995B91C}" type="pres">
      <dgm:prSet presAssocID="{C2EAB9A6-C3C5-4451-882A-3DAC6DEE01B3}" presName="hierChild4" presStyleCnt="0"/>
      <dgm:spPr/>
    </dgm:pt>
    <dgm:pt modelId="{F3AA08F8-0601-4876-A7F9-6431BBF56D8F}" type="pres">
      <dgm:prSet presAssocID="{C2EAB9A6-C3C5-4451-882A-3DAC6DEE01B3}" presName="hierChild5" presStyleCnt="0"/>
      <dgm:spPr/>
    </dgm:pt>
    <dgm:pt modelId="{242CE703-2577-48BC-95FC-A37B4984B2E1}" type="pres">
      <dgm:prSet presAssocID="{6486F03D-4B14-4D38-944C-1F8F4DBFD898}" presName="Name35" presStyleLbl="parChTrans1D2" presStyleIdx="2" presStyleCnt="7"/>
      <dgm:spPr/>
    </dgm:pt>
    <dgm:pt modelId="{47C77447-D458-43C8-9459-7DA9EAFD428C}" type="pres">
      <dgm:prSet presAssocID="{944E01D9-D32F-4DBA-902F-F222F0C5ED82}" presName="hierRoot2" presStyleCnt="0">
        <dgm:presLayoutVars>
          <dgm:hierBranch val="init"/>
        </dgm:presLayoutVars>
      </dgm:prSet>
      <dgm:spPr/>
    </dgm:pt>
    <dgm:pt modelId="{3CDEDDBD-FD95-42CE-B726-469DF3CBD2D6}" type="pres">
      <dgm:prSet presAssocID="{944E01D9-D32F-4DBA-902F-F222F0C5ED82}" presName="rootComposite" presStyleCnt="0"/>
      <dgm:spPr/>
    </dgm:pt>
    <dgm:pt modelId="{D02757BA-84BB-4EE8-99B3-1FFAEAF57CF7}" type="pres">
      <dgm:prSet presAssocID="{944E01D9-D32F-4DBA-902F-F222F0C5ED82}" presName="rootText" presStyleLbl="node1" presStyleIdx="2" presStyleCnt="4">
        <dgm:presLayoutVars>
          <dgm:chMax/>
          <dgm:chPref val="3"/>
        </dgm:presLayoutVars>
      </dgm:prSet>
      <dgm:spPr/>
    </dgm:pt>
    <dgm:pt modelId="{57483344-94A4-4589-8C12-7B155126C5BD}" type="pres">
      <dgm:prSet presAssocID="{944E01D9-D32F-4DBA-902F-F222F0C5ED82}" presName="titleText2" presStyleLbl="fgAcc1" presStyleIdx="2" presStyleCnt="4" custScaleY="104480" custLinFactNeighborX="-16495" custLinFactNeighborY="-24997">
        <dgm:presLayoutVars>
          <dgm:chMax val="0"/>
          <dgm:chPref val="0"/>
        </dgm:presLayoutVars>
      </dgm:prSet>
      <dgm:spPr/>
    </dgm:pt>
    <dgm:pt modelId="{A7E3CB5A-0F7F-4414-9A7F-E6A36CCA37FE}" type="pres">
      <dgm:prSet presAssocID="{944E01D9-D32F-4DBA-902F-F222F0C5ED82}" presName="rootConnector" presStyleLbl="node2" presStyleIdx="0" presStyleCnt="0"/>
      <dgm:spPr/>
    </dgm:pt>
    <dgm:pt modelId="{1A914A03-8CEC-42A8-BEF4-C64797247D0B}" type="pres">
      <dgm:prSet presAssocID="{944E01D9-D32F-4DBA-902F-F222F0C5ED82}" presName="hierChild4" presStyleCnt="0"/>
      <dgm:spPr/>
    </dgm:pt>
    <dgm:pt modelId="{0370DCC6-F57D-44F0-B90A-85BF4C6BB650}" type="pres">
      <dgm:prSet presAssocID="{944E01D9-D32F-4DBA-902F-F222F0C5ED82}" presName="hierChild5" presStyleCnt="0"/>
      <dgm:spPr/>
    </dgm:pt>
    <dgm:pt modelId="{C5BD5710-CD00-4259-A908-263095EC3A6B}" type="pres">
      <dgm:prSet presAssocID="{FE5BEB9D-025E-4BC9-80FE-19A04BDA9B66}" presName="Name35" presStyleLbl="parChTrans1D2" presStyleIdx="3" presStyleCnt="7"/>
      <dgm:spPr/>
    </dgm:pt>
    <dgm:pt modelId="{43DFC3AC-FF3D-458F-AE61-BD7AA89758C9}" type="pres">
      <dgm:prSet presAssocID="{04EC63D3-AB97-4154-8353-9B72A5366044}" presName="hierRoot2" presStyleCnt="0">
        <dgm:presLayoutVars>
          <dgm:hierBranch val="init"/>
        </dgm:presLayoutVars>
      </dgm:prSet>
      <dgm:spPr/>
    </dgm:pt>
    <dgm:pt modelId="{04C123F0-65E4-4AF6-887F-21860ABB16E7}" type="pres">
      <dgm:prSet presAssocID="{04EC63D3-AB97-4154-8353-9B72A5366044}" presName="rootComposite" presStyleCnt="0"/>
      <dgm:spPr/>
    </dgm:pt>
    <dgm:pt modelId="{A2784087-4FFB-4B6F-A517-4337DC5498BF}" type="pres">
      <dgm:prSet presAssocID="{04EC63D3-AB97-4154-8353-9B72A5366044}" presName="rootText" presStyleLbl="node1" presStyleIdx="3" presStyleCnt="4" custLinFactNeighborX="753">
        <dgm:presLayoutVars>
          <dgm:chMax/>
          <dgm:chPref val="3"/>
        </dgm:presLayoutVars>
      </dgm:prSet>
      <dgm:spPr/>
    </dgm:pt>
    <dgm:pt modelId="{1DA1882E-4316-4973-B10E-E41A2EF3996B}" type="pres">
      <dgm:prSet presAssocID="{04EC63D3-AB97-4154-8353-9B72A5366044}" presName="titleText2" presStyleLbl="fgAcc1" presStyleIdx="3" presStyleCnt="4" custScaleY="104480" custLinFactNeighborX="-15659" custLinFactNeighborY="-30833">
        <dgm:presLayoutVars>
          <dgm:chMax val="0"/>
          <dgm:chPref val="0"/>
        </dgm:presLayoutVars>
      </dgm:prSet>
      <dgm:spPr/>
    </dgm:pt>
    <dgm:pt modelId="{155A17DE-2398-4F32-8B61-8E11A2E4678B}" type="pres">
      <dgm:prSet presAssocID="{04EC63D3-AB97-4154-8353-9B72A5366044}" presName="rootConnector" presStyleLbl="node2" presStyleIdx="0" presStyleCnt="0"/>
      <dgm:spPr/>
    </dgm:pt>
    <dgm:pt modelId="{E80B9DFF-D93D-444D-BA96-A8AB6A771DC9}" type="pres">
      <dgm:prSet presAssocID="{04EC63D3-AB97-4154-8353-9B72A5366044}" presName="hierChild4" presStyleCnt="0"/>
      <dgm:spPr/>
    </dgm:pt>
    <dgm:pt modelId="{D4265380-7928-49EC-86F2-A971D265E948}" type="pres">
      <dgm:prSet presAssocID="{04EC63D3-AB97-4154-8353-9B72A5366044}" presName="hierChild5" presStyleCnt="0"/>
      <dgm:spPr/>
    </dgm:pt>
    <dgm:pt modelId="{520757B8-C15A-4816-91C0-67DF9D8C257B}" type="pres">
      <dgm:prSet presAssocID="{86AE8B1B-DEB4-4C78-9972-0156D4DC4BFD}" presName="hierChild3" presStyleCnt="0"/>
      <dgm:spPr/>
    </dgm:pt>
    <dgm:pt modelId="{66273AB7-6C24-49B3-845E-CE93818C8144}" type="pres">
      <dgm:prSet presAssocID="{513EBF34-F916-463E-802A-15098CD50A25}" presName="Name96" presStyleLbl="parChTrans1D2" presStyleIdx="4" presStyleCnt="7"/>
      <dgm:spPr/>
    </dgm:pt>
    <dgm:pt modelId="{FF1BA4FF-55DC-4F9D-A1B4-232D9BB1D262}" type="pres">
      <dgm:prSet presAssocID="{0B3D91D6-D6BF-4BDF-AF4C-DE276001941A}" presName="hierRoot3" presStyleCnt="0">
        <dgm:presLayoutVars>
          <dgm:hierBranch val="init"/>
        </dgm:presLayoutVars>
      </dgm:prSet>
      <dgm:spPr/>
    </dgm:pt>
    <dgm:pt modelId="{25351E34-A8F3-48C2-843E-E014E93195B2}" type="pres">
      <dgm:prSet presAssocID="{0B3D91D6-D6BF-4BDF-AF4C-DE276001941A}" presName="rootComposite3" presStyleCnt="0"/>
      <dgm:spPr/>
    </dgm:pt>
    <dgm:pt modelId="{0A7CC4D7-85C0-439E-9CD8-BFF35A1C18E9}" type="pres">
      <dgm:prSet presAssocID="{0B3D91D6-D6BF-4BDF-AF4C-DE276001941A}" presName="rootText3" presStyleLbl="asst1" presStyleIdx="0" presStyleCnt="3" custScaleX="105227" custScaleY="106083" custLinFactNeighborY="-29391">
        <dgm:presLayoutVars>
          <dgm:chPref val="3"/>
        </dgm:presLayoutVars>
      </dgm:prSet>
      <dgm:spPr/>
    </dgm:pt>
    <dgm:pt modelId="{99EE92E3-037E-4DAA-9ED0-CEC9AE51D8CB}" type="pres">
      <dgm:prSet presAssocID="{0B3D91D6-D6BF-4BDF-AF4C-DE276001941A}" presName="titleText3" presStyleLbl="fgAcc2" presStyleIdx="0" presStyleCnt="3" custScaleX="105948" custScaleY="168850" custLinFactNeighborX="-15100" custLinFactNeighborY="-92079">
        <dgm:presLayoutVars>
          <dgm:chMax val="0"/>
          <dgm:chPref val="0"/>
        </dgm:presLayoutVars>
      </dgm:prSet>
      <dgm:spPr/>
    </dgm:pt>
    <dgm:pt modelId="{38B22A21-5777-4190-9725-068394A31CE0}" type="pres">
      <dgm:prSet presAssocID="{0B3D91D6-D6BF-4BDF-AF4C-DE276001941A}" presName="rootConnector3" presStyleLbl="asst1" presStyleIdx="0" presStyleCnt="3"/>
      <dgm:spPr/>
    </dgm:pt>
    <dgm:pt modelId="{18968E37-2358-4271-9135-00AAD8241F33}" type="pres">
      <dgm:prSet presAssocID="{0B3D91D6-D6BF-4BDF-AF4C-DE276001941A}" presName="hierChild6" presStyleCnt="0"/>
      <dgm:spPr/>
    </dgm:pt>
    <dgm:pt modelId="{43B48CC6-0050-49CE-914D-0F88E4945EB0}" type="pres">
      <dgm:prSet presAssocID="{0B3D91D6-D6BF-4BDF-AF4C-DE276001941A}" presName="hierChild7" presStyleCnt="0"/>
      <dgm:spPr/>
    </dgm:pt>
    <dgm:pt modelId="{8A4E7A8E-9529-45C0-912F-F4FFEE5391C0}" type="pres">
      <dgm:prSet presAssocID="{03760F6D-BE01-4B21-81D9-75C74728647A}" presName="Name96" presStyleLbl="parChTrans1D2" presStyleIdx="5" presStyleCnt="7"/>
      <dgm:spPr/>
    </dgm:pt>
    <dgm:pt modelId="{E973BBC1-417C-4ABD-A564-8820DD877399}" type="pres">
      <dgm:prSet presAssocID="{E24A761C-7C9C-4222-B1E6-2FE905FBF59E}" presName="hierRoot3" presStyleCnt="0">
        <dgm:presLayoutVars>
          <dgm:hierBranch val="init"/>
        </dgm:presLayoutVars>
      </dgm:prSet>
      <dgm:spPr/>
    </dgm:pt>
    <dgm:pt modelId="{DA5FEC62-3AAF-477F-B3D5-66FA2312C0B1}" type="pres">
      <dgm:prSet presAssocID="{E24A761C-7C9C-4222-B1E6-2FE905FBF59E}" presName="rootComposite3" presStyleCnt="0"/>
      <dgm:spPr/>
    </dgm:pt>
    <dgm:pt modelId="{2ADFDB6A-9961-426D-9A97-C7BBC88F2C5F}" type="pres">
      <dgm:prSet presAssocID="{E24A761C-7C9C-4222-B1E6-2FE905FBF59E}" presName="rootText3" presStyleLbl="asst1" presStyleIdx="1" presStyleCnt="3" custScaleX="105292" custScaleY="106083" custLinFactNeighborX="-1217" custLinFactNeighborY="-29391">
        <dgm:presLayoutVars>
          <dgm:chPref val="3"/>
        </dgm:presLayoutVars>
      </dgm:prSet>
      <dgm:spPr/>
    </dgm:pt>
    <dgm:pt modelId="{3C3816CD-5A05-4FD6-B956-1166CF769566}" type="pres">
      <dgm:prSet presAssocID="{E24A761C-7C9C-4222-B1E6-2FE905FBF59E}" presName="titleText3" presStyleLbl="fgAcc2" presStyleIdx="1" presStyleCnt="3" custScaleX="105948" custScaleY="103718" custLinFactNeighborX="-18371" custLinFactNeighborY="-98023">
        <dgm:presLayoutVars>
          <dgm:chMax val="0"/>
          <dgm:chPref val="0"/>
        </dgm:presLayoutVars>
      </dgm:prSet>
      <dgm:spPr/>
    </dgm:pt>
    <dgm:pt modelId="{2050C973-E5DB-42BD-B098-909127DBF275}" type="pres">
      <dgm:prSet presAssocID="{E24A761C-7C9C-4222-B1E6-2FE905FBF59E}" presName="rootConnector3" presStyleLbl="asst1" presStyleIdx="1" presStyleCnt="3"/>
      <dgm:spPr/>
    </dgm:pt>
    <dgm:pt modelId="{40FEF907-C903-458E-9E57-135FC991DD3E}" type="pres">
      <dgm:prSet presAssocID="{E24A761C-7C9C-4222-B1E6-2FE905FBF59E}" presName="hierChild6" presStyleCnt="0"/>
      <dgm:spPr/>
    </dgm:pt>
    <dgm:pt modelId="{FE14C5F5-C777-4828-8473-0F33D8BAED52}" type="pres">
      <dgm:prSet presAssocID="{E24A761C-7C9C-4222-B1E6-2FE905FBF59E}" presName="hierChild7" presStyleCnt="0"/>
      <dgm:spPr/>
    </dgm:pt>
    <dgm:pt modelId="{7D2207BF-9677-450C-993B-CFEEEC4A62E6}" type="pres">
      <dgm:prSet presAssocID="{78849A1C-FACE-4BA5-8F98-19230E85C29E}" presName="Name96" presStyleLbl="parChTrans1D2" presStyleIdx="6" presStyleCnt="7"/>
      <dgm:spPr/>
    </dgm:pt>
    <dgm:pt modelId="{DFE05508-78E3-4795-A398-514800C6652B}" type="pres">
      <dgm:prSet presAssocID="{46D1A1D3-2243-41B3-B93D-379AC706CAA2}" presName="hierRoot3" presStyleCnt="0">
        <dgm:presLayoutVars>
          <dgm:hierBranch val="init"/>
        </dgm:presLayoutVars>
      </dgm:prSet>
      <dgm:spPr/>
    </dgm:pt>
    <dgm:pt modelId="{5B195C5F-C99E-4070-BDC4-D3196548CFCB}" type="pres">
      <dgm:prSet presAssocID="{46D1A1D3-2243-41B3-B93D-379AC706CAA2}" presName="rootComposite3" presStyleCnt="0"/>
      <dgm:spPr/>
    </dgm:pt>
    <dgm:pt modelId="{FEDE8174-2AC8-4452-955C-FA37DDB4A618}" type="pres">
      <dgm:prSet presAssocID="{46D1A1D3-2243-41B3-B93D-379AC706CAA2}" presName="rootText3" presStyleLbl="asst1" presStyleIdx="2" presStyleCnt="3" custScaleX="104269" custScaleY="105980" custLinFactNeighborX="-17" custLinFactNeighborY="-49938">
        <dgm:presLayoutVars>
          <dgm:chPref val="3"/>
        </dgm:presLayoutVars>
      </dgm:prSet>
      <dgm:spPr/>
    </dgm:pt>
    <dgm:pt modelId="{9A1CDC80-CB9A-45C4-A1B8-789C83D228BA}" type="pres">
      <dgm:prSet presAssocID="{46D1A1D3-2243-41B3-B93D-379AC706CAA2}" presName="titleText3" presStyleLbl="fgAcc2" presStyleIdx="2" presStyleCnt="3" custScaleY="168850" custLinFactY="-33893" custLinFactNeighborX="-15582" custLinFactNeighborY="-100000">
        <dgm:presLayoutVars>
          <dgm:chMax val="0"/>
          <dgm:chPref val="0"/>
        </dgm:presLayoutVars>
      </dgm:prSet>
      <dgm:spPr/>
    </dgm:pt>
    <dgm:pt modelId="{EE132231-1519-4BB7-8A6D-AF300828B6D9}" type="pres">
      <dgm:prSet presAssocID="{46D1A1D3-2243-41B3-B93D-379AC706CAA2}" presName="rootConnector3" presStyleLbl="asst1" presStyleIdx="2" presStyleCnt="3"/>
      <dgm:spPr/>
    </dgm:pt>
    <dgm:pt modelId="{1650C302-62B9-4D10-BE61-3E4DF2409C47}" type="pres">
      <dgm:prSet presAssocID="{46D1A1D3-2243-41B3-B93D-379AC706CAA2}" presName="hierChild6" presStyleCnt="0"/>
      <dgm:spPr/>
    </dgm:pt>
    <dgm:pt modelId="{D66AA17B-7AE7-450A-A20E-493BBBE1E63E}" type="pres">
      <dgm:prSet presAssocID="{46D1A1D3-2243-41B3-B93D-379AC706CAA2}" presName="hierChild7" presStyleCnt="0"/>
      <dgm:spPr/>
    </dgm:pt>
  </dgm:ptLst>
  <dgm:cxnLst>
    <dgm:cxn modelId="{E289BE08-030A-43AD-81E3-7DAF3A639DBF}" type="presOf" srcId="{78849A1C-FACE-4BA5-8F98-19230E85C29E}" destId="{7D2207BF-9677-450C-993B-CFEEEC4A62E6}" srcOrd="0" destOrd="0" presId="urn:microsoft.com/office/officeart/2008/layout/NameandTitleOrganizationalChart"/>
    <dgm:cxn modelId="{2F521810-BC9A-4596-BBD8-251D28C9FE09}" type="presOf" srcId="{BDFECDCD-2C38-4EC1-9AF6-0978421BA5FF}" destId="{C8CC2392-052B-4557-BDAB-E7F297620F1A}" srcOrd="0" destOrd="0" presId="urn:microsoft.com/office/officeart/2008/layout/NameandTitleOrganizationalChart"/>
    <dgm:cxn modelId="{BB12A017-C817-4369-BE5C-85BD6E30036B}" type="presOf" srcId="{38AC9E0B-C6C9-48F4-AB3F-FBD069D84CF2}" destId="{A0F30545-6655-4E9A-AF29-16DB0D0999DC}" srcOrd="0" destOrd="0" presId="urn:microsoft.com/office/officeart/2008/layout/NameandTitleOrganizationalChart"/>
    <dgm:cxn modelId="{BD07411A-57E9-4914-B0CA-D24A695B84B4}" type="presOf" srcId="{46D1A1D3-2243-41B3-B93D-379AC706CAA2}" destId="{FEDE8174-2AC8-4452-955C-FA37DDB4A618}" srcOrd="0" destOrd="0" presId="urn:microsoft.com/office/officeart/2008/layout/NameandTitleOrganizationalChart"/>
    <dgm:cxn modelId="{4949641E-8089-4BC5-8188-FE9D50504001}" type="presOf" srcId="{FE5BEB9D-025E-4BC9-80FE-19A04BDA9B66}" destId="{C5BD5710-CD00-4259-A908-263095EC3A6B}" srcOrd="0" destOrd="0" presId="urn:microsoft.com/office/officeart/2008/layout/NameandTitleOrganizationalChart"/>
    <dgm:cxn modelId="{8018BA21-F744-4564-9068-B1D64662B7D5}" type="presOf" srcId="{86AE8B1B-DEB4-4C78-9972-0156D4DC4BFD}" destId="{37CF5779-D8BD-4121-925C-7330862E34AA}" srcOrd="1" destOrd="0" presId="urn:microsoft.com/office/officeart/2008/layout/NameandTitleOrganizationalChart"/>
    <dgm:cxn modelId="{CA9D8323-C5CF-421C-8A5A-92EA31D5AF6C}" type="presOf" srcId="{607C3D0C-9F27-4DE3-A36F-2ECCE897B1AF}" destId="{9A1CDC80-CB9A-45C4-A1B8-789C83D228BA}" srcOrd="0" destOrd="0" presId="urn:microsoft.com/office/officeart/2008/layout/NameandTitleOrganizationalChart"/>
    <dgm:cxn modelId="{1B73E330-B7EC-4368-B599-943A065A24D9}" srcId="{BDFECDCD-2C38-4EC1-9AF6-0978421BA5FF}" destId="{86AE8B1B-DEB4-4C78-9972-0156D4DC4BFD}" srcOrd="0" destOrd="0" parTransId="{EA48AF44-9411-463D-B2BC-124CF517176F}" sibTransId="{8A28951C-B3C6-4324-A5E4-5EE4B288C04C}"/>
    <dgm:cxn modelId="{2D50E933-8CFE-4485-AF0A-C8C59F0F06FA}" type="presOf" srcId="{9DAEBABD-7069-4F25-9220-A1C8A05B407D}" destId="{FD67035E-2CEC-47EA-A20F-2EB97F5913EC}" srcOrd="0" destOrd="0" presId="urn:microsoft.com/office/officeart/2008/layout/NameandTitleOrganizationalChart"/>
    <dgm:cxn modelId="{76444937-5DD0-4F03-AAEE-75E14C40C20C}" type="presOf" srcId="{C2EAB9A6-C3C5-4451-882A-3DAC6DEE01B3}" destId="{31E7C1B3-0E31-4050-8FF7-8226AE5CC514}" srcOrd="0" destOrd="0" presId="urn:microsoft.com/office/officeart/2008/layout/NameandTitleOrganizationalChart"/>
    <dgm:cxn modelId="{16EBB23D-FCF6-4C32-8489-DC101B41808F}" type="presOf" srcId="{FA886A5D-0360-409C-9904-8BFC189C7497}" destId="{57483344-94A4-4589-8C12-7B155126C5BD}" srcOrd="0" destOrd="0" presId="urn:microsoft.com/office/officeart/2008/layout/NameandTitleOrganizationalChart"/>
    <dgm:cxn modelId="{20EDC644-2BBE-4AAD-AE0C-7F28CBCDA944}" type="presOf" srcId="{273E5DC2-07B9-4A61-94DD-6C6906063215}" destId="{99EE92E3-037E-4DAA-9ED0-CEC9AE51D8CB}" srcOrd="0" destOrd="0" presId="urn:microsoft.com/office/officeart/2008/layout/NameandTitleOrganizationalChart"/>
    <dgm:cxn modelId="{13E8E565-6A09-41CD-9FF1-9F88381BDB8B}" srcId="{86AE8B1B-DEB4-4C78-9972-0156D4DC4BFD}" destId="{0B3D91D6-D6BF-4BDF-AF4C-DE276001941A}" srcOrd="0" destOrd="0" parTransId="{513EBF34-F916-463E-802A-15098CD50A25}" sibTransId="{273E5DC2-07B9-4A61-94DD-6C6906063215}"/>
    <dgm:cxn modelId="{AF030E47-12CA-4C00-B928-1D69D90268F4}" type="presOf" srcId="{0B3D91D6-D6BF-4BDF-AF4C-DE276001941A}" destId="{0A7CC4D7-85C0-439E-9CD8-BFF35A1C18E9}" srcOrd="0" destOrd="0" presId="urn:microsoft.com/office/officeart/2008/layout/NameandTitleOrganizationalChart"/>
    <dgm:cxn modelId="{E357C768-6C1B-4EDB-866B-4DCCA681603C}" type="presOf" srcId="{04EC63D3-AB97-4154-8353-9B72A5366044}" destId="{155A17DE-2398-4F32-8B61-8E11A2E4678B}" srcOrd="1" destOrd="0" presId="urn:microsoft.com/office/officeart/2008/layout/NameandTitleOrganizationalChart"/>
    <dgm:cxn modelId="{7D64F26C-99A8-4B12-8BE5-EDF45BEABAE7}" type="presOf" srcId="{46D1A1D3-2243-41B3-B93D-379AC706CAA2}" destId="{EE132231-1519-4BB7-8A6D-AF300828B6D9}" srcOrd="1" destOrd="0" presId="urn:microsoft.com/office/officeart/2008/layout/NameandTitleOrganizationalChart"/>
    <dgm:cxn modelId="{1837C470-3485-4341-9B1B-63949BC89134}" srcId="{86AE8B1B-DEB4-4C78-9972-0156D4DC4BFD}" destId="{C0EC6BC8-CB14-4A5B-B0F5-3248AA4CC46D}" srcOrd="3" destOrd="0" parTransId="{9DAEBABD-7069-4F25-9220-A1C8A05B407D}" sibTransId="{FF937805-AFB3-4F40-B8FF-DE9C852EB584}"/>
    <dgm:cxn modelId="{01C61472-4D49-4509-9F92-76F4AF8BD0FF}" srcId="{86AE8B1B-DEB4-4C78-9972-0156D4DC4BFD}" destId="{04EC63D3-AB97-4154-8353-9B72A5366044}" srcOrd="6" destOrd="0" parTransId="{FE5BEB9D-025E-4BC9-80FE-19A04BDA9B66}" sibTransId="{1B1AD3F1-09DD-4DCA-A92C-2DE503E35BF1}"/>
    <dgm:cxn modelId="{8CC78373-56D3-4503-9212-8A9E1B0A1881}" type="presOf" srcId="{04EC63D3-AB97-4154-8353-9B72A5366044}" destId="{A2784087-4FFB-4B6F-A517-4337DC5498BF}" srcOrd="0" destOrd="0" presId="urn:microsoft.com/office/officeart/2008/layout/NameandTitleOrganizationalChart"/>
    <dgm:cxn modelId="{AE479E76-1F33-473D-AE94-0232315E5044}" type="presOf" srcId="{8A28951C-B3C6-4324-A5E4-5EE4B288C04C}" destId="{77B3087F-3531-45A9-ADEC-CA72A86C4F55}" srcOrd="0" destOrd="0" presId="urn:microsoft.com/office/officeart/2008/layout/NameandTitleOrganizationalChart"/>
    <dgm:cxn modelId="{0C51757D-1FBD-4D83-9EFA-4FEFC81E64CD}" type="presOf" srcId="{6486F03D-4B14-4D38-944C-1F8F4DBFD898}" destId="{242CE703-2577-48BC-95FC-A37B4984B2E1}" srcOrd="0" destOrd="0" presId="urn:microsoft.com/office/officeart/2008/layout/NameandTitleOrganizationalChart"/>
    <dgm:cxn modelId="{2A56868A-8C98-4109-A85B-32F30471EA8B}" type="presOf" srcId="{03760F6D-BE01-4B21-81D9-75C74728647A}" destId="{8A4E7A8E-9529-45C0-912F-F4FFEE5391C0}" srcOrd="0" destOrd="0" presId="urn:microsoft.com/office/officeart/2008/layout/NameandTitleOrganizationalChart"/>
    <dgm:cxn modelId="{9747AE94-C9EA-4674-BBF1-4DD44C37022F}" srcId="{86AE8B1B-DEB4-4C78-9972-0156D4DC4BFD}" destId="{C2EAB9A6-C3C5-4451-882A-3DAC6DEE01B3}" srcOrd="4" destOrd="0" parTransId="{BF7C0396-DBE7-4B99-8D48-F487349CE1F3}" sibTransId="{38AC9E0B-C6C9-48F4-AB3F-FBD069D84CF2}"/>
    <dgm:cxn modelId="{BAE56995-3F4D-4DED-8F48-716A01A0779E}" type="presOf" srcId="{86AE8B1B-DEB4-4C78-9972-0156D4DC4BFD}" destId="{406F551B-3DCB-4D65-99BF-B4E0B10A602D}" srcOrd="0" destOrd="0" presId="urn:microsoft.com/office/officeart/2008/layout/NameandTitleOrganizationalChart"/>
    <dgm:cxn modelId="{A855C595-5A91-4F84-BA29-083947164C81}" type="presOf" srcId="{C0EC6BC8-CB14-4A5B-B0F5-3248AA4CC46D}" destId="{B97B3482-E75D-42BB-A3AE-2ACF9255A7B2}" srcOrd="0" destOrd="0" presId="urn:microsoft.com/office/officeart/2008/layout/NameandTitleOrganizationalChart"/>
    <dgm:cxn modelId="{99DCBE98-82BD-40DF-9984-B31CDAF18D03}" type="presOf" srcId="{C2EAB9A6-C3C5-4451-882A-3DAC6DEE01B3}" destId="{36CDA9C4-87E6-4C76-9BA4-2773536BDA52}" srcOrd="1" destOrd="0" presId="urn:microsoft.com/office/officeart/2008/layout/NameandTitleOrganizationalChart"/>
    <dgm:cxn modelId="{DA01E49B-DDE8-4E8E-86AF-75F910302A62}" type="presOf" srcId="{513EBF34-F916-463E-802A-15098CD50A25}" destId="{66273AB7-6C24-49B3-845E-CE93818C8144}" srcOrd="0" destOrd="0" presId="urn:microsoft.com/office/officeart/2008/layout/NameandTitleOrganizationalChart"/>
    <dgm:cxn modelId="{A535EC9E-8863-4E20-A438-56939F2C8451}" srcId="{86AE8B1B-DEB4-4C78-9972-0156D4DC4BFD}" destId="{46D1A1D3-2243-41B3-B93D-379AC706CAA2}" srcOrd="2" destOrd="0" parTransId="{78849A1C-FACE-4BA5-8F98-19230E85C29E}" sibTransId="{607C3D0C-9F27-4DE3-A36F-2ECCE897B1AF}"/>
    <dgm:cxn modelId="{8266BEBA-753B-4E04-B72D-81E162204529}" type="presOf" srcId="{FF937805-AFB3-4F40-B8FF-DE9C852EB584}" destId="{07AB49BB-B1B3-4A33-BA13-3555CEF16227}" srcOrd="0" destOrd="0" presId="urn:microsoft.com/office/officeart/2008/layout/NameandTitleOrganizationalChart"/>
    <dgm:cxn modelId="{FC12C9BA-333C-47C7-ABD0-F6F6F53B5D7D}" type="presOf" srcId="{C0EC6BC8-CB14-4A5B-B0F5-3248AA4CC46D}" destId="{493D9C53-4B25-4F1F-9D12-0454F87C105B}" srcOrd="1" destOrd="0" presId="urn:microsoft.com/office/officeart/2008/layout/NameandTitleOrganizationalChart"/>
    <dgm:cxn modelId="{435C00BB-2744-4F2B-992D-AFCFCB2786CB}" type="presOf" srcId="{944E01D9-D32F-4DBA-902F-F222F0C5ED82}" destId="{D02757BA-84BB-4EE8-99B3-1FFAEAF57CF7}" srcOrd="0" destOrd="0" presId="urn:microsoft.com/office/officeart/2008/layout/NameandTitleOrganizationalChart"/>
    <dgm:cxn modelId="{D88CD7BB-E8CC-47A9-A564-98770F6186DC}" srcId="{86AE8B1B-DEB4-4C78-9972-0156D4DC4BFD}" destId="{E24A761C-7C9C-4222-B1E6-2FE905FBF59E}" srcOrd="1" destOrd="0" parTransId="{03760F6D-BE01-4B21-81D9-75C74728647A}" sibTransId="{B637E260-2EB0-481C-9595-5345B192A06F}"/>
    <dgm:cxn modelId="{F866EEC7-5F33-4804-A1F8-F39E31F69066}" srcId="{86AE8B1B-DEB4-4C78-9972-0156D4DC4BFD}" destId="{944E01D9-D32F-4DBA-902F-F222F0C5ED82}" srcOrd="5" destOrd="0" parTransId="{6486F03D-4B14-4D38-944C-1F8F4DBFD898}" sibTransId="{FA886A5D-0360-409C-9904-8BFC189C7497}"/>
    <dgm:cxn modelId="{363FEACC-FD46-437E-AD13-0778EDF19799}" type="presOf" srcId="{0B3D91D6-D6BF-4BDF-AF4C-DE276001941A}" destId="{38B22A21-5777-4190-9725-068394A31CE0}" srcOrd="1" destOrd="0" presId="urn:microsoft.com/office/officeart/2008/layout/NameandTitleOrganizationalChart"/>
    <dgm:cxn modelId="{0E7351D1-B7C9-4744-A048-9823CDEFFC9F}" type="presOf" srcId="{B637E260-2EB0-481C-9595-5345B192A06F}" destId="{3C3816CD-5A05-4FD6-B956-1166CF769566}" srcOrd="0" destOrd="0" presId="urn:microsoft.com/office/officeart/2008/layout/NameandTitleOrganizationalChart"/>
    <dgm:cxn modelId="{8FCDF9D3-9F35-4878-973A-59EC1D54E2F7}" type="presOf" srcId="{1B1AD3F1-09DD-4DCA-A92C-2DE503E35BF1}" destId="{1DA1882E-4316-4973-B10E-E41A2EF3996B}" srcOrd="0" destOrd="0" presId="urn:microsoft.com/office/officeart/2008/layout/NameandTitleOrganizationalChart"/>
    <dgm:cxn modelId="{9CED97DD-3C97-492B-BCCA-24806519744C}" type="presOf" srcId="{E24A761C-7C9C-4222-B1E6-2FE905FBF59E}" destId="{2ADFDB6A-9961-426D-9A97-C7BBC88F2C5F}" srcOrd="0" destOrd="0" presId="urn:microsoft.com/office/officeart/2008/layout/NameandTitleOrganizationalChart"/>
    <dgm:cxn modelId="{6A0B84E5-10CA-48CC-9124-F1BBCDC38B28}" type="presOf" srcId="{BF7C0396-DBE7-4B99-8D48-F487349CE1F3}" destId="{00D7D235-E24D-4864-B8F7-941F16D7593D}" srcOrd="0" destOrd="0" presId="urn:microsoft.com/office/officeart/2008/layout/NameandTitleOrganizationalChart"/>
    <dgm:cxn modelId="{5562D2F6-A0F5-4B57-9EFF-1D99610FD0C0}" type="presOf" srcId="{E24A761C-7C9C-4222-B1E6-2FE905FBF59E}" destId="{2050C973-E5DB-42BD-B098-909127DBF275}" srcOrd="1" destOrd="0" presId="urn:microsoft.com/office/officeart/2008/layout/NameandTitleOrganizationalChart"/>
    <dgm:cxn modelId="{40C15AF9-3B0E-46EA-8C3B-94139D11B95F}" type="presOf" srcId="{944E01D9-D32F-4DBA-902F-F222F0C5ED82}" destId="{A7E3CB5A-0F7F-4414-9A7F-E6A36CCA37FE}" srcOrd="1" destOrd="0" presId="urn:microsoft.com/office/officeart/2008/layout/NameandTitleOrganizationalChart"/>
    <dgm:cxn modelId="{B440BEED-67F5-4B8E-9DC7-59B31C67596D}" type="presParOf" srcId="{C8CC2392-052B-4557-BDAB-E7F297620F1A}" destId="{330BF3CF-BD36-4ADD-9DC3-9046FF1138C9}" srcOrd="0" destOrd="0" presId="urn:microsoft.com/office/officeart/2008/layout/NameandTitleOrganizationalChart"/>
    <dgm:cxn modelId="{0A8D453D-42A8-462C-9D3C-D47ED09DE46E}" type="presParOf" srcId="{330BF3CF-BD36-4ADD-9DC3-9046FF1138C9}" destId="{DFD154F4-553B-49FE-9526-DB6904447476}" srcOrd="0" destOrd="0" presId="urn:microsoft.com/office/officeart/2008/layout/NameandTitleOrganizationalChart"/>
    <dgm:cxn modelId="{4596940D-E63C-443E-8B8D-12D68B24F4E0}" type="presParOf" srcId="{DFD154F4-553B-49FE-9526-DB6904447476}" destId="{406F551B-3DCB-4D65-99BF-B4E0B10A602D}" srcOrd="0" destOrd="0" presId="urn:microsoft.com/office/officeart/2008/layout/NameandTitleOrganizationalChart"/>
    <dgm:cxn modelId="{EC86525B-95A9-43DA-8207-77BF2223DF89}" type="presParOf" srcId="{DFD154F4-553B-49FE-9526-DB6904447476}" destId="{77B3087F-3531-45A9-ADEC-CA72A86C4F55}" srcOrd="1" destOrd="0" presId="urn:microsoft.com/office/officeart/2008/layout/NameandTitleOrganizationalChart"/>
    <dgm:cxn modelId="{18BB6627-950C-43E6-93E6-E0255A3365F5}" type="presParOf" srcId="{DFD154F4-553B-49FE-9526-DB6904447476}" destId="{37CF5779-D8BD-4121-925C-7330862E34AA}" srcOrd="2" destOrd="0" presId="urn:microsoft.com/office/officeart/2008/layout/NameandTitleOrganizationalChart"/>
    <dgm:cxn modelId="{E548A2E2-C292-429D-B775-362774651E75}" type="presParOf" srcId="{330BF3CF-BD36-4ADD-9DC3-9046FF1138C9}" destId="{5DF793D3-5915-4169-912B-63A8BEB288E7}" srcOrd="1" destOrd="0" presId="urn:microsoft.com/office/officeart/2008/layout/NameandTitleOrganizationalChart"/>
    <dgm:cxn modelId="{2BF7E558-E912-486E-A658-7D35A8AD3170}" type="presParOf" srcId="{5DF793D3-5915-4169-912B-63A8BEB288E7}" destId="{FD67035E-2CEC-47EA-A20F-2EB97F5913EC}" srcOrd="0" destOrd="0" presId="urn:microsoft.com/office/officeart/2008/layout/NameandTitleOrganizationalChart"/>
    <dgm:cxn modelId="{7FFDB80F-7A6E-4A45-89FC-829BDABD9FAC}" type="presParOf" srcId="{5DF793D3-5915-4169-912B-63A8BEB288E7}" destId="{4D6E94AE-D81E-4BA5-A702-6A01E1C1135D}" srcOrd="1" destOrd="0" presId="urn:microsoft.com/office/officeart/2008/layout/NameandTitleOrganizationalChart"/>
    <dgm:cxn modelId="{3BF7D8F9-4571-4044-A105-82BACD1D6B5D}" type="presParOf" srcId="{4D6E94AE-D81E-4BA5-A702-6A01E1C1135D}" destId="{55B3FE75-0563-4F30-BE57-4DAB49033B9D}" srcOrd="0" destOrd="0" presId="urn:microsoft.com/office/officeart/2008/layout/NameandTitleOrganizationalChart"/>
    <dgm:cxn modelId="{30A7A54D-F8B2-4A4F-8834-2634693DB099}" type="presParOf" srcId="{55B3FE75-0563-4F30-BE57-4DAB49033B9D}" destId="{B97B3482-E75D-42BB-A3AE-2ACF9255A7B2}" srcOrd="0" destOrd="0" presId="urn:microsoft.com/office/officeart/2008/layout/NameandTitleOrganizationalChart"/>
    <dgm:cxn modelId="{E6FC9C69-6801-43CE-9302-66810FBD9355}" type="presParOf" srcId="{55B3FE75-0563-4F30-BE57-4DAB49033B9D}" destId="{07AB49BB-B1B3-4A33-BA13-3555CEF16227}" srcOrd="1" destOrd="0" presId="urn:microsoft.com/office/officeart/2008/layout/NameandTitleOrganizationalChart"/>
    <dgm:cxn modelId="{4D4F38F9-D5C4-4598-A371-D56C9A5C4ECD}" type="presParOf" srcId="{55B3FE75-0563-4F30-BE57-4DAB49033B9D}" destId="{493D9C53-4B25-4F1F-9D12-0454F87C105B}" srcOrd="2" destOrd="0" presId="urn:microsoft.com/office/officeart/2008/layout/NameandTitleOrganizationalChart"/>
    <dgm:cxn modelId="{1CD31496-DF48-44D7-A7E6-2E9C56861E4E}" type="presParOf" srcId="{4D6E94AE-D81E-4BA5-A702-6A01E1C1135D}" destId="{6AC16BE8-5E98-4F8F-90CD-D31CEE8C90D2}" srcOrd="1" destOrd="0" presId="urn:microsoft.com/office/officeart/2008/layout/NameandTitleOrganizationalChart"/>
    <dgm:cxn modelId="{FAC3EE17-B8FC-470C-81CA-0984853F118B}" type="presParOf" srcId="{4D6E94AE-D81E-4BA5-A702-6A01E1C1135D}" destId="{2406E81B-D6F9-4759-9A91-F41CD10C9D2A}" srcOrd="2" destOrd="0" presId="urn:microsoft.com/office/officeart/2008/layout/NameandTitleOrganizationalChart"/>
    <dgm:cxn modelId="{4BD20AB8-467A-4D10-846D-79A106976A7B}" type="presParOf" srcId="{5DF793D3-5915-4169-912B-63A8BEB288E7}" destId="{00D7D235-E24D-4864-B8F7-941F16D7593D}" srcOrd="2" destOrd="0" presId="urn:microsoft.com/office/officeart/2008/layout/NameandTitleOrganizationalChart"/>
    <dgm:cxn modelId="{CD034336-82AF-4517-AE08-BC53E0733554}" type="presParOf" srcId="{5DF793D3-5915-4169-912B-63A8BEB288E7}" destId="{0BADCC0F-5878-4446-A203-92BBA976AD2D}" srcOrd="3" destOrd="0" presId="urn:microsoft.com/office/officeart/2008/layout/NameandTitleOrganizationalChart"/>
    <dgm:cxn modelId="{1CA65E56-4F92-4BEA-AABE-A9603E7760F7}" type="presParOf" srcId="{0BADCC0F-5878-4446-A203-92BBA976AD2D}" destId="{9511B9D6-135C-402E-A8C8-EBC8D69C9622}" srcOrd="0" destOrd="0" presId="urn:microsoft.com/office/officeart/2008/layout/NameandTitleOrganizationalChart"/>
    <dgm:cxn modelId="{B3122858-D0DC-4C15-96E5-475D47E05281}" type="presParOf" srcId="{9511B9D6-135C-402E-A8C8-EBC8D69C9622}" destId="{31E7C1B3-0E31-4050-8FF7-8226AE5CC514}" srcOrd="0" destOrd="0" presId="urn:microsoft.com/office/officeart/2008/layout/NameandTitleOrganizationalChart"/>
    <dgm:cxn modelId="{B340C3FA-4C0B-4E04-8B79-E02C7AFBCF63}" type="presParOf" srcId="{9511B9D6-135C-402E-A8C8-EBC8D69C9622}" destId="{A0F30545-6655-4E9A-AF29-16DB0D0999DC}" srcOrd="1" destOrd="0" presId="urn:microsoft.com/office/officeart/2008/layout/NameandTitleOrganizationalChart"/>
    <dgm:cxn modelId="{F272C94B-E6F2-4822-B658-02CE1BAE0627}" type="presParOf" srcId="{9511B9D6-135C-402E-A8C8-EBC8D69C9622}" destId="{36CDA9C4-87E6-4C76-9BA4-2773536BDA52}" srcOrd="2" destOrd="0" presId="urn:microsoft.com/office/officeart/2008/layout/NameandTitleOrganizationalChart"/>
    <dgm:cxn modelId="{EA97E7AE-7011-4E49-BCC8-5BDB200A922F}" type="presParOf" srcId="{0BADCC0F-5878-4446-A203-92BBA976AD2D}" destId="{8A8ADF99-CFB3-4A6F-BFAA-AFB78995B91C}" srcOrd="1" destOrd="0" presId="urn:microsoft.com/office/officeart/2008/layout/NameandTitleOrganizationalChart"/>
    <dgm:cxn modelId="{FE1CA991-6825-4A57-967A-1A13D3747981}" type="presParOf" srcId="{0BADCC0F-5878-4446-A203-92BBA976AD2D}" destId="{F3AA08F8-0601-4876-A7F9-6431BBF56D8F}" srcOrd="2" destOrd="0" presId="urn:microsoft.com/office/officeart/2008/layout/NameandTitleOrganizationalChart"/>
    <dgm:cxn modelId="{ABD3E671-83ED-411C-9366-F9FD10C15807}" type="presParOf" srcId="{5DF793D3-5915-4169-912B-63A8BEB288E7}" destId="{242CE703-2577-48BC-95FC-A37B4984B2E1}" srcOrd="4" destOrd="0" presId="urn:microsoft.com/office/officeart/2008/layout/NameandTitleOrganizationalChart"/>
    <dgm:cxn modelId="{1A625ADF-02A3-47FC-BAD0-73941F31E16F}" type="presParOf" srcId="{5DF793D3-5915-4169-912B-63A8BEB288E7}" destId="{47C77447-D458-43C8-9459-7DA9EAFD428C}" srcOrd="5" destOrd="0" presId="urn:microsoft.com/office/officeart/2008/layout/NameandTitleOrganizationalChart"/>
    <dgm:cxn modelId="{AAA59725-FA4D-4C36-B97A-CCA00B866A90}" type="presParOf" srcId="{47C77447-D458-43C8-9459-7DA9EAFD428C}" destId="{3CDEDDBD-FD95-42CE-B726-469DF3CBD2D6}" srcOrd="0" destOrd="0" presId="urn:microsoft.com/office/officeart/2008/layout/NameandTitleOrganizationalChart"/>
    <dgm:cxn modelId="{986531B0-4C76-4868-97F0-276DADC6BD03}" type="presParOf" srcId="{3CDEDDBD-FD95-42CE-B726-469DF3CBD2D6}" destId="{D02757BA-84BB-4EE8-99B3-1FFAEAF57CF7}" srcOrd="0" destOrd="0" presId="urn:microsoft.com/office/officeart/2008/layout/NameandTitleOrganizationalChart"/>
    <dgm:cxn modelId="{314AD79B-902E-432F-AAC5-ACA97082ED2D}" type="presParOf" srcId="{3CDEDDBD-FD95-42CE-B726-469DF3CBD2D6}" destId="{57483344-94A4-4589-8C12-7B155126C5BD}" srcOrd="1" destOrd="0" presId="urn:microsoft.com/office/officeart/2008/layout/NameandTitleOrganizationalChart"/>
    <dgm:cxn modelId="{80AF458E-4A2D-4107-90C1-97406D8BA307}" type="presParOf" srcId="{3CDEDDBD-FD95-42CE-B726-469DF3CBD2D6}" destId="{A7E3CB5A-0F7F-4414-9A7F-E6A36CCA37FE}" srcOrd="2" destOrd="0" presId="urn:microsoft.com/office/officeart/2008/layout/NameandTitleOrganizationalChart"/>
    <dgm:cxn modelId="{7AE6BE0C-11D5-4DA8-BEDF-33732F98C1BB}" type="presParOf" srcId="{47C77447-D458-43C8-9459-7DA9EAFD428C}" destId="{1A914A03-8CEC-42A8-BEF4-C64797247D0B}" srcOrd="1" destOrd="0" presId="urn:microsoft.com/office/officeart/2008/layout/NameandTitleOrganizationalChart"/>
    <dgm:cxn modelId="{737F3E62-995E-4D72-903A-996293A032A3}" type="presParOf" srcId="{47C77447-D458-43C8-9459-7DA9EAFD428C}" destId="{0370DCC6-F57D-44F0-B90A-85BF4C6BB650}" srcOrd="2" destOrd="0" presId="urn:microsoft.com/office/officeart/2008/layout/NameandTitleOrganizationalChart"/>
    <dgm:cxn modelId="{0075559D-0840-4BF5-AE8A-E7F899C16DCE}" type="presParOf" srcId="{5DF793D3-5915-4169-912B-63A8BEB288E7}" destId="{C5BD5710-CD00-4259-A908-263095EC3A6B}" srcOrd="6" destOrd="0" presId="urn:microsoft.com/office/officeart/2008/layout/NameandTitleOrganizationalChart"/>
    <dgm:cxn modelId="{F4D5ACA6-D2A1-4267-B399-2D825D2BAED8}" type="presParOf" srcId="{5DF793D3-5915-4169-912B-63A8BEB288E7}" destId="{43DFC3AC-FF3D-458F-AE61-BD7AA89758C9}" srcOrd="7" destOrd="0" presId="urn:microsoft.com/office/officeart/2008/layout/NameandTitleOrganizationalChart"/>
    <dgm:cxn modelId="{EE3CF922-2BDD-486A-89F3-2C5DE352C1B5}" type="presParOf" srcId="{43DFC3AC-FF3D-458F-AE61-BD7AA89758C9}" destId="{04C123F0-65E4-4AF6-887F-21860ABB16E7}" srcOrd="0" destOrd="0" presId="urn:microsoft.com/office/officeart/2008/layout/NameandTitleOrganizationalChart"/>
    <dgm:cxn modelId="{BB938E19-E917-4D26-BB0A-D15126652737}" type="presParOf" srcId="{04C123F0-65E4-4AF6-887F-21860ABB16E7}" destId="{A2784087-4FFB-4B6F-A517-4337DC5498BF}" srcOrd="0" destOrd="0" presId="urn:microsoft.com/office/officeart/2008/layout/NameandTitleOrganizationalChart"/>
    <dgm:cxn modelId="{49CAF62C-086B-4C8F-B0CF-103AEDE1D23D}" type="presParOf" srcId="{04C123F0-65E4-4AF6-887F-21860ABB16E7}" destId="{1DA1882E-4316-4973-B10E-E41A2EF3996B}" srcOrd="1" destOrd="0" presId="urn:microsoft.com/office/officeart/2008/layout/NameandTitleOrganizationalChart"/>
    <dgm:cxn modelId="{5C026939-FB60-43CB-AB6B-EA248679CF8C}" type="presParOf" srcId="{04C123F0-65E4-4AF6-887F-21860ABB16E7}" destId="{155A17DE-2398-4F32-8B61-8E11A2E4678B}" srcOrd="2" destOrd="0" presId="urn:microsoft.com/office/officeart/2008/layout/NameandTitleOrganizationalChart"/>
    <dgm:cxn modelId="{C73245E7-44BF-4C1B-9481-0463A886D574}" type="presParOf" srcId="{43DFC3AC-FF3D-458F-AE61-BD7AA89758C9}" destId="{E80B9DFF-D93D-444D-BA96-A8AB6A771DC9}" srcOrd="1" destOrd="0" presId="urn:microsoft.com/office/officeart/2008/layout/NameandTitleOrganizationalChart"/>
    <dgm:cxn modelId="{11631640-2D87-4F25-BF27-409672DFD9ED}" type="presParOf" srcId="{43DFC3AC-FF3D-458F-AE61-BD7AA89758C9}" destId="{D4265380-7928-49EC-86F2-A971D265E948}" srcOrd="2" destOrd="0" presId="urn:microsoft.com/office/officeart/2008/layout/NameandTitleOrganizationalChart"/>
    <dgm:cxn modelId="{2268114B-751B-4EEB-B10F-AE5203CC0717}" type="presParOf" srcId="{330BF3CF-BD36-4ADD-9DC3-9046FF1138C9}" destId="{520757B8-C15A-4816-91C0-67DF9D8C257B}" srcOrd="2" destOrd="0" presId="urn:microsoft.com/office/officeart/2008/layout/NameandTitleOrganizationalChart"/>
    <dgm:cxn modelId="{5C1AAEDA-46CB-4230-9A0A-A6449C34A790}" type="presParOf" srcId="{520757B8-C15A-4816-91C0-67DF9D8C257B}" destId="{66273AB7-6C24-49B3-845E-CE93818C8144}" srcOrd="0" destOrd="0" presId="urn:microsoft.com/office/officeart/2008/layout/NameandTitleOrganizationalChart"/>
    <dgm:cxn modelId="{7FF8DBD9-BD83-4615-A457-D37B0B000C02}" type="presParOf" srcId="{520757B8-C15A-4816-91C0-67DF9D8C257B}" destId="{FF1BA4FF-55DC-4F9D-A1B4-232D9BB1D262}" srcOrd="1" destOrd="0" presId="urn:microsoft.com/office/officeart/2008/layout/NameandTitleOrganizationalChart"/>
    <dgm:cxn modelId="{2D631A65-AE45-4E35-8B0C-3C42C43D10DC}" type="presParOf" srcId="{FF1BA4FF-55DC-4F9D-A1B4-232D9BB1D262}" destId="{25351E34-A8F3-48C2-843E-E014E93195B2}" srcOrd="0" destOrd="0" presId="urn:microsoft.com/office/officeart/2008/layout/NameandTitleOrganizationalChart"/>
    <dgm:cxn modelId="{6E43148B-5220-4A16-91C6-FE25A7A26C3A}" type="presParOf" srcId="{25351E34-A8F3-48C2-843E-E014E93195B2}" destId="{0A7CC4D7-85C0-439E-9CD8-BFF35A1C18E9}" srcOrd="0" destOrd="0" presId="urn:microsoft.com/office/officeart/2008/layout/NameandTitleOrganizationalChart"/>
    <dgm:cxn modelId="{C99EB728-005E-4FFA-8CC3-9404396B5DCA}" type="presParOf" srcId="{25351E34-A8F3-48C2-843E-E014E93195B2}" destId="{99EE92E3-037E-4DAA-9ED0-CEC9AE51D8CB}" srcOrd="1" destOrd="0" presId="urn:microsoft.com/office/officeart/2008/layout/NameandTitleOrganizationalChart"/>
    <dgm:cxn modelId="{7EA24D32-8DA4-4FE1-9AF2-BDE94E495A09}" type="presParOf" srcId="{25351E34-A8F3-48C2-843E-E014E93195B2}" destId="{38B22A21-5777-4190-9725-068394A31CE0}" srcOrd="2" destOrd="0" presId="urn:microsoft.com/office/officeart/2008/layout/NameandTitleOrganizationalChart"/>
    <dgm:cxn modelId="{FDE68DA4-160A-40F9-B506-135E4AA8305A}" type="presParOf" srcId="{FF1BA4FF-55DC-4F9D-A1B4-232D9BB1D262}" destId="{18968E37-2358-4271-9135-00AAD8241F33}" srcOrd="1" destOrd="0" presId="urn:microsoft.com/office/officeart/2008/layout/NameandTitleOrganizationalChart"/>
    <dgm:cxn modelId="{AB12C5B3-9112-4B13-B0F7-2B04FD45CEA6}" type="presParOf" srcId="{FF1BA4FF-55DC-4F9D-A1B4-232D9BB1D262}" destId="{43B48CC6-0050-49CE-914D-0F88E4945EB0}" srcOrd="2" destOrd="0" presId="urn:microsoft.com/office/officeart/2008/layout/NameandTitleOrganizationalChart"/>
    <dgm:cxn modelId="{B6F6D700-9F6B-483B-A40E-9953F511C64B}" type="presParOf" srcId="{520757B8-C15A-4816-91C0-67DF9D8C257B}" destId="{8A4E7A8E-9529-45C0-912F-F4FFEE5391C0}" srcOrd="2" destOrd="0" presId="urn:microsoft.com/office/officeart/2008/layout/NameandTitleOrganizationalChart"/>
    <dgm:cxn modelId="{97F9AD2C-01F0-4090-AF15-F442DCB0A2F6}" type="presParOf" srcId="{520757B8-C15A-4816-91C0-67DF9D8C257B}" destId="{E973BBC1-417C-4ABD-A564-8820DD877399}" srcOrd="3" destOrd="0" presId="urn:microsoft.com/office/officeart/2008/layout/NameandTitleOrganizationalChart"/>
    <dgm:cxn modelId="{D70CE332-2784-467A-91FF-780DC8D64413}" type="presParOf" srcId="{E973BBC1-417C-4ABD-A564-8820DD877399}" destId="{DA5FEC62-3AAF-477F-B3D5-66FA2312C0B1}" srcOrd="0" destOrd="0" presId="urn:microsoft.com/office/officeart/2008/layout/NameandTitleOrganizationalChart"/>
    <dgm:cxn modelId="{FCFF5334-55AC-4C94-BFF5-1BE3308B5A4E}" type="presParOf" srcId="{DA5FEC62-3AAF-477F-B3D5-66FA2312C0B1}" destId="{2ADFDB6A-9961-426D-9A97-C7BBC88F2C5F}" srcOrd="0" destOrd="0" presId="urn:microsoft.com/office/officeart/2008/layout/NameandTitleOrganizationalChart"/>
    <dgm:cxn modelId="{BAFCC7E6-3CB5-4978-95D8-E20B6DED0F7D}" type="presParOf" srcId="{DA5FEC62-3AAF-477F-B3D5-66FA2312C0B1}" destId="{3C3816CD-5A05-4FD6-B956-1166CF769566}" srcOrd="1" destOrd="0" presId="urn:microsoft.com/office/officeart/2008/layout/NameandTitleOrganizationalChart"/>
    <dgm:cxn modelId="{49242A1C-DCDF-4BA2-958F-FF14FF8DDFC1}" type="presParOf" srcId="{DA5FEC62-3AAF-477F-B3D5-66FA2312C0B1}" destId="{2050C973-E5DB-42BD-B098-909127DBF275}" srcOrd="2" destOrd="0" presId="urn:microsoft.com/office/officeart/2008/layout/NameandTitleOrganizationalChart"/>
    <dgm:cxn modelId="{80597F8D-BA3A-48EC-BD86-16DD5BB9A2BC}" type="presParOf" srcId="{E973BBC1-417C-4ABD-A564-8820DD877399}" destId="{40FEF907-C903-458E-9E57-135FC991DD3E}" srcOrd="1" destOrd="0" presId="urn:microsoft.com/office/officeart/2008/layout/NameandTitleOrganizationalChart"/>
    <dgm:cxn modelId="{26C7D26C-AD67-48BF-98C8-99E1E41E12C8}" type="presParOf" srcId="{E973BBC1-417C-4ABD-A564-8820DD877399}" destId="{FE14C5F5-C777-4828-8473-0F33D8BAED52}" srcOrd="2" destOrd="0" presId="urn:microsoft.com/office/officeart/2008/layout/NameandTitleOrganizationalChart"/>
    <dgm:cxn modelId="{A64EFB83-586D-4984-8BC8-82D3A4A565AB}" type="presParOf" srcId="{520757B8-C15A-4816-91C0-67DF9D8C257B}" destId="{7D2207BF-9677-450C-993B-CFEEEC4A62E6}" srcOrd="4" destOrd="0" presId="urn:microsoft.com/office/officeart/2008/layout/NameandTitleOrganizationalChart"/>
    <dgm:cxn modelId="{E4C0612A-BB59-4138-899E-560BFFAC979F}" type="presParOf" srcId="{520757B8-C15A-4816-91C0-67DF9D8C257B}" destId="{DFE05508-78E3-4795-A398-514800C6652B}" srcOrd="5" destOrd="0" presId="urn:microsoft.com/office/officeart/2008/layout/NameandTitleOrganizationalChart"/>
    <dgm:cxn modelId="{BE9C9C4C-0C90-4021-AEDC-928A01E31405}" type="presParOf" srcId="{DFE05508-78E3-4795-A398-514800C6652B}" destId="{5B195C5F-C99E-4070-BDC4-D3196548CFCB}" srcOrd="0" destOrd="0" presId="urn:microsoft.com/office/officeart/2008/layout/NameandTitleOrganizationalChart"/>
    <dgm:cxn modelId="{CA1EB045-8E7B-44D4-BF4E-8512C3BA5DDC}" type="presParOf" srcId="{5B195C5F-C99E-4070-BDC4-D3196548CFCB}" destId="{FEDE8174-2AC8-4452-955C-FA37DDB4A618}" srcOrd="0" destOrd="0" presId="urn:microsoft.com/office/officeart/2008/layout/NameandTitleOrganizationalChart"/>
    <dgm:cxn modelId="{9C321150-F37D-4E8B-BF39-A8BEAE49F93A}" type="presParOf" srcId="{5B195C5F-C99E-4070-BDC4-D3196548CFCB}" destId="{9A1CDC80-CB9A-45C4-A1B8-789C83D228BA}" srcOrd="1" destOrd="0" presId="urn:microsoft.com/office/officeart/2008/layout/NameandTitleOrganizationalChart"/>
    <dgm:cxn modelId="{9489C741-7AC9-428C-8E00-F366AF5B67E3}" type="presParOf" srcId="{5B195C5F-C99E-4070-BDC4-D3196548CFCB}" destId="{EE132231-1519-4BB7-8A6D-AF300828B6D9}" srcOrd="2" destOrd="0" presId="urn:microsoft.com/office/officeart/2008/layout/NameandTitleOrganizationalChart"/>
    <dgm:cxn modelId="{AAE3971A-15C5-434A-8112-5A911ACFB856}" type="presParOf" srcId="{DFE05508-78E3-4795-A398-514800C6652B}" destId="{1650C302-62B9-4D10-BE61-3E4DF2409C47}" srcOrd="1" destOrd="0" presId="urn:microsoft.com/office/officeart/2008/layout/NameandTitleOrganizationalChart"/>
    <dgm:cxn modelId="{33243CA0-5321-41F0-8D46-576AE91D470D}" type="presParOf" srcId="{DFE05508-78E3-4795-A398-514800C6652B}" destId="{D66AA17B-7AE7-450A-A20E-493BBBE1E63E}"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87127D-E7A7-455E-93D3-1EAC1DAB5C83}" type="doc">
      <dgm:prSet loTypeId="urn:microsoft.com/office/officeart/2018/5/layout/IconCircleLabelList#1" loCatId="icon" qsTypeId="urn:microsoft.com/office/officeart/2005/8/quickstyle/simple1" qsCatId="simple" csTypeId="urn:microsoft.com/office/officeart/2005/8/colors/colorful1" csCatId="colorful" phldr="1"/>
      <dgm:spPr/>
      <dgm:t>
        <a:bodyPr rtlCol="0"/>
        <a:lstStyle/>
        <a:p>
          <a:pPr rtl="0"/>
          <a:endParaRPr lang="en-US"/>
        </a:p>
      </dgm:t>
    </dgm:pt>
    <dgm:pt modelId="{0B54B875-7D75-439A-96AC-0B6B0E0F9027}">
      <dgm:prSet custT="1"/>
      <dgm:spPr/>
      <dgm:t>
        <a:bodyPr rtlCol="0"/>
        <a:lstStyle/>
        <a:p>
          <a:pPr>
            <a:lnSpc>
              <a:spcPct val="100000"/>
            </a:lnSpc>
            <a:defRPr cap="all"/>
          </a:pPr>
          <a:r>
            <a:rPr lang="fr-FR" sz="2400" b="1" noProof="0" dirty="0">
              <a:latin typeface="Trebuchet MS" panose="020B0603020202020204" pitchFamily="34" charset="0"/>
            </a:rPr>
            <a:t>Risque de dépassement des délais</a:t>
          </a:r>
        </a:p>
      </dgm:t>
    </dgm:pt>
    <dgm:pt modelId="{E10A52C8-AA57-46D3-B7CE-50C51AD1F38B}" type="parTrans" cxnId="{2D027D54-0797-4CE1-8646-E3A6F4D7AE6C}">
      <dgm:prSet/>
      <dgm:spPr/>
      <dgm:t>
        <a:bodyPr rtlCol="0"/>
        <a:lstStyle/>
        <a:p>
          <a:pPr rtl="0"/>
          <a:endParaRPr lang="fr-FR" noProof="0"/>
        </a:p>
      </dgm:t>
    </dgm:pt>
    <dgm:pt modelId="{6BB7D5D8-B58C-4639-AB04-F3323C9E3D5A}" type="sibTrans" cxnId="{2D027D54-0797-4CE1-8646-E3A6F4D7AE6C}">
      <dgm:prSet/>
      <dgm:spPr/>
      <dgm:t>
        <a:bodyPr rtlCol="0"/>
        <a:lstStyle/>
        <a:p>
          <a:pPr rtl="0"/>
          <a:endParaRPr lang="fr-FR" noProof="0"/>
        </a:p>
      </dgm:t>
    </dgm:pt>
    <dgm:pt modelId="{F342216F-FBF1-41D7-919C-7049CA20572C}">
      <dgm:prSet/>
      <dgm:spPr/>
      <dgm:t>
        <a:bodyPr rtlCol="0"/>
        <a:lstStyle/>
        <a:p>
          <a:pPr>
            <a:lnSpc>
              <a:spcPct val="100000"/>
            </a:lnSpc>
            <a:defRPr cap="all"/>
          </a:pPr>
          <a:r>
            <a:rPr lang="fr-FR" b="1" noProof="0" dirty="0">
              <a:latin typeface="Trebuchet MS" panose="020B0603020202020204" pitchFamily="34" charset="0"/>
            </a:rPr>
            <a:t>Risque de dépassement du budget</a:t>
          </a:r>
        </a:p>
      </dgm:t>
    </dgm:pt>
    <dgm:pt modelId="{458C9A33-97A5-4CBB-B140-5648BC39D963}" type="parTrans" cxnId="{3D238423-40A9-4D99-B54D-A2855A3DA7BF}">
      <dgm:prSet/>
      <dgm:spPr/>
      <dgm:t>
        <a:bodyPr rtlCol="0"/>
        <a:lstStyle/>
        <a:p>
          <a:pPr rtl="0"/>
          <a:endParaRPr lang="fr-FR" noProof="0"/>
        </a:p>
      </dgm:t>
    </dgm:pt>
    <dgm:pt modelId="{4264E9A9-DAC3-427B-8E9E-0073816BE51F}" type="sibTrans" cxnId="{3D238423-40A9-4D99-B54D-A2855A3DA7BF}">
      <dgm:prSet/>
      <dgm:spPr/>
      <dgm:t>
        <a:bodyPr rtlCol="0"/>
        <a:lstStyle/>
        <a:p>
          <a:pPr rtl="0"/>
          <a:endParaRPr lang="fr-FR" noProof="0"/>
        </a:p>
      </dgm:t>
    </dgm:pt>
    <dgm:pt modelId="{89123716-B84D-436A-B032-220B2B9CADDC}">
      <dgm:prSet/>
      <dgm:spPr/>
      <dgm:t>
        <a:bodyPr rtlCol="0"/>
        <a:lstStyle/>
        <a:p>
          <a:pPr>
            <a:lnSpc>
              <a:spcPct val="100000"/>
            </a:lnSpc>
            <a:defRPr cap="all"/>
          </a:pPr>
          <a:r>
            <a:rPr lang="fr-FR" b="1" noProof="0">
              <a:latin typeface="Trebuchet MS" panose="020B0603020202020204" pitchFamily="34" charset="0"/>
            </a:rPr>
            <a:t>Risque de mauvaise communication</a:t>
          </a:r>
        </a:p>
      </dgm:t>
    </dgm:pt>
    <dgm:pt modelId="{A99727AF-82D3-4448-923F-255E12D7C9BC}" type="parTrans" cxnId="{4160E90A-0E10-4739-BB63-163659A712F0}">
      <dgm:prSet/>
      <dgm:spPr/>
      <dgm:t>
        <a:bodyPr rtlCol="0"/>
        <a:lstStyle/>
        <a:p>
          <a:pPr rtl="0"/>
          <a:endParaRPr lang="fr-FR" noProof="0"/>
        </a:p>
      </dgm:t>
    </dgm:pt>
    <dgm:pt modelId="{79535D29-4C9A-449D-A727-B90BC51637B7}" type="sibTrans" cxnId="{4160E90A-0E10-4739-BB63-163659A712F0}">
      <dgm:prSet/>
      <dgm:spPr/>
      <dgm:t>
        <a:bodyPr rtlCol="0"/>
        <a:lstStyle/>
        <a:p>
          <a:pPr rtl="0"/>
          <a:endParaRPr lang="fr-FR" noProof="0"/>
        </a:p>
      </dgm:t>
    </dgm:pt>
    <dgm:pt modelId="{BD4CDB43-353E-4B02-B096-C95F07496D3C}">
      <dgm:prSet custT="1"/>
      <dgm:spPr>
        <a:noFill/>
        <a:ln>
          <a:noFill/>
        </a:ln>
        <a:effectLst/>
      </dgm:spPr>
      <dgm:t>
        <a:bodyPr spcFirstLastPara="0" vert="horz" wrap="square" lIns="0" tIns="0" rIns="0" bIns="0" numCol="1" spcCol="1270" rtlCol="0" anchor="t" anchorCtr="0"/>
        <a:lstStyle/>
        <a:p>
          <a:pPr>
            <a:lnSpc>
              <a:spcPct val="100000"/>
            </a:lnSpc>
            <a:defRPr cap="all"/>
          </a:pPr>
          <a:r>
            <a:rPr lang="fr-FR" sz="2200" b="1" kern="1200" cap="all" noProof="0">
              <a:solidFill>
                <a:prstClr val="black">
                  <a:hueOff val="0"/>
                  <a:satOff val="0"/>
                  <a:lumOff val="0"/>
                  <a:alphaOff val="0"/>
                </a:prstClr>
              </a:solidFill>
              <a:latin typeface="Trebuchet MS" panose="020B0603020202020204" pitchFamily="34" charset="0"/>
              <a:ea typeface="+mn-ea"/>
              <a:cs typeface="+mn-cs"/>
            </a:rPr>
            <a:t>Risque de changement des exigences</a:t>
          </a:r>
          <a:endParaRPr lang="fr-FR" sz="2200" b="1" kern="1200" noProof="0">
            <a:latin typeface="Trebuchet MS" panose="020B0603020202020204" pitchFamily="34" charset="0"/>
          </a:endParaRPr>
        </a:p>
      </dgm:t>
    </dgm:pt>
    <dgm:pt modelId="{50B9826E-03A9-4BEC-83AF-4FE3EC5546B9}" type="parTrans" cxnId="{0560C2CF-2867-4C41-9B84-C43B49A1EFCF}">
      <dgm:prSet/>
      <dgm:spPr/>
      <dgm:t>
        <a:bodyPr rtlCol="0"/>
        <a:lstStyle/>
        <a:p>
          <a:pPr rtl="0"/>
          <a:endParaRPr lang="fr-FR" noProof="0"/>
        </a:p>
      </dgm:t>
    </dgm:pt>
    <dgm:pt modelId="{F766CB66-C9FA-4DBA-A25A-4A827F70313C}" type="sibTrans" cxnId="{0560C2CF-2867-4C41-9B84-C43B49A1EFCF}">
      <dgm:prSet/>
      <dgm:spPr/>
      <dgm:t>
        <a:bodyPr rtlCol="0"/>
        <a:lstStyle/>
        <a:p>
          <a:pPr rtl="0"/>
          <a:endParaRPr lang="fr-FR" noProof="0"/>
        </a:p>
      </dgm:t>
    </dgm:pt>
    <dgm:pt modelId="{D8316F63-CE47-407B-9DCB-E8FEC91F0742}" type="pres">
      <dgm:prSet presAssocID="{1187127D-E7A7-455E-93D3-1EAC1DAB5C83}" presName="root" presStyleCnt="0">
        <dgm:presLayoutVars>
          <dgm:dir/>
          <dgm:resizeHandles val="exact"/>
        </dgm:presLayoutVars>
      </dgm:prSet>
      <dgm:spPr/>
    </dgm:pt>
    <dgm:pt modelId="{AE2471DD-AEF0-46AC-AE4E-4047B474E634}" type="pres">
      <dgm:prSet presAssocID="{0B54B875-7D75-439A-96AC-0B6B0E0F9027}" presName="compNode" presStyleCnt="0"/>
      <dgm:spPr/>
    </dgm:pt>
    <dgm:pt modelId="{6A28B40A-85CB-44CF-9E81-3063936285E3}" type="pres">
      <dgm:prSet presAssocID="{0B54B875-7D75-439A-96AC-0B6B0E0F9027}" presName="iconBgRect" presStyleLbl="bgShp" presStyleIdx="0" presStyleCnt="4"/>
      <dgm:spPr/>
    </dgm:pt>
    <dgm:pt modelId="{005524FB-3A0E-4BA5-B04E-59FC2E252AEB}" type="pres">
      <dgm:prSet presAssocID="{0B54B875-7D75-439A-96AC-0B6B0E0F90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10E3AB85-F629-46B7-9081-FC073256C023}" type="pres">
      <dgm:prSet presAssocID="{0B54B875-7D75-439A-96AC-0B6B0E0F9027}" presName="spaceRect" presStyleCnt="0"/>
      <dgm:spPr/>
    </dgm:pt>
    <dgm:pt modelId="{1A451185-6747-4E77-A3B3-9CCD7AC625EB}" type="pres">
      <dgm:prSet presAssocID="{0B54B875-7D75-439A-96AC-0B6B0E0F9027}" presName="textRect" presStyleLbl="revTx" presStyleIdx="0" presStyleCnt="4">
        <dgm:presLayoutVars>
          <dgm:chMax val="1"/>
          <dgm:chPref val="1"/>
        </dgm:presLayoutVars>
      </dgm:prSet>
      <dgm:spPr/>
    </dgm:pt>
    <dgm:pt modelId="{BD8992B9-B7CC-44F7-8E17-FEAD75D73260}" type="pres">
      <dgm:prSet presAssocID="{6BB7D5D8-B58C-4639-AB04-F3323C9E3D5A}" presName="sibTrans" presStyleCnt="0"/>
      <dgm:spPr/>
    </dgm:pt>
    <dgm:pt modelId="{4A705C56-DCC9-4BDC-963E-E3C1A32B8124}" type="pres">
      <dgm:prSet presAssocID="{F342216F-FBF1-41D7-919C-7049CA20572C}" presName="compNode" presStyleCnt="0"/>
      <dgm:spPr/>
    </dgm:pt>
    <dgm:pt modelId="{C4618682-3912-4E72-999D-4BF5CD06322D}" type="pres">
      <dgm:prSet presAssocID="{F342216F-FBF1-41D7-919C-7049CA20572C}" presName="iconBgRect" presStyleLbl="bgShp" presStyleIdx="1" presStyleCnt="4"/>
      <dgm:spPr/>
    </dgm:pt>
    <dgm:pt modelId="{172F9AEA-3377-4AFB-BDDB-45672D648ACC}" type="pres">
      <dgm:prSet presAssocID="{F342216F-FBF1-41D7-919C-7049CA2057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7C97D28A-6337-4BD4-88DA-E386C94E58EA}" type="pres">
      <dgm:prSet presAssocID="{F342216F-FBF1-41D7-919C-7049CA20572C}" presName="spaceRect" presStyleCnt="0"/>
      <dgm:spPr/>
    </dgm:pt>
    <dgm:pt modelId="{7CEA8AF0-CDCB-4FBD-8FCB-A8EECB922CE0}" type="pres">
      <dgm:prSet presAssocID="{F342216F-FBF1-41D7-919C-7049CA20572C}" presName="textRect" presStyleLbl="revTx" presStyleIdx="1" presStyleCnt="4">
        <dgm:presLayoutVars>
          <dgm:chMax val="1"/>
          <dgm:chPref val="1"/>
        </dgm:presLayoutVars>
      </dgm:prSet>
      <dgm:spPr/>
    </dgm:pt>
    <dgm:pt modelId="{92A8B23C-69B8-4E96-B33F-BB2C249D15FB}" type="pres">
      <dgm:prSet presAssocID="{4264E9A9-DAC3-427B-8E9E-0073816BE51F}" presName="sibTrans" presStyleCnt="0"/>
      <dgm:spPr/>
    </dgm:pt>
    <dgm:pt modelId="{D938C496-9BEF-45FE-B395-F2557FB65E88}" type="pres">
      <dgm:prSet presAssocID="{89123716-B84D-436A-B032-220B2B9CADDC}" presName="compNode" presStyleCnt="0"/>
      <dgm:spPr/>
    </dgm:pt>
    <dgm:pt modelId="{1F290E81-B7E4-40F0-A220-DB97594D9AE3}" type="pres">
      <dgm:prSet presAssocID="{89123716-B84D-436A-B032-220B2B9CADDC}" presName="iconBgRect" presStyleLbl="bgShp" presStyleIdx="2" presStyleCnt="4"/>
      <dgm:spPr/>
    </dgm:pt>
    <dgm:pt modelId="{9FDBD919-83B2-43D2-B22A-C1D340DD896A}" type="pres">
      <dgm:prSet presAssocID="{89123716-B84D-436A-B032-220B2B9CAD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arketing avec un remplissage uni"/>
        </a:ext>
      </dgm:extLst>
    </dgm:pt>
    <dgm:pt modelId="{448386B8-992B-4E81-92FA-A2A8D3DE4E53}" type="pres">
      <dgm:prSet presAssocID="{89123716-B84D-436A-B032-220B2B9CADDC}" presName="spaceRect" presStyleCnt="0"/>
      <dgm:spPr/>
    </dgm:pt>
    <dgm:pt modelId="{3F410A1B-B3E5-49A9-AA89-AAA8A26BCB24}" type="pres">
      <dgm:prSet presAssocID="{89123716-B84D-436A-B032-220B2B9CADDC}" presName="textRect" presStyleLbl="revTx" presStyleIdx="2" presStyleCnt="4">
        <dgm:presLayoutVars>
          <dgm:chMax val="1"/>
          <dgm:chPref val="1"/>
        </dgm:presLayoutVars>
      </dgm:prSet>
      <dgm:spPr/>
    </dgm:pt>
    <dgm:pt modelId="{AD0B658B-B50A-40EF-B4FE-7234C25616F8}" type="pres">
      <dgm:prSet presAssocID="{79535D29-4C9A-449D-A727-B90BC51637B7}" presName="sibTrans" presStyleCnt="0"/>
      <dgm:spPr/>
    </dgm:pt>
    <dgm:pt modelId="{CAC241F1-438C-4156-AE32-1C9D5A4592D9}" type="pres">
      <dgm:prSet presAssocID="{BD4CDB43-353E-4B02-B096-C95F07496D3C}" presName="compNode" presStyleCnt="0"/>
      <dgm:spPr/>
    </dgm:pt>
    <dgm:pt modelId="{17388459-6EB8-4F5E-BF5C-9EB4EB9F5789}" type="pres">
      <dgm:prSet presAssocID="{BD4CDB43-353E-4B02-B096-C95F07496D3C}" presName="iconBgRect" presStyleLbl="bgShp" presStyleIdx="3" presStyleCnt="4"/>
      <dgm:spPr/>
    </dgm:pt>
    <dgm:pt modelId="{958D9CF1-097F-4361-ABD4-11EB84ECFAE9}" type="pres">
      <dgm:prSet presAssocID="{BD4CDB43-353E-4B02-B096-C95F07496D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9B133744-2F9F-4D93-9D78-885476BC07F6}" type="pres">
      <dgm:prSet presAssocID="{BD4CDB43-353E-4B02-B096-C95F07496D3C}" presName="spaceRect" presStyleCnt="0"/>
      <dgm:spPr/>
    </dgm:pt>
    <dgm:pt modelId="{FE08D94C-0979-4A7E-9611-4E89C272E0B9}" type="pres">
      <dgm:prSet presAssocID="{BD4CDB43-353E-4B02-B096-C95F07496D3C}" presName="textRect" presStyleLbl="revTx" presStyleIdx="3" presStyleCnt="4">
        <dgm:presLayoutVars>
          <dgm:chMax val="1"/>
          <dgm:chPref val="1"/>
        </dgm:presLayoutVars>
      </dgm:prSet>
      <dgm:spPr>
        <a:xfrm>
          <a:off x="6219283" y="2245657"/>
          <a:ext cx="1763085" cy="705234"/>
        </a:xfrm>
        <a:prstGeom prst="rect">
          <a:avLst/>
        </a:prstGeom>
      </dgm:spPr>
    </dgm:pt>
  </dgm:ptLst>
  <dgm:cxnLst>
    <dgm:cxn modelId="{4160E90A-0E10-4739-BB63-163659A712F0}" srcId="{1187127D-E7A7-455E-93D3-1EAC1DAB5C83}" destId="{89123716-B84D-436A-B032-220B2B9CADDC}" srcOrd="2" destOrd="0" parTransId="{A99727AF-82D3-4448-923F-255E12D7C9BC}" sibTransId="{79535D29-4C9A-449D-A727-B90BC51637B7}"/>
    <dgm:cxn modelId="{284BEB15-5C71-4905-A027-57797D994D65}" type="presOf" srcId="{F342216F-FBF1-41D7-919C-7049CA20572C}" destId="{7CEA8AF0-CDCB-4FBD-8FCB-A8EECB922CE0}" srcOrd="0" destOrd="0" presId="urn:microsoft.com/office/officeart/2018/5/layout/IconCircleLabelList#1"/>
    <dgm:cxn modelId="{665AB720-9620-4AC6-8DF1-9FB6CD014567}" type="presOf" srcId="{BD4CDB43-353E-4B02-B096-C95F07496D3C}" destId="{FE08D94C-0979-4A7E-9611-4E89C272E0B9}" srcOrd="0" destOrd="0" presId="urn:microsoft.com/office/officeart/2018/5/layout/IconCircleLabelList#1"/>
    <dgm:cxn modelId="{3D238423-40A9-4D99-B54D-A2855A3DA7BF}" srcId="{1187127D-E7A7-455E-93D3-1EAC1DAB5C83}" destId="{F342216F-FBF1-41D7-919C-7049CA20572C}" srcOrd="1" destOrd="0" parTransId="{458C9A33-97A5-4CBB-B140-5648BC39D963}" sibTransId="{4264E9A9-DAC3-427B-8E9E-0073816BE51F}"/>
    <dgm:cxn modelId="{D1F63E5B-71C3-4407-B69C-53CC2F17F251}" type="presOf" srcId="{0B54B875-7D75-439A-96AC-0B6B0E0F9027}" destId="{1A451185-6747-4E77-A3B3-9CCD7AC625EB}" srcOrd="0" destOrd="0" presId="urn:microsoft.com/office/officeart/2018/5/layout/IconCircleLabelList#1"/>
    <dgm:cxn modelId="{2D027D54-0797-4CE1-8646-E3A6F4D7AE6C}" srcId="{1187127D-E7A7-455E-93D3-1EAC1DAB5C83}" destId="{0B54B875-7D75-439A-96AC-0B6B0E0F9027}" srcOrd="0" destOrd="0" parTransId="{E10A52C8-AA57-46D3-B7CE-50C51AD1F38B}" sibTransId="{6BB7D5D8-B58C-4639-AB04-F3323C9E3D5A}"/>
    <dgm:cxn modelId="{46799A86-856A-4949-AC18-96B169E2E058}" type="presOf" srcId="{1187127D-E7A7-455E-93D3-1EAC1DAB5C83}" destId="{D8316F63-CE47-407B-9DCB-E8FEC91F0742}" srcOrd="0" destOrd="0" presId="urn:microsoft.com/office/officeart/2018/5/layout/IconCircleLabelList#1"/>
    <dgm:cxn modelId="{0560C2CF-2867-4C41-9B84-C43B49A1EFCF}" srcId="{1187127D-E7A7-455E-93D3-1EAC1DAB5C83}" destId="{BD4CDB43-353E-4B02-B096-C95F07496D3C}" srcOrd="3" destOrd="0" parTransId="{50B9826E-03A9-4BEC-83AF-4FE3EC5546B9}" sibTransId="{F766CB66-C9FA-4DBA-A25A-4A827F70313C}"/>
    <dgm:cxn modelId="{3F295CDC-7471-482D-90A1-CAF76E95A10C}" type="presOf" srcId="{89123716-B84D-436A-B032-220B2B9CADDC}" destId="{3F410A1B-B3E5-49A9-AA89-AAA8A26BCB24}" srcOrd="0" destOrd="0" presId="urn:microsoft.com/office/officeart/2018/5/layout/IconCircleLabelList#1"/>
    <dgm:cxn modelId="{CC2717E0-B745-4FA0-BA9D-61935A040744}" type="presParOf" srcId="{D8316F63-CE47-407B-9DCB-E8FEC91F0742}" destId="{AE2471DD-AEF0-46AC-AE4E-4047B474E634}" srcOrd="0" destOrd="0" presId="urn:microsoft.com/office/officeart/2018/5/layout/IconCircleLabelList#1"/>
    <dgm:cxn modelId="{69E34C59-CEB5-4F65-8A99-276EFDDA7804}" type="presParOf" srcId="{AE2471DD-AEF0-46AC-AE4E-4047B474E634}" destId="{6A28B40A-85CB-44CF-9E81-3063936285E3}" srcOrd="0" destOrd="0" presId="urn:microsoft.com/office/officeart/2018/5/layout/IconCircleLabelList#1"/>
    <dgm:cxn modelId="{7FA62A85-3AE0-4230-8DEC-136FF67A2F75}" type="presParOf" srcId="{AE2471DD-AEF0-46AC-AE4E-4047B474E634}" destId="{005524FB-3A0E-4BA5-B04E-59FC2E252AEB}" srcOrd="1" destOrd="0" presId="urn:microsoft.com/office/officeart/2018/5/layout/IconCircleLabelList#1"/>
    <dgm:cxn modelId="{7CA4F707-4953-4BB7-8153-F387AA80FACC}" type="presParOf" srcId="{AE2471DD-AEF0-46AC-AE4E-4047B474E634}" destId="{10E3AB85-F629-46B7-9081-FC073256C023}" srcOrd="2" destOrd="0" presId="urn:microsoft.com/office/officeart/2018/5/layout/IconCircleLabelList#1"/>
    <dgm:cxn modelId="{2E91F802-C502-4DD3-B43A-1601D4FA9BC1}" type="presParOf" srcId="{AE2471DD-AEF0-46AC-AE4E-4047B474E634}" destId="{1A451185-6747-4E77-A3B3-9CCD7AC625EB}" srcOrd="3" destOrd="0" presId="urn:microsoft.com/office/officeart/2018/5/layout/IconCircleLabelList#1"/>
    <dgm:cxn modelId="{B4839D52-EE0B-4A8A-9C6D-7FD814118460}" type="presParOf" srcId="{D8316F63-CE47-407B-9DCB-E8FEC91F0742}" destId="{BD8992B9-B7CC-44F7-8E17-FEAD75D73260}" srcOrd="1" destOrd="0" presId="urn:microsoft.com/office/officeart/2018/5/layout/IconCircleLabelList#1"/>
    <dgm:cxn modelId="{FBD61538-10AA-4771-BB43-1A8DDA8B6D38}" type="presParOf" srcId="{D8316F63-CE47-407B-9DCB-E8FEC91F0742}" destId="{4A705C56-DCC9-4BDC-963E-E3C1A32B8124}" srcOrd="2" destOrd="0" presId="urn:microsoft.com/office/officeart/2018/5/layout/IconCircleLabelList#1"/>
    <dgm:cxn modelId="{F9E26C15-BFC6-4D29-9CB1-05963DCE45AF}" type="presParOf" srcId="{4A705C56-DCC9-4BDC-963E-E3C1A32B8124}" destId="{C4618682-3912-4E72-999D-4BF5CD06322D}" srcOrd="0" destOrd="0" presId="urn:microsoft.com/office/officeart/2018/5/layout/IconCircleLabelList#1"/>
    <dgm:cxn modelId="{EE54B73B-63D2-4205-B860-DF511475FABF}" type="presParOf" srcId="{4A705C56-DCC9-4BDC-963E-E3C1A32B8124}" destId="{172F9AEA-3377-4AFB-BDDB-45672D648ACC}" srcOrd="1" destOrd="0" presId="urn:microsoft.com/office/officeart/2018/5/layout/IconCircleLabelList#1"/>
    <dgm:cxn modelId="{E70A3D01-85AC-4556-B266-4E7847A9FEEC}" type="presParOf" srcId="{4A705C56-DCC9-4BDC-963E-E3C1A32B8124}" destId="{7C97D28A-6337-4BD4-88DA-E386C94E58EA}" srcOrd="2" destOrd="0" presId="urn:microsoft.com/office/officeart/2018/5/layout/IconCircleLabelList#1"/>
    <dgm:cxn modelId="{1D938727-B51F-4DB6-B47F-19DCB6B3B3E0}" type="presParOf" srcId="{4A705C56-DCC9-4BDC-963E-E3C1A32B8124}" destId="{7CEA8AF0-CDCB-4FBD-8FCB-A8EECB922CE0}" srcOrd="3" destOrd="0" presId="urn:microsoft.com/office/officeart/2018/5/layout/IconCircleLabelList#1"/>
    <dgm:cxn modelId="{C99FA575-863A-4F30-A66C-2AC2D9CDF739}" type="presParOf" srcId="{D8316F63-CE47-407B-9DCB-E8FEC91F0742}" destId="{92A8B23C-69B8-4E96-B33F-BB2C249D15FB}" srcOrd="3" destOrd="0" presId="urn:microsoft.com/office/officeart/2018/5/layout/IconCircleLabelList#1"/>
    <dgm:cxn modelId="{19CF721B-33E2-4529-9403-5AB9BBA47D98}" type="presParOf" srcId="{D8316F63-CE47-407B-9DCB-E8FEC91F0742}" destId="{D938C496-9BEF-45FE-B395-F2557FB65E88}" srcOrd="4" destOrd="0" presId="urn:microsoft.com/office/officeart/2018/5/layout/IconCircleLabelList#1"/>
    <dgm:cxn modelId="{658D0125-C3C9-4D5B-8DF0-5E2057102680}" type="presParOf" srcId="{D938C496-9BEF-45FE-B395-F2557FB65E88}" destId="{1F290E81-B7E4-40F0-A220-DB97594D9AE3}" srcOrd="0" destOrd="0" presId="urn:microsoft.com/office/officeart/2018/5/layout/IconCircleLabelList#1"/>
    <dgm:cxn modelId="{50F2BB0B-CE08-4F41-A25B-1FF84C93EEEF}" type="presParOf" srcId="{D938C496-9BEF-45FE-B395-F2557FB65E88}" destId="{9FDBD919-83B2-43D2-B22A-C1D340DD896A}" srcOrd="1" destOrd="0" presId="urn:microsoft.com/office/officeart/2018/5/layout/IconCircleLabelList#1"/>
    <dgm:cxn modelId="{51BF9BE5-F346-4A35-A9C3-91EDDD48FDDA}" type="presParOf" srcId="{D938C496-9BEF-45FE-B395-F2557FB65E88}" destId="{448386B8-992B-4E81-92FA-A2A8D3DE4E53}" srcOrd="2" destOrd="0" presId="urn:microsoft.com/office/officeart/2018/5/layout/IconCircleLabelList#1"/>
    <dgm:cxn modelId="{DFB9ED2B-2930-4C79-B0BD-4EA886CDAA92}" type="presParOf" srcId="{D938C496-9BEF-45FE-B395-F2557FB65E88}" destId="{3F410A1B-B3E5-49A9-AA89-AAA8A26BCB24}" srcOrd="3" destOrd="0" presId="urn:microsoft.com/office/officeart/2018/5/layout/IconCircleLabelList#1"/>
    <dgm:cxn modelId="{261BF724-C195-49FC-98B1-0E02F339F1F9}" type="presParOf" srcId="{D8316F63-CE47-407B-9DCB-E8FEC91F0742}" destId="{AD0B658B-B50A-40EF-B4FE-7234C25616F8}" srcOrd="5" destOrd="0" presId="urn:microsoft.com/office/officeart/2018/5/layout/IconCircleLabelList#1"/>
    <dgm:cxn modelId="{D185BF21-7E56-4FEF-8D8D-7AFA57AE257F}" type="presParOf" srcId="{D8316F63-CE47-407B-9DCB-E8FEC91F0742}" destId="{CAC241F1-438C-4156-AE32-1C9D5A4592D9}" srcOrd="6" destOrd="0" presId="urn:microsoft.com/office/officeart/2018/5/layout/IconCircleLabelList#1"/>
    <dgm:cxn modelId="{CCB975DD-FEAD-46AB-8FA8-28FB14C050DE}" type="presParOf" srcId="{CAC241F1-438C-4156-AE32-1C9D5A4592D9}" destId="{17388459-6EB8-4F5E-BF5C-9EB4EB9F5789}" srcOrd="0" destOrd="0" presId="urn:microsoft.com/office/officeart/2018/5/layout/IconCircleLabelList#1"/>
    <dgm:cxn modelId="{B1B44AEE-20A0-49E0-A0A9-7D5238CE1C61}" type="presParOf" srcId="{CAC241F1-438C-4156-AE32-1C9D5A4592D9}" destId="{958D9CF1-097F-4361-ABD4-11EB84ECFAE9}" srcOrd="1" destOrd="0" presId="urn:microsoft.com/office/officeart/2018/5/layout/IconCircleLabelList#1"/>
    <dgm:cxn modelId="{7028E282-AF31-4A2A-AED3-D9025F008A50}" type="presParOf" srcId="{CAC241F1-438C-4156-AE32-1C9D5A4592D9}" destId="{9B133744-2F9F-4D93-9D78-885476BC07F6}" srcOrd="2" destOrd="0" presId="urn:microsoft.com/office/officeart/2018/5/layout/IconCircleLabelList#1"/>
    <dgm:cxn modelId="{CF8EEE8A-A4B0-424D-BC69-4A13116257FE}" type="presParOf" srcId="{CAC241F1-438C-4156-AE32-1C9D5A4592D9}" destId="{FE08D94C-0979-4A7E-9611-4E89C272E0B9}" srcOrd="3" destOrd="0" presId="urn:microsoft.com/office/officeart/2018/5/layout/IconCircleLabel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87127D-E7A7-455E-93D3-1EAC1DAB5C83}" type="doc">
      <dgm:prSet loTypeId="urn:microsoft.com/office/officeart/2018/5/layout/IconCircleLabelList#1" loCatId="icon" qsTypeId="urn:microsoft.com/office/officeart/2005/8/quickstyle/simple1" qsCatId="simple" csTypeId="urn:microsoft.com/office/officeart/2005/8/colors/colorful1" csCatId="colorful" phldr="1"/>
      <dgm:spPr/>
      <dgm:t>
        <a:bodyPr rtlCol="0"/>
        <a:lstStyle/>
        <a:p>
          <a:pPr rtl="0"/>
          <a:endParaRPr lang="en-US"/>
        </a:p>
      </dgm:t>
    </dgm:pt>
    <dgm:pt modelId="{0B54B875-7D75-439A-96AC-0B6B0E0F9027}">
      <dgm:prSet custT="1"/>
      <dgm:spPr/>
      <dgm:t>
        <a:bodyPr rtlCol="0"/>
        <a:lstStyle/>
        <a:p>
          <a:pPr>
            <a:lnSpc>
              <a:spcPct val="100000"/>
            </a:lnSpc>
            <a:defRPr cap="all"/>
          </a:pPr>
          <a:r>
            <a:rPr lang="fr-FR" sz="2400" b="1" noProof="0">
              <a:latin typeface="Trebuchet MS" panose="020B0603020202020204" pitchFamily="34" charset="0"/>
            </a:rPr>
            <a:t>Risques TECHNIQUES</a:t>
          </a:r>
        </a:p>
      </dgm:t>
    </dgm:pt>
    <dgm:pt modelId="{E10A52C8-AA57-46D3-B7CE-50C51AD1F38B}" type="parTrans" cxnId="{2D027D54-0797-4CE1-8646-E3A6F4D7AE6C}">
      <dgm:prSet/>
      <dgm:spPr/>
      <dgm:t>
        <a:bodyPr rtlCol="0"/>
        <a:lstStyle/>
        <a:p>
          <a:pPr rtl="0"/>
          <a:endParaRPr lang="fr-FR" noProof="0"/>
        </a:p>
      </dgm:t>
    </dgm:pt>
    <dgm:pt modelId="{6BB7D5D8-B58C-4639-AB04-F3323C9E3D5A}" type="sibTrans" cxnId="{2D027D54-0797-4CE1-8646-E3A6F4D7AE6C}">
      <dgm:prSet/>
      <dgm:spPr/>
      <dgm:t>
        <a:bodyPr rtlCol="0"/>
        <a:lstStyle/>
        <a:p>
          <a:pPr rtl="0"/>
          <a:endParaRPr lang="fr-FR" noProof="0"/>
        </a:p>
      </dgm:t>
    </dgm:pt>
    <dgm:pt modelId="{F342216F-FBF1-41D7-919C-7049CA20572C}">
      <dgm:prSet custT="1"/>
      <dgm:spPr/>
      <dgm:t>
        <a:bodyPr rtlCol="0"/>
        <a:lstStyle/>
        <a:p>
          <a:pPr>
            <a:lnSpc>
              <a:spcPct val="100000"/>
            </a:lnSpc>
            <a:defRPr cap="all"/>
          </a:pPr>
          <a:r>
            <a:rPr lang="fr-FR" sz="2400" b="1" kern="1200" noProof="0">
              <a:latin typeface="Trebuchet MS" panose="020B0603020202020204" pitchFamily="34" charset="0"/>
            </a:rPr>
            <a:t>Risques de QUALIT</a:t>
          </a:r>
          <a:r>
            <a:rPr lang="fr-FR" sz="2400" b="1" kern="1200" cap="all">
              <a:solidFill>
                <a:prstClr val="black">
                  <a:hueOff val="0"/>
                  <a:satOff val="0"/>
                  <a:lumOff val="0"/>
                  <a:alphaOff val="0"/>
                </a:prstClr>
              </a:solidFill>
              <a:latin typeface="Trebuchet MS" panose="020B0603020202020204" pitchFamily="34" charset="0"/>
              <a:ea typeface="+mn-ea"/>
              <a:cs typeface="+mn-cs"/>
            </a:rPr>
            <a:t>É</a:t>
          </a:r>
          <a:endParaRPr lang="fr-FR" sz="2400" b="1" kern="1200" cap="all" noProof="0">
            <a:solidFill>
              <a:prstClr val="black">
                <a:hueOff val="0"/>
                <a:satOff val="0"/>
                <a:lumOff val="0"/>
                <a:alphaOff val="0"/>
              </a:prstClr>
            </a:solidFill>
            <a:latin typeface="Trebuchet MS" panose="020B0603020202020204" pitchFamily="34" charset="0"/>
            <a:ea typeface="+mn-ea"/>
            <a:cs typeface="+mn-cs"/>
          </a:endParaRPr>
        </a:p>
      </dgm:t>
    </dgm:pt>
    <dgm:pt modelId="{458C9A33-97A5-4CBB-B140-5648BC39D963}" type="parTrans" cxnId="{3D238423-40A9-4D99-B54D-A2855A3DA7BF}">
      <dgm:prSet/>
      <dgm:spPr/>
      <dgm:t>
        <a:bodyPr rtlCol="0"/>
        <a:lstStyle/>
        <a:p>
          <a:pPr rtl="0"/>
          <a:endParaRPr lang="fr-FR" noProof="0"/>
        </a:p>
      </dgm:t>
    </dgm:pt>
    <dgm:pt modelId="{4264E9A9-DAC3-427B-8E9E-0073816BE51F}" type="sibTrans" cxnId="{3D238423-40A9-4D99-B54D-A2855A3DA7BF}">
      <dgm:prSet/>
      <dgm:spPr/>
      <dgm:t>
        <a:bodyPr rtlCol="0"/>
        <a:lstStyle/>
        <a:p>
          <a:pPr rtl="0"/>
          <a:endParaRPr lang="fr-FR" noProof="0"/>
        </a:p>
      </dgm:t>
    </dgm:pt>
    <dgm:pt modelId="{89123716-B84D-436A-B032-220B2B9CADDC}">
      <dgm:prSet custT="1"/>
      <dgm:spPr>
        <a:noFill/>
        <a:ln>
          <a:noFill/>
        </a:ln>
        <a:effectLst/>
      </dgm:spPr>
      <dgm:t>
        <a:bodyPr spcFirstLastPara="0" vert="horz" wrap="square" lIns="0" tIns="0" rIns="0" bIns="0" numCol="1" spcCol="1270" rtlCol="0" anchor="t" anchorCtr="0"/>
        <a:lstStyle/>
        <a:p>
          <a:pPr>
            <a:lnSpc>
              <a:spcPct val="100000"/>
            </a:lnSpc>
            <a:defRPr cap="all"/>
          </a:pPr>
          <a:r>
            <a:rPr lang="fr-FR" sz="2400" b="1" noProof="0">
              <a:latin typeface="Trebuchet MS" panose="020B0603020202020204" pitchFamily="34" charset="0"/>
            </a:rPr>
            <a:t>Risques de dépendance</a:t>
          </a:r>
        </a:p>
      </dgm:t>
    </dgm:pt>
    <dgm:pt modelId="{A99727AF-82D3-4448-923F-255E12D7C9BC}" type="parTrans" cxnId="{4160E90A-0E10-4739-BB63-163659A712F0}">
      <dgm:prSet/>
      <dgm:spPr/>
      <dgm:t>
        <a:bodyPr rtlCol="0"/>
        <a:lstStyle/>
        <a:p>
          <a:pPr rtl="0"/>
          <a:endParaRPr lang="fr-FR" noProof="0"/>
        </a:p>
      </dgm:t>
    </dgm:pt>
    <dgm:pt modelId="{79535D29-4C9A-449D-A727-B90BC51637B7}" type="sibTrans" cxnId="{4160E90A-0E10-4739-BB63-163659A712F0}">
      <dgm:prSet/>
      <dgm:spPr/>
      <dgm:t>
        <a:bodyPr rtlCol="0"/>
        <a:lstStyle/>
        <a:p>
          <a:pPr rtl="0"/>
          <a:endParaRPr lang="fr-FR" noProof="0"/>
        </a:p>
      </dgm:t>
    </dgm:pt>
    <dgm:pt modelId="{BD4CDB43-353E-4B02-B096-C95F07496D3C}">
      <dgm:prSet custT="1"/>
      <dgm:spPr>
        <a:noFill/>
        <a:ln>
          <a:noFill/>
        </a:ln>
        <a:effectLst/>
      </dgm:spPr>
      <dgm:t>
        <a:bodyPr spcFirstLastPara="0" vert="horz" wrap="square" lIns="0" tIns="0" rIns="0" bIns="0" numCol="1" spcCol="1270" rtlCol="0" anchor="t" anchorCtr="0"/>
        <a:lstStyle/>
        <a:p>
          <a:pPr>
            <a:lnSpc>
              <a:spcPct val="100000"/>
            </a:lnSpc>
            <a:defRPr cap="all"/>
          </a:pPr>
          <a:r>
            <a:rPr lang="fr-FR" sz="2400" b="1" kern="1200" cap="all" noProof="0" dirty="0">
              <a:solidFill>
                <a:prstClr val="black">
                  <a:hueOff val="0"/>
                  <a:satOff val="0"/>
                  <a:lumOff val="0"/>
                  <a:alphaOff val="0"/>
                </a:prstClr>
              </a:solidFill>
              <a:latin typeface="Trebuchet MS" panose="020B0603020202020204" pitchFamily="34" charset="0"/>
              <a:ea typeface="+mn-ea"/>
              <a:cs typeface="+mn-cs"/>
            </a:rPr>
            <a:t>Risques de S</a:t>
          </a:r>
          <a:r>
            <a:rPr lang="fr-FR" sz="2400" b="1" kern="1200" cap="all" dirty="0">
              <a:solidFill>
                <a:prstClr val="black">
                  <a:hueOff val="0"/>
                  <a:satOff val="0"/>
                  <a:lumOff val="0"/>
                  <a:alphaOff val="0"/>
                </a:prstClr>
              </a:solidFill>
              <a:latin typeface="Trebuchet MS" panose="020B0603020202020204" pitchFamily="34" charset="0"/>
              <a:ea typeface="+mn-ea"/>
              <a:cs typeface="+mn-cs"/>
            </a:rPr>
            <a:t>ÉCURITÉ</a:t>
          </a:r>
          <a:endParaRPr lang="fr-FR" sz="2400" b="1" kern="1200" cap="all" noProof="0" dirty="0">
            <a:solidFill>
              <a:prstClr val="black">
                <a:hueOff val="0"/>
                <a:satOff val="0"/>
                <a:lumOff val="0"/>
                <a:alphaOff val="0"/>
              </a:prstClr>
            </a:solidFill>
            <a:latin typeface="Trebuchet MS" panose="020B0603020202020204" pitchFamily="34" charset="0"/>
            <a:ea typeface="+mn-ea"/>
            <a:cs typeface="+mn-cs"/>
          </a:endParaRPr>
        </a:p>
      </dgm:t>
    </dgm:pt>
    <dgm:pt modelId="{50B9826E-03A9-4BEC-83AF-4FE3EC5546B9}" type="parTrans" cxnId="{0560C2CF-2867-4C41-9B84-C43B49A1EFCF}">
      <dgm:prSet/>
      <dgm:spPr/>
      <dgm:t>
        <a:bodyPr rtlCol="0"/>
        <a:lstStyle/>
        <a:p>
          <a:pPr rtl="0"/>
          <a:endParaRPr lang="fr-FR" noProof="0"/>
        </a:p>
      </dgm:t>
    </dgm:pt>
    <dgm:pt modelId="{F766CB66-C9FA-4DBA-A25A-4A827F70313C}" type="sibTrans" cxnId="{0560C2CF-2867-4C41-9B84-C43B49A1EFCF}">
      <dgm:prSet/>
      <dgm:spPr/>
      <dgm:t>
        <a:bodyPr rtlCol="0"/>
        <a:lstStyle/>
        <a:p>
          <a:pPr rtl="0"/>
          <a:endParaRPr lang="fr-FR" noProof="0"/>
        </a:p>
      </dgm:t>
    </dgm:pt>
    <dgm:pt modelId="{D8316F63-CE47-407B-9DCB-E8FEC91F0742}" type="pres">
      <dgm:prSet presAssocID="{1187127D-E7A7-455E-93D3-1EAC1DAB5C83}" presName="root" presStyleCnt="0">
        <dgm:presLayoutVars>
          <dgm:dir/>
          <dgm:resizeHandles val="exact"/>
        </dgm:presLayoutVars>
      </dgm:prSet>
      <dgm:spPr/>
    </dgm:pt>
    <dgm:pt modelId="{AE2471DD-AEF0-46AC-AE4E-4047B474E634}" type="pres">
      <dgm:prSet presAssocID="{0B54B875-7D75-439A-96AC-0B6B0E0F9027}" presName="compNode" presStyleCnt="0"/>
      <dgm:spPr/>
    </dgm:pt>
    <dgm:pt modelId="{6A28B40A-85CB-44CF-9E81-3063936285E3}" type="pres">
      <dgm:prSet presAssocID="{0B54B875-7D75-439A-96AC-0B6B0E0F9027}" presName="iconBgRect" presStyleLbl="bgShp" presStyleIdx="0" presStyleCnt="4"/>
      <dgm:spPr/>
    </dgm:pt>
    <dgm:pt modelId="{005524FB-3A0E-4BA5-B04E-59FC2E252AEB}" type="pres">
      <dgm:prSet presAssocID="{0B54B875-7D75-439A-96AC-0B6B0E0F90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lan avec un remplissage uni"/>
        </a:ext>
      </dgm:extLst>
    </dgm:pt>
    <dgm:pt modelId="{10E3AB85-F629-46B7-9081-FC073256C023}" type="pres">
      <dgm:prSet presAssocID="{0B54B875-7D75-439A-96AC-0B6B0E0F9027}" presName="spaceRect" presStyleCnt="0"/>
      <dgm:spPr/>
    </dgm:pt>
    <dgm:pt modelId="{1A451185-6747-4E77-A3B3-9CCD7AC625EB}" type="pres">
      <dgm:prSet presAssocID="{0B54B875-7D75-439A-96AC-0B6B0E0F9027}" presName="textRect" presStyleLbl="revTx" presStyleIdx="0" presStyleCnt="4">
        <dgm:presLayoutVars>
          <dgm:chMax val="1"/>
          <dgm:chPref val="1"/>
        </dgm:presLayoutVars>
      </dgm:prSet>
      <dgm:spPr/>
    </dgm:pt>
    <dgm:pt modelId="{BD8992B9-B7CC-44F7-8E17-FEAD75D73260}" type="pres">
      <dgm:prSet presAssocID="{6BB7D5D8-B58C-4639-AB04-F3323C9E3D5A}" presName="sibTrans" presStyleCnt="0"/>
      <dgm:spPr/>
    </dgm:pt>
    <dgm:pt modelId="{4A705C56-DCC9-4BDC-963E-E3C1A32B8124}" type="pres">
      <dgm:prSet presAssocID="{F342216F-FBF1-41D7-919C-7049CA20572C}" presName="compNode" presStyleCnt="0"/>
      <dgm:spPr/>
    </dgm:pt>
    <dgm:pt modelId="{C4618682-3912-4E72-999D-4BF5CD06322D}" type="pres">
      <dgm:prSet presAssocID="{F342216F-FBF1-41D7-919C-7049CA20572C}" presName="iconBgRect" presStyleLbl="bgShp" presStyleIdx="1" presStyleCnt="4"/>
      <dgm:spPr/>
    </dgm:pt>
    <dgm:pt modelId="{172F9AEA-3377-4AFB-BDDB-45672D648ACC}" type="pres">
      <dgm:prSet presAssocID="{F342216F-FBF1-41D7-919C-7049CA20572C}"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se-papiers badge avec un remplissage uni"/>
        </a:ext>
      </dgm:extLst>
    </dgm:pt>
    <dgm:pt modelId="{7C97D28A-6337-4BD4-88DA-E386C94E58EA}" type="pres">
      <dgm:prSet presAssocID="{F342216F-FBF1-41D7-919C-7049CA20572C}" presName="spaceRect" presStyleCnt="0"/>
      <dgm:spPr/>
    </dgm:pt>
    <dgm:pt modelId="{7CEA8AF0-CDCB-4FBD-8FCB-A8EECB922CE0}" type="pres">
      <dgm:prSet presAssocID="{F342216F-FBF1-41D7-919C-7049CA20572C}" presName="textRect" presStyleLbl="revTx" presStyleIdx="1" presStyleCnt="4">
        <dgm:presLayoutVars>
          <dgm:chMax val="1"/>
          <dgm:chPref val="1"/>
        </dgm:presLayoutVars>
      </dgm:prSet>
      <dgm:spPr/>
    </dgm:pt>
    <dgm:pt modelId="{92A8B23C-69B8-4E96-B33F-BB2C249D15FB}" type="pres">
      <dgm:prSet presAssocID="{4264E9A9-DAC3-427B-8E9E-0073816BE51F}" presName="sibTrans" presStyleCnt="0"/>
      <dgm:spPr/>
    </dgm:pt>
    <dgm:pt modelId="{D938C496-9BEF-45FE-B395-F2557FB65E88}" type="pres">
      <dgm:prSet presAssocID="{89123716-B84D-436A-B032-220B2B9CADDC}" presName="compNode" presStyleCnt="0"/>
      <dgm:spPr/>
    </dgm:pt>
    <dgm:pt modelId="{1F290E81-B7E4-40F0-A220-DB97594D9AE3}" type="pres">
      <dgm:prSet presAssocID="{89123716-B84D-436A-B032-220B2B9CADDC}" presName="iconBgRect" presStyleLbl="bgShp" presStyleIdx="2" presStyleCnt="4"/>
      <dgm:spPr/>
    </dgm:pt>
    <dgm:pt modelId="{9FDBD919-83B2-43D2-B22A-C1D340DD896A}" type="pres">
      <dgm:prSet presAssocID="{89123716-B84D-436A-B032-220B2B9CAD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ublic cible avec un remplissage uni"/>
        </a:ext>
      </dgm:extLst>
    </dgm:pt>
    <dgm:pt modelId="{448386B8-992B-4E81-92FA-A2A8D3DE4E53}" type="pres">
      <dgm:prSet presAssocID="{89123716-B84D-436A-B032-220B2B9CADDC}" presName="spaceRect" presStyleCnt="0"/>
      <dgm:spPr/>
    </dgm:pt>
    <dgm:pt modelId="{3F410A1B-B3E5-49A9-AA89-AAA8A26BCB24}" type="pres">
      <dgm:prSet presAssocID="{89123716-B84D-436A-B032-220B2B9CADDC}" presName="textRect" presStyleLbl="revTx" presStyleIdx="2" presStyleCnt="4">
        <dgm:presLayoutVars>
          <dgm:chMax val="1"/>
          <dgm:chPref val="1"/>
        </dgm:presLayoutVars>
      </dgm:prSet>
      <dgm:spPr>
        <a:xfrm>
          <a:off x="6310331" y="2507492"/>
          <a:ext cx="2449500" cy="1417500"/>
        </a:xfrm>
        <a:prstGeom prst="rect">
          <a:avLst/>
        </a:prstGeom>
      </dgm:spPr>
    </dgm:pt>
    <dgm:pt modelId="{AD0B658B-B50A-40EF-B4FE-7234C25616F8}" type="pres">
      <dgm:prSet presAssocID="{79535D29-4C9A-449D-A727-B90BC51637B7}" presName="sibTrans" presStyleCnt="0"/>
      <dgm:spPr/>
    </dgm:pt>
    <dgm:pt modelId="{CAC241F1-438C-4156-AE32-1C9D5A4592D9}" type="pres">
      <dgm:prSet presAssocID="{BD4CDB43-353E-4B02-B096-C95F07496D3C}" presName="compNode" presStyleCnt="0"/>
      <dgm:spPr/>
    </dgm:pt>
    <dgm:pt modelId="{17388459-6EB8-4F5E-BF5C-9EB4EB9F5789}" type="pres">
      <dgm:prSet presAssocID="{BD4CDB43-353E-4B02-B096-C95F07496D3C}" presName="iconBgRect" presStyleLbl="bgShp" presStyleIdx="3" presStyleCnt="4"/>
      <dgm:spPr/>
    </dgm:pt>
    <dgm:pt modelId="{958D9CF1-097F-4361-ABD4-11EB84ECFAE9}" type="pres">
      <dgm:prSet presAssocID="{BD4CDB43-353E-4B02-B096-C95F07496D3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Fermer avec un remplissage uni"/>
        </a:ext>
      </dgm:extLst>
    </dgm:pt>
    <dgm:pt modelId="{9B133744-2F9F-4D93-9D78-885476BC07F6}" type="pres">
      <dgm:prSet presAssocID="{BD4CDB43-353E-4B02-B096-C95F07496D3C}" presName="spaceRect" presStyleCnt="0"/>
      <dgm:spPr/>
    </dgm:pt>
    <dgm:pt modelId="{FE08D94C-0979-4A7E-9611-4E89C272E0B9}" type="pres">
      <dgm:prSet presAssocID="{BD4CDB43-353E-4B02-B096-C95F07496D3C}" presName="textRect" presStyleLbl="revTx" presStyleIdx="3" presStyleCnt="4">
        <dgm:presLayoutVars>
          <dgm:chMax val="1"/>
          <dgm:chPref val="1"/>
        </dgm:presLayoutVars>
      </dgm:prSet>
      <dgm:spPr>
        <a:xfrm>
          <a:off x="6219283" y="2245657"/>
          <a:ext cx="1763085" cy="705234"/>
        </a:xfrm>
        <a:prstGeom prst="rect">
          <a:avLst/>
        </a:prstGeom>
      </dgm:spPr>
    </dgm:pt>
  </dgm:ptLst>
  <dgm:cxnLst>
    <dgm:cxn modelId="{4160E90A-0E10-4739-BB63-163659A712F0}" srcId="{1187127D-E7A7-455E-93D3-1EAC1DAB5C83}" destId="{89123716-B84D-436A-B032-220B2B9CADDC}" srcOrd="2" destOrd="0" parTransId="{A99727AF-82D3-4448-923F-255E12D7C9BC}" sibTransId="{79535D29-4C9A-449D-A727-B90BC51637B7}"/>
    <dgm:cxn modelId="{284BEB15-5C71-4905-A027-57797D994D65}" type="presOf" srcId="{F342216F-FBF1-41D7-919C-7049CA20572C}" destId="{7CEA8AF0-CDCB-4FBD-8FCB-A8EECB922CE0}" srcOrd="0" destOrd="0" presId="urn:microsoft.com/office/officeart/2018/5/layout/IconCircleLabelList#1"/>
    <dgm:cxn modelId="{665AB720-9620-4AC6-8DF1-9FB6CD014567}" type="presOf" srcId="{BD4CDB43-353E-4B02-B096-C95F07496D3C}" destId="{FE08D94C-0979-4A7E-9611-4E89C272E0B9}" srcOrd="0" destOrd="0" presId="urn:microsoft.com/office/officeart/2018/5/layout/IconCircleLabelList#1"/>
    <dgm:cxn modelId="{3D238423-40A9-4D99-B54D-A2855A3DA7BF}" srcId="{1187127D-E7A7-455E-93D3-1EAC1DAB5C83}" destId="{F342216F-FBF1-41D7-919C-7049CA20572C}" srcOrd="1" destOrd="0" parTransId="{458C9A33-97A5-4CBB-B140-5648BC39D963}" sibTransId="{4264E9A9-DAC3-427B-8E9E-0073816BE51F}"/>
    <dgm:cxn modelId="{D1F63E5B-71C3-4407-B69C-53CC2F17F251}" type="presOf" srcId="{0B54B875-7D75-439A-96AC-0B6B0E0F9027}" destId="{1A451185-6747-4E77-A3B3-9CCD7AC625EB}" srcOrd="0" destOrd="0" presId="urn:microsoft.com/office/officeart/2018/5/layout/IconCircleLabelList#1"/>
    <dgm:cxn modelId="{2D027D54-0797-4CE1-8646-E3A6F4D7AE6C}" srcId="{1187127D-E7A7-455E-93D3-1EAC1DAB5C83}" destId="{0B54B875-7D75-439A-96AC-0B6B0E0F9027}" srcOrd="0" destOrd="0" parTransId="{E10A52C8-AA57-46D3-B7CE-50C51AD1F38B}" sibTransId="{6BB7D5D8-B58C-4639-AB04-F3323C9E3D5A}"/>
    <dgm:cxn modelId="{46799A86-856A-4949-AC18-96B169E2E058}" type="presOf" srcId="{1187127D-E7A7-455E-93D3-1EAC1DAB5C83}" destId="{D8316F63-CE47-407B-9DCB-E8FEC91F0742}" srcOrd="0" destOrd="0" presId="urn:microsoft.com/office/officeart/2018/5/layout/IconCircleLabelList#1"/>
    <dgm:cxn modelId="{0560C2CF-2867-4C41-9B84-C43B49A1EFCF}" srcId="{1187127D-E7A7-455E-93D3-1EAC1DAB5C83}" destId="{BD4CDB43-353E-4B02-B096-C95F07496D3C}" srcOrd="3" destOrd="0" parTransId="{50B9826E-03A9-4BEC-83AF-4FE3EC5546B9}" sibTransId="{F766CB66-C9FA-4DBA-A25A-4A827F70313C}"/>
    <dgm:cxn modelId="{3F295CDC-7471-482D-90A1-CAF76E95A10C}" type="presOf" srcId="{89123716-B84D-436A-B032-220B2B9CADDC}" destId="{3F410A1B-B3E5-49A9-AA89-AAA8A26BCB24}" srcOrd="0" destOrd="0" presId="urn:microsoft.com/office/officeart/2018/5/layout/IconCircleLabelList#1"/>
    <dgm:cxn modelId="{CC2717E0-B745-4FA0-BA9D-61935A040744}" type="presParOf" srcId="{D8316F63-CE47-407B-9DCB-E8FEC91F0742}" destId="{AE2471DD-AEF0-46AC-AE4E-4047B474E634}" srcOrd="0" destOrd="0" presId="urn:microsoft.com/office/officeart/2018/5/layout/IconCircleLabelList#1"/>
    <dgm:cxn modelId="{69E34C59-CEB5-4F65-8A99-276EFDDA7804}" type="presParOf" srcId="{AE2471DD-AEF0-46AC-AE4E-4047B474E634}" destId="{6A28B40A-85CB-44CF-9E81-3063936285E3}" srcOrd="0" destOrd="0" presId="urn:microsoft.com/office/officeart/2018/5/layout/IconCircleLabelList#1"/>
    <dgm:cxn modelId="{7FA62A85-3AE0-4230-8DEC-136FF67A2F75}" type="presParOf" srcId="{AE2471DD-AEF0-46AC-AE4E-4047B474E634}" destId="{005524FB-3A0E-4BA5-B04E-59FC2E252AEB}" srcOrd="1" destOrd="0" presId="urn:microsoft.com/office/officeart/2018/5/layout/IconCircleLabelList#1"/>
    <dgm:cxn modelId="{7CA4F707-4953-4BB7-8153-F387AA80FACC}" type="presParOf" srcId="{AE2471DD-AEF0-46AC-AE4E-4047B474E634}" destId="{10E3AB85-F629-46B7-9081-FC073256C023}" srcOrd="2" destOrd="0" presId="urn:microsoft.com/office/officeart/2018/5/layout/IconCircleLabelList#1"/>
    <dgm:cxn modelId="{2E91F802-C502-4DD3-B43A-1601D4FA9BC1}" type="presParOf" srcId="{AE2471DD-AEF0-46AC-AE4E-4047B474E634}" destId="{1A451185-6747-4E77-A3B3-9CCD7AC625EB}" srcOrd="3" destOrd="0" presId="urn:microsoft.com/office/officeart/2018/5/layout/IconCircleLabelList#1"/>
    <dgm:cxn modelId="{B4839D52-EE0B-4A8A-9C6D-7FD814118460}" type="presParOf" srcId="{D8316F63-CE47-407B-9DCB-E8FEC91F0742}" destId="{BD8992B9-B7CC-44F7-8E17-FEAD75D73260}" srcOrd="1" destOrd="0" presId="urn:microsoft.com/office/officeart/2018/5/layout/IconCircleLabelList#1"/>
    <dgm:cxn modelId="{FBD61538-10AA-4771-BB43-1A8DDA8B6D38}" type="presParOf" srcId="{D8316F63-CE47-407B-9DCB-E8FEC91F0742}" destId="{4A705C56-DCC9-4BDC-963E-E3C1A32B8124}" srcOrd="2" destOrd="0" presId="urn:microsoft.com/office/officeart/2018/5/layout/IconCircleLabelList#1"/>
    <dgm:cxn modelId="{F9E26C15-BFC6-4D29-9CB1-05963DCE45AF}" type="presParOf" srcId="{4A705C56-DCC9-4BDC-963E-E3C1A32B8124}" destId="{C4618682-3912-4E72-999D-4BF5CD06322D}" srcOrd="0" destOrd="0" presId="urn:microsoft.com/office/officeart/2018/5/layout/IconCircleLabelList#1"/>
    <dgm:cxn modelId="{EE54B73B-63D2-4205-B860-DF511475FABF}" type="presParOf" srcId="{4A705C56-DCC9-4BDC-963E-E3C1A32B8124}" destId="{172F9AEA-3377-4AFB-BDDB-45672D648ACC}" srcOrd="1" destOrd="0" presId="urn:microsoft.com/office/officeart/2018/5/layout/IconCircleLabelList#1"/>
    <dgm:cxn modelId="{E70A3D01-85AC-4556-B266-4E7847A9FEEC}" type="presParOf" srcId="{4A705C56-DCC9-4BDC-963E-E3C1A32B8124}" destId="{7C97D28A-6337-4BD4-88DA-E386C94E58EA}" srcOrd="2" destOrd="0" presId="urn:microsoft.com/office/officeart/2018/5/layout/IconCircleLabelList#1"/>
    <dgm:cxn modelId="{1D938727-B51F-4DB6-B47F-19DCB6B3B3E0}" type="presParOf" srcId="{4A705C56-DCC9-4BDC-963E-E3C1A32B8124}" destId="{7CEA8AF0-CDCB-4FBD-8FCB-A8EECB922CE0}" srcOrd="3" destOrd="0" presId="urn:microsoft.com/office/officeart/2018/5/layout/IconCircleLabelList#1"/>
    <dgm:cxn modelId="{C99FA575-863A-4F30-A66C-2AC2D9CDF739}" type="presParOf" srcId="{D8316F63-CE47-407B-9DCB-E8FEC91F0742}" destId="{92A8B23C-69B8-4E96-B33F-BB2C249D15FB}" srcOrd="3" destOrd="0" presId="urn:microsoft.com/office/officeart/2018/5/layout/IconCircleLabelList#1"/>
    <dgm:cxn modelId="{19CF721B-33E2-4529-9403-5AB9BBA47D98}" type="presParOf" srcId="{D8316F63-CE47-407B-9DCB-E8FEC91F0742}" destId="{D938C496-9BEF-45FE-B395-F2557FB65E88}" srcOrd="4" destOrd="0" presId="urn:microsoft.com/office/officeart/2018/5/layout/IconCircleLabelList#1"/>
    <dgm:cxn modelId="{658D0125-C3C9-4D5B-8DF0-5E2057102680}" type="presParOf" srcId="{D938C496-9BEF-45FE-B395-F2557FB65E88}" destId="{1F290E81-B7E4-40F0-A220-DB97594D9AE3}" srcOrd="0" destOrd="0" presId="urn:microsoft.com/office/officeart/2018/5/layout/IconCircleLabelList#1"/>
    <dgm:cxn modelId="{50F2BB0B-CE08-4F41-A25B-1FF84C93EEEF}" type="presParOf" srcId="{D938C496-9BEF-45FE-B395-F2557FB65E88}" destId="{9FDBD919-83B2-43D2-B22A-C1D340DD896A}" srcOrd="1" destOrd="0" presId="urn:microsoft.com/office/officeart/2018/5/layout/IconCircleLabelList#1"/>
    <dgm:cxn modelId="{51BF9BE5-F346-4A35-A9C3-91EDDD48FDDA}" type="presParOf" srcId="{D938C496-9BEF-45FE-B395-F2557FB65E88}" destId="{448386B8-992B-4E81-92FA-A2A8D3DE4E53}" srcOrd="2" destOrd="0" presId="urn:microsoft.com/office/officeart/2018/5/layout/IconCircleLabelList#1"/>
    <dgm:cxn modelId="{DFB9ED2B-2930-4C79-B0BD-4EA886CDAA92}" type="presParOf" srcId="{D938C496-9BEF-45FE-B395-F2557FB65E88}" destId="{3F410A1B-B3E5-49A9-AA89-AAA8A26BCB24}" srcOrd="3" destOrd="0" presId="urn:microsoft.com/office/officeart/2018/5/layout/IconCircleLabelList#1"/>
    <dgm:cxn modelId="{261BF724-C195-49FC-98B1-0E02F339F1F9}" type="presParOf" srcId="{D8316F63-CE47-407B-9DCB-E8FEC91F0742}" destId="{AD0B658B-B50A-40EF-B4FE-7234C25616F8}" srcOrd="5" destOrd="0" presId="urn:microsoft.com/office/officeart/2018/5/layout/IconCircleLabelList#1"/>
    <dgm:cxn modelId="{D185BF21-7E56-4FEF-8D8D-7AFA57AE257F}" type="presParOf" srcId="{D8316F63-CE47-407B-9DCB-E8FEC91F0742}" destId="{CAC241F1-438C-4156-AE32-1C9D5A4592D9}" srcOrd="6" destOrd="0" presId="urn:microsoft.com/office/officeart/2018/5/layout/IconCircleLabelList#1"/>
    <dgm:cxn modelId="{CCB975DD-FEAD-46AB-8FA8-28FB14C050DE}" type="presParOf" srcId="{CAC241F1-438C-4156-AE32-1C9D5A4592D9}" destId="{17388459-6EB8-4F5E-BF5C-9EB4EB9F5789}" srcOrd="0" destOrd="0" presId="urn:microsoft.com/office/officeart/2018/5/layout/IconCircleLabelList#1"/>
    <dgm:cxn modelId="{B1B44AEE-20A0-49E0-A0A9-7D5238CE1C61}" type="presParOf" srcId="{CAC241F1-438C-4156-AE32-1C9D5A4592D9}" destId="{958D9CF1-097F-4361-ABD4-11EB84ECFAE9}" srcOrd="1" destOrd="0" presId="urn:microsoft.com/office/officeart/2018/5/layout/IconCircleLabelList#1"/>
    <dgm:cxn modelId="{7028E282-AF31-4A2A-AED3-D9025F008A50}" type="presParOf" srcId="{CAC241F1-438C-4156-AE32-1C9D5A4592D9}" destId="{9B133744-2F9F-4D93-9D78-885476BC07F6}" srcOrd="2" destOrd="0" presId="urn:microsoft.com/office/officeart/2018/5/layout/IconCircleLabelList#1"/>
    <dgm:cxn modelId="{CF8EEE8A-A4B0-424D-BC69-4A13116257FE}" type="presParOf" srcId="{CAC241F1-438C-4156-AE32-1C9D5A4592D9}" destId="{FE08D94C-0979-4A7E-9611-4E89C272E0B9}" srcOrd="3" destOrd="0" presId="urn:microsoft.com/office/officeart/2018/5/layout/IconCircleLabel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B40A-85CB-44CF-9E81-3063936285E3}">
      <dsp:nvSpPr>
        <dsp:cNvPr id="0" name=""/>
        <dsp:cNvSpPr/>
      </dsp:nvSpPr>
      <dsp:spPr>
        <a:xfrm>
          <a:off x="350695" y="708199"/>
          <a:ext cx="1080843" cy="10808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24FB-3A0E-4BA5-B04E-59FC2E252AEB}">
      <dsp:nvSpPr>
        <dsp:cNvPr id="0" name=""/>
        <dsp:cNvSpPr/>
      </dsp:nvSpPr>
      <dsp:spPr>
        <a:xfrm>
          <a:off x="581039" y="938543"/>
          <a:ext cx="620156" cy="6201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51185-6747-4E77-A3B3-9CCD7AC625EB}">
      <dsp:nvSpPr>
        <dsp:cNvPr id="0" name=""/>
        <dsp:cNvSpPr/>
      </dsp:nvSpPr>
      <dsp:spPr>
        <a:xfrm>
          <a:off x="5179" y="2125699"/>
          <a:ext cx="1771875" cy="163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noProof="0" dirty="0">
              <a:latin typeface="Trebuchet MS" panose="020B0603020202020204" pitchFamily="34" charset="0"/>
            </a:rPr>
            <a:t>Le coût</a:t>
          </a:r>
        </a:p>
      </dsp:txBody>
      <dsp:txXfrm>
        <a:off x="5179" y="2125699"/>
        <a:ext cx="1771875" cy="1638984"/>
      </dsp:txXfrm>
    </dsp:sp>
    <dsp:sp modelId="{C4618682-3912-4E72-999D-4BF5CD06322D}">
      <dsp:nvSpPr>
        <dsp:cNvPr id="0" name=""/>
        <dsp:cNvSpPr/>
      </dsp:nvSpPr>
      <dsp:spPr>
        <a:xfrm>
          <a:off x="2432648" y="708199"/>
          <a:ext cx="1080843" cy="10808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9AEA-3377-4AFB-BDDB-45672D648ACC}">
      <dsp:nvSpPr>
        <dsp:cNvPr id="0" name=""/>
        <dsp:cNvSpPr/>
      </dsp:nvSpPr>
      <dsp:spPr>
        <a:xfrm>
          <a:off x="2662992" y="938543"/>
          <a:ext cx="620156" cy="62015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A8AF0-CDCB-4FBD-8FCB-A8EECB922CE0}">
      <dsp:nvSpPr>
        <dsp:cNvPr id="0" name=""/>
        <dsp:cNvSpPr/>
      </dsp:nvSpPr>
      <dsp:spPr>
        <a:xfrm>
          <a:off x="2087132" y="2125699"/>
          <a:ext cx="1771875" cy="163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noProof="0" dirty="0">
              <a:latin typeface="Trebuchet MS" panose="020B0603020202020204" pitchFamily="34" charset="0"/>
            </a:rPr>
            <a:t>SILOT</a:t>
          </a:r>
        </a:p>
      </dsp:txBody>
      <dsp:txXfrm>
        <a:off x="2087132" y="2125699"/>
        <a:ext cx="1771875" cy="1638984"/>
      </dsp:txXfrm>
    </dsp:sp>
    <dsp:sp modelId="{1F290E81-B7E4-40F0-A220-DB97594D9AE3}">
      <dsp:nvSpPr>
        <dsp:cNvPr id="0" name=""/>
        <dsp:cNvSpPr/>
      </dsp:nvSpPr>
      <dsp:spPr>
        <a:xfrm>
          <a:off x="4514601" y="708199"/>
          <a:ext cx="1080843" cy="10808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D919-83B2-43D2-B22A-C1D340DD896A}">
      <dsp:nvSpPr>
        <dsp:cNvPr id="0" name=""/>
        <dsp:cNvSpPr/>
      </dsp:nvSpPr>
      <dsp:spPr>
        <a:xfrm>
          <a:off x="4744945" y="938543"/>
          <a:ext cx="620156" cy="62015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10A1B-B3E5-49A9-AA89-AAA8A26BCB24}">
      <dsp:nvSpPr>
        <dsp:cNvPr id="0" name=""/>
        <dsp:cNvSpPr/>
      </dsp:nvSpPr>
      <dsp:spPr>
        <a:xfrm>
          <a:off x="4169085" y="2125699"/>
          <a:ext cx="1771875" cy="163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noProof="0" dirty="0">
              <a:latin typeface="Trebuchet MS" panose="020B0603020202020204" pitchFamily="34" charset="0"/>
            </a:rPr>
            <a:t>LE TEMPS</a:t>
          </a:r>
        </a:p>
      </dsp:txBody>
      <dsp:txXfrm>
        <a:off x="4169085" y="2125699"/>
        <a:ext cx="1771875" cy="1638984"/>
      </dsp:txXfrm>
    </dsp:sp>
    <dsp:sp modelId="{17388459-6EB8-4F5E-BF5C-9EB4EB9F5789}">
      <dsp:nvSpPr>
        <dsp:cNvPr id="0" name=""/>
        <dsp:cNvSpPr/>
      </dsp:nvSpPr>
      <dsp:spPr>
        <a:xfrm>
          <a:off x="6596554" y="708199"/>
          <a:ext cx="1080843" cy="10808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D9CF1-097F-4361-ABD4-11EB84ECFAE9}">
      <dsp:nvSpPr>
        <dsp:cNvPr id="0" name=""/>
        <dsp:cNvSpPr/>
      </dsp:nvSpPr>
      <dsp:spPr>
        <a:xfrm>
          <a:off x="6826898" y="938543"/>
          <a:ext cx="620156" cy="62015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08D94C-0979-4A7E-9611-4E89C272E0B9}">
      <dsp:nvSpPr>
        <dsp:cNvPr id="0" name=""/>
        <dsp:cNvSpPr/>
      </dsp:nvSpPr>
      <dsp:spPr>
        <a:xfrm>
          <a:off x="6251039" y="2125699"/>
          <a:ext cx="1771875" cy="163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977900">
            <a:lnSpc>
              <a:spcPct val="100000"/>
            </a:lnSpc>
            <a:spcBef>
              <a:spcPct val="0"/>
            </a:spcBef>
            <a:spcAft>
              <a:spcPct val="35000"/>
            </a:spcAft>
            <a:buNone/>
            <a:defRPr cap="all"/>
          </a:pPr>
          <a:r>
            <a:rPr lang="fr-FR" sz="2200" b="1" kern="1200" cap="all" noProof="0" dirty="0">
              <a:solidFill>
                <a:prstClr val="black">
                  <a:hueOff val="0"/>
                  <a:satOff val="0"/>
                  <a:lumOff val="0"/>
                  <a:alphaOff val="0"/>
                </a:prstClr>
              </a:solidFill>
              <a:latin typeface="Trebuchet MS" panose="020B0603020202020204" pitchFamily="34" charset="0"/>
              <a:ea typeface="+mn-ea"/>
              <a:cs typeface="+mn-cs"/>
            </a:rPr>
            <a:t>RETARDS</a:t>
          </a:r>
          <a:r>
            <a:rPr lang="fr-FR" sz="2200" kern="1200" noProof="0" dirty="0"/>
            <a:t> </a:t>
          </a:r>
          <a:r>
            <a:rPr lang="fr-FR" sz="2200" b="1" kern="1200" noProof="0" dirty="0">
              <a:latin typeface="Trebuchet MS" panose="020B0603020202020204" pitchFamily="34" charset="0"/>
            </a:rPr>
            <a:t>ET ERREURS DE TRAITEMENT DES COMMANDES</a:t>
          </a:r>
        </a:p>
      </dsp:txBody>
      <dsp:txXfrm>
        <a:off x="6251039" y="2125699"/>
        <a:ext cx="1771875" cy="1638984"/>
      </dsp:txXfrm>
    </dsp:sp>
    <dsp:sp modelId="{21D2485F-A179-4312-960D-B04D23F73093}">
      <dsp:nvSpPr>
        <dsp:cNvPr id="0" name=""/>
        <dsp:cNvSpPr/>
      </dsp:nvSpPr>
      <dsp:spPr>
        <a:xfrm>
          <a:off x="8678507" y="708199"/>
          <a:ext cx="1080843" cy="10808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EB1C6-24EC-4328-9469-745343CCA869}">
      <dsp:nvSpPr>
        <dsp:cNvPr id="0" name=""/>
        <dsp:cNvSpPr/>
      </dsp:nvSpPr>
      <dsp:spPr>
        <a:xfrm>
          <a:off x="8908851" y="938543"/>
          <a:ext cx="620156" cy="6201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5D214-334E-4BA2-B451-DC551C28264B}">
      <dsp:nvSpPr>
        <dsp:cNvPr id="0" name=""/>
        <dsp:cNvSpPr/>
      </dsp:nvSpPr>
      <dsp:spPr>
        <a:xfrm>
          <a:off x="8332992" y="2125699"/>
          <a:ext cx="1771875" cy="1638984"/>
        </a:xfrm>
        <a:prstGeom prst="rect">
          <a:avLst/>
        </a:prstGeom>
        <a:noFill/>
        <a:ln w="28575">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977900">
            <a:lnSpc>
              <a:spcPct val="100000"/>
            </a:lnSpc>
            <a:spcBef>
              <a:spcPct val="0"/>
            </a:spcBef>
            <a:spcAft>
              <a:spcPct val="35000"/>
            </a:spcAft>
            <a:buNone/>
            <a:defRPr cap="all"/>
          </a:pPr>
          <a:r>
            <a:rPr lang="fr-FR" sz="2200" b="1" kern="1200" noProof="0" dirty="0">
              <a:latin typeface="Trebuchet MS" panose="020B0603020202020204" pitchFamily="34" charset="0"/>
            </a:rPr>
            <a:t>DIFFICULT</a:t>
          </a:r>
          <a:r>
            <a:rPr lang="fr-FR" sz="2200" b="1" i="0" kern="1200" dirty="0">
              <a:latin typeface="Trebuchet MS" panose="020B0603020202020204" pitchFamily="34" charset="0"/>
            </a:rPr>
            <a:t>É DANS LA GESTION DES RESSOURCES HUMAINES</a:t>
          </a:r>
          <a:endParaRPr lang="fr-FR" sz="2200" b="1" kern="1200" noProof="0" dirty="0">
            <a:latin typeface="Trebuchet MS" panose="020B0603020202020204" pitchFamily="34" charset="0"/>
          </a:endParaRPr>
        </a:p>
      </dsp:txBody>
      <dsp:txXfrm>
        <a:off x="8332992" y="2125699"/>
        <a:ext cx="1771875" cy="1638984"/>
      </dsp:txXfrm>
    </dsp:sp>
    <dsp:sp modelId="{2B9A9669-0F3D-4A12-AD5F-56C21E918901}">
      <dsp:nvSpPr>
        <dsp:cNvPr id="0" name=""/>
        <dsp:cNvSpPr/>
      </dsp:nvSpPr>
      <dsp:spPr>
        <a:xfrm>
          <a:off x="10760460" y="708199"/>
          <a:ext cx="1080843" cy="108084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02D50-1F03-46DC-A7F1-1B6330234500}">
      <dsp:nvSpPr>
        <dsp:cNvPr id="0" name=""/>
        <dsp:cNvSpPr/>
      </dsp:nvSpPr>
      <dsp:spPr>
        <a:xfrm>
          <a:off x="10990804" y="938543"/>
          <a:ext cx="620156" cy="620156"/>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0D735A-A38B-40B7-A0D6-79B4EA1A67AE}">
      <dsp:nvSpPr>
        <dsp:cNvPr id="0" name=""/>
        <dsp:cNvSpPr/>
      </dsp:nvSpPr>
      <dsp:spPr>
        <a:xfrm>
          <a:off x="10414945" y="2125699"/>
          <a:ext cx="1771875" cy="1638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endParaRPr lang="fr-FR" sz="2400" kern="1200"/>
        </a:p>
      </dsp:txBody>
      <dsp:txXfrm>
        <a:off x="10414945" y="2125699"/>
        <a:ext cx="1771875" cy="1638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B40A-85CB-44CF-9E81-3063936285E3}">
      <dsp:nvSpPr>
        <dsp:cNvPr id="0" name=""/>
        <dsp:cNvSpPr/>
      </dsp:nvSpPr>
      <dsp:spPr>
        <a:xfrm>
          <a:off x="498887" y="2125"/>
          <a:ext cx="1052964" cy="10529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24FB-3A0E-4BA5-B04E-59FC2E252AEB}">
      <dsp:nvSpPr>
        <dsp:cNvPr id="0" name=""/>
        <dsp:cNvSpPr/>
      </dsp:nvSpPr>
      <dsp:spPr>
        <a:xfrm>
          <a:off x="723290" y="226528"/>
          <a:ext cx="604160" cy="60416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51185-6747-4E77-A3B3-9CCD7AC625EB}">
      <dsp:nvSpPr>
        <dsp:cNvPr id="0" name=""/>
        <dsp:cNvSpPr/>
      </dsp:nvSpPr>
      <dsp:spPr>
        <a:xfrm>
          <a:off x="162284" y="1383063"/>
          <a:ext cx="1726171" cy="906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fr-FR" sz="1600" b="1" kern="1200" noProof="0" dirty="0">
              <a:latin typeface="Trebuchet MS" panose="020B0603020202020204" pitchFamily="34" charset="0"/>
            </a:rPr>
            <a:t>Centralisation des bases de </a:t>
          </a:r>
          <a:r>
            <a:rPr lang="fr-FR" sz="1600" b="1" kern="1200" cap="all" noProof="0" dirty="0">
              <a:solidFill>
                <a:prstClr val="black">
                  <a:hueOff val="0"/>
                  <a:satOff val="0"/>
                  <a:lumOff val="0"/>
                  <a:alphaOff val="0"/>
                </a:prstClr>
              </a:solidFill>
              <a:latin typeface="Trebuchet MS" panose="020B0603020202020204" pitchFamily="34" charset="0"/>
              <a:ea typeface="+mn-ea"/>
              <a:cs typeface="+mn-cs"/>
            </a:rPr>
            <a:t>données</a:t>
          </a:r>
        </a:p>
      </dsp:txBody>
      <dsp:txXfrm>
        <a:off x="162284" y="1383063"/>
        <a:ext cx="1726171" cy="906240"/>
      </dsp:txXfrm>
    </dsp:sp>
    <dsp:sp modelId="{C4618682-3912-4E72-999D-4BF5CD06322D}">
      <dsp:nvSpPr>
        <dsp:cNvPr id="0" name=""/>
        <dsp:cNvSpPr/>
      </dsp:nvSpPr>
      <dsp:spPr>
        <a:xfrm>
          <a:off x="2527139" y="2125"/>
          <a:ext cx="1052964" cy="10529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9AEA-3377-4AFB-BDDB-45672D648ACC}">
      <dsp:nvSpPr>
        <dsp:cNvPr id="0" name=""/>
        <dsp:cNvSpPr/>
      </dsp:nvSpPr>
      <dsp:spPr>
        <a:xfrm>
          <a:off x="2751541" y="226528"/>
          <a:ext cx="604160" cy="60416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A8AF0-CDCB-4FBD-8FCB-A8EECB922CE0}">
      <dsp:nvSpPr>
        <dsp:cNvPr id="0" name=""/>
        <dsp:cNvSpPr/>
      </dsp:nvSpPr>
      <dsp:spPr>
        <a:xfrm>
          <a:off x="2190536" y="1383063"/>
          <a:ext cx="1726171" cy="906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fr-FR" sz="1600" b="1" kern="1200">
              <a:latin typeface="Trebuchet MS" panose="020B0603020202020204" pitchFamily="34" charset="0"/>
            </a:rPr>
            <a:t>Améliorer l'efficacité de la gestion des commandes</a:t>
          </a:r>
          <a:endParaRPr lang="fr-FR" sz="1600" b="1" kern="1200" noProof="0">
            <a:latin typeface="Trebuchet MS" panose="020B0603020202020204" pitchFamily="34" charset="0"/>
          </a:endParaRPr>
        </a:p>
      </dsp:txBody>
      <dsp:txXfrm>
        <a:off x="2190536" y="1383063"/>
        <a:ext cx="1726171" cy="906240"/>
      </dsp:txXfrm>
    </dsp:sp>
    <dsp:sp modelId="{1F290E81-B7E4-40F0-A220-DB97594D9AE3}">
      <dsp:nvSpPr>
        <dsp:cNvPr id="0" name=""/>
        <dsp:cNvSpPr/>
      </dsp:nvSpPr>
      <dsp:spPr>
        <a:xfrm>
          <a:off x="4555391" y="2125"/>
          <a:ext cx="1052964" cy="10529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D919-83B2-43D2-B22A-C1D340DD896A}">
      <dsp:nvSpPr>
        <dsp:cNvPr id="0" name=""/>
        <dsp:cNvSpPr/>
      </dsp:nvSpPr>
      <dsp:spPr>
        <a:xfrm>
          <a:off x="4779793" y="226528"/>
          <a:ext cx="604160" cy="6041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10A1B-B3E5-49A9-AA89-AAA8A26BCB24}">
      <dsp:nvSpPr>
        <dsp:cNvPr id="0" name=""/>
        <dsp:cNvSpPr/>
      </dsp:nvSpPr>
      <dsp:spPr>
        <a:xfrm>
          <a:off x="4218788" y="1383063"/>
          <a:ext cx="1726171" cy="906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fr-FR" sz="1600" b="1" kern="1200" cap="all">
              <a:solidFill>
                <a:prstClr val="black">
                  <a:hueOff val="0"/>
                  <a:satOff val="0"/>
                  <a:lumOff val="0"/>
                  <a:alphaOff val="0"/>
                </a:prstClr>
              </a:solidFill>
              <a:latin typeface="Trebuchet MS" panose="020B0603020202020204" pitchFamily="34" charset="0"/>
              <a:ea typeface="+mn-ea"/>
              <a:cs typeface="+mn-cs"/>
            </a:rPr>
            <a:t>Optimiser la gestion des stocks</a:t>
          </a:r>
          <a:endParaRPr lang="fr-FR" sz="1600" b="1" kern="1200" cap="all" noProof="0">
            <a:solidFill>
              <a:prstClr val="black">
                <a:hueOff val="0"/>
                <a:satOff val="0"/>
                <a:lumOff val="0"/>
                <a:alphaOff val="0"/>
              </a:prstClr>
            </a:solidFill>
            <a:latin typeface="Trebuchet MS" panose="020B0603020202020204" pitchFamily="34" charset="0"/>
            <a:ea typeface="+mn-ea"/>
            <a:cs typeface="+mn-cs"/>
          </a:endParaRPr>
        </a:p>
      </dsp:txBody>
      <dsp:txXfrm>
        <a:off x="4218788" y="1383063"/>
        <a:ext cx="1726171" cy="906240"/>
      </dsp:txXfrm>
    </dsp:sp>
    <dsp:sp modelId="{17388459-6EB8-4F5E-BF5C-9EB4EB9F5789}">
      <dsp:nvSpPr>
        <dsp:cNvPr id="0" name=""/>
        <dsp:cNvSpPr/>
      </dsp:nvSpPr>
      <dsp:spPr>
        <a:xfrm>
          <a:off x="6583643" y="2125"/>
          <a:ext cx="1052964" cy="10529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D9CF1-097F-4361-ABD4-11EB84ECFAE9}">
      <dsp:nvSpPr>
        <dsp:cNvPr id="0" name=""/>
        <dsp:cNvSpPr/>
      </dsp:nvSpPr>
      <dsp:spPr>
        <a:xfrm>
          <a:off x="6808045" y="226528"/>
          <a:ext cx="604160" cy="6041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08D94C-0979-4A7E-9611-4E89C272E0B9}">
      <dsp:nvSpPr>
        <dsp:cNvPr id="0" name=""/>
        <dsp:cNvSpPr/>
      </dsp:nvSpPr>
      <dsp:spPr>
        <a:xfrm>
          <a:off x="6247040" y="1383063"/>
          <a:ext cx="1726171" cy="906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fr-FR" sz="1600" b="1" kern="1200" cap="all" dirty="0">
              <a:solidFill>
                <a:prstClr val="black">
                  <a:hueOff val="0"/>
                  <a:satOff val="0"/>
                  <a:lumOff val="0"/>
                  <a:alphaOff val="0"/>
                </a:prstClr>
              </a:solidFill>
              <a:latin typeface="Trebuchet MS" panose="020B0603020202020204" pitchFamily="34" charset="0"/>
              <a:ea typeface="+mn-ea"/>
              <a:cs typeface="+mn-cs"/>
            </a:rPr>
            <a:t>Améliorer la gestion des ressources humaines</a:t>
          </a:r>
          <a:endParaRPr lang="fr-FR" sz="1600" b="1" kern="1200" cap="all" noProof="0" dirty="0">
            <a:solidFill>
              <a:prstClr val="black">
                <a:hueOff val="0"/>
                <a:satOff val="0"/>
                <a:lumOff val="0"/>
                <a:alphaOff val="0"/>
              </a:prstClr>
            </a:solidFill>
            <a:latin typeface="Trebuchet MS" panose="020B0603020202020204" pitchFamily="34" charset="0"/>
            <a:ea typeface="+mn-ea"/>
            <a:cs typeface="+mn-cs"/>
          </a:endParaRPr>
        </a:p>
      </dsp:txBody>
      <dsp:txXfrm>
        <a:off x="6247040" y="1383063"/>
        <a:ext cx="1726171" cy="906240"/>
      </dsp:txXfrm>
    </dsp:sp>
    <dsp:sp modelId="{21D2485F-A179-4312-960D-B04D23F73093}">
      <dsp:nvSpPr>
        <dsp:cNvPr id="0" name=""/>
        <dsp:cNvSpPr/>
      </dsp:nvSpPr>
      <dsp:spPr>
        <a:xfrm>
          <a:off x="8611895" y="2125"/>
          <a:ext cx="1052964" cy="10529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EB1C6-24EC-4328-9469-745343CCA869}">
      <dsp:nvSpPr>
        <dsp:cNvPr id="0" name=""/>
        <dsp:cNvSpPr/>
      </dsp:nvSpPr>
      <dsp:spPr>
        <a:xfrm>
          <a:off x="8836297" y="226528"/>
          <a:ext cx="604160" cy="6041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5D214-334E-4BA2-B451-DC551C28264B}">
      <dsp:nvSpPr>
        <dsp:cNvPr id="0" name=""/>
        <dsp:cNvSpPr/>
      </dsp:nvSpPr>
      <dsp:spPr>
        <a:xfrm>
          <a:off x="8275291" y="1383063"/>
          <a:ext cx="1726171" cy="906240"/>
        </a:xfrm>
        <a:prstGeom prst="rect">
          <a:avLst/>
        </a:prstGeom>
        <a:noFill/>
        <a:ln w="28575">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11200">
            <a:lnSpc>
              <a:spcPct val="100000"/>
            </a:lnSpc>
            <a:spcBef>
              <a:spcPct val="0"/>
            </a:spcBef>
            <a:spcAft>
              <a:spcPct val="35000"/>
            </a:spcAft>
            <a:buNone/>
            <a:defRPr cap="all"/>
          </a:pPr>
          <a:r>
            <a:rPr lang="fr-FR" sz="1600" b="1" kern="1200" cap="all" dirty="0">
              <a:solidFill>
                <a:prstClr val="black">
                  <a:hueOff val="0"/>
                  <a:satOff val="0"/>
                  <a:lumOff val="0"/>
                  <a:alphaOff val="0"/>
                </a:prstClr>
              </a:solidFill>
              <a:latin typeface="Trebuchet MS" panose="020B0603020202020204" pitchFamily="34" charset="0"/>
              <a:ea typeface="+mn-ea"/>
              <a:cs typeface="+mn-cs"/>
            </a:rPr>
            <a:t>Renforcer la relation client</a:t>
          </a:r>
          <a:endParaRPr lang="fr-FR" sz="1600" b="1" kern="1200" cap="all" noProof="0" dirty="0">
            <a:solidFill>
              <a:prstClr val="black">
                <a:hueOff val="0"/>
                <a:satOff val="0"/>
                <a:lumOff val="0"/>
                <a:alphaOff val="0"/>
              </a:prstClr>
            </a:solidFill>
            <a:latin typeface="Trebuchet MS" panose="020B0603020202020204" pitchFamily="34" charset="0"/>
            <a:ea typeface="+mn-ea"/>
            <a:cs typeface="+mn-cs"/>
          </a:endParaRPr>
        </a:p>
      </dsp:txBody>
      <dsp:txXfrm>
        <a:off x="8275291" y="1383063"/>
        <a:ext cx="1726171" cy="906240"/>
      </dsp:txXfrm>
    </dsp:sp>
    <dsp:sp modelId="{2B9A9669-0F3D-4A12-AD5F-56C21E918901}">
      <dsp:nvSpPr>
        <dsp:cNvPr id="0" name=""/>
        <dsp:cNvSpPr/>
      </dsp:nvSpPr>
      <dsp:spPr>
        <a:xfrm>
          <a:off x="10640147" y="2125"/>
          <a:ext cx="1052964" cy="10529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02D50-1F03-46DC-A7F1-1B6330234500}">
      <dsp:nvSpPr>
        <dsp:cNvPr id="0" name=""/>
        <dsp:cNvSpPr/>
      </dsp:nvSpPr>
      <dsp:spPr>
        <a:xfrm>
          <a:off x="10864549" y="226528"/>
          <a:ext cx="604160" cy="604160"/>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0D735A-A38B-40B7-A0D6-79B4EA1A67AE}">
      <dsp:nvSpPr>
        <dsp:cNvPr id="0" name=""/>
        <dsp:cNvSpPr/>
      </dsp:nvSpPr>
      <dsp:spPr>
        <a:xfrm>
          <a:off x="10303543" y="1383063"/>
          <a:ext cx="1726171" cy="906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endParaRPr lang="fr-FR" sz="2400" kern="1200"/>
        </a:p>
      </dsp:txBody>
      <dsp:txXfrm>
        <a:off x="10303543" y="1383063"/>
        <a:ext cx="1726171" cy="906240"/>
      </dsp:txXfrm>
    </dsp:sp>
    <dsp:sp modelId="{1E595142-95BF-4AAA-AFD2-7D75882EB89B}">
      <dsp:nvSpPr>
        <dsp:cNvPr id="0" name=""/>
        <dsp:cNvSpPr/>
      </dsp:nvSpPr>
      <dsp:spPr>
        <a:xfrm>
          <a:off x="5569517" y="2720846"/>
          <a:ext cx="1052964" cy="105296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2430F7-C4BF-4287-B9D3-58DEF238EBFB}">
      <dsp:nvSpPr>
        <dsp:cNvPr id="0" name=""/>
        <dsp:cNvSpPr/>
      </dsp:nvSpPr>
      <dsp:spPr>
        <a:xfrm>
          <a:off x="5793919" y="2945248"/>
          <a:ext cx="604160" cy="604160"/>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3C0F15-8424-49E4-AEE4-E38BF437803C}">
      <dsp:nvSpPr>
        <dsp:cNvPr id="0" name=""/>
        <dsp:cNvSpPr/>
      </dsp:nvSpPr>
      <dsp:spPr>
        <a:xfrm>
          <a:off x="5232914" y="3932588"/>
          <a:ext cx="1726171" cy="906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fr-FR" sz="1600" b="1" kern="1200" cap="all" dirty="0">
              <a:solidFill>
                <a:prstClr val="black">
                  <a:hueOff val="0"/>
                  <a:satOff val="0"/>
                  <a:lumOff val="0"/>
                  <a:alphaOff val="0"/>
                </a:prstClr>
              </a:solidFill>
              <a:latin typeface="Trebuchet MS" panose="020B0603020202020204" pitchFamily="34" charset="0"/>
              <a:ea typeface="+mn-ea"/>
              <a:cs typeface="+mn-cs"/>
            </a:rPr>
            <a:t>Faciliter la prise de décision stratégique</a:t>
          </a:r>
        </a:p>
      </dsp:txBody>
      <dsp:txXfrm>
        <a:off x="5232914" y="3932588"/>
        <a:ext cx="1726171" cy="906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207BF-9677-450C-993B-CFEEEC4A62E6}">
      <dsp:nvSpPr>
        <dsp:cNvPr id="0" name=""/>
        <dsp:cNvSpPr/>
      </dsp:nvSpPr>
      <dsp:spPr>
        <a:xfrm>
          <a:off x="5155243" y="879825"/>
          <a:ext cx="310267" cy="1907998"/>
        </a:xfrm>
        <a:custGeom>
          <a:avLst/>
          <a:gdLst/>
          <a:ahLst/>
          <a:cxnLst/>
          <a:rect l="0" t="0" r="0" b="0"/>
          <a:pathLst>
            <a:path>
              <a:moveTo>
                <a:pt x="310267" y="0"/>
              </a:moveTo>
              <a:lnTo>
                <a:pt x="310267" y="1907998"/>
              </a:lnTo>
              <a:lnTo>
                <a:pt x="0" y="190799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4E7A8E-9529-45C0-912F-F4FFEE5391C0}">
      <dsp:nvSpPr>
        <dsp:cNvPr id="0" name=""/>
        <dsp:cNvSpPr/>
      </dsp:nvSpPr>
      <dsp:spPr>
        <a:xfrm>
          <a:off x="5465511" y="879825"/>
          <a:ext cx="232506" cy="653542"/>
        </a:xfrm>
        <a:custGeom>
          <a:avLst/>
          <a:gdLst/>
          <a:ahLst/>
          <a:cxnLst/>
          <a:rect l="0" t="0" r="0" b="0"/>
          <a:pathLst>
            <a:path>
              <a:moveTo>
                <a:pt x="0" y="0"/>
              </a:moveTo>
              <a:lnTo>
                <a:pt x="0" y="653542"/>
              </a:lnTo>
              <a:lnTo>
                <a:pt x="232506" y="65354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273AB7-6C24-49B3-845E-CE93818C8144}">
      <dsp:nvSpPr>
        <dsp:cNvPr id="0" name=""/>
        <dsp:cNvSpPr/>
      </dsp:nvSpPr>
      <dsp:spPr>
        <a:xfrm>
          <a:off x="5170816" y="879825"/>
          <a:ext cx="294694" cy="653542"/>
        </a:xfrm>
        <a:custGeom>
          <a:avLst/>
          <a:gdLst/>
          <a:ahLst/>
          <a:cxnLst/>
          <a:rect l="0" t="0" r="0" b="0"/>
          <a:pathLst>
            <a:path>
              <a:moveTo>
                <a:pt x="294694" y="0"/>
              </a:moveTo>
              <a:lnTo>
                <a:pt x="294694" y="653542"/>
              </a:lnTo>
              <a:lnTo>
                <a:pt x="0" y="65354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BD5710-CD00-4259-A908-263095EC3A6B}">
      <dsp:nvSpPr>
        <dsp:cNvPr id="0" name=""/>
        <dsp:cNvSpPr/>
      </dsp:nvSpPr>
      <dsp:spPr>
        <a:xfrm>
          <a:off x="5465511" y="879825"/>
          <a:ext cx="3276508" cy="3307130"/>
        </a:xfrm>
        <a:custGeom>
          <a:avLst/>
          <a:gdLst/>
          <a:ahLst/>
          <a:cxnLst/>
          <a:rect l="0" t="0" r="0" b="0"/>
          <a:pathLst>
            <a:path>
              <a:moveTo>
                <a:pt x="0" y="0"/>
              </a:moveTo>
              <a:lnTo>
                <a:pt x="0" y="3114174"/>
              </a:lnTo>
              <a:lnTo>
                <a:pt x="3276508" y="3114174"/>
              </a:lnTo>
              <a:lnTo>
                <a:pt x="3276508" y="330713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CE703-2577-48BC-95FC-A37B4984B2E1}">
      <dsp:nvSpPr>
        <dsp:cNvPr id="0" name=""/>
        <dsp:cNvSpPr/>
      </dsp:nvSpPr>
      <dsp:spPr>
        <a:xfrm>
          <a:off x="5465511" y="879825"/>
          <a:ext cx="1121657" cy="3307130"/>
        </a:xfrm>
        <a:custGeom>
          <a:avLst/>
          <a:gdLst/>
          <a:ahLst/>
          <a:cxnLst/>
          <a:rect l="0" t="0" r="0" b="0"/>
          <a:pathLst>
            <a:path>
              <a:moveTo>
                <a:pt x="0" y="0"/>
              </a:moveTo>
              <a:lnTo>
                <a:pt x="0" y="3114174"/>
              </a:lnTo>
              <a:lnTo>
                <a:pt x="1121657" y="3114174"/>
              </a:lnTo>
              <a:lnTo>
                <a:pt x="1121657" y="330713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D7D235-E24D-4864-B8F7-941F16D7593D}">
      <dsp:nvSpPr>
        <dsp:cNvPr id="0" name=""/>
        <dsp:cNvSpPr/>
      </dsp:nvSpPr>
      <dsp:spPr>
        <a:xfrm>
          <a:off x="4315208" y="879825"/>
          <a:ext cx="1150303" cy="3307213"/>
        </a:xfrm>
        <a:custGeom>
          <a:avLst/>
          <a:gdLst/>
          <a:ahLst/>
          <a:cxnLst/>
          <a:rect l="0" t="0" r="0" b="0"/>
          <a:pathLst>
            <a:path>
              <a:moveTo>
                <a:pt x="1150303" y="0"/>
              </a:moveTo>
              <a:lnTo>
                <a:pt x="1150303" y="3114257"/>
              </a:lnTo>
              <a:lnTo>
                <a:pt x="0" y="3114257"/>
              </a:lnTo>
              <a:lnTo>
                <a:pt x="0" y="33072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67035E-2CEC-47EA-A20F-2EB97F5913EC}">
      <dsp:nvSpPr>
        <dsp:cNvPr id="0" name=""/>
        <dsp:cNvSpPr/>
      </dsp:nvSpPr>
      <dsp:spPr>
        <a:xfrm>
          <a:off x="2159287" y="879825"/>
          <a:ext cx="3306223" cy="3307130"/>
        </a:xfrm>
        <a:custGeom>
          <a:avLst/>
          <a:gdLst/>
          <a:ahLst/>
          <a:cxnLst/>
          <a:rect l="0" t="0" r="0" b="0"/>
          <a:pathLst>
            <a:path>
              <a:moveTo>
                <a:pt x="3306223" y="0"/>
              </a:moveTo>
              <a:lnTo>
                <a:pt x="3306223" y="3114174"/>
              </a:lnTo>
              <a:lnTo>
                <a:pt x="0" y="3114174"/>
              </a:lnTo>
              <a:lnTo>
                <a:pt x="0" y="330713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6F551B-3DCB-4D65-99BF-B4E0B10A602D}">
      <dsp:nvSpPr>
        <dsp:cNvPr id="0" name=""/>
        <dsp:cNvSpPr/>
      </dsp:nvSpPr>
      <dsp:spPr>
        <a:xfrm>
          <a:off x="4625172" y="2955"/>
          <a:ext cx="1680677" cy="876870"/>
        </a:xfrm>
        <a:prstGeom prst="rect">
          <a:avLst/>
        </a:prstGeom>
        <a:solidFill>
          <a:srgbClr val="FF572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669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tx1"/>
              </a:solidFill>
              <a:latin typeface="Trebuchet MS" panose="020B0603020202020204" pitchFamily="34" charset="0"/>
            </a:rPr>
            <a:t>Pierre DUPOND</a:t>
          </a:r>
        </a:p>
      </dsp:txBody>
      <dsp:txXfrm>
        <a:off x="4625172" y="2955"/>
        <a:ext cx="1680677" cy="876870"/>
      </dsp:txXfrm>
    </dsp:sp>
    <dsp:sp modelId="{77B3087F-3531-45A9-ADEC-CA72A86C4F55}">
      <dsp:nvSpPr>
        <dsp:cNvPr id="0" name=""/>
        <dsp:cNvSpPr/>
      </dsp:nvSpPr>
      <dsp:spPr>
        <a:xfrm>
          <a:off x="4754920" y="717362"/>
          <a:ext cx="1437472" cy="2859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fr-FR" sz="1400" b="1" kern="1200" dirty="0">
              <a:latin typeface="Trebuchet MS" panose="020B0603020202020204" pitchFamily="34" charset="0"/>
            </a:rPr>
            <a:t>PDG</a:t>
          </a:r>
        </a:p>
      </dsp:txBody>
      <dsp:txXfrm>
        <a:off x="4754920" y="717362"/>
        <a:ext cx="1437472" cy="285900"/>
      </dsp:txXfrm>
    </dsp:sp>
    <dsp:sp modelId="{B97B3482-E75D-42BB-A3AE-2ACF9255A7B2}">
      <dsp:nvSpPr>
        <dsp:cNvPr id="0" name=""/>
        <dsp:cNvSpPr/>
      </dsp:nvSpPr>
      <dsp:spPr>
        <a:xfrm>
          <a:off x="1360691" y="4186956"/>
          <a:ext cx="1597192" cy="826955"/>
        </a:xfrm>
        <a:prstGeom prst="rect">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16693" numCol="1" spcCol="1270" anchor="ctr" anchorCtr="0">
          <a:noAutofit/>
        </a:bodyPr>
        <a:lstStyle/>
        <a:p>
          <a:pPr marL="0" lvl="0" indent="0" algn="ctr" defTabSz="711200">
            <a:lnSpc>
              <a:spcPct val="90000"/>
            </a:lnSpc>
            <a:spcBef>
              <a:spcPct val="0"/>
            </a:spcBef>
            <a:spcAft>
              <a:spcPct val="35000"/>
            </a:spcAft>
            <a:buNone/>
          </a:pPr>
          <a:r>
            <a:rPr lang="fr-FR" sz="1600" b="1" kern="1200" dirty="0">
              <a:solidFill>
                <a:prstClr val="black"/>
              </a:solidFill>
              <a:latin typeface="Trebuchet MS" panose="020B0603020202020204" pitchFamily="34" charset="0"/>
              <a:ea typeface="+mn-ea"/>
              <a:cs typeface="+mn-cs"/>
            </a:rPr>
            <a:t>Brice EGNIFI</a:t>
          </a:r>
          <a:endParaRPr lang="fr-FR" sz="1600" b="1" kern="1200" dirty="0">
            <a:solidFill>
              <a:schemeClr val="tx1"/>
            </a:solidFill>
            <a:latin typeface="Trebuchet MS" panose="020B0603020202020204" pitchFamily="34" charset="0"/>
          </a:endParaRPr>
        </a:p>
      </dsp:txBody>
      <dsp:txXfrm>
        <a:off x="1360691" y="4186956"/>
        <a:ext cx="1597192" cy="826955"/>
      </dsp:txXfrm>
    </dsp:sp>
    <dsp:sp modelId="{07AB49BB-B1B3-4A33-BA13-3555CEF16227}">
      <dsp:nvSpPr>
        <dsp:cNvPr id="0" name=""/>
        <dsp:cNvSpPr/>
      </dsp:nvSpPr>
      <dsp:spPr>
        <a:xfrm>
          <a:off x="1453181" y="4747326"/>
          <a:ext cx="1437472" cy="287471"/>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fr-FR" sz="1400" b="1" i="0" kern="1200" dirty="0">
              <a:latin typeface="Trebuchet MS" panose="020B0603020202020204" pitchFamily="34" charset="0"/>
            </a:rPr>
            <a:t>CONSULTANT</a:t>
          </a:r>
          <a:endParaRPr lang="fr-FR" sz="1400" b="1" kern="1200" dirty="0">
            <a:latin typeface="Trebuchet MS" panose="020B0603020202020204" pitchFamily="34" charset="0"/>
          </a:endParaRPr>
        </a:p>
      </dsp:txBody>
      <dsp:txXfrm>
        <a:off x="1453181" y="4747326"/>
        <a:ext cx="1437472" cy="287471"/>
      </dsp:txXfrm>
    </dsp:sp>
    <dsp:sp modelId="{31E7C1B3-0E31-4050-8FF7-8226AE5CC514}">
      <dsp:nvSpPr>
        <dsp:cNvPr id="0" name=""/>
        <dsp:cNvSpPr/>
      </dsp:nvSpPr>
      <dsp:spPr>
        <a:xfrm>
          <a:off x="3465549" y="4187038"/>
          <a:ext cx="1699316" cy="694567"/>
        </a:xfrm>
        <a:prstGeom prst="rect">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16693" numCol="1" spcCol="1270" anchor="ctr" anchorCtr="0">
          <a:noAutofit/>
        </a:bodyPr>
        <a:lstStyle/>
        <a:p>
          <a:pPr marL="0" lvl="0" indent="0" algn="ctr" defTabSz="711200">
            <a:lnSpc>
              <a:spcPct val="90000"/>
            </a:lnSpc>
            <a:spcBef>
              <a:spcPct val="0"/>
            </a:spcBef>
            <a:spcAft>
              <a:spcPct val="35000"/>
            </a:spcAft>
            <a:buNone/>
          </a:pPr>
          <a:r>
            <a:rPr lang="fr-FR" sz="1600" b="1" kern="1200" dirty="0">
              <a:solidFill>
                <a:schemeClr val="tx1"/>
              </a:solidFill>
              <a:latin typeface="Trebuchet MS" panose="020B0603020202020204" pitchFamily="34" charset="0"/>
            </a:rPr>
            <a:t>Lisa PARMENTIER</a:t>
          </a:r>
        </a:p>
      </dsp:txBody>
      <dsp:txXfrm>
        <a:off x="3465549" y="4187038"/>
        <a:ext cx="1699316" cy="694567"/>
      </dsp:txXfrm>
    </dsp:sp>
    <dsp:sp modelId="{A0F30545-6655-4E9A-AF29-16DB0D0999DC}">
      <dsp:nvSpPr>
        <dsp:cNvPr id="0" name=""/>
        <dsp:cNvSpPr/>
      </dsp:nvSpPr>
      <dsp:spPr>
        <a:xfrm>
          <a:off x="3507884" y="4755098"/>
          <a:ext cx="1619816" cy="28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fr-FR" sz="1400" b="1" kern="1200" dirty="0">
              <a:latin typeface="Trebuchet MS" panose="020B0603020202020204" pitchFamily="34" charset="0"/>
            </a:rPr>
            <a:t>CONSULTANTE</a:t>
          </a:r>
        </a:p>
      </dsp:txBody>
      <dsp:txXfrm>
        <a:off x="3507884" y="4755098"/>
        <a:ext cx="1619816" cy="288000"/>
      </dsp:txXfrm>
    </dsp:sp>
    <dsp:sp modelId="{D02757BA-84BB-4EE8-99B3-1FFAEAF57CF7}">
      <dsp:nvSpPr>
        <dsp:cNvPr id="0" name=""/>
        <dsp:cNvSpPr/>
      </dsp:nvSpPr>
      <dsp:spPr>
        <a:xfrm>
          <a:off x="5788572" y="4186956"/>
          <a:ext cx="1597192" cy="826955"/>
        </a:xfrm>
        <a:prstGeom prst="rect">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16693" numCol="1" spcCol="1270" anchor="ctr" anchorCtr="0">
          <a:noAutofit/>
        </a:bodyPr>
        <a:lstStyle/>
        <a:p>
          <a:pPr marL="0" lvl="0" indent="0" algn="ctr" defTabSz="711200">
            <a:lnSpc>
              <a:spcPct val="90000"/>
            </a:lnSpc>
            <a:spcBef>
              <a:spcPct val="0"/>
            </a:spcBef>
            <a:spcAft>
              <a:spcPct val="35000"/>
            </a:spcAft>
            <a:buNone/>
          </a:pPr>
          <a:r>
            <a:rPr lang="fr-FR" sz="1600" b="1" kern="1200" dirty="0">
              <a:solidFill>
                <a:prstClr val="black"/>
              </a:solidFill>
              <a:latin typeface="Trebuchet MS" panose="020B0603020202020204" pitchFamily="34" charset="0"/>
              <a:ea typeface="+mn-ea"/>
              <a:cs typeface="+mn-cs"/>
            </a:rPr>
            <a:t>Kevin TAMO</a:t>
          </a:r>
        </a:p>
      </dsp:txBody>
      <dsp:txXfrm>
        <a:off x="5788572" y="4186956"/>
        <a:ext cx="1597192" cy="826955"/>
      </dsp:txXfrm>
    </dsp:sp>
    <dsp:sp modelId="{57483344-94A4-4589-8C12-7B155126C5BD}">
      <dsp:nvSpPr>
        <dsp:cNvPr id="0" name=""/>
        <dsp:cNvSpPr/>
      </dsp:nvSpPr>
      <dsp:spPr>
        <a:xfrm>
          <a:off x="5870899" y="4755064"/>
          <a:ext cx="1437472" cy="28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fr-FR" sz="1400" b="1" i="0" kern="1200" dirty="0">
              <a:latin typeface="Trebuchet MS" panose="020B0603020202020204" pitchFamily="34" charset="0"/>
            </a:rPr>
            <a:t>CONSULTANT</a:t>
          </a:r>
          <a:endParaRPr lang="fr-FR" sz="1400" b="1" kern="1200" dirty="0">
            <a:latin typeface="Trebuchet MS" panose="020B0603020202020204" pitchFamily="34" charset="0"/>
          </a:endParaRPr>
        </a:p>
      </dsp:txBody>
      <dsp:txXfrm>
        <a:off x="5870899" y="4755064"/>
        <a:ext cx="1437472" cy="288000"/>
      </dsp:txXfrm>
    </dsp:sp>
    <dsp:sp modelId="{A2784087-4FFB-4B6F-A517-4337DC5498BF}">
      <dsp:nvSpPr>
        <dsp:cNvPr id="0" name=""/>
        <dsp:cNvSpPr/>
      </dsp:nvSpPr>
      <dsp:spPr>
        <a:xfrm>
          <a:off x="7943423" y="4186956"/>
          <a:ext cx="1597192" cy="826955"/>
        </a:xfrm>
        <a:prstGeom prst="rect">
          <a:avLst/>
        </a:prstGeom>
        <a:solidFill>
          <a:schemeClr val="accent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16693" numCol="1" spcCol="1270" anchor="ctr" anchorCtr="0">
          <a:noAutofit/>
        </a:bodyPr>
        <a:lstStyle/>
        <a:p>
          <a:pPr marL="0" lvl="0" indent="0" algn="ctr" defTabSz="711200">
            <a:lnSpc>
              <a:spcPct val="90000"/>
            </a:lnSpc>
            <a:spcBef>
              <a:spcPct val="0"/>
            </a:spcBef>
            <a:spcAft>
              <a:spcPct val="35000"/>
            </a:spcAft>
            <a:buNone/>
          </a:pPr>
          <a:r>
            <a:rPr lang="fr-FR" sz="1600" b="1" i="0" kern="1200" dirty="0" err="1">
              <a:solidFill>
                <a:schemeClr val="tx1"/>
              </a:solidFill>
            </a:rPr>
            <a:t>Sahir</a:t>
          </a:r>
          <a:r>
            <a:rPr lang="fr-FR" sz="1600" b="1" i="0" kern="1200" dirty="0">
              <a:solidFill>
                <a:schemeClr val="tx1"/>
              </a:solidFill>
            </a:rPr>
            <a:t> SAEED</a:t>
          </a:r>
          <a:endParaRPr lang="fr-FR" sz="1600" b="1" i="0" kern="1200" dirty="0">
            <a:solidFill>
              <a:schemeClr val="tx1"/>
            </a:solidFill>
            <a:latin typeface="Trebuchet MS" panose="020B0603020202020204" pitchFamily="34" charset="0"/>
            <a:ea typeface="+mn-ea"/>
            <a:cs typeface="+mn-cs"/>
          </a:endParaRPr>
        </a:p>
      </dsp:txBody>
      <dsp:txXfrm>
        <a:off x="7943423" y="4186956"/>
        <a:ext cx="1597192" cy="826955"/>
      </dsp:txXfrm>
    </dsp:sp>
    <dsp:sp modelId="{1DA1882E-4316-4973-B10E-E41A2EF3996B}">
      <dsp:nvSpPr>
        <dsp:cNvPr id="0" name=""/>
        <dsp:cNvSpPr/>
      </dsp:nvSpPr>
      <dsp:spPr>
        <a:xfrm>
          <a:off x="8025740" y="4738977"/>
          <a:ext cx="1437472" cy="28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fr-FR" sz="1400" b="1" kern="1200" dirty="0">
              <a:latin typeface="Trebuchet MS" panose="020B0603020202020204" pitchFamily="34" charset="0"/>
            </a:rPr>
            <a:t>CONSULTANTE</a:t>
          </a:r>
          <a:endParaRPr lang="fr-FR" sz="1700" b="1" kern="1200" dirty="0">
            <a:latin typeface="Trebuchet MS" panose="020B0603020202020204" pitchFamily="34" charset="0"/>
          </a:endParaRPr>
        </a:p>
      </dsp:txBody>
      <dsp:txXfrm>
        <a:off x="8025740" y="4738977"/>
        <a:ext cx="1437472" cy="288000"/>
      </dsp:txXfrm>
    </dsp:sp>
    <dsp:sp modelId="{0A7CC4D7-85C0-439E-9CD8-BFF35A1C18E9}">
      <dsp:nvSpPr>
        <dsp:cNvPr id="0" name=""/>
        <dsp:cNvSpPr/>
      </dsp:nvSpPr>
      <dsp:spPr>
        <a:xfrm>
          <a:off x="3490138" y="1094738"/>
          <a:ext cx="1680677" cy="87725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669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tx1"/>
              </a:solidFill>
              <a:latin typeface="Trebuchet MS" panose="020B0603020202020204" pitchFamily="34" charset="0"/>
            </a:rPr>
            <a:t>Gislaine ADAMS</a:t>
          </a:r>
        </a:p>
      </dsp:txBody>
      <dsp:txXfrm>
        <a:off x="3490138" y="1094738"/>
        <a:ext cx="1680677" cy="877258"/>
      </dsp:txXfrm>
    </dsp:sp>
    <dsp:sp modelId="{99EE92E3-037E-4DAA-9ED0-CEC9AE51D8CB}">
      <dsp:nvSpPr>
        <dsp:cNvPr id="0" name=""/>
        <dsp:cNvSpPr/>
      </dsp:nvSpPr>
      <dsp:spPr>
        <a:xfrm>
          <a:off x="3591511" y="1657417"/>
          <a:ext cx="1522973" cy="46543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fr-FR" sz="1400" b="1" kern="1200" dirty="0">
              <a:latin typeface="Trebuchet MS" panose="020B0603020202020204" pitchFamily="34" charset="0"/>
            </a:rPr>
            <a:t>RESPONSABLE JURIDIQUE</a:t>
          </a:r>
        </a:p>
      </dsp:txBody>
      <dsp:txXfrm>
        <a:off x="3591511" y="1657417"/>
        <a:ext cx="1522973" cy="465437"/>
      </dsp:txXfrm>
    </dsp:sp>
    <dsp:sp modelId="{2ADFDB6A-9961-426D-9A97-C7BBC88F2C5F}">
      <dsp:nvSpPr>
        <dsp:cNvPr id="0" name=""/>
        <dsp:cNvSpPr/>
      </dsp:nvSpPr>
      <dsp:spPr>
        <a:xfrm>
          <a:off x="5698017" y="1094738"/>
          <a:ext cx="1681715" cy="87725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669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tx1"/>
              </a:solidFill>
              <a:latin typeface="Trebuchet MS" panose="020B0603020202020204" pitchFamily="34" charset="0"/>
            </a:rPr>
            <a:t>Victor SMITH</a:t>
          </a:r>
        </a:p>
      </dsp:txBody>
      <dsp:txXfrm>
        <a:off x="5698017" y="1094738"/>
        <a:ext cx="1681715" cy="877258"/>
      </dsp:txXfrm>
    </dsp:sp>
    <dsp:sp modelId="{3C3816CD-5A05-4FD6-B956-1166CF769566}">
      <dsp:nvSpPr>
        <dsp:cNvPr id="0" name=""/>
        <dsp:cNvSpPr/>
      </dsp:nvSpPr>
      <dsp:spPr>
        <a:xfrm>
          <a:off x="5772327" y="1730801"/>
          <a:ext cx="1522973" cy="2859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fr-FR" sz="1400" b="1" kern="1200" dirty="0">
              <a:latin typeface="Trebuchet MS" panose="020B0603020202020204" pitchFamily="34" charset="0"/>
            </a:rPr>
            <a:t>DRH</a:t>
          </a:r>
        </a:p>
      </dsp:txBody>
      <dsp:txXfrm>
        <a:off x="5772327" y="1730801"/>
        <a:ext cx="1522973" cy="285900"/>
      </dsp:txXfrm>
    </dsp:sp>
    <dsp:sp modelId="{FEDE8174-2AC8-4452-955C-FA37DDB4A618}">
      <dsp:nvSpPr>
        <dsp:cNvPr id="0" name=""/>
        <dsp:cNvSpPr/>
      </dsp:nvSpPr>
      <dsp:spPr>
        <a:xfrm>
          <a:off x="3489867" y="2349620"/>
          <a:ext cx="1665376" cy="876407"/>
        </a:xfrm>
        <a:prstGeom prst="rect">
          <a:avLst/>
        </a:prstGeom>
        <a:solidFill>
          <a:srgbClr val="F7CF4F"/>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6693" numCol="1" spcCol="1270" anchor="ctr" anchorCtr="0">
          <a:noAutofit/>
        </a:bodyPr>
        <a:lstStyle/>
        <a:p>
          <a:pPr marL="0" lvl="0" indent="0" algn="ctr" defTabSz="800100">
            <a:lnSpc>
              <a:spcPct val="90000"/>
            </a:lnSpc>
            <a:spcBef>
              <a:spcPct val="0"/>
            </a:spcBef>
            <a:spcAft>
              <a:spcPct val="35000"/>
            </a:spcAft>
            <a:buNone/>
          </a:pPr>
          <a:r>
            <a:rPr lang="fr-FR" sz="1800" b="1" kern="1200" dirty="0">
              <a:solidFill>
                <a:schemeClr val="tx1"/>
              </a:solidFill>
              <a:latin typeface="Trebuchet MS" panose="020B0603020202020204" pitchFamily="34" charset="0"/>
            </a:rPr>
            <a:t>Lucie GRAMMAR</a:t>
          </a:r>
        </a:p>
      </dsp:txBody>
      <dsp:txXfrm>
        <a:off x="3489867" y="2349620"/>
        <a:ext cx="1665376" cy="876407"/>
      </dsp:txXfrm>
    </dsp:sp>
    <dsp:sp modelId="{9A1CDC80-CB9A-45C4-A1B8-789C83D228BA}">
      <dsp:nvSpPr>
        <dsp:cNvPr id="0" name=""/>
        <dsp:cNvSpPr/>
      </dsp:nvSpPr>
      <dsp:spPr>
        <a:xfrm>
          <a:off x="3619682" y="2966527"/>
          <a:ext cx="1437472" cy="46543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ctr" defTabSz="622300">
            <a:lnSpc>
              <a:spcPct val="90000"/>
            </a:lnSpc>
            <a:spcBef>
              <a:spcPct val="0"/>
            </a:spcBef>
            <a:spcAft>
              <a:spcPct val="35000"/>
            </a:spcAft>
            <a:buNone/>
          </a:pPr>
          <a:r>
            <a:rPr lang="fr-FR" sz="1400" b="1" kern="1200" dirty="0">
              <a:latin typeface="Trebuchet MS" panose="020B0603020202020204" pitchFamily="34" charset="0"/>
            </a:rPr>
            <a:t>SERVICE JURIDIQUE</a:t>
          </a:r>
        </a:p>
      </dsp:txBody>
      <dsp:txXfrm>
        <a:off x="3619682" y="2966527"/>
        <a:ext cx="1437472" cy="4654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B40A-85CB-44CF-9E81-3063936285E3}">
      <dsp:nvSpPr>
        <dsp:cNvPr id="0" name=""/>
        <dsp:cNvSpPr/>
      </dsp:nvSpPr>
      <dsp:spPr>
        <a:xfrm>
          <a:off x="1031658" y="716642"/>
          <a:ext cx="1494195" cy="1494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24FB-3A0E-4BA5-B04E-59FC2E252AEB}">
      <dsp:nvSpPr>
        <dsp:cNvPr id="0" name=""/>
        <dsp:cNvSpPr/>
      </dsp:nvSpPr>
      <dsp:spPr>
        <a:xfrm>
          <a:off x="1350093" y="1035077"/>
          <a:ext cx="857325" cy="857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51185-6747-4E77-A3B3-9CCD7AC625EB}">
      <dsp:nvSpPr>
        <dsp:cNvPr id="0" name=""/>
        <dsp:cNvSpPr/>
      </dsp:nvSpPr>
      <dsp:spPr>
        <a:xfrm>
          <a:off x="554006" y="2676242"/>
          <a:ext cx="244950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noProof="0" dirty="0">
              <a:latin typeface="Trebuchet MS" panose="020B0603020202020204" pitchFamily="34" charset="0"/>
            </a:rPr>
            <a:t>Risque de dépassement des délais</a:t>
          </a:r>
        </a:p>
      </dsp:txBody>
      <dsp:txXfrm>
        <a:off x="554006" y="2676242"/>
        <a:ext cx="2449500" cy="1080000"/>
      </dsp:txXfrm>
    </dsp:sp>
    <dsp:sp modelId="{C4618682-3912-4E72-999D-4BF5CD06322D}">
      <dsp:nvSpPr>
        <dsp:cNvPr id="0" name=""/>
        <dsp:cNvSpPr/>
      </dsp:nvSpPr>
      <dsp:spPr>
        <a:xfrm>
          <a:off x="3909821" y="716642"/>
          <a:ext cx="1494195" cy="1494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9AEA-3377-4AFB-BDDB-45672D648ACC}">
      <dsp:nvSpPr>
        <dsp:cNvPr id="0" name=""/>
        <dsp:cNvSpPr/>
      </dsp:nvSpPr>
      <dsp:spPr>
        <a:xfrm>
          <a:off x="4228256" y="1035077"/>
          <a:ext cx="857325" cy="8573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A8AF0-CDCB-4FBD-8FCB-A8EECB922CE0}">
      <dsp:nvSpPr>
        <dsp:cNvPr id="0" name=""/>
        <dsp:cNvSpPr/>
      </dsp:nvSpPr>
      <dsp:spPr>
        <a:xfrm>
          <a:off x="3432168" y="2676242"/>
          <a:ext cx="244950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noProof="0" dirty="0">
              <a:latin typeface="Trebuchet MS" panose="020B0603020202020204" pitchFamily="34" charset="0"/>
            </a:rPr>
            <a:t>Risque de dépassement du budget</a:t>
          </a:r>
        </a:p>
      </dsp:txBody>
      <dsp:txXfrm>
        <a:off x="3432168" y="2676242"/>
        <a:ext cx="2449500" cy="1080000"/>
      </dsp:txXfrm>
    </dsp:sp>
    <dsp:sp modelId="{1F290E81-B7E4-40F0-A220-DB97594D9AE3}">
      <dsp:nvSpPr>
        <dsp:cNvPr id="0" name=""/>
        <dsp:cNvSpPr/>
      </dsp:nvSpPr>
      <dsp:spPr>
        <a:xfrm>
          <a:off x="6787983" y="716642"/>
          <a:ext cx="1494195" cy="1494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D919-83B2-43D2-B22A-C1D340DD896A}">
      <dsp:nvSpPr>
        <dsp:cNvPr id="0" name=""/>
        <dsp:cNvSpPr/>
      </dsp:nvSpPr>
      <dsp:spPr>
        <a:xfrm>
          <a:off x="7106418" y="1035077"/>
          <a:ext cx="857325" cy="8573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10A1B-B3E5-49A9-AA89-AAA8A26BCB24}">
      <dsp:nvSpPr>
        <dsp:cNvPr id="0" name=""/>
        <dsp:cNvSpPr/>
      </dsp:nvSpPr>
      <dsp:spPr>
        <a:xfrm>
          <a:off x="6310331" y="2676242"/>
          <a:ext cx="244950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noProof="0">
              <a:latin typeface="Trebuchet MS" panose="020B0603020202020204" pitchFamily="34" charset="0"/>
            </a:rPr>
            <a:t>Risque de mauvaise communication</a:t>
          </a:r>
        </a:p>
      </dsp:txBody>
      <dsp:txXfrm>
        <a:off x="6310331" y="2676242"/>
        <a:ext cx="2449500" cy="1080000"/>
      </dsp:txXfrm>
    </dsp:sp>
    <dsp:sp modelId="{17388459-6EB8-4F5E-BF5C-9EB4EB9F5789}">
      <dsp:nvSpPr>
        <dsp:cNvPr id="0" name=""/>
        <dsp:cNvSpPr/>
      </dsp:nvSpPr>
      <dsp:spPr>
        <a:xfrm>
          <a:off x="9666146" y="716642"/>
          <a:ext cx="1494195" cy="1494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D9CF1-097F-4361-ABD4-11EB84ECFAE9}">
      <dsp:nvSpPr>
        <dsp:cNvPr id="0" name=""/>
        <dsp:cNvSpPr/>
      </dsp:nvSpPr>
      <dsp:spPr>
        <a:xfrm>
          <a:off x="9984581" y="1035077"/>
          <a:ext cx="857325" cy="8573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08D94C-0979-4A7E-9611-4E89C272E0B9}">
      <dsp:nvSpPr>
        <dsp:cNvPr id="0" name=""/>
        <dsp:cNvSpPr/>
      </dsp:nvSpPr>
      <dsp:spPr>
        <a:xfrm>
          <a:off x="9188493" y="2676242"/>
          <a:ext cx="244950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977900">
            <a:lnSpc>
              <a:spcPct val="100000"/>
            </a:lnSpc>
            <a:spcBef>
              <a:spcPct val="0"/>
            </a:spcBef>
            <a:spcAft>
              <a:spcPct val="35000"/>
            </a:spcAft>
            <a:buNone/>
            <a:defRPr cap="all"/>
          </a:pPr>
          <a:r>
            <a:rPr lang="fr-FR" sz="2200" b="1" kern="1200" cap="all" noProof="0">
              <a:solidFill>
                <a:prstClr val="black">
                  <a:hueOff val="0"/>
                  <a:satOff val="0"/>
                  <a:lumOff val="0"/>
                  <a:alphaOff val="0"/>
                </a:prstClr>
              </a:solidFill>
              <a:latin typeface="Trebuchet MS" panose="020B0603020202020204" pitchFamily="34" charset="0"/>
              <a:ea typeface="+mn-ea"/>
              <a:cs typeface="+mn-cs"/>
            </a:rPr>
            <a:t>Risque de changement des exigences</a:t>
          </a:r>
          <a:endParaRPr lang="fr-FR" sz="2200" b="1" kern="1200" noProof="0">
            <a:latin typeface="Trebuchet MS" panose="020B0603020202020204" pitchFamily="34" charset="0"/>
          </a:endParaRPr>
        </a:p>
      </dsp:txBody>
      <dsp:txXfrm>
        <a:off x="9188493" y="2676242"/>
        <a:ext cx="2449500" cy="108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B40A-85CB-44CF-9E81-3063936285E3}">
      <dsp:nvSpPr>
        <dsp:cNvPr id="0" name=""/>
        <dsp:cNvSpPr/>
      </dsp:nvSpPr>
      <dsp:spPr>
        <a:xfrm>
          <a:off x="1031658" y="896642"/>
          <a:ext cx="1494195" cy="1494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24FB-3A0E-4BA5-B04E-59FC2E252AEB}">
      <dsp:nvSpPr>
        <dsp:cNvPr id="0" name=""/>
        <dsp:cNvSpPr/>
      </dsp:nvSpPr>
      <dsp:spPr>
        <a:xfrm>
          <a:off x="1350093" y="1215077"/>
          <a:ext cx="857325" cy="857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51185-6747-4E77-A3B3-9CCD7AC625EB}">
      <dsp:nvSpPr>
        <dsp:cNvPr id="0" name=""/>
        <dsp:cNvSpPr/>
      </dsp:nvSpPr>
      <dsp:spPr>
        <a:xfrm>
          <a:off x="554006" y="2856242"/>
          <a:ext cx="2449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noProof="0">
              <a:latin typeface="Trebuchet MS" panose="020B0603020202020204" pitchFamily="34" charset="0"/>
            </a:rPr>
            <a:t>Risques TECHNIQUES</a:t>
          </a:r>
        </a:p>
      </dsp:txBody>
      <dsp:txXfrm>
        <a:off x="554006" y="2856242"/>
        <a:ext cx="2449500" cy="720000"/>
      </dsp:txXfrm>
    </dsp:sp>
    <dsp:sp modelId="{C4618682-3912-4E72-999D-4BF5CD06322D}">
      <dsp:nvSpPr>
        <dsp:cNvPr id="0" name=""/>
        <dsp:cNvSpPr/>
      </dsp:nvSpPr>
      <dsp:spPr>
        <a:xfrm>
          <a:off x="3909821" y="896642"/>
          <a:ext cx="1494195" cy="1494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9AEA-3377-4AFB-BDDB-45672D648ACC}">
      <dsp:nvSpPr>
        <dsp:cNvPr id="0" name=""/>
        <dsp:cNvSpPr/>
      </dsp:nvSpPr>
      <dsp:spPr>
        <a:xfrm>
          <a:off x="4228256" y="1215077"/>
          <a:ext cx="857325" cy="8573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A8AF0-CDCB-4FBD-8FCB-A8EECB922CE0}">
      <dsp:nvSpPr>
        <dsp:cNvPr id="0" name=""/>
        <dsp:cNvSpPr/>
      </dsp:nvSpPr>
      <dsp:spPr>
        <a:xfrm>
          <a:off x="3432168" y="2856242"/>
          <a:ext cx="2449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noProof="0">
              <a:latin typeface="Trebuchet MS" panose="020B0603020202020204" pitchFamily="34" charset="0"/>
            </a:rPr>
            <a:t>Risques de QUALIT</a:t>
          </a:r>
          <a:r>
            <a:rPr lang="fr-FR" sz="2400" b="1" kern="1200" cap="all">
              <a:solidFill>
                <a:prstClr val="black">
                  <a:hueOff val="0"/>
                  <a:satOff val="0"/>
                  <a:lumOff val="0"/>
                  <a:alphaOff val="0"/>
                </a:prstClr>
              </a:solidFill>
              <a:latin typeface="Trebuchet MS" panose="020B0603020202020204" pitchFamily="34" charset="0"/>
              <a:ea typeface="+mn-ea"/>
              <a:cs typeface="+mn-cs"/>
            </a:rPr>
            <a:t>É</a:t>
          </a:r>
          <a:endParaRPr lang="fr-FR" sz="2400" b="1" kern="1200" cap="all" noProof="0">
            <a:solidFill>
              <a:prstClr val="black">
                <a:hueOff val="0"/>
                <a:satOff val="0"/>
                <a:lumOff val="0"/>
                <a:alphaOff val="0"/>
              </a:prstClr>
            </a:solidFill>
            <a:latin typeface="Trebuchet MS" panose="020B0603020202020204" pitchFamily="34" charset="0"/>
            <a:ea typeface="+mn-ea"/>
            <a:cs typeface="+mn-cs"/>
          </a:endParaRPr>
        </a:p>
      </dsp:txBody>
      <dsp:txXfrm>
        <a:off x="3432168" y="2856242"/>
        <a:ext cx="2449500" cy="720000"/>
      </dsp:txXfrm>
    </dsp:sp>
    <dsp:sp modelId="{1F290E81-B7E4-40F0-A220-DB97594D9AE3}">
      <dsp:nvSpPr>
        <dsp:cNvPr id="0" name=""/>
        <dsp:cNvSpPr/>
      </dsp:nvSpPr>
      <dsp:spPr>
        <a:xfrm>
          <a:off x="6787983" y="896642"/>
          <a:ext cx="1494195" cy="1494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D919-83B2-43D2-B22A-C1D340DD896A}">
      <dsp:nvSpPr>
        <dsp:cNvPr id="0" name=""/>
        <dsp:cNvSpPr/>
      </dsp:nvSpPr>
      <dsp:spPr>
        <a:xfrm>
          <a:off x="7106418" y="1215077"/>
          <a:ext cx="857325" cy="8573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10A1B-B3E5-49A9-AA89-AAA8A26BCB24}">
      <dsp:nvSpPr>
        <dsp:cNvPr id="0" name=""/>
        <dsp:cNvSpPr/>
      </dsp:nvSpPr>
      <dsp:spPr>
        <a:xfrm>
          <a:off x="6310331" y="2856242"/>
          <a:ext cx="2449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noProof="0">
              <a:latin typeface="Trebuchet MS" panose="020B0603020202020204" pitchFamily="34" charset="0"/>
            </a:rPr>
            <a:t>Risques de dépendance</a:t>
          </a:r>
        </a:p>
      </dsp:txBody>
      <dsp:txXfrm>
        <a:off x="6310331" y="2856242"/>
        <a:ext cx="2449500" cy="720000"/>
      </dsp:txXfrm>
    </dsp:sp>
    <dsp:sp modelId="{17388459-6EB8-4F5E-BF5C-9EB4EB9F5789}">
      <dsp:nvSpPr>
        <dsp:cNvPr id="0" name=""/>
        <dsp:cNvSpPr/>
      </dsp:nvSpPr>
      <dsp:spPr>
        <a:xfrm>
          <a:off x="9666146" y="896642"/>
          <a:ext cx="1494195" cy="149419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D9CF1-097F-4361-ABD4-11EB84ECFAE9}">
      <dsp:nvSpPr>
        <dsp:cNvPr id="0" name=""/>
        <dsp:cNvSpPr/>
      </dsp:nvSpPr>
      <dsp:spPr>
        <a:xfrm>
          <a:off x="9984581" y="1215077"/>
          <a:ext cx="857325" cy="857325"/>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08D94C-0979-4A7E-9611-4E89C272E0B9}">
      <dsp:nvSpPr>
        <dsp:cNvPr id="0" name=""/>
        <dsp:cNvSpPr/>
      </dsp:nvSpPr>
      <dsp:spPr>
        <a:xfrm>
          <a:off x="9188493" y="2856242"/>
          <a:ext cx="2449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defRPr cap="all"/>
          </a:pPr>
          <a:r>
            <a:rPr lang="fr-FR" sz="2400" b="1" kern="1200" cap="all" noProof="0" dirty="0">
              <a:solidFill>
                <a:prstClr val="black">
                  <a:hueOff val="0"/>
                  <a:satOff val="0"/>
                  <a:lumOff val="0"/>
                  <a:alphaOff val="0"/>
                </a:prstClr>
              </a:solidFill>
              <a:latin typeface="Trebuchet MS" panose="020B0603020202020204" pitchFamily="34" charset="0"/>
              <a:ea typeface="+mn-ea"/>
              <a:cs typeface="+mn-cs"/>
            </a:rPr>
            <a:t>Risques de S</a:t>
          </a:r>
          <a:r>
            <a:rPr lang="fr-FR" sz="2400" b="1" kern="1200" cap="all" dirty="0">
              <a:solidFill>
                <a:prstClr val="black">
                  <a:hueOff val="0"/>
                  <a:satOff val="0"/>
                  <a:lumOff val="0"/>
                  <a:alphaOff val="0"/>
                </a:prstClr>
              </a:solidFill>
              <a:latin typeface="Trebuchet MS" panose="020B0603020202020204" pitchFamily="34" charset="0"/>
              <a:ea typeface="+mn-ea"/>
              <a:cs typeface="+mn-cs"/>
            </a:rPr>
            <a:t>ÉCURITÉ</a:t>
          </a:r>
          <a:endParaRPr lang="fr-FR" sz="2400" b="1" kern="1200" cap="all" noProof="0" dirty="0">
            <a:solidFill>
              <a:prstClr val="black">
                <a:hueOff val="0"/>
                <a:satOff val="0"/>
                <a:lumOff val="0"/>
                <a:alphaOff val="0"/>
              </a:prstClr>
            </a:solidFill>
            <a:latin typeface="Trebuchet MS" panose="020B0603020202020204" pitchFamily="34" charset="0"/>
            <a:ea typeface="+mn-ea"/>
            <a:cs typeface="+mn-cs"/>
          </a:endParaRPr>
        </a:p>
      </dsp:txBody>
      <dsp:txXfrm>
        <a:off x="9188493" y="2856242"/>
        <a:ext cx="2449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1">
  <dgm:title val="Liste d’icônes avec cercles et étiquettes"/>
  <dgm:desc val="Permet de représenter des blocs d’informations non séquentiels ou groupés, accompagnés d’un visuel associé. Utilisation optimale avec des icônes ou des petites images et des légendes de texte courte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1">
  <dgm:title val="Liste d’icônes avec cercles et étiquettes"/>
  <dgm:desc val="Permet de représenter des blocs d’informations non séquentiels ou groupés, accompagnés d’un visuel associé. Utilisation optimale avec des icônes ou des petites images et des légendes de texte courte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1">
  <dgm:title val="Liste d’icônes avec cercles et étiquettes"/>
  <dgm:desc val="Permet de représenter des blocs d’informations non séquentiels ou groupés, accompagnés d’un visuel associé. Utilisation optimale avec des icônes ou des petites images et des légendes de texte courte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1">
  <dgm:title val="Liste d’icônes avec cercles et étiquettes"/>
  <dgm:desc val="Permet de représenter des blocs d’informations non séquentiels ou groupés, accompagnés d’un visuel associé. Utilisation optimale avec des icônes ou des petites images et des légendes de texte courte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9271981-356B-40D6-839A-88F73C3694D5}" type="datetime1">
              <a:rPr lang="fr-FR" smtClean="0"/>
              <a:t>21/04/2024</a:t>
            </a:fld>
            <a:endParaRPr lang="fr-FR" dirty="0"/>
          </a:p>
        </p:txBody>
      </p:sp>
      <p:sp>
        <p:nvSpPr>
          <p:cNvPr id="4" name="Espace réservé du pied de page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fr-FR" smtClean="0"/>
              <a:t>‹N°›</a:t>
            </a:fld>
            <a:endParaRPr lang="fr-FR"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A80CC52-1D61-4C2C-A0FC-8BC9C4116966}" type="datetime1">
              <a:rPr lang="fr-FR" noProof="0" smtClean="0"/>
              <a:t>18/04/2024</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84ECAD9-32EE-4091-BDA5-6BD15ACC5E58}" type="slidenum">
              <a:rPr lang="fr-FR" noProof="0" smtClean="0"/>
              <a:t>‹N°›</a:t>
            </a:fld>
            <a:endParaRPr lang="fr-FR"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2</a:t>
            </a:fld>
            <a:endParaRPr lang="fr-FR" dirty="0"/>
          </a:p>
        </p:txBody>
      </p:sp>
    </p:spTree>
    <p:extLst>
      <p:ext uri="{BB962C8B-B14F-4D97-AF65-F5344CB8AC3E}">
        <p14:creationId xmlns:p14="http://schemas.microsoft.com/office/powerpoint/2010/main" val="4287934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CE9D1-2BA4-2849-64CA-94FABEF1E5B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326FE57-0424-C4C4-031E-8E4691333A9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F021516-ECED-CD44-488B-31D005E89515}"/>
              </a:ext>
            </a:extLst>
          </p:cNvPr>
          <p:cNvSpPr>
            <a:spLocks noGrp="1"/>
          </p:cNvSpPr>
          <p:nvPr>
            <p:ph type="body" idx="1"/>
          </p:nvPr>
        </p:nvSpPr>
        <p:spPr/>
        <p:txBody>
          <a:bodyPr/>
          <a:lstStyle/>
          <a:p>
            <a:pPr marL="0" lvl="0" indent="0" algn="just">
              <a:lnSpc>
                <a:spcPct val="107000"/>
              </a:lnSpc>
              <a:buFont typeface="+mj-lt"/>
              <a:buNone/>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4. Étude de choix d'un ERP Open Source répondant aux besoins de POD</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Recherche sur les ERP Open Source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effectuer une recherche approfondie des ERP Open Source disponibles sur le marché et nous allons identifier ceux qui sont reconnus et bien établis, ayant une communauté active, une documentation solide et des fonctionnalités pertinentes pour les besoins de POD.</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Évaluation des fonctionnalités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comparer les fonctionnalités offertes par chaque ERP Open Source avec les besoins spécifiques de POD et nous allons identifiez les fonctionnalités essentielles ainsi que celles qui pourraient être personnalisées ou étendues selon les besoins futurs.</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Évaluation de la communauté et du support technique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évaluez la taille et l'activité de la communauté autour de chaque ERP Open Source. Une communauté active peut fournir un support technique, des mises à jour régulières et des ressources utiles et les options de support professionnel disponibles pour chaque ERP.</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Analyse de la stabilité et de la pérennité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évaluer la stabilité et la pérennité de chaque projet d'ERP Open Source et nous allons considérer des facteurs tels que la durée de vie du projet, les mises à jour régulières, la participation des développeurs clés, et la présence d'entreprises ou d'organisations soutenant le projet.</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Évaluation de la facilité de mise en œuvre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analyser la facilité de mise en œuvre de chaque ERP Open Source et nous allons considérer les ressources techniques nécessaires, la complexité de l'installation, la compatibilité avec les systèmes existants, et la disponibilité d'outils ou de guides d'implémentation.</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Évaluation des coûts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analyser les coûts associés à chaque ERP Open Source, y compris les frais de support professionnel, les coûts de personnalisation, les coûts de formation, et les coûts de maintenance à long terme et nous allons prendre également en compte les économies potentielles par rapport aux solutions propriétaires.</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Élaboration d'une matrice comparative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créer une matrice comparative qui résume les fonctionnalités, la communauté, le support technique, la stabilité, la facilité de mise en œuvre et les coûts pour chaque ERP Open Source évalué.</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Recommandation et justification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Sur la base de notre analyse comparative, nous allons vous formuler une recommandation pour l'ERP Open Source le plus approprié pour les besoins de POD. </a:t>
            </a:r>
          </a:p>
          <a:p>
            <a:pPr marL="457200" algn="just">
              <a:lnSpc>
                <a:spcPct val="107000"/>
              </a:lnSpc>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07000"/>
              </a:lnSpc>
              <a:buFont typeface="+mj-lt"/>
              <a:buNone/>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5. Cartographie applicative du SI envisagée avec et sans l'offre SaaS :</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Identification des applications existantes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réaliser un inventaire des applications actuellement utilisées dans le système d'information, en Identifiant les applications internes, les applications tierces et les éventuelles intégrations entre elles.</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Évaluation de l'offre SaaS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effectuer une évaluation détaillée de l'offre SaaS envisagée, les avantages et les inconvénients, les intégrations possibles, les coûts associés, la sécurité et la disponibilité du support technique.</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Cartographie actuelle du SI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à l’aide de la cartographie actuelle que POD nous a fournis nous allons identifier les applications clés, les flux de données entre les applications et les interdépendances.</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Cartographie avec l'offre SaaS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identifier les applications qui pourraient être remplacées ou complétées par l'offre SaaS, ainsi que les nouvelles interdépendances et flux de données.</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Évaluation des avantages et des inconvénients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analyser les avantages et les inconvénients de l'adoption de l'offre SaaS dans votre cartographie applicative (prendre en considération des facteurs tels que la réduction des coûts, la flexibilité, la facilité de mise en œuvre, la maintenance, la sécurité et la conformité aux normes).</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Évaluation des risques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identifiez les risques associés à l'adoption de l'offre SaaS, tels que la dépendance à un fournisseur externe, la confidentialité des données, la disponibilité du service, la migration des données et les problèmes d'intégration.</a:t>
            </a:r>
          </a:p>
          <a:p>
            <a:pPr marL="342900" lvl="0" indent="-342900" algn="just">
              <a:lnSpc>
                <a:spcPct val="107000"/>
              </a:lnSpc>
              <a:spcAft>
                <a:spcPts val="800"/>
              </a:spcAft>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Élaboration des scénarios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créer des scénarios pour représenter différentes configurations de votre cartographie applicative, en incluant ou excluant l'offre SaaS. Identifiez les avantages, les inconvénients et les risques associés à chaque scénario.</a:t>
            </a: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07000"/>
              </a:lnSpc>
              <a:spcAft>
                <a:spcPts val="800"/>
              </a:spcAft>
              <a:buFont typeface="+mj-lt"/>
              <a:buNone/>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6. Plan de conduite du changement :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pour réaliser ce livrable, nous allons faire une matrice avec les cibles, l’impact/implication (de 1 à 5), la nature des impacts, impacts positifs escomptés, impacts négatifs et les moyens d’actions.  </a:t>
            </a:r>
          </a:p>
          <a:p>
            <a:endParaRPr lang="fr-FR" dirty="0"/>
          </a:p>
        </p:txBody>
      </p:sp>
      <p:sp>
        <p:nvSpPr>
          <p:cNvPr id="4" name="Espace réservé du numéro de diapositive 3">
            <a:extLst>
              <a:ext uri="{FF2B5EF4-FFF2-40B4-BE49-F238E27FC236}">
                <a16:creationId xmlns:a16="http://schemas.microsoft.com/office/drawing/2014/main" id="{A03D705E-806E-A92C-FADC-5C469E144729}"/>
              </a:ext>
            </a:extLst>
          </p:cNvPr>
          <p:cNvSpPr>
            <a:spLocks noGrp="1"/>
          </p:cNvSpPr>
          <p:nvPr>
            <p:ph type="sldNum" sz="quarter" idx="5"/>
          </p:nvPr>
        </p:nvSpPr>
        <p:spPr/>
        <p:txBody>
          <a:bodyPr/>
          <a:lstStyle/>
          <a:p>
            <a:pPr rtl="0"/>
            <a:fld id="{284ECAD9-32EE-4091-BDA5-6BD15ACC5E58}" type="slidenum">
              <a:rPr lang="fr-FR" noProof="0" smtClean="0"/>
              <a:t>13</a:t>
            </a:fld>
            <a:endParaRPr lang="fr-FR" noProof="0" dirty="0"/>
          </a:p>
        </p:txBody>
      </p:sp>
    </p:spTree>
    <p:extLst>
      <p:ext uri="{BB962C8B-B14F-4D97-AF65-F5344CB8AC3E}">
        <p14:creationId xmlns:p14="http://schemas.microsoft.com/office/powerpoint/2010/main" val="3363358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85F0C-149E-1AB5-D708-57E6B499637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476AD5C-C075-0457-B292-07494D7AF3C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4100768-C75F-5C7B-448B-D720572ECAD2}"/>
              </a:ext>
            </a:extLst>
          </p:cNvPr>
          <p:cNvSpPr>
            <a:spLocks noGrp="1"/>
          </p:cNvSpPr>
          <p:nvPr>
            <p:ph type="body" idx="1"/>
          </p:nvPr>
        </p:nvSpPr>
        <p:spPr/>
        <p:txBody>
          <a:bodyPr/>
          <a:lstStyle/>
          <a:p>
            <a:pPr marL="0" lvl="0" indent="0" algn="just">
              <a:lnSpc>
                <a:spcPct val="107000"/>
              </a:lnSpc>
              <a:buFont typeface="+mj-lt"/>
              <a:buNone/>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7. Planning de mise en place du SI cible sur GanttProject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07000"/>
              </a:lnSpc>
              <a:buFont typeface="+mj-lt"/>
              <a:buNone/>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sur l’outil GanttProject réaliser un planning en prenant en compte les parties prenantes du projet. Ce planning tiendra compte des parties prenantes du projet et des différentes étapes nécessaires à la réalisation du SI cible.</a:t>
            </a:r>
          </a:p>
          <a:p>
            <a:pPr marL="0" lvl="0" indent="0" algn="just">
              <a:lnSpc>
                <a:spcPct val="107000"/>
              </a:lnSpc>
              <a:buFont typeface="+mj-lt"/>
              <a:buNone/>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Voici comment nous allons procéder pour élaborer le planning sur GanttProject :</a:t>
            </a:r>
          </a:p>
          <a:p>
            <a:pPr marL="0" lvl="0" indent="0" algn="just">
              <a:lnSpc>
                <a:spcPct val="107000"/>
              </a:lnSpc>
              <a:buFont typeface="+mj-lt"/>
              <a:buNone/>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a. Identification des tâches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lister toutes les tâches nécessaires à la mise en place du SI cible. Cela peut inclure des activités telles que l'analyse des besoins, la conception du système, le développement, les tests, la formation des utilisateurs, la migration des données…</a:t>
            </a:r>
          </a:p>
          <a:p>
            <a:pPr marL="0" lvl="0" indent="0" algn="just">
              <a:lnSpc>
                <a:spcPct val="107000"/>
              </a:lnSpc>
              <a:buFont typeface="+mj-lt"/>
              <a:buNone/>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b. Séquençage des tâches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déterminer les dépendances entre les différentes tâches. Certaines tâches doivent peut-être être réalisées avant ou après d'autres. Par exemple, la conception du système doit être terminée avant de pouvoir passer au développement.</a:t>
            </a:r>
          </a:p>
          <a:p>
            <a:pPr marL="0" lvl="0" indent="0" algn="just">
              <a:lnSpc>
                <a:spcPct val="107000"/>
              </a:lnSpc>
              <a:buFont typeface="+mj-lt"/>
              <a:buNone/>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c. Estimation des durées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il va y avoir une estimation de la durée de chaque tâche en prenant en compte les ressources disponibles et les contraintes du projet. </a:t>
            </a:r>
          </a:p>
          <a:p>
            <a:pPr marL="0" lvl="0" indent="0" algn="just">
              <a:lnSpc>
                <a:spcPct val="107000"/>
              </a:lnSpc>
              <a:buFont typeface="+mj-lt"/>
              <a:buNone/>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d. Attribution des ressources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Identification des ressources nécessaires pour chaque tâche, telles que les membres de l'équipe, les experts techniques, les fournisseurs externes…</a:t>
            </a:r>
          </a:p>
          <a:p>
            <a:pPr marL="0" lvl="0" indent="0" algn="just">
              <a:lnSpc>
                <a:spcPct val="107000"/>
              </a:lnSpc>
              <a:buFont typeface="+mj-lt"/>
              <a:buNone/>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e. Création du diagramme de Gantt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Avec GanttProject nous allons créer le diagramme de Gantt qui représente visuellement le planning du projet. </a:t>
            </a:r>
          </a:p>
          <a:p>
            <a:pPr marL="0" lvl="0" indent="0" algn="just">
              <a:lnSpc>
                <a:spcPct val="107000"/>
              </a:lnSpc>
              <a:buFont typeface="+mj-lt"/>
              <a:buNone/>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f. Révision et ajustement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Une fois que le planning sera créé, nous allons passer en revue toutes les tâches, les dépendances et les ressources pour nous assurer de sa cohérence et de sa faisabilité.</a:t>
            </a:r>
          </a:p>
          <a:p>
            <a:pPr marL="0" lvl="0" indent="0" algn="just">
              <a:lnSpc>
                <a:spcPct val="107000"/>
              </a:lnSpc>
              <a:buFont typeface="+mj-lt"/>
              <a:buNone/>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g. Suivi et mise à jour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Pendant la mise en place du SI cible, il faut que nous utilisions le planning sur GanttProject pour suivre l'avancement des tâches, enregistrer les retards éventuels et effectuer les mises à jour nécessaires. Cela nous permettra de rester sur la bonne voie et de gérer efficacement le projet.</a:t>
            </a: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Tx/>
              <a:buSzTx/>
              <a:buFont typeface="+mj-lt"/>
              <a:buNone/>
              <a:tabLst/>
              <a:defRP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En utilisant GanttProject pour créer un planning détaillé de la mise en place du SI cible, nous pourrons mieux gérer les ressources, les dépendances et les parties prenantes du projet. Cela facilitera la coordination et la réalisation réussie du projet dans les délais prévus.</a:t>
            </a: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8. Budget du projet de mise en place du SI cible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07000"/>
              </a:lnSpc>
              <a:buFont typeface="+mj-lt"/>
              <a:buNone/>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Pour réaliser le budget du projet de mise en place du SI cible, nous allons utiliser un tableau Excel. Cela nous permettra de suivre et de gérer les coûts associés à chaque aspect du projet.</a:t>
            </a:r>
          </a:p>
          <a:p>
            <a:pPr marL="0" lvl="0" indent="0" algn="just">
              <a:lnSpc>
                <a:spcPct val="107000"/>
              </a:lnSpc>
              <a:buFont typeface="+mj-lt"/>
              <a:buNone/>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Voici comment vous pouvez procéder pour élaborer le budget sur Excel :</a:t>
            </a:r>
          </a:p>
          <a:p>
            <a:pPr marL="0" lvl="0" indent="0" algn="just">
              <a:lnSpc>
                <a:spcPct val="107000"/>
              </a:lnSpc>
              <a:buFont typeface="+mj-lt"/>
              <a:buNone/>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a. Identification des coûts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d’abord nous allons identifier tous les coûts associés au projet de mise en place du SI cible. Cela peut inclure les coûts liés aux ressources humaines, aux licences logicielles, à l'infrastructure matérielle, à la formation, aux consultants externes, etc.</a:t>
            </a:r>
          </a:p>
          <a:p>
            <a:pPr marL="0" lvl="0" indent="0" algn="just">
              <a:lnSpc>
                <a:spcPct val="107000"/>
              </a:lnSpc>
              <a:buFont typeface="+mj-lt"/>
              <a:buNone/>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b. Estimation des coûts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nous allons procéder à une estimation des coûts pour chaque catégorie en prenant en compte les besoins du projet. A l’aide des estimations basées sur des projets similaires ou des discussions avec les parties prenantes pour obtenir des chiffres réalistes.</a:t>
            </a:r>
          </a:p>
          <a:p>
            <a:pPr marL="0" lvl="0" indent="0" algn="just">
              <a:lnSpc>
                <a:spcPct val="107000"/>
              </a:lnSpc>
              <a:buFont typeface="+mj-lt"/>
              <a:buNone/>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c. Suivi des dépenses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Pendant le projet, nous mettrons à jour régulièrement le tableau Excel pour enregistrer les dépenses réelles. En le comparant avec le budget initial pour évaluer les écarts et prendre les mesures appropriées.</a:t>
            </a:r>
          </a:p>
          <a:p>
            <a:pPr marL="0" lvl="0" indent="0" algn="just">
              <a:lnSpc>
                <a:spcPct val="107000"/>
              </a:lnSpc>
              <a:buFont typeface="+mj-lt"/>
              <a:buNone/>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d. Analyse des écarts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nous allons analyser les écarts entre les dépenses réelles et le budget initial.</a:t>
            </a: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En utilisant un tableau Excel pour créer et suivre le budget du projet de mise en place du SI cible, vous pourrez mieux contrôler les coûts et prendre des décisions informées. Assurez-vous de mettre à jour régulièrement le tableau pour refléter les dépenses réelles et d'informer les parties prenantes de l'état financier du projet.</a:t>
            </a: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9. Démonstration de l'ERP retenu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07000"/>
              </a:lnSpc>
              <a:buFont typeface="+mj-lt"/>
              <a:buNone/>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Pour réaliser une démonstration de l'ERP retenu, nous pouvons utiliser une vidéo de démonstration. Cela permettra de présenter de manière visuelle et interactive les fonctionnalités et les avantages de l'ERP aux parties prenantes du projet.</a:t>
            </a:r>
          </a:p>
          <a:p>
            <a:pPr marL="0" lvl="0" indent="0" algn="just">
              <a:lnSpc>
                <a:spcPct val="107000"/>
              </a:lnSpc>
              <a:buFont typeface="+mj-lt"/>
              <a:buNone/>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En utilisant une vidéo de démonstration, vous pouvez présenter l'ERP retenu de manière engageante et interactive. Cela permettra aux parties prenantes de comprendre concrètement comment l'ERP fonctionne et comment il peut répondre aux besoins de l'entreprise. Nous allons essayer de la réaliser avec un commercial de l’ERP.</a:t>
            </a: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a:extLst>
              <a:ext uri="{FF2B5EF4-FFF2-40B4-BE49-F238E27FC236}">
                <a16:creationId xmlns:a16="http://schemas.microsoft.com/office/drawing/2014/main" id="{4A86B1AB-9177-2F65-C37B-E63077B5F2F0}"/>
              </a:ext>
            </a:extLst>
          </p:cNvPr>
          <p:cNvSpPr>
            <a:spLocks noGrp="1"/>
          </p:cNvSpPr>
          <p:nvPr>
            <p:ph type="sldNum" sz="quarter" idx="5"/>
          </p:nvPr>
        </p:nvSpPr>
        <p:spPr/>
        <p:txBody>
          <a:bodyPr/>
          <a:lstStyle/>
          <a:p>
            <a:pPr rtl="0"/>
            <a:fld id="{284ECAD9-32EE-4091-BDA5-6BD15ACC5E58}" type="slidenum">
              <a:rPr lang="fr-FR" noProof="0" smtClean="0"/>
              <a:t>14</a:t>
            </a:fld>
            <a:endParaRPr lang="fr-FR" noProof="0" dirty="0"/>
          </a:p>
        </p:txBody>
      </p:sp>
    </p:spTree>
    <p:extLst>
      <p:ext uri="{BB962C8B-B14F-4D97-AF65-F5344CB8AC3E}">
        <p14:creationId xmlns:p14="http://schemas.microsoft.com/office/powerpoint/2010/main" val="2814647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Risques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Risque de dépassement des délais</a:t>
            </a:r>
          </a:p>
          <a:p>
            <a:pPr marL="0" marR="0" lvl="0" indent="0" algn="just" defTabSz="914400" rtl="0" eaLnBrk="1" fontAlgn="auto" latinLnBrk="0" hangingPunct="1">
              <a:lnSpc>
                <a:spcPct val="107000"/>
              </a:lnSpc>
              <a:spcBef>
                <a:spcPts val="0"/>
              </a:spcBef>
              <a:spcAft>
                <a:spcPts val="0"/>
              </a:spcAft>
              <a:buClrTx/>
              <a:buSzTx/>
              <a:buFont typeface="+mj-lt"/>
              <a:buNone/>
              <a:tabLst/>
              <a:defRPr/>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0"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Retards dans le développement, problèmes techniques, changements de portée</a:t>
            </a:r>
          </a:p>
          <a:p>
            <a:pPr marL="0" marR="0" lvl="0" indent="0" algn="just" defTabSz="914400" rtl="0" eaLnBrk="1" fontAlgn="auto" latinLnBrk="0" hangingPunct="1">
              <a:lnSpc>
                <a:spcPct val="107000"/>
              </a:lnSpc>
              <a:spcBef>
                <a:spcPts val="0"/>
              </a:spcBef>
              <a:spcAft>
                <a:spcPts val="0"/>
              </a:spcAft>
              <a:buClrTx/>
              <a:buSzTx/>
              <a:buFont typeface="+mj-lt"/>
              <a:buNone/>
              <a:tabLst/>
              <a:defRPr/>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Mesures d'atténuation :</a:t>
            </a:r>
            <a:r>
              <a:rPr lang="fr-FR" sz="1800" b="0"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Élaborer un planning détaillé, gérer rigoureusement le calendrier</a:t>
            </a:r>
            <a:endParaRPr lang="fr-FR"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endPar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Risques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Risque de dépassement du budget</a:t>
            </a:r>
          </a:p>
          <a:p>
            <a:pPr marL="0" lvl="0" indent="0" algn="just">
              <a:lnSpc>
                <a:spcPct val="107000"/>
              </a:lnSpc>
              <a:buFont typeface="+mj-lt"/>
              <a:buNone/>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0"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Dépassement du budget alloué pour le projet SI</a:t>
            </a: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Mesures d'atténuation :</a:t>
            </a:r>
            <a:r>
              <a:rPr lang="fr-FR" sz="1800" b="0"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Établir une estimation budgétaire réaliste, effectuer un suivi régulier des coûts</a:t>
            </a: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Risques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Risque de mauvaise communication</a:t>
            </a:r>
          </a:p>
          <a:p>
            <a:pPr marL="0" lvl="0" indent="0" algn="just">
              <a:lnSpc>
                <a:spcPct val="107000"/>
              </a:lnSpc>
              <a:buFont typeface="+mj-lt"/>
              <a:buNone/>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Description : </a:t>
            </a:r>
            <a:r>
              <a:rPr lang="fr-FR" sz="1800" dirty="0">
                <a:effectLst/>
                <a:latin typeface="Calibri" panose="020F0502020204030204" pitchFamily="34" charset="0"/>
                <a:ea typeface="Calibri" panose="020F0502020204030204" pitchFamily="34" charset="0"/>
                <a:cs typeface="Times New Roman" panose="02020603050405020304" pitchFamily="18" charset="0"/>
              </a:rPr>
              <a:t>Une communication inefficace entre les membres de l’équipe, et les autres parties prenantes peut entraîner des malentendus, des retards et des erreurs </a:t>
            </a: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Mesures d'atténuation :</a:t>
            </a:r>
            <a:r>
              <a:rPr lang="fr-FR" sz="1800" b="0"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Définir une structure de communication formelle en identifiant les canaux de communication appropriés, tels que les réunions d'équipe régulières, les rapports d'avancement, les e-mails ou les outils de collaboration en ligne. Assurez-vous que tous les membres de l'équipe et les parties prenantes comprennent cette structure et savent comment et quand</a:t>
            </a: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Risques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Risque de changement des exigences</a:t>
            </a:r>
          </a:p>
          <a:p>
            <a:pPr marL="0" lvl="0" indent="0" algn="just">
              <a:lnSpc>
                <a:spcPct val="107000"/>
              </a:lnSpc>
              <a:spcAft>
                <a:spcPts val="800"/>
              </a:spcAft>
              <a:buFont typeface="+mj-lt"/>
              <a:buNone/>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Description :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Les exigences du projet peuvent changer au fil du temps, ce qui peut nécessiter des ajustements et des modifications de la portée initiale, ce qui peut affecter les délais et le budget.</a:t>
            </a:r>
          </a:p>
          <a:p>
            <a:pPr marL="0" lvl="0" indent="0" algn="just">
              <a:lnSpc>
                <a:spcPct val="107000"/>
              </a:lnSpc>
              <a:spcAft>
                <a:spcPts val="800"/>
              </a:spcAft>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Mesures d'atténuation :</a:t>
            </a:r>
            <a:r>
              <a:rPr lang="fr-FR" sz="1800" b="0"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b="0" u="none" kern="100" dirty="0">
                <a:effectLst/>
                <a:latin typeface="Calibri" panose="020F0502020204030204" pitchFamily="34" charset="0"/>
                <a:ea typeface="Calibri" panose="020F0502020204030204" pitchFamily="34" charset="0"/>
                <a:cs typeface="Times New Roman" panose="02020603050405020304" pitchFamily="18" charset="0"/>
              </a:rPr>
              <a:t>Anticiper au maximum et faire régulièrement des points</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pPr rtl="0"/>
            <a:fld id="{284ECAD9-32EE-4091-BDA5-6BD15ACC5E58}" type="slidenum">
              <a:rPr lang="fr-FR" noProof="0" smtClean="0"/>
              <a:t>19</a:t>
            </a:fld>
            <a:endParaRPr lang="fr-FR" noProof="0" dirty="0"/>
          </a:p>
        </p:txBody>
      </p:sp>
    </p:spTree>
    <p:extLst>
      <p:ext uri="{BB962C8B-B14F-4D97-AF65-F5344CB8AC3E}">
        <p14:creationId xmlns:p14="http://schemas.microsoft.com/office/powerpoint/2010/main" val="737789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00A42-94B8-4C2F-61D2-5723C7E6831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BBCE778-B071-F855-5652-EB93B2821D6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AC0C30A-89EB-766C-7ACC-723A4BF4AB37}"/>
              </a:ext>
            </a:extLst>
          </p:cNvPr>
          <p:cNvSpPr>
            <a:spLocks noGrp="1"/>
          </p:cNvSpPr>
          <p:nvPr>
            <p:ph type="body" idx="1"/>
          </p:nvPr>
        </p:nvSpPr>
        <p:spPr/>
        <p:txBody>
          <a:bodyPr/>
          <a:lstStyle/>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Risques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Risques techniques</a:t>
            </a:r>
          </a:p>
          <a:p>
            <a:pPr marL="0" lvl="0" indent="0" algn="just">
              <a:lnSpc>
                <a:spcPct val="107000"/>
              </a:lnSpc>
              <a:buFont typeface="+mj-lt"/>
              <a:buNone/>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0"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Erreurs de programmation, incompatibilités de systèmes, problèmes de performance ou de sécurité</a:t>
            </a: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Mesures d'atténuation :</a:t>
            </a:r>
            <a:r>
              <a:rPr lang="fr-FR" sz="1800" b="0"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Analyser les risques techniques en amont, effectuer des tests approfondis, assurer une surveillance continue</a:t>
            </a: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Risques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Risques de qualité</a:t>
            </a:r>
          </a:p>
          <a:p>
            <a:pPr marL="0" lvl="0" indent="0" algn="just">
              <a:lnSpc>
                <a:spcPct val="107000"/>
              </a:lnSpc>
              <a:buFont typeface="+mj-lt"/>
              <a:buNone/>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0"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Non-conformité aux attentes en termes de fonctionnalités, performance, convivialité</a:t>
            </a: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Mesures d'atténuation :</a:t>
            </a:r>
            <a:r>
              <a:rPr lang="fr-FR" sz="1800" b="0"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Mettre en place une gestion de la qualité rigoureuse, réaliser des tests approfondis, recueillir les retours utilisateurs</a:t>
            </a:r>
            <a:endParaRPr lang="fr-FR" sz="1800" b="0" u="none"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Risques :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Risques de dépendance </a:t>
            </a:r>
          </a:p>
          <a:p>
            <a:pPr marL="0" lvl="0" indent="0" algn="just">
              <a:lnSpc>
                <a:spcPct val="107000"/>
              </a:lnSpc>
              <a:buFont typeface="+mj-lt"/>
              <a:buNone/>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0"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Résistances au changement, difficultés d'adaptation, problèmes de formation</a:t>
            </a: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Mesures d'atténuation :</a:t>
            </a:r>
            <a:r>
              <a:rPr lang="fr-FR" sz="1800" b="0"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Communiquer efficacement, fournir une formation adéquate, gérer le changement de manière proactive</a:t>
            </a: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Risques :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Risques de sécurité</a:t>
            </a:r>
          </a:p>
          <a:p>
            <a:pPr marL="0" lvl="0" indent="0" algn="just">
              <a:lnSpc>
                <a:spcPct val="107000"/>
              </a:lnSpc>
              <a:buFont typeface="+mj-lt"/>
              <a:buNone/>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0"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Violations de données, failles de sécurité, accès non autorisés</a:t>
            </a:r>
          </a:p>
          <a:p>
            <a:pPr marL="0" lvl="0" indent="0" algn="just">
              <a:lnSpc>
                <a:spcPct val="107000"/>
              </a:lnSpc>
              <a:buFont typeface="+mj-lt"/>
              <a:buNone/>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Mesures d'atténuation </a:t>
            </a:r>
            <a:r>
              <a:rPr lang="fr-FR" sz="1800" b="1" u="sng">
                <a:effectLst/>
                <a:latin typeface="Calibri" panose="020F0502020204030204" pitchFamily="34" charset="0"/>
                <a:ea typeface="Calibri" panose="020F0502020204030204" pitchFamily="34" charset="0"/>
                <a:cs typeface="Times New Roman" panose="02020603050405020304" pitchFamily="18" charset="0"/>
              </a:rPr>
              <a:t>:</a:t>
            </a:r>
            <a:r>
              <a:rPr lang="fr-FR" sz="1800" b="0" u="none">
                <a:effectLst/>
                <a:latin typeface="Calibri" panose="020F0502020204030204" pitchFamily="34" charset="0"/>
                <a:ea typeface="Calibri" panose="020F0502020204030204" pitchFamily="34" charset="0"/>
                <a:cs typeface="Times New Roman" panose="02020603050405020304" pitchFamily="18" charset="0"/>
              </a:rPr>
              <a:t> </a:t>
            </a:r>
            <a:r>
              <a:rPr lang="fr-FR" sz="1800">
                <a:effectLst/>
                <a:latin typeface="Calibri" panose="020F0502020204030204" pitchFamily="34" charset="0"/>
                <a:ea typeface="Calibri" panose="020F0502020204030204" pitchFamily="34" charset="0"/>
                <a:cs typeface="Times New Roman" panose="02020603050405020304" pitchFamily="18" charset="0"/>
              </a:rPr>
              <a:t>Évaluer les risques de sécurité, mettre en place des mesures de protection adéquates, surveiller en continu</a:t>
            </a:r>
          </a:p>
          <a:p>
            <a:pPr marL="0" lvl="0" indent="0" algn="just">
              <a:lnSpc>
                <a:spcPct val="107000"/>
              </a:lnSpc>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 typeface="+mj-lt"/>
              <a:buNone/>
              <a:tabLst/>
              <a:defRP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Il est important pour les gestionnaires de projet d'identifier, d'évaluer et de gérer ces risques de manière proactive afin de minimiser leur impact sur le projet.</a:t>
            </a:r>
          </a:p>
          <a:p>
            <a:pPr marL="0" marR="0" lvl="0" indent="0" algn="just" defTabSz="914400" rtl="0" eaLnBrk="1" fontAlgn="auto" latinLnBrk="0" hangingPunct="1">
              <a:lnSpc>
                <a:spcPct val="107000"/>
              </a:lnSpc>
              <a:spcBef>
                <a:spcPts val="0"/>
              </a:spcBef>
              <a:spcAft>
                <a:spcPts val="800"/>
              </a:spcAft>
              <a:buClrTx/>
              <a:buSzTx/>
              <a:buFont typeface="+mj-lt"/>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L’analyse et la gestion des risques que nous avons réalisés constituent une étape cruciale pour assurer la pérennité et la réussite du projet d’acquisition d’un ERP pour POD. Nous avons identifié et évalué les risques potentiels qui pourraient entraver nos activités et avons mis en place des mesures d'atténuation pour les gérer de manière efficace.</a:t>
            </a: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Font typeface="+mj-lt"/>
              <a:buNone/>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a:extLst>
              <a:ext uri="{FF2B5EF4-FFF2-40B4-BE49-F238E27FC236}">
                <a16:creationId xmlns:a16="http://schemas.microsoft.com/office/drawing/2014/main" id="{42888FCF-895F-B70F-1F0A-04E624E4105F}"/>
              </a:ext>
            </a:extLst>
          </p:cNvPr>
          <p:cNvSpPr>
            <a:spLocks noGrp="1"/>
          </p:cNvSpPr>
          <p:nvPr>
            <p:ph type="sldNum" sz="quarter" idx="5"/>
          </p:nvPr>
        </p:nvSpPr>
        <p:spPr/>
        <p:txBody>
          <a:bodyPr/>
          <a:lstStyle/>
          <a:p>
            <a:pPr rtl="0"/>
            <a:fld id="{284ECAD9-32EE-4091-BDA5-6BD15ACC5E58}" type="slidenum">
              <a:rPr lang="fr-FR" noProof="0" smtClean="0"/>
              <a:t>20</a:t>
            </a:fld>
            <a:endParaRPr lang="fr-FR" noProof="0" dirty="0"/>
          </a:p>
        </p:txBody>
      </p:sp>
    </p:spTree>
    <p:extLst>
      <p:ext uri="{BB962C8B-B14F-4D97-AF65-F5344CB8AC3E}">
        <p14:creationId xmlns:p14="http://schemas.microsoft.com/office/powerpoint/2010/main" val="2179237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rtl="0" fontAlgn="base"/>
            <a:r>
              <a:rPr lang="fr-FR" sz="1800" b="0" i="0" dirty="0">
                <a:solidFill>
                  <a:srgbClr val="000000"/>
                </a:solidFill>
                <a:effectLst/>
                <a:latin typeface="Calibri" panose="020F0502020204030204" pitchFamily="34" charset="0"/>
              </a:rPr>
              <a:t>Le livrable "Description des modalités de suivi des travaux lors de l'application d'un ERP" est un document détaillant les méthodes et les outils utilisés pour surveiller et suivre les progrès de la mise en œuvre de l'ERP au sein de l'organisation. Voici une description détaillée des composants clés de ce livrable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Introduction :</a:t>
            </a:r>
            <a:r>
              <a:rPr lang="en-US" sz="1800" b="0" i="0"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Cette section introduit l'objectif du suivi des travaux, qui est de surveiller et de contrôler la mise en œuvre de l'ERP pour garantir son succès. Elle explique également l'importance du suivi dans l'identification des problèmes potentiels, la prise de décision proactive et l'assurance de la conformité aux objectifs du projet.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Composition du comité de pilotage (COPIL) :</a:t>
            </a:r>
            <a:r>
              <a:rPr lang="en-US" sz="1800" b="0" i="0"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Le COPIL est un organe de gouvernance chargé de superviser la mise en œuvre de l'ERP. Cette partie décrit la composition du COPIL, y compris les membres clés tels que le directeur du projet, les représentants des différentes parties prenantes, les experts techniques, etc. Elle précise également les responsabilités et les fréquences de réunion du COPIL.</a:t>
            </a:r>
            <a:r>
              <a:rPr lang="en-US" sz="1800" b="0" i="0" dirty="0">
                <a:solidFill>
                  <a:srgbClr val="000000"/>
                </a:solidFill>
                <a:effectLst/>
                <a:latin typeface="Calibri" panose="020F0502020204030204" pitchFamily="34" charset="0"/>
              </a:rPr>
              <a:t> </a:t>
            </a:r>
          </a:p>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Réunions de suivi :</a:t>
            </a:r>
            <a:r>
              <a:rPr lang="en-US" sz="1800" b="1" i="0" u="none"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En plus du COPIL, des réunions de suivi régulières sont organisées pour discuter des progrès, des problèmes et des actions correctives nécessaires. Cette partie décrit la fréquence, le format et l'ordre du jour des réunions de suivi. Elle précise également les personnes impliquées, les décisions prises et les comptes rendus des réunions.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just" rtl="0" fontAlgn="base"/>
            <a:endParaRPr lang="en-US" b="0" i="0" dirty="0">
              <a:solidFill>
                <a:srgbClr val="000000"/>
              </a:solidFill>
              <a:effectLst/>
              <a:latin typeface="Segoe UI" panose="020B0502040204020203" pitchFamily="34" charset="0"/>
            </a:endParaRPr>
          </a:p>
          <a:p>
            <a:endParaRPr lang="fr-FR" dirty="0"/>
          </a:p>
        </p:txBody>
      </p:sp>
      <p:sp>
        <p:nvSpPr>
          <p:cNvPr id="4" name="Espace réservé du numéro de diapositive 3"/>
          <p:cNvSpPr>
            <a:spLocks noGrp="1"/>
          </p:cNvSpPr>
          <p:nvPr>
            <p:ph type="sldNum" sz="quarter" idx="5"/>
          </p:nvPr>
        </p:nvSpPr>
        <p:spPr/>
        <p:txBody>
          <a:bodyPr/>
          <a:lstStyle/>
          <a:p>
            <a:pPr rtl="0"/>
            <a:fld id="{284ECAD9-32EE-4091-BDA5-6BD15ACC5E58}" type="slidenum">
              <a:rPr lang="fr-FR" noProof="0" smtClean="0"/>
              <a:t>21</a:t>
            </a:fld>
            <a:endParaRPr lang="fr-FR" noProof="0" dirty="0"/>
          </a:p>
        </p:txBody>
      </p:sp>
    </p:spTree>
    <p:extLst>
      <p:ext uri="{BB962C8B-B14F-4D97-AF65-F5344CB8AC3E}">
        <p14:creationId xmlns:p14="http://schemas.microsoft.com/office/powerpoint/2010/main" val="36408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8D2A2-F1B6-1F1D-0E43-44074CD2BE8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3069941-3C9F-9EE1-E5CA-396A4D32A51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175A225-E5E1-DAA4-48D3-F43230BCAF16}"/>
              </a:ext>
            </a:extLst>
          </p:cNvPr>
          <p:cNvSpPr>
            <a:spLocks noGrp="1"/>
          </p:cNvSpPr>
          <p:nvPr>
            <p:ph type="body" idx="1"/>
          </p:nvPr>
        </p:nvSpPr>
        <p:spPr/>
        <p:txBody>
          <a:bodyPr/>
          <a:lstStyle/>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Tableau de bord de suivi :</a:t>
            </a:r>
            <a:r>
              <a:rPr lang="en-US" sz="1800" b="1" i="0" u="none"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Un tableau de bord est un outil de gestion visuelle qui présente les indicateurs clés de performance (KPI) permettant de suivre les progrès de la mise en œuvre de l'ERP. Cette section décrit les indicateurs spécifiques surveillés, tels que le respect des délais, le respect du budget, la qualité des livrables, la satisfaction des utilisateurs, etc. Elle explique également la fréquence de mise à jour du tableau de bord et les modalités de communication des résultats.</a:t>
            </a:r>
            <a:r>
              <a:rPr lang="en-US" sz="1800" b="0" i="0" dirty="0">
                <a:solidFill>
                  <a:srgbClr val="000000"/>
                </a:solidFill>
                <a:effectLst/>
                <a:latin typeface="Calibri" panose="020F0502020204030204" pitchFamily="34" charset="0"/>
              </a:rPr>
              <a:t> </a:t>
            </a:r>
          </a:p>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Communication et reporting :</a:t>
            </a:r>
            <a:r>
              <a:rPr lang="en-US" sz="1800" b="0" i="0"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Une communication efficace est essentielle pour assurer le suivi des travaux de mise en œuvre de l'ERP. Cette section décrit les modalités de communication des informations pertinentes aux parties prenantes, y compris les rapports d'avancement, les alertes sur les problèmes, les demandes de décision, etc. Elle précise également les canaux de communication utilisés, tels que les réunions, les courriels, les rapports écrits,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Gestion des risques et des problèmes :</a:t>
            </a:r>
            <a:r>
              <a:rPr lang="en-US" sz="1800" b="1" i="0" u="none"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Le suivi des travaux comprend également la gestion proactive des risques et des problèmes pouvant affecter la mise en œuvre de l'ERP. Cette partie décrit les procédures et les outils utilisés pour identifier, évaluer, atténuer et surveiller les risques et les problèmes tout au long du projet.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Formation et support :</a:t>
            </a:r>
            <a:r>
              <a:rPr lang="en-US" sz="1800" b="1" i="0" u="none"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Enfin, le suivi des travaux inclut également la gestion de la formation et du support pour les utilisateurs finaux de l'ERP. Cette section décrit les modalités de fourniture de formation, les outils de support disponibles, les canaux de communication pour les demandes d'assistance,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fr-FR" sz="1800" b="0" i="0" dirty="0">
                <a:solidFill>
                  <a:srgbClr val="000000"/>
                </a:solidFill>
                <a:effectLst/>
                <a:latin typeface="Calibri" panose="020F0502020204030204" pitchFamily="34" charset="0"/>
              </a:rPr>
              <a:t>En résumé, ce livrable fournit une description détaillée des modalités de suivi des travaux lors de la mise en œuvre de l'ERP, y compris la composition du COPIL, le tableau de bord de suivi, les réunions de suivi, la communication et le reporting, la gestion des risques et des problèmes, ainsi que la formation et le support des utilisateurs finaux. Ces modalités sont essentielles pour assurer une gestion efficace et proactive du projet, garantissant ainsi le succès de la mise en œuvre de l'ERP.</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fr-FR" sz="1800" b="0" i="0" dirty="0">
                <a:solidFill>
                  <a:srgbClr val="000000"/>
                </a:solidFill>
                <a:effectLst/>
                <a:latin typeface="Calibri" panose="020F0502020204030204" pitchFamily="34" charset="0"/>
              </a:rPr>
              <a:t>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r>
              <a:rPr lang="fr-FR" sz="1800" b="0" i="0" dirty="0">
                <a:solidFill>
                  <a:srgbClr val="000000"/>
                </a:solidFill>
                <a:effectLst/>
                <a:latin typeface="Calibri" panose="020F0502020204030204" pitchFamily="34" charset="0"/>
              </a:rPr>
              <a:t>Le livrable "Le tableau de bord : Les indicateurs de gestion" est un document détaillant les principes et les éléments clés associées à la mise en place d'un tableau de bord de suivi des indicateurs de gestion dans le cadre de la gestion d'un projet ou d'une activité. Voici une description détaillée des composants clés de ce livrable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Introduction :</a:t>
            </a:r>
            <a:r>
              <a:rPr lang="en-US" sz="1800" b="0" i="0"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Cette section introduit le concept de tableau de bord de suivi des indicateurs de gestion et explique son importance dans la prise de décision et le pilotage d'un processus ou d'un projet. Elle met en avant l'objectif principal du tableau de bord, qui est de fournir une vision claire et synthétique de la performance par rapport aux objectifs fixés.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just" rtl="0" fontAlgn="base"/>
            <a:endParaRPr lang="en-US" b="0" i="0" dirty="0">
              <a:solidFill>
                <a:srgbClr val="000000"/>
              </a:solidFill>
              <a:effectLst/>
              <a:latin typeface="Segoe UI" panose="020B0502040204020203" pitchFamily="34" charset="0"/>
            </a:endParaRPr>
          </a:p>
          <a:p>
            <a:endParaRPr lang="fr-FR" dirty="0"/>
          </a:p>
        </p:txBody>
      </p:sp>
      <p:sp>
        <p:nvSpPr>
          <p:cNvPr id="4" name="Espace réservé du numéro de diapositive 3">
            <a:extLst>
              <a:ext uri="{FF2B5EF4-FFF2-40B4-BE49-F238E27FC236}">
                <a16:creationId xmlns:a16="http://schemas.microsoft.com/office/drawing/2014/main" id="{4CCC074F-BAA3-4487-0188-4E594D1F86DC}"/>
              </a:ext>
            </a:extLst>
          </p:cNvPr>
          <p:cNvSpPr>
            <a:spLocks noGrp="1"/>
          </p:cNvSpPr>
          <p:nvPr>
            <p:ph type="sldNum" sz="quarter" idx="5"/>
          </p:nvPr>
        </p:nvSpPr>
        <p:spPr/>
        <p:txBody>
          <a:bodyPr/>
          <a:lstStyle/>
          <a:p>
            <a:pPr rtl="0"/>
            <a:fld id="{284ECAD9-32EE-4091-BDA5-6BD15ACC5E58}" type="slidenum">
              <a:rPr lang="fr-FR" noProof="0" smtClean="0"/>
              <a:t>22</a:t>
            </a:fld>
            <a:endParaRPr lang="fr-FR" noProof="0" dirty="0"/>
          </a:p>
        </p:txBody>
      </p:sp>
    </p:spTree>
    <p:extLst>
      <p:ext uri="{BB962C8B-B14F-4D97-AF65-F5344CB8AC3E}">
        <p14:creationId xmlns:p14="http://schemas.microsoft.com/office/powerpoint/2010/main" val="187069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560CC-46C5-8F81-2BDB-0E51541C55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6DCAEC0-6091-D41A-5AED-15C251C5BAE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CC6D748-9A8E-F3F7-83E7-73BED1D25689}"/>
              </a:ext>
            </a:extLst>
          </p:cNvPr>
          <p:cNvSpPr>
            <a:spLocks noGrp="1"/>
          </p:cNvSpPr>
          <p:nvPr>
            <p:ph type="body" idx="1"/>
          </p:nvPr>
        </p:nvSpPr>
        <p:spPr/>
        <p:txBody>
          <a:bodyPr/>
          <a:lstStyle/>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Les indicateurs de gestion : le suivi :</a:t>
            </a:r>
            <a:r>
              <a:rPr lang="en-US" sz="1800" b="0" i="0"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Les indicateurs de gestion sont suivis et interprétés en fonction de l'évolution de la valeur de l'indicateur, différentes actions peuvent être nécessaires, telles que ne rien faire, lancer des actions préventives, déclencher une alarme et lancer des actions correctrices. L'importance de la réactivité et de la prise de décision rapide est soulignée.</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Implémentation dans le tableau de bord :</a:t>
            </a:r>
            <a:r>
              <a:rPr lang="en-US" sz="1800" b="0" i="0"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Les indicateurs de gestion sont intégrés dans le tableau de bord, chaque indicateur est représenté de manière visuelle, avec des graphiques, des indicateurs de tendance, des alertes, etc. Elle explique également la fréquence de mise à jour du tableau de bord et les modalités de communication des résultats aux parties prenantes.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Exemples d'indicateurs :</a:t>
            </a:r>
            <a:r>
              <a:rPr lang="en-US" sz="1800" b="0" i="0"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Pour illustrer le concept, quelques exemples d'indicateurs de gestion couramment utilisés dans divers domaines, tels que le taux de satisfaction client, le taux de rotation des stocks, le taux de réalisation des objectifs, etc. Chaque exemple est accompagné d'une explication de sa pertinence et de sa méthode de calcul.</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just"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Conclusion :</a:t>
            </a:r>
            <a:r>
              <a:rPr lang="en-US" sz="1800" b="0" i="0" dirty="0">
                <a:solidFill>
                  <a:srgbClr val="000000"/>
                </a:solidFill>
                <a:effectLst/>
                <a:latin typeface="Calibri" panose="020F0502020204030204" pitchFamily="34" charset="0"/>
              </a:rPr>
              <a:t> </a:t>
            </a:r>
          </a:p>
          <a:p>
            <a:pPr algn="just" rtl="0" fontAlgn="base"/>
            <a:r>
              <a:rPr lang="fr-FR" sz="1800" b="0" i="0" dirty="0">
                <a:solidFill>
                  <a:srgbClr val="000000"/>
                </a:solidFill>
                <a:effectLst/>
                <a:latin typeface="Calibri" panose="020F0502020204030204" pitchFamily="34" charset="0"/>
              </a:rPr>
              <a:t>Les principaux points abordés dans le livrable, souligne l'importance des indicateurs de gestion et de leur suivi dans la gestion efficace d'un projet ou d'une activité. Elle met en avant la nécessité d'une réactivité et d'une prise de décision éclairée basée sur les informations fournies par le tableau de bord.</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just" rtl="0" fontAlgn="base"/>
            <a:r>
              <a:rPr lang="fr-FR" sz="1800" b="0" i="0" dirty="0">
                <a:solidFill>
                  <a:srgbClr val="000000"/>
                </a:solidFill>
                <a:effectLst/>
                <a:latin typeface="Calibri" panose="020F0502020204030204" pitchFamily="34" charset="0"/>
              </a:rPr>
              <a:t>En résumé, ce livrable fournit une description détaillée des principes et des éléments clés associés à la mise en place d'un tableau de bord de suivi des indicateurs de gestion. Il explique comment ces indicateurs sont définis, suivis, interprétés et intégrés dans le tableau de bord, avec des exemples concrets pour illustrer chaque concept.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just" rtl="0" fontAlgn="base">
              <a:buFont typeface="Arial" panose="020B0604020202020204" pitchFamily="34" charset="0"/>
              <a:buNone/>
            </a:pPr>
            <a:endParaRPr lang="fr-FR" dirty="0"/>
          </a:p>
        </p:txBody>
      </p:sp>
      <p:sp>
        <p:nvSpPr>
          <p:cNvPr id="4" name="Espace réservé du numéro de diapositive 3">
            <a:extLst>
              <a:ext uri="{FF2B5EF4-FFF2-40B4-BE49-F238E27FC236}">
                <a16:creationId xmlns:a16="http://schemas.microsoft.com/office/drawing/2014/main" id="{CC83F3F1-E8F2-30E2-27B3-0875ABA2A748}"/>
              </a:ext>
            </a:extLst>
          </p:cNvPr>
          <p:cNvSpPr>
            <a:spLocks noGrp="1"/>
          </p:cNvSpPr>
          <p:nvPr>
            <p:ph type="sldNum" sz="quarter" idx="5"/>
          </p:nvPr>
        </p:nvSpPr>
        <p:spPr/>
        <p:txBody>
          <a:bodyPr/>
          <a:lstStyle/>
          <a:p>
            <a:pPr rtl="0"/>
            <a:fld id="{284ECAD9-32EE-4091-BDA5-6BD15ACC5E58}" type="slidenum">
              <a:rPr lang="fr-FR" noProof="0" smtClean="0"/>
              <a:t>23</a:t>
            </a:fld>
            <a:endParaRPr lang="fr-FR" noProof="0" dirty="0"/>
          </a:p>
        </p:txBody>
      </p:sp>
    </p:spTree>
    <p:extLst>
      <p:ext uri="{BB962C8B-B14F-4D97-AF65-F5344CB8AC3E}">
        <p14:creationId xmlns:p14="http://schemas.microsoft.com/office/powerpoint/2010/main" val="3261545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24</a:t>
            </a:fld>
            <a:endParaRPr lang="fr-FR" dirty="0"/>
          </a:p>
        </p:txBody>
      </p:sp>
    </p:spTree>
    <p:extLst>
      <p:ext uri="{BB962C8B-B14F-4D97-AF65-F5344CB8AC3E}">
        <p14:creationId xmlns:p14="http://schemas.microsoft.com/office/powerpoint/2010/main" val="1755222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25</a:t>
            </a:fld>
            <a:endParaRPr lang="fr-FR" dirty="0"/>
          </a:p>
        </p:txBody>
      </p:sp>
    </p:spTree>
    <p:extLst>
      <p:ext uri="{BB962C8B-B14F-4D97-AF65-F5344CB8AC3E}">
        <p14:creationId xmlns:p14="http://schemas.microsoft.com/office/powerpoint/2010/main" val="291686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Après l’analyse de votre entreprise et à l’aide des informations que vous nous avez transmis, nous comprenons que la façon dont vous fonctionnez actuellement n’est pas en adéquation avec l’évolution de votre entreprise. </a:t>
            </a:r>
          </a:p>
          <a:p>
            <a:pPr rtl="0"/>
            <a:r>
              <a:rPr lang="fr-FR" dirty="0"/>
              <a:t>Pour remédier à cela vous avez fait appel à nos services. </a:t>
            </a:r>
          </a:p>
          <a:p>
            <a:pPr rtl="0"/>
            <a:r>
              <a:rPr lang="fr-FR" dirty="0"/>
              <a:t>Voici la situation actuelle de votre entreprise (schéma page 18). </a:t>
            </a:r>
          </a:p>
          <a:p>
            <a:pPr rtl="0"/>
            <a:r>
              <a:rPr lang="fr-FR" dirty="0"/>
              <a:t>Les inconvénients de ce système sont : </a:t>
            </a:r>
          </a:p>
          <a:p>
            <a:pPr rtl="0"/>
            <a:endParaRPr lang="fr-FR" dirty="0"/>
          </a:p>
          <a:p>
            <a:pPr rtl="0"/>
            <a:r>
              <a:rPr lang="fr-FR" dirty="0"/>
              <a:t>• </a:t>
            </a:r>
            <a:r>
              <a:rPr lang="fr-FR" b="1" u="sng" dirty="0"/>
              <a:t>Le coût :</a:t>
            </a:r>
            <a:r>
              <a:rPr lang="fr-FR" b="1" u="none" dirty="0"/>
              <a:t> </a:t>
            </a:r>
            <a:r>
              <a:rPr lang="fr-FR" dirty="0"/>
              <a:t>Sans un ERP, vous pouvez être confrontée à des coûts plus élevés liés à la maintenance de plusieurs systèmes logiciels ou à l'embauche de personnel supplémentaire pour effectuer des tâches manuelles de saisie de données et de coordination. </a:t>
            </a:r>
          </a:p>
          <a:p>
            <a:pPr rtl="0"/>
            <a:r>
              <a:rPr lang="fr-FR" dirty="0"/>
              <a:t>Par exemple, des systèmes distincts pour la comptabilité, la gestion des stocks et la gestion des ressources humaines. Cela peut entraîner des coûts supplémentaires liés à l'achat de licences logicielles, à la formation des employés sur plusieurs systèmes et à la nécessité de consacrer du temps à la coordination manuelle entre ces différents systèmes.</a:t>
            </a:r>
          </a:p>
          <a:p>
            <a:pPr rtl="0"/>
            <a:endParaRPr lang="fr-FR" dirty="0"/>
          </a:p>
          <a:p>
            <a:pPr rtl="0"/>
            <a:r>
              <a:rPr lang="fr-FR" dirty="0"/>
              <a:t>• </a:t>
            </a:r>
            <a:r>
              <a:rPr lang="fr-FR" b="1" u="sng" dirty="0"/>
              <a:t>Tous les domaines sont siloté :</a:t>
            </a:r>
            <a:r>
              <a:rPr lang="fr-FR" dirty="0"/>
              <a:t> ce qui veut dire que les outils ne communiquent pas entre eux, par exemple le module Gestion de catalogue/tarifs qui met à jour le tarif d’un produit sans avertir la facturation, le module facturation facturera un tarif erroné au client. Alors qu’avec un ERP après la mise à jour des prix, les nouvelles factures émises pour ce produit utiliseront les nouveaux tarifs. Cela garantit que les futurs clients bénéficieront des prix actualisés. Il est important de noter que la façon dont les tarifs sont gérés peut varier en fonction de la configuration spécifique de l'ERP et des paramètres choisis par l'entreprise. </a:t>
            </a:r>
          </a:p>
          <a:p>
            <a:pPr rtl="0"/>
            <a:endParaRPr lang="fr-FR" dirty="0"/>
          </a:p>
          <a:p>
            <a:pPr rtl="0"/>
            <a:r>
              <a:rPr lang="fr-FR" dirty="0"/>
              <a:t>• </a:t>
            </a:r>
            <a:r>
              <a:rPr lang="fr-FR" b="1" u="sng" dirty="0"/>
              <a:t>Le temps :</a:t>
            </a:r>
            <a:r>
              <a:rPr lang="fr-FR" dirty="0"/>
              <a:t> l'utilisation de plusieurs systèmes non intégrés peut entraîner une duplication des efforts et une perte de temps. Les employés doivent passer du temps à saisir les mêmes données dans différents systèmes ou à rechercher des informations dispersées dans des bases de données séparées. Cela peut entraîner une diminution de la productivité et un gaspillage de temps précieux.</a:t>
            </a:r>
          </a:p>
          <a:p>
            <a:pPr rtl="0"/>
            <a:endParaRPr lang="fr-FR" dirty="0"/>
          </a:p>
          <a:p>
            <a:pPr rtl="0"/>
            <a:r>
              <a:rPr lang="fr-FR" dirty="0"/>
              <a:t>• </a:t>
            </a:r>
            <a:r>
              <a:rPr lang="fr-FR" b="1" u="sng" dirty="0"/>
              <a:t>Retards et erreurs de traitement des commandes :</a:t>
            </a:r>
            <a:r>
              <a:rPr lang="fr-FR" dirty="0"/>
              <a:t> L'absence d'un ERP centralisé peut entraîner des retards et des erreurs dans le traitement des commandes. </a:t>
            </a:r>
          </a:p>
          <a:p>
            <a:pPr rtl="0"/>
            <a:r>
              <a:rPr lang="fr-FR" dirty="0"/>
              <a:t>Par exemple, si les informations des clients sont saisies manuellement dans différents systèmes, il existe un risque accru d'erreurs de saisie ou de données manquantes. Cela peut entraîner des retards dans la livraison des produits ou des services, ce qui peut avoir un impact négatif sur la satisfaction des clients et la réputation de l'entreprise.</a:t>
            </a:r>
          </a:p>
          <a:p>
            <a:pPr rtl="0"/>
            <a:endParaRPr lang="fr-FR" dirty="0"/>
          </a:p>
          <a:p>
            <a:pPr rtl="0"/>
            <a:r>
              <a:rPr lang="fr-FR" dirty="0"/>
              <a:t>• </a:t>
            </a:r>
            <a:r>
              <a:rPr lang="fr-FR" b="1" u="sng" dirty="0"/>
              <a:t>Difficulté dans la gestion des ressources humaines :</a:t>
            </a:r>
            <a:r>
              <a:rPr lang="fr-FR" dirty="0"/>
              <a:t> L'absence d'un système ERP peut rendre la gestion des ressources humaines plus complexe. </a:t>
            </a:r>
          </a:p>
          <a:p>
            <a:pPr rtl="0"/>
            <a:r>
              <a:rPr lang="fr-FR" dirty="0"/>
              <a:t>Par exemple, si les informations sur les employés, les salaires et les avantages sociaux sont stockées dans des systèmes distincts, il peut être difficile de gérer efficacement les ressources humaines. Cela peut entraîner des retards dans le traitement des salaires, des erreurs dans les déductions ou les avantages sociaux, et une difficulté à suivre les informations clés sur les employés, telles que les évaluations de performance ou les formations suivies.</a:t>
            </a:r>
          </a:p>
          <a:p>
            <a:pPr rtl="0"/>
            <a:endParaRPr lang="fr-FR" dirty="0"/>
          </a:p>
          <a:p>
            <a:pPr rtl="0"/>
            <a:r>
              <a:rPr lang="fr-FR" dirty="0"/>
              <a:t>• </a:t>
            </a:r>
            <a:r>
              <a:rPr lang="fr-FR" b="1" u="sng" dirty="0"/>
              <a:t>Complexité des rapports financiers :</a:t>
            </a:r>
            <a:r>
              <a:rPr lang="fr-FR" dirty="0"/>
              <a:t> Sans un système ERP, la génération de rapports financiers peut être complexe et chronophage. </a:t>
            </a:r>
          </a:p>
          <a:p>
            <a:pPr rtl="0"/>
            <a:r>
              <a:rPr lang="fr-FR" dirty="0"/>
              <a:t>Par exemple, si les informations financières sont dispersées dans des systèmes distincts, il peut être difficile de consolider les données pour produire des rapports financiers précis. Cela peut entraîner des retards dans la production de rapports, des erreurs de calcul ou une difficulté à obtenir une vue d'ensemble précise de la santé financière de l'entreprise.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284ECAD9-32EE-4091-BDA5-6BD15ACC5E58}" type="slidenum">
              <a:rPr lang="fr-FR" smtClean="0"/>
              <a:t>3</a:t>
            </a:fld>
            <a:endParaRPr lang="fr-FR" dirty="0"/>
          </a:p>
        </p:txBody>
      </p:sp>
    </p:spTree>
    <p:extLst>
      <p:ext uri="{BB962C8B-B14F-4D97-AF65-F5344CB8AC3E}">
        <p14:creationId xmlns:p14="http://schemas.microsoft.com/office/powerpoint/2010/main" val="27925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a:lnSpc>
                <a:spcPct val="115000"/>
              </a:lnSpc>
              <a:spcAft>
                <a:spcPts val="1000"/>
              </a:spcAft>
            </a:pPr>
            <a:r>
              <a:rPr lang="fr-FR" sz="1200" b="1" dirty="0">
                <a:effectLst/>
                <a:latin typeface="Calibri" panose="020F0502020204030204" pitchFamily="34" charset="0"/>
                <a:ea typeface="Calibri" panose="020F0502020204030204" pitchFamily="34" charset="0"/>
                <a:cs typeface="Times New Roman" panose="02020603050405020304" pitchFamily="18" charset="0"/>
              </a:rPr>
              <a:t>1-    OBJECTIFS ET ENJEUX LIÉS À L’ACQUISITION D’UN ERP PAR POD</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        L’acquisition d'un ERP est  motivée par la volonté de POD de rester compétitifs sur le marché. En optimisant  son processus vers plus d’efficacités,  et en offrant une meilleure expérience client. POD voudrait ainsi renforcer son positionnement  et saisir de nouvelles opportunités de croissance. Nous  explorerons ici plus en détail les objectifs et enjeux spécifiques auxquels POD sera confrontés.</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Enjeux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Complexité de la mise en œuvre</a:t>
            </a:r>
          </a:p>
          <a:p>
            <a:pPr marL="0" marR="0" lvl="0" indent="0" algn="l" defTabSz="914400" rtl="0" eaLnBrk="1" fontAlgn="auto" latinLnBrk="0" hangingPunct="1">
              <a:lnSpc>
                <a:spcPct val="115000"/>
              </a:lnSpc>
              <a:spcBef>
                <a:spcPts val="0"/>
              </a:spcBef>
              <a:spcAft>
                <a:spcPts val="1000"/>
              </a:spcAft>
              <a:buClrTx/>
              <a:buSzTx/>
              <a:buFontTx/>
              <a:buNone/>
              <a:tabLst/>
              <a:defRPr/>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La mise en place d'un ERP peut être un projet complexe nécessitant une planification détaillée, une coordination inter fonctionnelle et une gestion du changement efficace.</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Exemples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l'identification des objectifs spécifiques de l'ERP, la définition des exigences fonctionnelles et techniques, l'établissement d'un calendrier réaliste et la création d'un budget approprié pour le projet.</a:t>
            </a:r>
          </a:p>
          <a:p>
            <a:pPr>
              <a:lnSpc>
                <a:spcPct val="115000"/>
              </a:lnSpc>
              <a:spcAft>
                <a:spcPts val="10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Enjeux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Coûts et retour sur investissement</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L'acquisition et la mise en œuvre d'un ERP peuvent représenter un investissement financier substantiel. Il est important d'évaluer les coûts impliqués, ainsi que les avantages financiers attendus, pour déterminer le retour sur</a:t>
            </a:r>
          </a:p>
          <a:p>
            <a:pPr marL="0" marR="0" lvl="0" indent="0" algn="l" defTabSz="914400" rtl="0" eaLnBrk="1" fontAlgn="auto" latinLnBrk="0" hangingPunct="1">
              <a:lnSpc>
                <a:spcPct val="115000"/>
              </a:lnSpc>
              <a:spcBef>
                <a:spcPts val="0"/>
              </a:spcBef>
              <a:spcAft>
                <a:spcPts val="1000"/>
              </a:spcAft>
              <a:buClrTx/>
              <a:buSzTx/>
              <a:buFontTx/>
              <a:buNone/>
              <a:tabLst/>
              <a:defRPr/>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Exemples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Évaluer les coûts de licence, de personnalisation, de formation, de maintenance et de support, ainsi que les avantages financiers attendus pour déterminer le retour sur investissement potentiel</a:t>
            </a:r>
          </a:p>
          <a:p>
            <a:pPr marL="0" marR="0" lvl="0" indent="0" algn="l" defTabSz="914400" rtl="0" eaLnBrk="1" fontAlgn="auto" latinLnBrk="0" hangingPunct="1">
              <a:lnSpc>
                <a:spcPct val="115000"/>
              </a:lnSpc>
              <a:spcBef>
                <a:spcPts val="0"/>
              </a:spcBef>
              <a:spcAft>
                <a:spcPts val="100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Enjeux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Adaptation des processus métier</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L'implémentation d'un ERP peut nécessiter une adaptation des processus métier existants pour les aligner sur les fonctionnalités et les meilleures pratiques de l'ERP. Cela peut impliquer des changements dans les flux de travail, les responsabilités et les procédures internes.</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Exemples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Cas de l’évolution du processus de vente.</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Avant l'ERP : Les responsable des ventes prenaient les commandes des clients et les transmettaient manuellement au service de production.</a:t>
            </a:r>
          </a:p>
          <a:p>
            <a:pPr>
              <a:lnSpc>
                <a:spcPct val="115000"/>
              </a:lnSpc>
              <a:spcAft>
                <a:spcPts val="10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Avec l'ERP : les responsables des ventes saisissent les commandes directement dans l'ERP, ce qui déclenche automatiquement les processus de production et de gestion des stocks.</a:t>
            </a:r>
          </a:p>
          <a:p>
            <a:pPr>
              <a:lnSpc>
                <a:spcPct val="115000"/>
              </a:lnSpc>
              <a:spcAft>
                <a:spcPts val="10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Enjeux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Personnalisation et flexibilité</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Les ERP sont conçus pour s'adapter à divers secteurs d'activité, mais chaque entreprise a des besoins spécifiques. L'adaptation et la personnalisation de l'ERP pour répondre à ces besoins peuvent représenter un enjeu, car cela peut entraîner des coûts supplémentaires, une complexité accrue et des délais de mise en œuvre plus longs. </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Exemples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Personnaliser l'ERP pour répondre aux besoins spécifiques de l'entreprise, par exemple en ajoutant des champs personnalisés uniques.</a:t>
            </a:r>
          </a:p>
          <a:p>
            <a:pPr>
              <a:lnSpc>
                <a:spcPct val="115000"/>
              </a:lnSpc>
              <a:spcAft>
                <a:spcPts val="10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Enjeux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Intégration des systèmes existants</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Si l'entreprise dispose déjà de systèmes informatiques en place, l'intégration de l'ERP avec ces systèmes peut être un défi. Il peut être nécessaire de mettre en place des interfaces et des flux de données entre l'ERP et les autres systèmes pour assurer une intégration fluide et une communication efficace entre les différents départements et fonctions de l'entreprise.</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Exemples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Assurer une intégration fluide entre l'ERP et les systèmes existants, par exemple en établissant des interfaces pour échanger des données avec un système de gestion de la relation client (CRM).</a:t>
            </a:r>
          </a:p>
          <a:p>
            <a:pPr>
              <a:lnSpc>
                <a:spcPct val="115000"/>
              </a:lnSpc>
              <a:spcAft>
                <a:spcPts val="10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Enjeux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Formation et adoption par les utilisateurs</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L'introduction d'un ERP nécessite une formation adéquate des utilisateurs pour qu'ils puissent comprendre et utiliser efficacement le système. La résistance au changement et la familiarisation avec les nouvelles fonctionnalités peuvent être des enjeux importants.</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Exemples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Fournir une formation adéquate aux employés pour qu'ils puissent comprendre et utiliser efficacement l'ERP, ainsi que des ressources de support pour les aider dans leur utilisation quotidienne. Notamment en organisant  des sessions de formation et créant des guides d'utilisation de l'ERP.</a:t>
            </a:r>
          </a:p>
          <a:p>
            <a:pPr>
              <a:lnSpc>
                <a:spcPct val="115000"/>
              </a:lnSpc>
              <a:spcAft>
                <a:spcPts val="10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Enjeux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Gestion des fournisseurs et du support technique</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Description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L'acquisition d'un ERP implique souvent une relation à long terme avec le fournisseur du logiciel. Il est important de sélectionner un fournisseur fiable et de s'assurer que des accords de support technique et de maintenance appropriés sont en place.</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Exemples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Établir une relation solide avec le fournisseur de l'ERP, en s'assurant d'avoir des accords de support technique et de maintenance appropriés. A travers la mise en place des mécanismes de suivi et de résolution des problèmes avec le fournisseur de l'ERP.</a:t>
            </a:r>
          </a:p>
          <a:p>
            <a:pPr rtl="0"/>
            <a:endParaRPr lang="fr-FR" dirty="0"/>
          </a:p>
        </p:txBody>
      </p:sp>
      <p:sp>
        <p:nvSpPr>
          <p:cNvPr id="4" name="Espace réservé du numéro de diapositive 3"/>
          <p:cNvSpPr>
            <a:spLocks noGrp="1"/>
          </p:cNvSpPr>
          <p:nvPr>
            <p:ph type="sldNum" sz="quarter" idx="5"/>
          </p:nvPr>
        </p:nvSpPr>
        <p:spPr/>
        <p:txBody>
          <a:bodyPr rtlCol="0"/>
          <a:lstStyle/>
          <a:p>
            <a:pPr rtl="0"/>
            <a:fld id="{284ECAD9-32EE-4091-BDA5-6BD15ACC5E58}" type="slidenum">
              <a:rPr lang="fr-FR" smtClean="0"/>
              <a:t>4</a:t>
            </a:fld>
            <a:endParaRPr lang="fr-FR" dirty="0"/>
          </a:p>
        </p:txBody>
      </p:sp>
    </p:spTree>
    <p:extLst>
      <p:ext uri="{BB962C8B-B14F-4D97-AF65-F5344CB8AC3E}">
        <p14:creationId xmlns:p14="http://schemas.microsoft.com/office/powerpoint/2010/main" val="63755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8C543-34A7-5F83-D5F1-FEBB4B7A5C5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D3BF678-5171-B2C5-5CA2-08F294CE0FE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2E2FF2A-C09A-0582-7133-CA1835967DA8}"/>
              </a:ext>
            </a:extLst>
          </p:cNvPr>
          <p:cNvSpPr>
            <a:spLocks noGrp="1"/>
          </p:cNvSpPr>
          <p:nvPr>
            <p:ph type="body" idx="1"/>
          </p:nvPr>
        </p:nvSpPr>
        <p:spPr/>
        <p:txBody>
          <a:bodyPr rtlCol="0"/>
          <a:lstStyle/>
          <a:p>
            <a:pPr marL="342900" lvl="0" indent="-342900">
              <a:lnSpc>
                <a:spcPct val="115000"/>
              </a:lnSpc>
              <a:spcAft>
                <a:spcPts val="1000"/>
              </a:spcAft>
              <a:buFont typeface="Wingdings" panose="05000000000000000000" pitchFamily="2" charset="2"/>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objectifs</a:t>
            </a: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Objectif : </a:t>
            </a:r>
            <a:r>
              <a:rPr lang="fr-FR" sz="1800" dirty="0">
                <a:effectLst/>
                <a:latin typeface="Calibri" panose="020F0502020204030204" pitchFamily="34" charset="0"/>
                <a:ea typeface="Calibri" panose="020F0502020204030204" pitchFamily="34" charset="0"/>
                <a:cs typeface="Times New Roman" panose="02020603050405020304" pitchFamily="18" charset="0"/>
              </a:rPr>
              <a:t>Centralisation des bases de données</a:t>
            </a:r>
          </a:p>
          <a:p>
            <a:pPr marL="0" marR="0" lvl="0" indent="0" algn="l" defTabSz="914400" rtl="0" eaLnBrk="1" fontAlgn="auto" latinLnBrk="0" hangingPunct="1">
              <a:lnSpc>
                <a:spcPct val="115000"/>
              </a:lnSpc>
              <a:spcBef>
                <a:spcPts val="0"/>
              </a:spcBef>
              <a:spcAft>
                <a:spcPts val="1000"/>
              </a:spcAft>
              <a:buClrTx/>
              <a:buSzTx/>
              <a:buFontTx/>
              <a:buNone/>
              <a:tabLst/>
              <a:defRPr/>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Exemple : </a:t>
            </a:r>
            <a:r>
              <a:rPr lang="fr-FR" sz="1800" dirty="0">
                <a:effectLst/>
                <a:latin typeface="Calibri" panose="020F0502020204030204" pitchFamily="34" charset="0"/>
                <a:ea typeface="Calibri" panose="020F0502020204030204" pitchFamily="34" charset="0"/>
                <a:cs typeface="Times New Roman" panose="02020603050405020304" pitchFamily="18" charset="0"/>
              </a:rPr>
              <a:t>Regrouper les données provenant de différents départements et processus au sein d'une interface unique</a:t>
            </a:r>
          </a:p>
          <a:p>
            <a:pPr marL="0" marR="0" lvl="0" indent="0" algn="l" defTabSz="914400" rtl="0" eaLnBrk="1" fontAlgn="auto" latinLnBrk="0" hangingPunct="1">
              <a:lnSpc>
                <a:spcPct val="115000"/>
              </a:lnSpc>
              <a:spcBef>
                <a:spcPts val="0"/>
              </a:spcBef>
              <a:spcAft>
                <a:spcPts val="1000"/>
              </a:spcAft>
              <a:buClrTx/>
              <a:buSzTx/>
              <a:buFontTx/>
              <a:buNone/>
              <a:tabLst/>
              <a:defRPr/>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Résultats attendus  par POD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Consolidation des données clients provenant du service des ventes, du service marketing et du service après-vente dans une base de données centrale</a:t>
            </a:r>
          </a:p>
          <a:p>
            <a:pPr marL="0" marR="0" lvl="0" indent="0" algn="l" defTabSz="914400" rtl="0" eaLnBrk="1" fontAlgn="auto" latinLnBrk="0" hangingPunct="1">
              <a:lnSpc>
                <a:spcPct val="115000"/>
              </a:lnSpc>
              <a:spcBef>
                <a:spcPts val="0"/>
              </a:spcBef>
              <a:spcAft>
                <a:spcPts val="100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defRPr/>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Objectif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Améliorer l'efficacité de la gestion des commandes</a:t>
            </a:r>
          </a:p>
          <a:p>
            <a:pPr marL="0" marR="0" lvl="0" indent="0" algn="l" defTabSz="914400" rtl="0" eaLnBrk="1" fontAlgn="auto" latinLnBrk="0" hangingPunct="1">
              <a:lnSpc>
                <a:spcPct val="115000"/>
              </a:lnSpc>
              <a:spcBef>
                <a:spcPts val="0"/>
              </a:spcBef>
              <a:spcAft>
                <a:spcPts val="1000"/>
              </a:spcAft>
              <a:buClrTx/>
              <a:buSzTx/>
              <a:buFontTx/>
              <a:buNone/>
              <a:tabLst/>
              <a:defRPr/>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Exemple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Automatiser le processus de gestion des commandes, de la réception à l'expédition, en intégrant les informations des clients, les stocks disponibles et les délais de livraisons </a:t>
            </a:r>
          </a:p>
          <a:p>
            <a:pPr marL="0" marR="0" lvl="0" indent="0" algn="l" defTabSz="914400" rtl="0" eaLnBrk="1" fontAlgn="auto" latinLnBrk="0" hangingPunct="1">
              <a:lnSpc>
                <a:spcPct val="115000"/>
              </a:lnSpc>
              <a:spcBef>
                <a:spcPts val="0"/>
              </a:spcBef>
              <a:spcAft>
                <a:spcPts val="1000"/>
              </a:spcAft>
              <a:buClrTx/>
              <a:buSzTx/>
              <a:buFontTx/>
              <a:buNone/>
              <a:tabLst/>
              <a:defRPr/>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Résultats attendus  par POD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Réduction des erreurs humaines - Augmentation de l'efficacité - Économie de temps et de ressources</a:t>
            </a:r>
          </a:p>
          <a:p>
            <a:pPr marL="0" marR="0" lvl="0" indent="0" algn="l" defTabSz="914400" rtl="0" eaLnBrk="1" fontAlgn="auto" latinLnBrk="0" hangingPunct="1">
              <a:lnSpc>
                <a:spcPct val="115000"/>
              </a:lnSpc>
              <a:spcBef>
                <a:spcPts val="0"/>
              </a:spcBef>
              <a:spcAft>
                <a:spcPts val="100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defRPr/>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Objectif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Optimiser la gestion des stocks</a:t>
            </a:r>
          </a:p>
          <a:p>
            <a:pPr>
              <a:lnSpc>
                <a:spcPct val="115000"/>
              </a:lnSpc>
              <a:spcAft>
                <a:spcPts val="1000"/>
              </a:spcAft>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Exemple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Fournir une visibilité en temps réel sur les niveaux de stock, l'historique des ventes et les prévisions de la demande</a:t>
            </a:r>
          </a:p>
          <a:p>
            <a:pPr marL="0" marR="0" lvl="0" indent="0" algn="l" defTabSz="914400" rtl="0" eaLnBrk="1" fontAlgn="auto" latinLnBrk="0" hangingPunct="1">
              <a:lnSpc>
                <a:spcPct val="115000"/>
              </a:lnSpc>
              <a:spcBef>
                <a:spcPts val="0"/>
              </a:spcBef>
              <a:spcAft>
                <a:spcPts val="1000"/>
              </a:spcAft>
              <a:buClrTx/>
              <a:buSzTx/>
              <a:buFontTx/>
              <a:buNone/>
              <a:tabLst/>
              <a:defRPr/>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Résultats attendus  par POD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Meilleure  gestion des approvisionnements en support photo  (papier et T-shirt), et prévenir les ruptures de stocks</a:t>
            </a:r>
          </a:p>
          <a:p>
            <a:pPr marL="0" marR="0" lvl="0" indent="0" algn="l" defTabSz="914400" rtl="0" eaLnBrk="1" fontAlgn="auto" latinLnBrk="0" hangingPunct="1">
              <a:lnSpc>
                <a:spcPct val="115000"/>
              </a:lnSpc>
              <a:spcBef>
                <a:spcPts val="0"/>
              </a:spcBef>
              <a:spcAft>
                <a:spcPts val="100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Objectif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Améliorer la gestion des ressources humaines</a:t>
            </a:r>
          </a:p>
          <a:p>
            <a:pPr>
              <a:lnSpc>
                <a:spcPct val="115000"/>
              </a:lnSpc>
              <a:spcAft>
                <a:spcPts val="1000"/>
              </a:spcAft>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Exemple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Inclure des fonctionnalités telles que la gestion des congés, le suivi des évaluations de performance, la gestion des formations et la génération des fiches de paie</a:t>
            </a:r>
          </a:p>
          <a:p>
            <a:pPr>
              <a:lnSpc>
                <a:spcPct val="115000"/>
              </a:lnSpc>
              <a:spcAft>
                <a:spcPts val="1000"/>
              </a:spcAft>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Résultats attendus  par POD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Rationalisation  des processus RH dans le but de réduire  les tâches administratives et faciliter la gestion du personnel</a:t>
            </a:r>
          </a:p>
          <a:p>
            <a:pPr>
              <a:lnSpc>
                <a:spcPct val="115000"/>
              </a:lnSpc>
              <a:spcAft>
                <a:spcPts val="10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Objectif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Renforcer la relation client</a:t>
            </a:r>
          </a:p>
          <a:p>
            <a:pPr>
              <a:lnSpc>
                <a:spcPct val="115000"/>
              </a:lnSpc>
              <a:spcAft>
                <a:spcPts val="1000"/>
              </a:spcAft>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Exemple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Centraliser les données clients, y compris les historiques d'achats, les préférences et les interactions passées</a:t>
            </a:r>
          </a:p>
          <a:p>
            <a:pPr>
              <a:lnSpc>
                <a:spcPct val="115000"/>
              </a:lnSpc>
              <a:spcAft>
                <a:spcPts val="1000"/>
              </a:spcAft>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Résultats attendus  par POD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Amélioration de la qualité du service, notamment en permettant aux équipes de vente et de service client de disposer d'une vue globale des clients, d'offrir un service personnalisé, de suivre les demandes des clients et donc renforcer la fidélité.</a:t>
            </a:r>
          </a:p>
          <a:p>
            <a:pPr>
              <a:lnSpc>
                <a:spcPct val="115000"/>
              </a:lnSpc>
              <a:spcAft>
                <a:spcPts val="10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Objectif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Réduire les erreurs humaines et diminuer la charge de travail chronophage ou sans valeur ajoutée</a:t>
            </a:r>
          </a:p>
          <a:p>
            <a:pPr>
              <a:lnSpc>
                <a:spcPct val="115000"/>
              </a:lnSpc>
              <a:spcAft>
                <a:spcPts val="1000"/>
              </a:spcAft>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Exemple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Automatiser les tâches répétitives et manuelles telles que la saisie de données, la génération de rapports et les calculs manuels</a:t>
            </a:r>
          </a:p>
          <a:p>
            <a:pPr>
              <a:lnSpc>
                <a:spcPct val="115000"/>
              </a:lnSpc>
              <a:spcAft>
                <a:spcPts val="1000"/>
              </a:spcAft>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Résultats attendus  par POD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Réduction des erreurs humaines - Augmentation de l'efficacité - Économie de temps et de ressources - Suivi et traçabilité améliorée</a:t>
            </a:r>
          </a:p>
          <a:p>
            <a:pPr>
              <a:lnSpc>
                <a:spcPct val="115000"/>
              </a:lnSpc>
              <a:spcAft>
                <a:spcPts val="10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Objectif :</a:t>
            </a:r>
            <a:r>
              <a:rPr lang="fr-FR" sz="1800" b="1" u="none"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Faciliter la prise de décision stratégique</a:t>
            </a:r>
          </a:p>
          <a:p>
            <a:pPr>
              <a:lnSpc>
                <a:spcPct val="115000"/>
              </a:lnSpc>
              <a:spcAft>
                <a:spcPts val="1000"/>
              </a:spcAft>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Exemple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Offrir des tableaux de bord et des rapports personnalisés, permettant aux dirigeants d'analyser les performances financières, les tendances de vente, les coûts d'exploitation, etc. </a:t>
            </a:r>
          </a:p>
          <a:p>
            <a:pPr>
              <a:lnSpc>
                <a:spcPct val="115000"/>
              </a:lnSpc>
              <a:spcAft>
                <a:spcPts val="1000"/>
              </a:spcAft>
            </a:pPr>
            <a:r>
              <a:rPr lang="fr-FR" sz="1800" b="1" u="sng"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Résultats attendus  par POD :</a:t>
            </a:r>
            <a:r>
              <a:rPr lang="fr-FR" sz="1800" b="1" u="none"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Facilitation de la prise de décision stratégique basée sur des données précises et à jour</a:t>
            </a:r>
          </a:p>
          <a:p>
            <a:pPr>
              <a:lnSpc>
                <a:spcPct val="115000"/>
              </a:lnSpc>
              <a:spcAft>
                <a:spcPts val="10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L’acquisition d'un système ERP représente une opportunité stratégique majeure pour l’entreprise POD. Les objectifs et les enjeux mentionnées si dessus montre à suffisance comment un  ERP peut  apporter des solutions afin de surmonter les obstacles et transformer une entreprise.</a:t>
            </a:r>
          </a:p>
          <a:p>
            <a:pPr rtl="0"/>
            <a:endParaRPr lang="fr-FR" dirty="0"/>
          </a:p>
        </p:txBody>
      </p:sp>
      <p:sp>
        <p:nvSpPr>
          <p:cNvPr id="4" name="Espace réservé du numéro de diapositive 3">
            <a:extLst>
              <a:ext uri="{FF2B5EF4-FFF2-40B4-BE49-F238E27FC236}">
                <a16:creationId xmlns:a16="http://schemas.microsoft.com/office/drawing/2014/main" id="{45899772-5676-0A78-9318-D6F2960E07ED}"/>
              </a:ext>
            </a:extLst>
          </p:cNvPr>
          <p:cNvSpPr>
            <a:spLocks noGrp="1"/>
          </p:cNvSpPr>
          <p:nvPr>
            <p:ph type="sldNum" sz="quarter" idx="10"/>
          </p:nvPr>
        </p:nvSpPr>
        <p:spPr/>
        <p:txBody>
          <a:bodyPr rtlCol="0"/>
          <a:lstStyle/>
          <a:p>
            <a:pPr rtl="0"/>
            <a:fld id="{284ECAD9-32EE-4091-BDA5-6BD15ACC5E58}" type="slidenum">
              <a:rPr lang="fr-FR" smtClean="0"/>
              <a:t>5</a:t>
            </a:fld>
            <a:endParaRPr lang="fr-FR" dirty="0"/>
          </a:p>
        </p:txBody>
      </p:sp>
    </p:spTree>
    <p:extLst>
      <p:ext uri="{BB962C8B-B14F-4D97-AF65-F5344CB8AC3E}">
        <p14:creationId xmlns:p14="http://schemas.microsoft.com/office/powerpoint/2010/main" val="1625374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rtl="0" fontAlgn="base">
              <a:buFont typeface="+mj-lt"/>
              <a:buAutoNum type="arabicPeriod"/>
            </a:pPr>
            <a:r>
              <a:rPr lang="fr-FR" sz="1800" b="1" i="0" dirty="0">
                <a:solidFill>
                  <a:srgbClr val="000000"/>
                </a:solidFill>
                <a:effectLst/>
                <a:latin typeface="Calibri" panose="020F0502020204030204" pitchFamily="34" charset="0"/>
              </a:rPr>
              <a:t>La modélisation des 3 processus métier critiques de POD en utilisant l’outil Bizagi (tâches, règles de gestion, indicateurs de pilotage de chaque processus)</a:t>
            </a:r>
            <a:r>
              <a:rPr lang="en-US" sz="1800" b="0" i="0"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Le livrable de "La modélisation des 3 processus métier critiques de Photo On </a:t>
            </a:r>
            <a:r>
              <a:rPr lang="fr-FR" sz="1800" b="0" i="0" dirty="0" err="1">
                <a:solidFill>
                  <a:srgbClr val="000000"/>
                </a:solidFill>
                <a:effectLst/>
                <a:latin typeface="Calibri" panose="020F0502020204030204" pitchFamily="34" charset="0"/>
              </a:rPr>
              <a:t>Demand</a:t>
            </a:r>
            <a:r>
              <a:rPr lang="fr-FR" sz="1800" b="0" i="0" dirty="0">
                <a:solidFill>
                  <a:srgbClr val="000000"/>
                </a:solidFill>
                <a:effectLst/>
                <a:latin typeface="Calibri" panose="020F0502020204030204" pitchFamily="34" charset="0"/>
              </a:rPr>
              <a:t> en utilisant l'outil Bizagi" comprendra plusieurs éléments clés qui détaillent les processus métier, les tâches, les règles de gestion et les indicateurs de pilotage associés. Voici une description détaillée de chaque composant :</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Introduction :</a:t>
            </a:r>
            <a:r>
              <a:rPr lang="en-US" sz="1800" b="1" i="0" u="sng"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Cette section introduit brièvement l'objectif du livrable, le contexte de l'entreprise Photo On </a:t>
            </a:r>
            <a:r>
              <a:rPr lang="fr-FR" sz="1800" b="0" i="0" dirty="0" err="1">
                <a:solidFill>
                  <a:srgbClr val="000000"/>
                </a:solidFill>
                <a:effectLst/>
                <a:latin typeface="Calibri" panose="020F0502020204030204" pitchFamily="34" charset="0"/>
              </a:rPr>
              <a:t>Demand</a:t>
            </a:r>
            <a:r>
              <a:rPr lang="fr-FR" sz="1800" b="0" i="0" dirty="0">
                <a:solidFill>
                  <a:srgbClr val="000000"/>
                </a:solidFill>
                <a:effectLst/>
                <a:latin typeface="Calibri" panose="020F0502020204030204" pitchFamily="34" charset="0"/>
              </a:rPr>
              <a:t>, et explique l'approche de modélisation utilisée.</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Description des processus métier critiques :</a:t>
            </a:r>
            <a:r>
              <a:rPr lang="en-US" sz="1800" b="1" i="0" u="sng"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Cette partie identifie et décrit en détail les trois processus métier critiques de Photo On </a:t>
            </a:r>
            <a:r>
              <a:rPr lang="fr-FR" sz="1800" b="0" i="0" dirty="0" err="1">
                <a:solidFill>
                  <a:srgbClr val="000000"/>
                </a:solidFill>
                <a:effectLst/>
                <a:latin typeface="Calibri" panose="020F0502020204030204" pitchFamily="34" charset="0"/>
              </a:rPr>
              <a:t>Demand</a:t>
            </a:r>
            <a:r>
              <a:rPr lang="fr-FR" sz="1800" b="0" i="0" dirty="0">
                <a:solidFill>
                  <a:srgbClr val="000000"/>
                </a:solidFill>
                <a:effectLst/>
                <a:latin typeface="Calibri" panose="020F0502020204030204" pitchFamily="34" charset="0"/>
              </a:rPr>
              <a:t>. Ces processus sont généralement ceux qui ont le plus grand impact sur la performance globale de l'entreprise. Chaque processus est décrit en termes de ses objectifs, ses acteurs impliqués, ses déclencheurs, ses entrées et ses sorties.</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Modélisation des processus avec Bizagi :</a:t>
            </a:r>
            <a:r>
              <a:rPr lang="en-US" sz="1800" b="1" i="0" u="sng"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Cette section utilise l'outil Bizagi pour modéliser graphiquement chaque processus métier. Les diagrammes de flux de processus (diagrammes de flux BPMN) sont utilisés pour représenter visuellement les étapes et les activités de chaque processus. Chaque étape est étiquetée avec les tâches spécifiques à effectuer, les décisions à prendre et les règles de gestion à appliquer.</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Tâches et activités :</a:t>
            </a:r>
            <a:r>
              <a:rPr lang="en-US" sz="1800" b="1" i="0" u="sng"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Pour chaque processus, une liste détaillée des tâches et des activités est fournie. Chaque tâche est décrite en termes de son objectif, des ressources requises, des données d'entrée et de sortie, ainsi que des critères d'achèvement. Les dépendances entre les tâches peuvent également être indiquées, montrant la séquence dans laquelle les activités doivent être réalisées.</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Règles de gestion :</a:t>
            </a:r>
            <a:r>
              <a:rPr lang="en-US" sz="1800" b="1" i="0" u="sng"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Cette partie identifie et documente les règles de gestion spécifiques qui s'appliquent à chaque processus métier. Les règles de gestion définissent les conditions, les critères et les actions qui guident le comportement des processus. Elles peuvent inclure des règles de validation des données, des règles de routage des tâches, des règles de priorité, etc.</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Indicateurs de pilotage :</a:t>
            </a:r>
            <a:r>
              <a:rPr lang="en-US" sz="1800" b="1" i="0" u="sng"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Pour chaque processus, des indicateurs de performance clés (KPI) sont définis pour mesurer l'efficacité opérationnelle et la qualité du processus. Ces indicateurs peuvent inclure des mesures telles que le temps de cycle, le taux de réussite des tâches, le nombre d'erreurs, etc. Chaque indicateur est accompagné d'une définition claire, de la méthode de calcul et des objectifs de performance.</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Conclusion :</a:t>
            </a:r>
            <a:r>
              <a:rPr lang="en-US" sz="1800" b="1" i="0" u="sng"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Cette section récapitule les principaux résultats de la modélisation des processus métier critiques de Photo On </a:t>
            </a:r>
            <a:r>
              <a:rPr lang="fr-FR" sz="1800" b="0" i="0" dirty="0" err="1">
                <a:solidFill>
                  <a:srgbClr val="000000"/>
                </a:solidFill>
                <a:effectLst/>
                <a:latin typeface="Calibri" panose="020F0502020204030204" pitchFamily="34" charset="0"/>
              </a:rPr>
              <a:t>Demand</a:t>
            </a:r>
            <a:r>
              <a:rPr lang="fr-FR" sz="1800" b="0" i="0" dirty="0">
                <a:solidFill>
                  <a:srgbClr val="000000"/>
                </a:solidFill>
                <a:effectLst/>
                <a:latin typeface="Calibri" panose="020F0502020204030204" pitchFamily="34" charset="0"/>
              </a:rPr>
              <a:t>. Elle met en évidence les principaux points à retenir, les défis identifiés et les recommandations pour l'amélioration continue des processus.</a:t>
            </a:r>
            <a:r>
              <a:rPr lang="en-US" sz="1800" b="0" i="0"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En fournissant une modélisation détaillée des processus métier critiques de Photo On </a:t>
            </a:r>
            <a:r>
              <a:rPr lang="fr-FR" sz="1800" b="0" i="0" dirty="0" err="1">
                <a:solidFill>
                  <a:srgbClr val="000000"/>
                </a:solidFill>
                <a:effectLst/>
                <a:latin typeface="Calibri" panose="020F0502020204030204" pitchFamily="34" charset="0"/>
              </a:rPr>
              <a:t>Demand</a:t>
            </a:r>
            <a:r>
              <a:rPr lang="fr-FR" sz="1800" b="0" i="0" dirty="0">
                <a:solidFill>
                  <a:srgbClr val="000000"/>
                </a:solidFill>
                <a:effectLst/>
                <a:latin typeface="Calibri" panose="020F0502020204030204" pitchFamily="34" charset="0"/>
              </a:rPr>
              <a:t>, ainsi que des tâches, des règles de gestion et des indicateurs de pilotage associés, ce livrable permettra à l'entreprise de mieux comprendre, gérer et optimiser ses opérations commerciales.</a:t>
            </a:r>
            <a:r>
              <a:rPr lang="en-US" sz="1800" b="0" i="0" dirty="0">
                <a:solidFill>
                  <a:srgbClr val="000000"/>
                </a:solidFill>
                <a:effectLst/>
                <a:latin typeface="Calibri" panose="020F0502020204030204" pitchFamily="34" charset="0"/>
              </a:rPr>
              <a:t> </a:t>
            </a:r>
          </a:p>
          <a:p>
            <a:pPr algn="l" rtl="0" fontAlgn="base">
              <a:buFont typeface="+mj-lt"/>
              <a:buNone/>
            </a:pPr>
            <a:endParaRPr lang="en-US" sz="1800" b="0" i="0" dirty="0">
              <a:solidFill>
                <a:srgbClr val="000000"/>
              </a:solidFill>
              <a:effectLst/>
              <a:latin typeface="Calibri" panose="020F0502020204030204" pitchFamily="34" charset="0"/>
            </a:endParaRPr>
          </a:p>
          <a:p>
            <a:pPr algn="l" rtl="0" fontAlgn="base">
              <a:buFont typeface="+mj-lt"/>
              <a:buNone/>
            </a:pPr>
            <a:r>
              <a:rPr lang="fr-FR" sz="1800" b="1" i="0" dirty="0">
                <a:solidFill>
                  <a:srgbClr val="000000"/>
                </a:solidFill>
                <a:effectLst/>
                <a:latin typeface="Calibri" panose="020F0502020204030204" pitchFamily="34" charset="0"/>
              </a:rPr>
              <a:t>2. Une étude économique des processus métier (évaluer la charge de travail et le coût des processus) avant et après la mise en place d’un ERP. Il s’agit de montrer les gains obtenus quand on met un ERP. L’étude de marché fournie permet de connaitre la capacité financière de POD à mettre en place un ERP et à évaluer la montée en charge pour évaluer les effectifs à recruter</a:t>
            </a:r>
            <a:r>
              <a:rPr lang="en-US" sz="1800" b="0" i="0"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Le livrable "Une étude économique des processus métier avant et après la mise en place d'un ERP" est un document complet visant à évaluer l'impact financier de l'introduction d'un système ERP (Enterprise Resource Planning) sur les opérations commerciales de l'entreprise Photo On </a:t>
            </a:r>
            <a:r>
              <a:rPr lang="fr-FR" sz="1800" b="0" i="0" dirty="0" err="1">
                <a:solidFill>
                  <a:srgbClr val="000000"/>
                </a:solidFill>
                <a:effectLst/>
                <a:latin typeface="Calibri" panose="020F0502020204030204" pitchFamily="34" charset="0"/>
              </a:rPr>
              <a:t>Demand</a:t>
            </a:r>
            <a:r>
              <a:rPr lang="fr-FR" sz="1800" b="0" i="0" dirty="0">
                <a:solidFill>
                  <a:srgbClr val="000000"/>
                </a:solidFill>
                <a:effectLst/>
                <a:latin typeface="Calibri" panose="020F0502020204030204" pitchFamily="34" charset="0"/>
              </a:rPr>
              <a:t> (POD). Voici une description détaillée des composants clés de ce livrable :</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Introduction :</a:t>
            </a:r>
            <a:r>
              <a:rPr lang="en-US" sz="1800" b="0" i="0"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Cette section fournit un aperçu de l'objectif de l'étude économique, à savoir évaluer les gains obtenus par l'implémentation d'un ERP chez POD. Elle explique également le contexte de l'entreprise et les processus métier étudiés.</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Analyse des processus métier actuels :</a:t>
            </a:r>
            <a:r>
              <a:rPr lang="en-US" sz="1800" b="0" i="0"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Avant d'aborder les gains potentiels, cette partie détaille les processus métier existants chez POD. Elle identifie les tâches, les activités, les ressources nécessaires et les coûts associés à chaque processus avant l'introduction de l'ERP. Cette analyse permet de comprendre les inefficacités et les lacunes dans les opérations actuelles.</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Étude de marché et capacité financière de POD :</a:t>
            </a:r>
            <a:r>
              <a:rPr lang="en-US" sz="1800" b="0" i="0"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Cette section utilise les données de l'étude de marché fournies pour évaluer la capacité financière de POD à mettre en place un ERP. Elle analyse les coûts initiaux de l'acquisition de l'ERP, ainsi que les coûts récurrents tels que les frais de licence, de maintenance et de support. Cette analyse permet de déterminer si POD dispose des ressources financières nécessaires pour investir dans un ERP.</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Évaluation de la charge de travail et du coût des processus :</a:t>
            </a:r>
            <a:r>
              <a:rPr lang="en-US" sz="1800" b="1" i="0" u="sng"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Avant de mettre en place l'ERP, cette partie évalue la charge de travail et le coût des processus métier actuels. Elle examine le temps passé, les ressources humaines impliquées et les coûts associés à chaque étape des processus métier.</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Identification des gains potentiels avec l'ERP :</a:t>
            </a:r>
            <a:r>
              <a:rPr lang="en-US" sz="1800" b="0" i="0"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Cette section identifie les domaines où l'ERP peut apporter des améliorations significatives, telles que l'automatisation des tâches, la réduction des délais, l'optimisation des ressources et la simplification des processus. Elle détaille également les avantages attendus, tels que l'augmentation de la productivité, la réduction des coûts opérationnels et l'amélioration de la prise de décision.</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Modélisation des impacts financiers de l'ERP :</a:t>
            </a:r>
            <a:r>
              <a:rPr lang="en-US" sz="1800" b="0" i="0"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Utilisant les données recueillies, cette partie modélise les impacts financiers de l'introduction de l'ERP. Elle compare les coûts actuels des processus métier avec les coûts projetés après l'implémentation de l'ERP, en tenant compte des économies réalisées grâce à l'automatisation, à l'efficacité accrue et à la réduction des erreurs.</a:t>
            </a:r>
            <a:r>
              <a:rPr lang="en-US" sz="1800" b="0" i="0" dirty="0">
                <a:solidFill>
                  <a:srgbClr val="000000"/>
                </a:solidFill>
                <a:effectLst/>
                <a:latin typeface="Calibri" panose="020F0502020204030204" pitchFamily="34" charset="0"/>
              </a:rPr>
              <a:t> </a:t>
            </a:r>
          </a:p>
          <a:p>
            <a:pPr algn="l" rtl="0" fontAlgn="base">
              <a:buFont typeface="+mj-lt"/>
              <a:buNone/>
            </a:pPr>
            <a:r>
              <a:rPr lang="fr-FR" sz="1800" b="1" i="0" u="sng" dirty="0">
                <a:solidFill>
                  <a:srgbClr val="000000"/>
                </a:solidFill>
                <a:effectLst/>
                <a:latin typeface="Calibri" panose="020F0502020204030204" pitchFamily="34" charset="0"/>
              </a:rPr>
              <a:t>Conclusion et recommandations :</a:t>
            </a:r>
            <a:r>
              <a:rPr lang="en-US" sz="1800" b="0" i="0"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La conclusion résume les principaux résultats de l'étude économique et met en évidence les gains potentiels obtenus grâce à la mise en place de l'ERP chez POD. Des recommandations sont fournies pour aider l'entreprise à prendre des décisions éclairées sur la mise en œuvre de l'ERP, y compris les étapes suivantes et les investissements nécessaires.</a:t>
            </a:r>
            <a:r>
              <a:rPr lang="en-US" sz="1800" b="0" i="0" dirty="0">
                <a:solidFill>
                  <a:srgbClr val="000000"/>
                </a:solidFill>
                <a:effectLst/>
                <a:latin typeface="Calibri" panose="020F0502020204030204" pitchFamily="34" charset="0"/>
              </a:rPr>
              <a:t> </a:t>
            </a:r>
          </a:p>
          <a:p>
            <a:pPr algn="l" rtl="0" fontAlgn="base">
              <a:buFont typeface="+mj-lt"/>
              <a:buNone/>
            </a:pPr>
            <a:r>
              <a:rPr lang="fr-FR" sz="1800" b="0" i="0" dirty="0">
                <a:solidFill>
                  <a:srgbClr val="000000"/>
                </a:solidFill>
                <a:effectLst/>
                <a:latin typeface="Calibri" panose="020F0502020204030204" pitchFamily="34" charset="0"/>
              </a:rPr>
              <a:t>En résumé, ce livrable fournit une analyse complète des avantages économiques de l'introduction d'un ERP chez POD, en démontrant comment cet investissement peut générer des gains significatifs en termes d'efficacité opérationnelle, de réduction des coûts et d'amélioration de la rentabilité globale.</a:t>
            </a:r>
            <a:r>
              <a:rPr lang="en-US" sz="1800" b="0" i="0" dirty="0">
                <a:solidFill>
                  <a:srgbClr val="000000"/>
                </a:solidFill>
                <a:effectLst/>
                <a:latin typeface="Calibri" panose="020F0502020204030204" pitchFamily="34" charset="0"/>
              </a:rPr>
              <a:t> </a:t>
            </a:r>
          </a:p>
          <a:p>
            <a:pPr algn="l" rtl="0" fontAlgn="base">
              <a:buFont typeface="+mj-lt"/>
              <a:buNone/>
            </a:pPr>
            <a:endParaRPr lang="en-US" sz="1800" b="0" i="0" dirty="0">
              <a:solidFill>
                <a:srgbClr val="000000"/>
              </a:solidFill>
              <a:effectLst/>
              <a:latin typeface="Calibri" panose="020F0502020204030204" pitchFamily="34" charset="0"/>
            </a:endParaRPr>
          </a:p>
          <a:p>
            <a:pPr algn="l" rtl="0" fontAlgn="base"/>
            <a:r>
              <a:rPr lang="fr-FR" sz="1800" b="1" i="0" dirty="0">
                <a:solidFill>
                  <a:srgbClr val="000000"/>
                </a:solidFill>
                <a:effectLst/>
                <a:latin typeface="Calibri" panose="020F0502020204030204" pitchFamily="34" charset="0"/>
              </a:rPr>
              <a:t>3. Une étude comparative entre l’acquisition de licence, le mode SaaS et l’Open Source</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Une étude comparative entre l'acquisition de licence, le mode SaaS (Software as a Service) et l'Open Source dans le contexte des logiciels informatiques permet de déterminer quel modèle convient le mieux aux besoins spécifiques d'une organisation en termes de coûts, de flexibilité, de contrôle et de performances. Voici une description détaillée de chaque modèle :</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1" i="0" u="sng" dirty="0">
                <a:solidFill>
                  <a:srgbClr val="000000"/>
                </a:solidFill>
                <a:effectLst/>
                <a:latin typeface="Calibri" panose="020F0502020204030204" pitchFamily="34" charset="0"/>
              </a:rPr>
              <a:t>Acquisition de licence :</a:t>
            </a:r>
            <a:r>
              <a:rPr lang="en-US" sz="1800" b="1" i="0" u="sng" dirty="0">
                <a:solidFill>
                  <a:srgbClr val="000000"/>
                </a:solidFill>
                <a:effectLst/>
                <a:latin typeface="Calibri" panose="020F0502020204030204" pitchFamily="34" charset="0"/>
              </a:rPr>
              <a:t> </a:t>
            </a:r>
            <a:endParaRPr lang="en-US" sz="2800" b="1" i="0" u="sng"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Dans ce modèle, l'organisation achète une licence pour utiliser le logiciel, généralement moyennant des frais initiaux importants ainsi que des frais de maintenance annuels.</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0" i="1" dirty="0">
                <a:solidFill>
                  <a:srgbClr val="000000"/>
                </a:solidFill>
                <a:effectLst/>
                <a:latin typeface="Calibri" panose="020F0502020204030204" pitchFamily="34" charset="0"/>
              </a:rPr>
              <a:t>Avantages :</a:t>
            </a:r>
            <a:r>
              <a:rPr lang="en-US" sz="1800" b="0" i="1"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Contrôle total sur le logiciel et les données : L'organisation possède une licence perpétuelle pour le logiciel et peut le personnaliser selon ses besoins spécifiques.</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Confidentialité et sécurité : Les données sont généralement hébergées sur site, offrant un niveau de contrôle supplémentaire en matière de confidentialité et de sécurité.</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1" dirty="0">
                <a:solidFill>
                  <a:srgbClr val="000000"/>
                </a:solidFill>
                <a:effectLst/>
                <a:latin typeface="Calibri" panose="020F0502020204030204" pitchFamily="34" charset="0"/>
              </a:rPr>
              <a:t> Inconvénients :</a:t>
            </a:r>
            <a:r>
              <a:rPr lang="en-US" sz="1800" b="0" i="1" dirty="0">
                <a:solidFill>
                  <a:srgbClr val="000000"/>
                </a:solidFill>
                <a:effectLst/>
                <a:latin typeface="Calibri" panose="020F0502020204030204" pitchFamily="34" charset="0"/>
              </a:rPr>
              <a:t> </a:t>
            </a:r>
          </a:p>
          <a:p>
            <a:pPr algn="l" rtl="0" fontAlgn="base"/>
            <a:r>
              <a:rPr lang="fr-FR" sz="1800" b="0" i="1" u="none" dirty="0">
                <a:solidFill>
                  <a:srgbClr val="000000"/>
                </a:solidFill>
                <a:effectLst/>
                <a:latin typeface="Calibri" panose="020F0502020204030204" pitchFamily="34" charset="0"/>
              </a:rPr>
              <a:t>Coûts élevés : </a:t>
            </a:r>
            <a:r>
              <a:rPr lang="fr-FR" sz="1800" b="0" i="0" dirty="0">
                <a:solidFill>
                  <a:srgbClr val="000000"/>
                </a:solidFill>
                <a:effectLst/>
                <a:latin typeface="Calibri" panose="020F0502020204030204" pitchFamily="34" charset="0"/>
              </a:rPr>
              <a:t>Les frais initiaux d'achat de licence ainsi que les frais de maintenance peuvent être prohibitifs pour certaines organisations, en particulier les petites et moyennes entreprises (PME).</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Mises à jour et maintenance : L'organisation est responsable de la gestion des mises à jour logicielles et de la résolution des problèmes techniques, ce qui peut nécessiter des ressources supplémentaires en termes de temps et de personnel.</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 </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1" i="0" u="sng" dirty="0">
                <a:solidFill>
                  <a:srgbClr val="000000"/>
                </a:solidFill>
                <a:effectLst/>
                <a:latin typeface="Calibri" panose="020F0502020204030204" pitchFamily="34" charset="0"/>
              </a:rPr>
              <a:t>Mode SaaS (Software as a Service) :</a:t>
            </a:r>
            <a:r>
              <a:rPr lang="en-US" sz="1800" b="1" i="0" u="sng" dirty="0">
                <a:solidFill>
                  <a:srgbClr val="000000"/>
                </a:solidFill>
                <a:effectLst/>
                <a:latin typeface="Calibri" panose="020F0502020204030204" pitchFamily="34" charset="0"/>
              </a:rPr>
              <a:t> </a:t>
            </a:r>
            <a:endParaRPr lang="en-US" sz="2800" b="1" i="0" u="sng"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Dans ce modèle, le logiciel est hébergé sur le cloud et accessible via un abonnement périodique, généralement basé sur le nombre d'utilisateurs ou l'utilisation du service.</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0" i="1" dirty="0">
                <a:solidFill>
                  <a:srgbClr val="000000"/>
                </a:solidFill>
                <a:effectLst/>
                <a:latin typeface="Calibri" panose="020F0502020204030204" pitchFamily="34" charset="0"/>
              </a:rPr>
              <a:t>Avantages :</a:t>
            </a:r>
            <a:r>
              <a:rPr lang="en-US" sz="1800" b="0" i="1" dirty="0">
                <a:solidFill>
                  <a:srgbClr val="000000"/>
                </a:solidFill>
                <a:effectLst/>
                <a:latin typeface="Calibri" panose="020F0502020204030204" pitchFamily="34" charset="0"/>
              </a:rPr>
              <a:t> </a:t>
            </a:r>
          </a:p>
          <a:p>
            <a:pPr algn="l" rtl="0" fontAlgn="base"/>
            <a:r>
              <a:rPr lang="fr-FR" sz="1800" b="0" i="1" dirty="0">
                <a:solidFill>
                  <a:srgbClr val="000000"/>
                </a:solidFill>
                <a:effectLst/>
                <a:latin typeface="Calibri" panose="020F0502020204030204" pitchFamily="34" charset="0"/>
              </a:rPr>
              <a:t>Coûts initiaux réduits : </a:t>
            </a:r>
            <a:r>
              <a:rPr lang="fr-FR" sz="1800" b="0" i="0" dirty="0">
                <a:solidFill>
                  <a:srgbClr val="000000"/>
                </a:solidFill>
                <a:effectLst/>
                <a:latin typeface="Calibri" panose="020F0502020204030204" pitchFamily="34" charset="0"/>
              </a:rPr>
              <a:t>Les frais d'abonnement sont généralement basés sur un modèle de paiement à l'utilisation, ce qui permet aux organisations de démarrer rapidement sans investissement initial important.</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Mises à jour automatiques : Les fournisseurs de services SaaS sont responsables de la maintenance, des mises à jour et de la gestion des serveurs, ce qui soulage l'organisation de ces tâches.</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1" dirty="0">
                <a:solidFill>
                  <a:srgbClr val="000000"/>
                </a:solidFill>
                <a:effectLst/>
                <a:latin typeface="Calibri" panose="020F0502020204030204" pitchFamily="34" charset="0"/>
              </a:rPr>
              <a:t> Inconvénients :</a:t>
            </a:r>
            <a:r>
              <a:rPr lang="en-US" sz="1800" b="0" i="1" dirty="0">
                <a:solidFill>
                  <a:srgbClr val="000000"/>
                </a:solidFill>
                <a:effectLst/>
                <a:latin typeface="Calibri" panose="020F0502020204030204" pitchFamily="34" charset="0"/>
              </a:rPr>
              <a:t> </a:t>
            </a:r>
          </a:p>
          <a:p>
            <a:pPr algn="l" rtl="0" fontAlgn="base"/>
            <a:r>
              <a:rPr lang="fr-FR" sz="1800" b="0" i="1" dirty="0">
                <a:solidFill>
                  <a:srgbClr val="000000"/>
                </a:solidFill>
                <a:effectLst/>
                <a:latin typeface="Calibri" panose="020F0502020204030204" pitchFamily="34" charset="0"/>
              </a:rPr>
              <a:t>Dépendance au fournisseur : </a:t>
            </a:r>
            <a:r>
              <a:rPr lang="fr-FR" sz="1800" b="0" i="0" dirty="0">
                <a:solidFill>
                  <a:srgbClr val="000000"/>
                </a:solidFill>
                <a:effectLst/>
                <a:latin typeface="Calibri" panose="020F0502020204030204" pitchFamily="34" charset="0"/>
              </a:rPr>
              <a:t>L'organisation dépend du fournisseur de services pour la disponibilité, la sécurité et les performances du logiciel, ce qui peut poser des problèmes en cas de panne du service ou de non-respect des niveaux de service convenus.</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1" dirty="0">
                <a:solidFill>
                  <a:srgbClr val="000000"/>
                </a:solidFill>
                <a:effectLst/>
                <a:latin typeface="Calibri" panose="020F0502020204030204" pitchFamily="34" charset="0"/>
              </a:rPr>
              <a:t>Personnalisation limitée : </a:t>
            </a:r>
            <a:r>
              <a:rPr lang="fr-FR" sz="1800" b="0" i="0" dirty="0">
                <a:solidFill>
                  <a:srgbClr val="000000"/>
                </a:solidFill>
                <a:effectLst/>
                <a:latin typeface="Calibri" panose="020F0502020204030204" pitchFamily="34" charset="0"/>
              </a:rPr>
              <a:t>Les options de personnalisation du logiciel peuvent être limitées par rapport aux solutions sous licence, ce qui peut ne pas répondre aux besoins spécifiques de certaines organisations.</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1" i="0" u="sng" dirty="0">
                <a:solidFill>
                  <a:srgbClr val="000000"/>
                </a:solidFill>
                <a:effectLst/>
                <a:latin typeface="Calibri" panose="020F0502020204030204" pitchFamily="34" charset="0"/>
              </a:rPr>
              <a:t>Open Source :</a:t>
            </a:r>
            <a:r>
              <a:rPr lang="en-US" sz="1800" b="1" i="0" u="sng" dirty="0">
                <a:solidFill>
                  <a:srgbClr val="000000"/>
                </a:solidFill>
                <a:effectLst/>
                <a:latin typeface="Calibri" panose="020F0502020204030204" pitchFamily="34" charset="0"/>
              </a:rPr>
              <a:t> </a:t>
            </a:r>
            <a:endParaRPr lang="en-US" sz="2800" b="1" i="0" u="sng"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Dans ce modèle, le code source du logiciel est librement disponible, permettant aux organisations de l'utiliser, de le modifier et de le distribuer selon leurs besoins, souvent sans frais de licence.</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0" i="1" dirty="0">
                <a:solidFill>
                  <a:srgbClr val="000000"/>
                </a:solidFill>
                <a:effectLst/>
                <a:latin typeface="Calibri" panose="020F0502020204030204" pitchFamily="34" charset="0"/>
              </a:rPr>
              <a:t>Avantages :</a:t>
            </a:r>
            <a:r>
              <a:rPr lang="en-US" sz="1800" b="0" i="1" dirty="0">
                <a:solidFill>
                  <a:srgbClr val="000000"/>
                </a:solidFill>
                <a:effectLst/>
                <a:latin typeface="Calibri" panose="020F0502020204030204" pitchFamily="34" charset="0"/>
              </a:rPr>
              <a:t> </a:t>
            </a:r>
          </a:p>
          <a:p>
            <a:pPr algn="l" rtl="0" fontAlgn="base"/>
            <a:r>
              <a:rPr lang="fr-FR" sz="1800" b="0" i="1" dirty="0">
                <a:solidFill>
                  <a:srgbClr val="000000"/>
                </a:solidFill>
                <a:effectLst/>
                <a:latin typeface="Calibri" panose="020F0502020204030204" pitchFamily="34" charset="0"/>
              </a:rPr>
              <a:t>Coûts réduits : </a:t>
            </a:r>
            <a:r>
              <a:rPr lang="fr-FR" sz="1800" b="0" i="0" dirty="0">
                <a:solidFill>
                  <a:srgbClr val="000000"/>
                </a:solidFill>
                <a:effectLst/>
                <a:latin typeface="Calibri" panose="020F0502020204030204" pitchFamily="34" charset="0"/>
              </a:rPr>
              <a:t>Étant donné que le logiciel est généralement gratuit à utiliser, les coûts initiaux sont faibles par rapport aux solutions sous licence.</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Flexibilité et personnalisation : Les organisations peuvent modifier le code source pour répondre à leurs besoins spécifiques, offrant un niveau élevé de flexibilité et de personnalisation.</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1" dirty="0">
                <a:solidFill>
                  <a:srgbClr val="000000"/>
                </a:solidFill>
                <a:effectLst/>
                <a:latin typeface="Calibri" panose="020F0502020204030204" pitchFamily="34" charset="0"/>
              </a:rPr>
              <a:t> Inconvénients </a:t>
            </a:r>
            <a:r>
              <a:rPr lang="fr-FR" sz="1800" b="0" i="0" dirty="0">
                <a:solidFill>
                  <a:srgbClr val="000000"/>
                </a:solidFill>
                <a:effectLst/>
                <a:latin typeface="Calibri" panose="020F0502020204030204" pitchFamily="34" charset="0"/>
              </a:rPr>
              <a:t>:</a:t>
            </a:r>
            <a:r>
              <a:rPr lang="en-US" sz="1800" b="0" i="0" dirty="0">
                <a:solidFill>
                  <a:srgbClr val="000000"/>
                </a:solidFill>
                <a:effectLst/>
                <a:latin typeface="Calibri" panose="020F0502020204030204" pitchFamily="34" charset="0"/>
              </a:rPr>
              <a:t> </a:t>
            </a:r>
          </a:p>
          <a:p>
            <a:pPr algn="l" rtl="0" fontAlgn="base"/>
            <a:r>
              <a:rPr lang="fr-FR" sz="1800" b="0" i="1" dirty="0">
                <a:solidFill>
                  <a:srgbClr val="000000"/>
                </a:solidFill>
                <a:effectLst/>
                <a:latin typeface="Calibri" panose="020F0502020204030204" pitchFamily="34" charset="0"/>
              </a:rPr>
              <a:t>Support et maintenance : </a:t>
            </a:r>
            <a:r>
              <a:rPr lang="fr-FR" sz="1800" b="0" i="0" dirty="0">
                <a:solidFill>
                  <a:srgbClr val="000000"/>
                </a:solidFill>
                <a:effectLst/>
                <a:latin typeface="Calibri" panose="020F0502020204030204" pitchFamily="34" charset="0"/>
              </a:rPr>
              <a:t>Bien que la communauté Open Source puisse fournir une assistance technique, le niveau de support peut ne pas être aussi fiable ou rapide que celui offert par les fournisseurs de logiciels commerciaux.</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1" dirty="0">
                <a:solidFill>
                  <a:srgbClr val="000000"/>
                </a:solidFill>
                <a:effectLst/>
                <a:latin typeface="Calibri" panose="020F0502020204030204" pitchFamily="34" charset="0"/>
              </a:rPr>
              <a:t>Complexité : </a:t>
            </a:r>
            <a:r>
              <a:rPr lang="fr-FR" sz="1800" b="0" i="0" dirty="0">
                <a:solidFill>
                  <a:srgbClr val="000000"/>
                </a:solidFill>
                <a:effectLst/>
                <a:latin typeface="Calibri" panose="020F0502020204030204" pitchFamily="34" charset="0"/>
              </a:rPr>
              <a:t>La gestion d'une solution Open Source peut être plus complexe en raison de la nécessité de gérer les mises à jour, les intégrations et les problèmes de compatibilité avec d'autres logiciels.</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1" i="0" u="sng" dirty="0">
                <a:solidFill>
                  <a:srgbClr val="000000"/>
                </a:solidFill>
                <a:effectLst/>
                <a:latin typeface="Calibri" panose="020F0502020204030204" pitchFamily="34" charset="0"/>
              </a:rPr>
              <a:t>En conclusion</a:t>
            </a:r>
            <a:r>
              <a:rPr lang="fr-FR" sz="1800" b="0" i="0" dirty="0">
                <a:solidFill>
                  <a:srgbClr val="000000"/>
                </a:solidFill>
                <a:effectLst/>
                <a:latin typeface="Calibri" panose="020F0502020204030204" pitchFamily="34" charset="0"/>
              </a:rPr>
              <a:t>, le choix entre l'acquisition de licence, le mode SaaS et l'Open Source dépend des besoins spécifiques de l'organisation en termes de coûts, de contrôle, de flexibilité et de support. Une analyse comparative approfondie de ces modèles peut aider les organisations à prendre la meilleure décision pour leur environnement informatique.</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mj-lt"/>
              <a:buNone/>
            </a:pPr>
            <a:endParaRPr lang="en-US" sz="1800" b="0" i="0" dirty="0">
              <a:solidFill>
                <a:srgbClr val="000000"/>
              </a:solidFill>
              <a:effectLst/>
              <a:latin typeface="Calibri" panose="020F0502020204030204" pitchFamily="34" charset="0"/>
            </a:endParaRPr>
          </a:p>
          <a:p>
            <a:pPr algn="l" rtl="0" fontAlgn="base">
              <a:buFont typeface="+mj-lt"/>
              <a:buNone/>
            </a:pPr>
            <a:endParaRPr lang="en-US" sz="1800" b="0" i="0" dirty="0">
              <a:solidFill>
                <a:srgbClr val="000000"/>
              </a:solidFill>
              <a:effectLst/>
              <a:latin typeface="Calibri" panose="020F050202020403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pPr rtl="0"/>
            <a:fld id="{284ECAD9-32EE-4091-BDA5-6BD15ACC5E58}" type="slidenum">
              <a:rPr lang="fr-FR" noProof="0" smtClean="0"/>
              <a:t>8</a:t>
            </a:fld>
            <a:endParaRPr lang="fr-FR" noProof="0" dirty="0"/>
          </a:p>
        </p:txBody>
      </p:sp>
    </p:spTree>
    <p:extLst>
      <p:ext uri="{BB962C8B-B14F-4D97-AF65-F5344CB8AC3E}">
        <p14:creationId xmlns:p14="http://schemas.microsoft.com/office/powerpoint/2010/main" val="139114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2AD96-1DD1-93FF-32BC-3713D5828FE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9147A05-DAE2-E1C3-2218-E2541BBD928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90AE900-3D12-F828-6E25-130713935138}"/>
              </a:ext>
            </a:extLst>
          </p:cNvPr>
          <p:cNvSpPr>
            <a:spLocks noGrp="1"/>
          </p:cNvSpPr>
          <p:nvPr>
            <p:ph type="body" idx="1"/>
          </p:nvPr>
        </p:nvSpPr>
        <p:spPr/>
        <p:txBody>
          <a:bodyPr/>
          <a:lstStyle/>
          <a:p>
            <a:pPr algn="l" rtl="0" fontAlgn="base"/>
            <a:r>
              <a:rPr lang="en-US" sz="1800" b="1" i="0" dirty="0">
                <a:solidFill>
                  <a:srgbClr val="000000"/>
                </a:solidFill>
                <a:effectLst/>
                <a:latin typeface="Calibri" panose="020F0502020204030204" pitchFamily="34" charset="0"/>
              </a:rPr>
              <a:t>4. </a:t>
            </a:r>
            <a:r>
              <a:rPr lang="fr-FR" sz="1800" b="1" i="0" dirty="0">
                <a:solidFill>
                  <a:srgbClr val="000000"/>
                </a:solidFill>
                <a:effectLst/>
                <a:latin typeface="Calibri" panose="020F0502020204030204" pitchFamily="34" charset="0"/>
              </a:rPr>
              <a:t>L’étude de choix d’un ERP (Open source) couvrant les besoins de POD</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Le livrable "L'étude de choix d'un ERP (Open source) couvrant les besoins de POD" est un document complet visant à évaluer les options disponibles en matière de systèmes ERP open source pour répondre aux besoins spécifiques de l'entreprise Photo On </a:t>
            </a:r>
            <a:r>
              <a:rPr lang="fr-FR" sz="1800" b="0" i="0" dirty="0" err="1">
                <a:solidFill>
                  <a:srgbClr val="000000"/>
                </a:solidFill>
                <a:effectLst/>
                <a:latin typeface="Calibri" panose="020F0502020204030204" pitchFamily="34" charset="0"/>
              </a:rPr>
              <a:t>Demand</a:t>
            </a:r>
            <a:r>
              <a:rPr lang="fr-FR" sz="1800" b="0" i="0" dirty="0">
                <a:solidFill>
                  <a:srgbClr val="000000"/>
                </a:solidFill>
                <a:effectLst/>
                <a:latin typeface="Calibri" panose="020F0502020204030204" pitchFamily="34" charset="0"/>
              </a:rPr>
              <a:t> (POD). Voici une description détaillée des composants clés de ce livrable :</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Introduction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section présente l'objectif de l'étude, qui est de sélectionner un système ERP open source adapté aux besoins de POD. Elle explique également le contexte de l'entreprise, les défis rencontrés avec les systèmes actuels et les avantages potentiels d'un ERP open source.</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1" i="0" u="sng" dirty="0">
                <a:solidFill>
                  <a:srgbClr val="000000"/>
                </a:solidFill>
                <a:effectLst/>
                <a:latin typeface="Calibri" panose="020F0502020204030204" pitchFamily="34" charset="0"/>
              </a:rPr>
              <a:t> Analyse des besoins de POD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Avant de sélectionner un ERP, cette partie identifie et analyse en détail les besoins spécifiques de l'entreprise. Elle examine les processus métier, les fonctionnalités requises, les intégrations avec d'autres systèmes, les contraintes budgétaires, les exigences en matière de sécurité, etc.</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marL="0" indent="0" algn="l" rtl="0" fontAlgn="base">
              <a:buFont typeface="Arial" panose="020B0604020202020204" pitchFamily="34" charset="0"/>
              <a:buNone/>
            </a:pPr>
            <a:r>
              <a:rPr lang="fr-FR" sz="1800" b="1" i="0" u="sng" dirty="0">
                <a:solidFill>
                  <a:srgbClr val="000000"/>
                </a:solidFill>
                <a:effectLst/>
                <a:latin typeface="Calibri" panose="020F0502020204030204" pitchFamily="34" charset="0"/>
              </a:rPr>
              <a:t>Étude de marché des ERP open source :</a:t>
            </a:r>
            <a:r>
              <a:rPr lang="en-US" sz="1800" b="1" i="0" u="sng" dirty="0">
                <a:solidFill>
                  <a:srgbClr val="000000"/>
                </a:solidFill>
                <a:effectLst/>
                <a:latin typeface="Calibri" panose="020F0502020204030204" pitchFamily="34" charset="0"/>
              </a:rPr>
              <a:t> </a:t>
            </a:r>
            <a:endParaRPr lang="en-US" sz="2800" b="1" i="0" u="sng"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Cette section analyse les différentes options d'ERP open source disponibles sur le marché. Elle examine les fonctionnalités offertes par chaque solution, la réputation du fournisseur, la communauté de support, les mises à jour fréquentes, la convivialité, la compatibilité avec les technologies existantes, etc.</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1" i="0" u="sng" dirty="0">
                <a:solidFill>
                  <a:srgbClr val="000000"/>
                </a:solidFill>
                <a:effectLst/>
                <a:latin typeface="Calibri" panose="020F0502020204030204" pitchFamily="34" charset="0"/>
              </a:rPr>
              <a:t> Critères de sélection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Sur la base de l'analyse des besoins de POD, cette partie définit les critères de sélection pour évaluer les différentes solutions ERP open source. Ces critères peuvent inclure la flexibilité, l'évolutivité, la facilité d'utilisation, le support technique, la documentation, la conformité réglementaire, etc.</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1" i="0" u="sng" dirty="0">
                <a:solidFill>
                  <a:srgbClr val="000000"/>
                </a:solidFill>
                <a:effectLst/>
                <a:latin typeface="Calibri" panose="020F0502020204030204" pitchFamily="34" charset="0"/>
              </a:rPr>
              <a:t> Évaluation des solutions ERP open source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En utilisant les critères de sélection définis, cette section évalue chaque solution ERP open source sur le marché. Elle compare les fonctionnalités, les avantages et les inconvénients de chaque solution par rapport aux besoins spécifiques de POD.</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1" i="0" u="sng" dirty="0">
                <a:solidFill>
                  <a:srgbClr val="000000"/>
                </a:solidFill>
                <a:effectLst/>
                <a:latin typeface="Calibri" panose="020F0502020204030204" pitchFamily="34" charset="0"/>
              </a:rPr>
              <a:t> Analyse comparative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partie présente une analyse comparative des principales solutions ERP open source identifiées. Elle met en évidence les forces et les faiblesses de chaque solution, ainsi que leur adéquation avec les besoins et les contraintes de POD.</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Recommandation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Sur la base de l'analyse comparative, cette section recommande une solution ERP open source spécifique pour POD. Elle justifie cette recommandation en mettant en évidence les fonctionnalités clés, les avantages concurrentiels et la pertinence par rapport aux besoins de l'entreprise.</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Plan de mise en œuvre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Enfin, cette partie propose un plan de mise en œuvre pour la solution ERP open source recommandée. Elle détaille les étapes à suivre, les ressources nécessaires, le calendrier de déploiement, les coûts estimés, les risques potentiels et les mesures d'atténuation.</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En résumé, ce livrable fournit une analyse approfondie et une recommandation éclairée pour le choix d'un système ERP open source adapté aux besoins de l'entreprise POD. Il fournit également un plan de mise en œuvre détaillé pour guider l'entreprise dans la transition vers sa nouvelle solution ERP.</a:t>
            </a:r>
            <a:r>
              <a:rPr lang="en-US" sz="1800" b="0" i="0" dirty="0">
                <a:solidFill>
                  <a:srgbClr val="000000"/>
                </a:solidFill>
                <a:effectLst/>
                <a:latin typeface="Calibri" panose="020F0502020204030204" pitchFamily="34" charset="0"/>
              </a:rPr>
              <a:t> </a:t>
            </a:r>
          </a:p>
          <a:p>
            <a:pPr algn="l" rtl="0" fontAlgn="base"/>
            <a:endParaRPr lang="en-US" sz="1800" b="0" i="0" dirty="0">
              <a:solidFill>
                <a:srgbClr val="000000"/>
              </a:solidFill>
              <a:effectLst/>
              <a:latin typeface="Calibri" panose="020F0502020204030204" pitchFamily="34" charset="0"/>
            </a:endParaRPr>
          </a:p>
          <a:p>
            <a:pPr algn="l" rtl="0" fontAlgn="base"/>
            <a:r>
              <a:rPr lang="fr-FR" sz="1800" b="1" i="0" dirty="0">
                <a:solidFill>
                  <a:srgbClr val="000000"/>
                </a:solidFill>
                <a:effectLst/>
                <a:latin typeface="Calibri" panose="020F0502020204030204" pitchFamily="34" charset="0"/>
              </a:rPr>
              <a:t>5. La cartographie applicative du SI envisagée avec et sans l’offre SaaS</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Le livrable "La cartographie applicative du SI envisagée avec et sans l'offre SaaS" est un document détaillant la structure et la disposition des applications informatiques dans le système d'information (SI) de l'entreprise, en explorant les différences entre l'utilisation de logiciels en tant que service (SaaS) et d'autres méthodes d'hébergement traditionnelles. Voici une description détaillée des composants clés de ce livrable :</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1" i="0" u="sng" dirty="0">
                <a:solidFill>
                  <a:srgbClr val="000000"/>
                </a:solidFill>
                <a:effectLst/>
                <a:latin typeface="Calibri" panose="020F0502020204030204" pitchFamily="34" charset="0"/>
              </a:rPr>
              <a:t> Introduction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section présente l'objectif de la cartographie applicative du SI, qui est de visualiser l'ensemble des applications utilisées par l'entreprise et de comprendre comment elles interagissent. Elle explique également l'importance de comparer les options SaaS avec d'autres options d'hébergement.</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1" i="0" u="sng" dirty="0">
                <a:solidFill>
                  <a:srgbClr val="000000"/>
                </a:solidFill>
                <a:effectLst/>
                <a:latin typeface="Calibri" panose="020F0502020204030204" pitchFamily="34" charset="0"/>
              </a:rPr>
              <a:t> Analyse des besoins et des processus métier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Avant de cartographier les applications, cette partie identifie les besoins spécifiques de l'entreprise et les processus métier qui nécessitent des solutions logicielles. Elle examine les fonctionnalités requises, les intégrations avec d'autres systèmes, les exigences de sécurité, la scalabilité, etc.</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Définition des critères de sélection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Sur la base de l'analyse des besoins, cette section définit les critères de sélection pour évaluer les différentes options d'hébergement, y compris le SaaS. Ces critères peuvent inclure la sécurité des données, la disponibilité, les coûts, la flexibilité, la maintenance, etc.</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r>
              <a:rPr lang="fr-FR" sz="1800" b="1" i="0" u="sng" dirty="0">
                <a:solidFill>
                  <a:srgbClr val="000000"/>
                </a:solidFill>
                <a:effectLst/>
                <a:latin typeface="Calibri" panose="020F0502020204030204" pitchFamily="34" charset="0"/>
              </a:rPr>
              <a:t>Cartographie applicative avec l'offre SaaS :</a:t>
            </a:r>
            <a:r>
              <a:rPr lang="en-US" sz="1800" b="1" i="0" u="sng" dirty="0">
                <a:solidFill>
                  <a:srgbClr val="000000"/>
                </a:solidFill>
                <a:effectLst/>
                <a:latin typeface="Calibri" panose="020F0502020204030204" pitchFamily="34" charset="0"/>
              </a:rPr>
              <a:t> </a:t>
            </a:r>
            <a:endParaRPr lang="en-US" sz="4000" b="1" i="0" u="sng"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Cette partie présente une cartographie détaillée des applications du SI lorsqu'elles sont hébergées en tant que services SaaS. Elle identifie les applications SaaS utilisées, leurs fonctionnalités, leurs intégrations et leurs interactions avec d'autres systèmes.</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r>
              <a:rPr lang="fr-FR" sz="1800" b="1" i="0" u="sng" dirty="0">
                <a:solidFill>
                  <a:srgbClr val="000000"/>
                </a:solidFill>
                <a:effectLst/>
                <a:latin typeface="Calibri" panose="020F0502020204030204" pitchFamily="34" charset="0"/>
              </a:rPr>
              <a:t>Cartographie applicative sans l'offre SaaS :</a:t>
            </a:r>
            <a:r>
              <a:rPr lang="en-US" sz="1800" b="1" i="0" u="sng" dirty="0">
                <a:solidFill>
                  <a:srgbClr val="000000"/>
                </a:solidFill>
                <a:effectLst/>
                <a:latin typeface="Calibri" panose="020F0502020204030204" pitchFamily="34" charset="0"/>
              </a:rPr>
              <a:t> </a:t>
            </a:r>
            <a:endParaRPr lang="en-US" sz="4000" b="1" i="0" u="sng"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En comparaison, cette section présente une cartographie des applications du SI lorsqu'elles sont hébergées de manière traditionnelle, telles que sur site ou dans un cloud privé. Elle identifie les applications hébergées localement, leurs fonctionnalités, leurs intégrations et leurs interactions.</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1" i="0" u="sng" dirty="0">
                <a:solidFill>
                  <a:srgbClr val="000000"/>
                </a:solidFill>
                <a:effectLst/>
                <a:latin typeface="Calibri" panose="020F0502020204030204" pitchFamily="34" charset="0"/>
              </a:rPr>
              <a:t> Analyse comparative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partie analyse et compare les deux cartographies applicatives, mettant en évidence les différences clés entre l'utilisation de l'offre SaaS et d'autres méthodes d'hébergement. Elle examine les avantages et les inconvénients de chaque approche en fonction des critères de sélection définis précédemment.</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Recommandations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Sur la base de l'analyse comparative, cette section propose des recommandations sur la meilleure approche d'hébergement pour le SI de l'entreprise. Elle justifie ces recommandations en tenant compte des besoins spécifiques de l'entreprise, des avantages et des inconvénients de chaque option.</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Plan de mise en œuvre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Enfin, cette partie propose un plan de mise en œuvre pour la solution d'hébergement recommandée. Elle détaille les étapes à suivre, les ressources nécessaires, le calendrier de déploiement, les coûts estimés et les risques potentiels associés à la transition.</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En résumé, ce livrable fournit une analyse détaillée des implications de l'utilisation de l'offre SaaS par rapport à d'autres méthodes d'hébergement pour le système d'information de l'entreprise. Il aide à prendre une décision éclairée sur la meilleure approche à adopter en tenant compte des besoins spécifiques de l'entreprise et des contraintes du système informatique.</a:t>
            </a:r>
            <a:r>
              <a:rPr lang="en-US" sz="1800" b="0" i="0" dirty="0">
                <a:solidFill>
                  <a:srgbClr val="000000"/>
                </a:solidFill>
                <a:effectLst/>
                <a:latin typeface="Calibri" panose="020F0502020204030204" pitchFamily="34" charset="0"/>
              </a:rPr>
              <a:t> </a:t>
            </a:r>
            <a:endParaRPr lang="en-US" sz="4000" b="0" i="0" dirty="0">
              <a:solidFill>
                <a:srgbClr val="000000"/>
              </a:solidFill>
              <a:effectLst/>
              <a:latin typeface="Segoe UI" panose="020B0502040204020203" pitchFamily="34" charset="0"/>
            </a:endParaRPr>
          </a:p>
          <a:p>
            <a:pPr algn="l" rtl="0" fontAlgn="base"/>
            <a:endParaRPr lang="en-US" sz="2800" b="0" i="0" dirty="0">
              <a:solidFill>
                <a:srgbClr val="000000"/>
              </a:solidFill>
              <a:effectLst/>
              <a:latin typeface="Segoe UI" panose="020B0502040204020203" pitchFamily="34" charset="0"/>
            </a:endParaRPr>
          </a:p>
          <a:p>
            <a:pPr algn="l" rtl="0" fontAlgn="base"/>
            <a:r>
              <a:rPr lang="fr-FR" sz="1800" b="1" i="0" dirty="0">
                <a:solidFill>
                  <a:srgbClr val="000000"/>
                </a:solidFill>
                <a:effectLst/>
                <a:latin typeface="Calibri" panose="020F0502020204030204" pitchFamily="34" charset="0"/>
              </a:rPr>
              <a:t>6. Le plan de conduite du changement</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Le livrable "Le plan de conduite du changement" est un document stratégique qui établit les directives et les actions à suivre pour réussir la mise en œuvre d'un changement organisationnel, tel que l'introduction d'un nouveau système ERP (Enterprise Resource Planning), une restructuration, une fusion ou une transformation digitale. Voici une description détaillée des composants clés de ce livrable :</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Introduction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section introduit le plan de conduite du changement en expliquant son importance pour assurer le succès du projet. Elle présente également les objectifs du plan et fournit un aperçu des changements à venir au sein de l'organisation.</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Contexte du changement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partie décrit le contexte dans lequel le changement va être introduit. Elle explique les raisons et les motivations derrière le changement, les avantages attendus et les conséquences potentielles pour l'organisation et ses membres.</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Analyse des parties prenantes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Avant de planifier le changement, cette section identifie et analyse les parties prenantes concernées par le projet. Elle classe les parties prenantes en fonction de leur niveau d'influence et d'intérêt, et établit des stratégies de communication et d'engagement spécifiques pour chaque groupe.</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Évaluation de la culture organisationnelle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Pour réussir le changement, il est crucial de comprendre la culture organisationnelle existante. Cette partie évalue la culture organisationnelle actuelle, y compris les valeurs, les croyances, les normes et les comportements, et identifie les aspects de la culture qui peuvent faciliter ou entraver le changement.</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Objectifs du changement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section définit clairement les objectifs du changement, en précisant ce que l'organisation cherche à accomplir à travers le projet. Les objectifs doivent être spécifiques, mesurables, réalisables, pertinents et temporellement définis (SMART).</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Stratégies de communication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La communication efficace est essentielle pour garantir une compréhension et un soutien adéquats du changement. Cette partie établit les stratégies de communication pour informer, impliquer et persuader les parties prenantes à toutes les étapes du projet.</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Formation et développement des compétences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Pour assurer une transition en douceur vers le nouveau système ou processus, il est important de fournir une formation et un développement des compétences appropriés. Cette section identifie les besoins de formation, les méthodes d'apprentissage et les ressources nécessaires pour développer les compétences requises.</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Gestion de la résistance au changement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Le changement peut susciter des réactions négatives de la part des membres de l'organisation. Cette partie élabore des stratégies pour anticiper, gérer et surmonter la résistance au changement, en encourageant l'ouverture, la participation et l'adaptabilité.</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Mesure et évaluation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Enfin, cette section établit des indicateurs de performance clés (KPI) pour mesurer le succès de la conduite du changement. Elle prévoit également des mécanismes d'évaluation régulière pour surveiller la mise en œuvre du plan, identifier les lacunes et apporter les ajustements nécessaires.</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Conclusion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La conclusion résume les principaux points du plan de conduite du changement et souligne l'importance de l'engagement continu de la direction, de la communication transparente et de l'adaptabilité tout au long du processus de changement.</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En résumé, ce livrable fournit un guide détaillé pour mener efficacement le changement au sein de l'organisation, en s'appuyant sur une compréhension approfondie des parties prenantes, de la culture organisationnelle et des objectifs du projet. Il vise à garantir une transition réussie vers le nouveau système ou processus en minimisant la résistance et en maximisant l'engagement et la collaboration.</a:t>
            </a:r>
            <a:r>
              <a:rPr lang="en-US" sz="1800" b="0" i="0" dirty="0">
                <a:solidFill>
                  <a:srgbClr val="000000"/>
                </a:solidFill>
                <a:effectLst/>
                <a:latin typeface="Calibri" panose="020F0502020204030204" pitchFamily="34" charset="0"/>
              </a:rPr>
              <a:t> </a:t>
            </a:r>
            <a:endParaRPr lang="en-US" sz="2800" b="0" i="0" dirty="0">
              <a:solidFill>
                <a:srgbClr val="000000"/>
              </a:solidFill>
              <a:effectLst/>
              <a:latin typeface="Segoe UI" panose="020B0502040204020203" pitchFamily="34" charset="0"/>
            </a:endParaRPr>
          </a:p>
          <a:p>
            <a:pPr algn="l" rtl="0" fontAlgn="base">
              <a:buFont typeface="+mj-lt"/>
              <a:buNone/>
            </a:pPr>
            <a:endParaRPr lang="en-US" sz="1800" b="0" i="0" dirty="0">
              <a:solidFill>
                <a:srgbClr val="000000"/>
              </a:solidFill>
              <a:effectLst/>
              <a:latin typeface="Calibri" panose="020F0502020204030204" pitchFamily="34" charset="0"/>
            </a:endParaRPr>
          </a:p>
          <a:p>
            <a:endParaRPr lang="fr-FR" dirty="0"/>
          </a:p>
        </p:txBody>
      </p:sp>
      <p:sp>
        <p:nvSpPr>
          <p:cNvPr id="4" name="Espace réservé du numéro de diapositive 3">
            <a:extLst>
              <a:ext uri="{FF2B5EF4-FFF2-40B4-BE49-F238E27FC236}">
                <a16:creationId xmlns:a16="http://schemas.microsoft.com/office/drawing/2014/main" id="{87653283-08B3-3192-D567-D4D0FBDAE5C0}"/>
              </a:ext>
            </a:extLst>
          </p:cNvPr>
          <p:cNvSpPr>
            <a:spLocks noGrp="1"/>
          </p:cNvSpPr>
          <p:nvPr>
            <p:ph type="sldNum" sz="quarter" idx="5"/>
          </p:nvPr>
        </p:nvSpPr>
        <p:spPr/>
        <p:txBody>
          <a:bodyPr/>
          <a:lstStyle/>
          <a:p>
            <a:pPr rtl="0"/>
            <a:fld id="{284ECAD9-32EE-4091-BDA5-6BD15ACC5E58}" type="slidenum">
              <a:rPr lang="fr-FR" noProof="0" smtClean="0"/>
              <a:t>9</a:t>
            </a:fld>
            <a:endParaRPr lang="fr-FR" noProof="0" dirty="0"/>
          </a:p>
        </p:txBody>
      </p:sp>
    </p:spTree>
    <p:extLst>
      <p:ext uri="{BB962C8B-B14F-4D97-AF65-F5344CB8AC3E}">
        <p14:creationId xmlns:p14="http://schemas.microsoft.com/office/powerpoint/2010/main" val="247512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1ADBB-EF99-2A41-ADA8-DB9681BD1F0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4F820E-2202-0E6F-3337-BD5F5B7D061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A6DF2A1-B766-BBEB-38DD-82DB0276D1C9}"/>
              </a:ext>
            </a:extLst>
          </p:cNvPr>
          <p:cNvSpPr>
            <a:spLocks noGrp="1"/>
          </p:cNvSpPr>
          <p:nvPr>
            <p:ph type="body" idx="1"/>
          </p:nvPr>
        </p:nvSpPr>
        <p:spPr/>
        <p:txBody>
          <a:bodyPr/>
          <a:lstStyle/>
          <a:p>
            <a:pPr algn="l" rtl="0" fontAlgn="base"/>
            <a:r>
              <a:rPr lang="fr-FR" sz="1800" b="1" i="0" dirty="0">
                <a:solidFill>
                  <a:srgbClr val="000000"/>
                </a:solidFill>
                <a:effectLst/>
                <a:latin typeface="Calibri" panose="020F0502020204030204" pitchFamily="34" charset="0"/>
              </a:rPr>
              <a:t>7. Le planning de mise en place du SI cible (sur GanttProject)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Le livrable "Le planning de mise en place du SI cible sur GanttProject" est un document détaillant le chronogramme et les étapes clés de déploiement du système d'information (SI) cible dans l'organisation. Ce livrable utilise l'outil GanttProject pour créer un diagramme de Gantt, qui est un outil de gestion de projet permettant de planifier, organiser et suivre les activités nécessaires à la mise en œuvre du SI. Voici une description détaillée des composants clés de ce livrable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Introduction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section présente brièvement le contexte du projet de mise en place du SI cible, explique l'objectif du planning et décrit la méthodologie utilisée pour établir le chronogramme sur GanttProject.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Définition des tâches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Avant de créer le planning, cette partie identifie et définit toutes les tâches nécessaires à la mise en place du SI. Les tâches peuvent inclure la collecte des besoins des utilisateurs, la sélection des logiciels, la configuration du système, la migration des données, la formation des utilisateurs,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Séquençage des tâches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Une fois les tâches identifiées, cette section détermine l'ordre dans lequel elles doivent être exécutées. Les dépendances entre les tâches sont définies pour assurer une progression logique et cohérente du projet.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Estimation des durées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Pour chaque tâche, cette partie estime la durée nécessaire à son achèvement. Les estimations de durée peuvent être basées sur des données historiques, des discussions avec les parties prenantes, ou des évaluations de spécialistes.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Allocation des ressources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Après avoir défini les tâches et les durées, cette section alloue les ressources nécessaires à chaque tâche, telles que le personnel, les outils, les équipements, etc. L'allocation des ressources garantit que les tâches sont réalisables dans les délais impartis.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Création du diagramme de Gantt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Utilisant l'outil GanttProject, cette partie crée le diagramme de Gantt qui représente visuellement le planning de mise en place du SI. Chaque tâche est représentée par une barre horizontale, dont la longueur correspond à la durée estimée, et les dépendances entre les tâches sont indiquées par des liens.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Identification des jalons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Les jalons sont des points d'étape importants dans le projet, tels que le lancement du projet, la fin de chaque phase, ou la date de mise en service du SI. Cette section identifie et marque les jalons sur le diagramme de Gantt pour faciliter le suivi et la communication des progrès du projet.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Révision et ajustement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Une fois le diagramme de Gantt créé, cette partie passe en revue le planning pour s'assurer qu'il est réaliste et réalisable. Des ajustements peuvent être apportés aux durées, aux ressources ou à la séquence des tâches si nécessaire.</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Communication et suivi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Enfin, cette section met en place un processus de communication et de suivi pour assurer une mise en œuvre efficace du SI. Des réunions régulières sont planifiées pour examiner l'avancement du projet, identifier les problèmes potentiels et prendre des mesures correctives si nécessaire.</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En résumé, ce livrable fournit un planning détaillé et structuré pour la mise en place du SI cible dans l'organisation, utilisant l'outil GanttProject pour visualiser les tâches, les délais et les dépendances du projet. Il fournit un cadre clair pour la gestion et le suivi du projet afin d'assurer son succès dans les délais impartis et selon les exigences spécifiées.</a:t>
            </a:r>
            <a:r>
              <a:rPr lang="en-US" sz="1800" b="0" i="0" dirty="0">
                <a:solidFill>
                  <a:srgbClr val="000000"/>
                </a:solidFill>
                <a:effectLst/>
                <a:latin typeface="Calibri" panose="020F0502020204030204" pitchFamily="34" charset="0"/>
              </a:rPr>
              <a:t> </a:t>
            </a:r>
          </a:p>
          <a:p>
            <a:pPr algn="l" rtl="0" fontAlgn="base"/>
            <a:endParaRPr lang="en-US" b="0" i="0" dirty="0">
              <a:solidFill>
                <a:srgbClr val="000000"/>
              </a:solidFill>
              <a:effectLst/>
              <a:latin typeface="Segoe UI" panose="020B0502040204020203" pitchFamily="34" charset="0"/>
            </a:endParaRPr>
          </a:p>
          <a:p>
            <a:pPr algn="l" rtl="0" fontAlgn="base"/>
            <a:r>
              <a:rPr lang="fr-FR" sz="1800" b="1" i="0" dirty="0">
                <a:solidFill>
                  <a:srgbClr val="000000"/>
                </a:solidFill>
                <a:effectLst/>
                <a:latin typeface="Calibri" panose="020F0502020204030204" pitchFamily="34" charset="0"/>
              </a:rPr>
              <a:t>8. Le budget de ce projet de mise en place du SI cible</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Le livrable "Le budget du projet de mise en place du SI cible" est un document détaillant les coûts estimés associés à la mise en œuvre du système d'information (SI) cible dans l'organisation. Ce document est essentiel pour planifier et contrôler les ressources financières nécessaires à la réalisation du projet. Voici une description détaillée des composants clés de ce livrable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Introduction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section présente brièvement le contexte du projet de mise en place du SI cible, explique l'objectif du budget et décrit la méthodologie utilisée pour estimer les coûts du projet.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Identification des coûts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Avant de créer le budget, cette partie identifie et analyse tous les éléments de coût associés au projet. Les coûts peuvent inclure les ressources humaines, les logiciels, le matériel informatique, les consultants externes, la formation, les licences, les frais de voyage, les frais administratifs,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Estimation des coûts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Pour chaque élément de coût identifié, cette section estime le montant nécessaire en fonction de différentes méthodes d'estimation. Les estimations peuvent être basées sur des données historiques, des devis de fournisseurs, des comparaisons de marché, des évaluations d'experts,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Regroupement des coûts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Une fois tous les coûts estimés, cette partie regroupe les coûts similaires en catégories logiques pour faciliter la gestion et le suivi du budget. Les catégories peuvent inclure les coûts de développement logiciel, les coûts d'infrastructure, les coûts de formation, les coûts de maintenance,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Élaboration du budget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Utilisant les estimations de coûts regroupées, cette section crée un tableau détaillant le budget global du projet. Le budget est présenté sous forme de tableau ou de diagramme, montrant les coûts prévus par catégorie, ainsi que le total prévu pour l'ensemble du projet.</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Allocation des ressources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Après avoir établi le budget global, cette partie alloue les ressources financières nécessaires à chaque phase ou activité du projet. Une répartition précise des ressources garantit que les fonds sont disponibles au moment requis pour couvrir les dépenses prévues.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Révision et ajustement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Une fois le budget élaboré, cette section passe en revue les estimations de coûts et le budget global pour s'assurer qu'ils sont réalistes et réalisables. Des ajustements peuvent être apportés aux estimations de coûts ou au budget global si nécessaire.</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Communication et approbation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Une fois le budget finalisé, cette partie communique le budget aux parties prenantes pertinentes pour approbation. Les parties prenantes peuvent inclure la direction, les sponsors du projet, les équipes de projet, les départements financiers,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Suivi et contrôle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Enfin, cette section met en place un processus de suivi et de contrôle pour surveiller les dépenses réelles par rapport au budget prévu. Des rapports réguliers sont produits pour suivre les écarts, identifier les problèmes potentiels et prendre des mesures correctives si nécessaire.</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En résumé, ce livrable fournit un cadre détaillé pour la gestion financière du projet de mise en place du SI cible. Il fournit une estimation précise des coûts associés au projet, permettant à l'organisation de planifier, de contrôler et de suivre efficacement les ressources financières nécessaires à la réalisation du projet dans les délais et selon les exigences spécifiées.</a:t>
            </a:r>
            <a:r>
              <a:rPr lang="en-US" sz="1800" b="0" i="0" dirty="0">
                <a:solidFill>
                  <a:srgbClr val="000000"/>
                </a:solidFill>
                <a:effectLst/>
                <a:latin typeface="Calibri" panose="020F0502020204030204" pitchFamily="34" charset="0"/>
              </a:rPr>
              <a:t> </a:t>
            </a:r>
          </a:p>
          <a:p>
            <a:pPr algn="l" rtl="0" fontAlgn="base"/>
            <a:endParaRPr lang="en-US" b="0" i="0" dirty="0">
              <a:solidFill>
                <a:srgbClr val="000000"/>
              </a:solidFill>
              <a:effectLst/>
              <a:latin typeface="Segoe UI" panose="020B0502040204020203" pitchFamily="34" charset="0"/>
            </a:endParaRPr>
          </a:p>
          <a:p>
            <a:pPr algn="l" rtl="0" fontAlgn="base"/>
            <a:r>
              <a:rPr lang="fr-FR" sz="1800" b="1" i="0" dirty="0">
                <a:solidFill>
                  <a:srgbClr val="000000"/>
                </a:solidFill>
                <a:effectLst/>
                <a:latin typeface="Calibri" panose="020F0502020204030204" pitchFamily="34" charset="0"/>
              </a:rPr>
              <a:t>9. Une démonstration de l’ERP retenu (Indiquez les hypothèses et les conditions de la </a:t>
            </a:r>
            <a:r>
              <a:rPr lang="fr-FR" sz="1800" b="1" i="0" dirty="0" err="1">
                <a:solidFill>
                  <a:srgbClr val="000000"/>
                </a:solidFill>
                <a:effectLst/>
                <a:latin typeface="Calibri" panose="020F0502020204030204" pitchFamily="34" charset="0"/>
              </a:rPr>
              <a:t>demo</a:t>
            </a:r>
            <a:r>
              <a:rPr lang="fr-FR" sz="1800" b="1" i="0" dirty="0">
                <a:solidFill>
                  <a:srgbClr val="000000"/>
                </a:solidFill>
                <a:effectLst/>
                <a:latin typeface="Calibri" panose="020F0502020204030204" pitchFamily="34" charset="0"/>
              </a:rPr>
              <a:t> : le process suivi, Serveur en local, ou en mode SaaS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Le livrable "Une démonstration de l'ERP retenu" consiste à présenter de manière concrète et interactive les fonctionnalités clés de l'ERP sélectionné pour l'entreprise. Cette démonstration permet aux parties prenantes de visualiser comment le système fonctionne et comment il répond aux besoins spécifiques de l'entreprise. Voici une description détaillée des composants clés de ce livrable, y compris les hypothèses et les conditions de la démonstration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Introduction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section introduit l'objectif de la démonstration, qui est de présenter les fonctionnalités de l'ERP retenu. Elle explique également les hypothèses et les conditions spécifiques de la démonstration, telles que le mode d'hébergement (serveur en local ou mode SaaS), le périmètre fonctionnel couvert,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Hypothèses et conditions de la démo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Avant de commencer la démonstration, cette partie spécifie clairement les hypothèses et les conditions qui guideront la présentation. Cela peut inclure des informations sur la version de l'ERP utilisée, les données de test utilisées pour la démo, les restrictions de sécurité, les prérequis techniques,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Processus suivi pour la démo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Cette section décrit le processus qui sera suivi pendant la démonstration. Elle identifie les fonctionnalités spécifiques de l'ERP qui seront présentées, ainsi que la séquence dans laquelle elles seront abordées. Le processus suivi peut être adapté pour mettre en évidence les aspects les plus pertinents pour l'audience cible.</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Déroulement de la démo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La démonstration elle-même est décrite étape par étape, en mettant en évidence chaque fonctionnalité présentée et en fournissant des explications détaillées sur son utilisation. Des démonstrations pratiques peuvent être effectuées pour illustrer comment l'ERP gère différents processus métier, telles que la gestion des ventes, des achats, des stocks, des ressources humaines,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Interactions et questions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Pendant la démonstration, les participants sont encouragés à poser des questions et à interagir avec le présentateur. Des scénarios spécifiques peuvent être joués pour montrer comment l'ERP gère des situations réelles rencontrées dans l'entreprise. Les réponses aux questions des participants peuvent également être intégrées dans la démo.</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Evaluation de la démo :</a:t>
            </a:r>
            <a:r>
              <a:rPr lang="en-US" sz="1800" b="1" i="0" u="sng"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Après la démonstration, cette partie permet aux participants de donner leur avis sur la démo. Les retours d'expérience peuvent être recueillis pour évaluer l'efficacité de la présentation, la pertinence des fonctionnalités présentées, la convivialité de l'ERP, etc. Ces évaluations peuvent être utilisées pour affiner la sélection finale de l'ERP ou pour planifier des formations supplémentaires.</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fr-FR" sz="1800" b="0" i="0" dirty="0">
                <a:solidFill>
                  <a:srgbClr val="000000"/>
                </a:solidFill>
                <a:effectLst/>
                <a:latin typeface="Calibri" panose="020F0502020204030204" pitchFamily="34" charset="0"/>
              </a:rPr>
              <a:t> </a:t>
            </a:r>
            <a:r>
              <a:rPr lang="fr-FR" sz="1800" b="1" i="0" u="sng" dirty="0">
                <a:solidFill>
                  <a:srgbClr val="000000"/>
                </a:solidFill>
                <a:effectLst/>
                <a:latin typeface="Calibri" panose="020F0502020204030204" pitchFamily="34" charset="0"/>
              </a:rPr>
              <a:t>Conclusion :</a:t>
            </a:r>
            <a:r>
              <a:rPr lang="en-US" sz="1800" b="0" i="0" dirty="0">
                <a:solidFill>
                  <a:srgbClr val="000000"/>
                </a:solidFill>
                <a:effectLst/>
                <a:latin typeface="Calibri" panose="020F0502020204030204" pitchFamily="34" charset="0"/>
              </a:rPr>
              <a:t> </a:t>
            </a:r>
          </a:p>
          <a:p>
            <a:pPr algn="l" rtl="0" fontAlgn="base"/>
            <a:r>
              <a:rPr lang="fr-FR" sz="1800" b="0" i="0" dirty="0">
                <a:solidFill>
                  <a:srgbClr val="000000"/>
                </a:solidFill>
                <a:effectLst/>
                <a:latin typeface="Calibri" panose="020F0502020204030204" pitchFamily="34" charset="0"/>
              </a:rPr>
              <a:t>La conclusion résume les principaux points de la démonstration et souligne les avantages et les bénéfices de l'ERP retenu pour l'entreprise. Elle peut également inclure des recommandations pour la suite du projet, telles que la planification de formations supplémentaires, la finalisation des arrangements contractuels, etc.</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fr-FR" sz="1800" b="0" i="0" dirty="0">
                <a:solidFill>
                  <a:srgbClr val="000000"/>
                </a:solidFill>
                <a:effectLst/>
                <a:latin typeface="Calibri" panose="020F0502020204030204" pitchFamily="34" charset="0"/>
              </a:rPr>
              <a:t>En résumé, ce livrable fournit une démonstration pratique et détaillée de l'ERP retenu, permettant aux parties prenantes de visualiser concrètement les fonctionnalités et les avantages du système. Les hypothèses et les conditions spécifiques de la démo sont clairement définies pour garantir une présentation cohérente et pertinente des capacités de l'ERP.</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lang="en-US" b="0" i="0" dirty="0">
              <a:solidFill>
                <a:srgbClr val="000000"/>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Ces livrables sont essentiels pour le projet de mise en place du SI cible de la société POD. Ils permettront de fournir une vision complète des processus métier, des avantages économiques, des options d'acquisition, du choix de l'ERP, de la cartographie applicative, du plan de conduite du changement, du planning de mise en place, du budget et de la démonstration de l'ERP retenu.</a:t>
            </a:r>
          </a:p>
          <a:p>
            <a:endParaRPr lang="fr-FR" dirty="0"/>
          </a:p>
        </p:txBody>
      </p:sp>
      <p:sp>
        <p:nvSpPr>
          <p:cNvPr id="4" name="Espace réservé du numéro de diapositive 3">
            <a:extLst>
              <a:ext uri="{FF2B5EF4-FFF2-40B4-BE49-F238E27FC236}">
                <a16:creationId xmlns:a16="http://schemas.microsoft.com/office/drawing/2014/main" id="{F9A9C393-2E53-F838-214B-B3D888A4204A}"/>
              </a:ext>
            </a:extLst>
          </p:cNvPr>
          <p:cNvSpPr>
            <a:spLocks noGrp="1"/>
          </p:cNvSpPr>
          <p:nvPr>
            <p:ph type="sldNum" sz="quarter" idx="5"/>
          </p:nvPr>
        </p:nvSpPr>
        <p:spPr/>
        <p:txBody>
          <a:bodyPr/>
          <a:lstStyle/>
          <a:p>
            <a:pPr rtl="0"/>
            <a:fld id="{284ECAD9-32EE-4091-BDA5-6BD15ACC5E58}" type="slidenum">
              <a:rPr lang="fr-FR" noProof="0" smtClean="0"/>
              <a:t>10</a:t>
            </a:fld>
            <a:endParaRPr lang="fr-FR" noProof="0" dirty="0"/>
          </a:p>
        </p:txBody>
      </p:sp>
    </p:spTree>
    <p:extLst>
      <p:ext uri="{BB962C8B-B14F-4D97-AF65-F5344CB8AC3E}">
        <p14:creationId xmlns:p14="http://schemas.microsoft.com/office/powerpoint/2010/main" val="4102509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EA091-1928-7E14-6C80-C078280AC02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961391C-C53A-1A75-DE4D-8C82AE2E4E6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372DA82-3F6C-DB16-9773-F10E663938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utiliserons la méthode Agile pour nos livrables. Agile est une approche flexible et collaborative qui favorise l'adaptation et la livraison régulière de résultats concrets. Les méthodes agiles encouragent la communication et la collaboration avec les parties prenantes, ainsi qu'une approche itérative du développement. Les projets sont divisés en cycles courts, avec une version fonctionnelle livrée à la fin de chaque cycle. Les méthodes agiles mettent également l'accent sur l'adaptation aux changements, offrant ainsi plus de flexibilité et de réactivité. Les méthodes agiles les plus connues sont Scrum, Kanban, XP et Lean Agile, qui partagent toutes la philosophie de l'agilité axée sur la collaboration, l'adaptation et la livraison continue de valeur.</a:t>
            </a:r>
          </a:p>
          <a:p>
            <a:endParaRPr lang="fr-FR" dirty="0"/>
          </a:p>
        </p:txBody>
      </p:sp>
      <p:sp>
        <p:nvSpPr>
          <p:cNvPr id="4" name="Espace réservé du numéro de diapositive 3">
            <a:extLst>
              <a:ext uri="{FF2B5EF4-FFF2-40B4-BE49-F238E27FC236}">
                <a16:creationId xmlns:a16="http://schemas.microsoft.com/office/drawing/2014/main" id="{11AC4ABF-AD0A-ACF2-A13F-6DEA26BBC82C}"/>
              </a:ext>
            </a:extLst>
          </p:cNvPr>
          <p:cNvSpPr>
            <a:spLocks noGrp="1"/>
          </p:cNvSpPr>
          <p:nvPr>
            <p:ph type="sldNum" sz="quarter" idx="5"/>
          </p:nvPr>
        </p:nvSpPr>
        <p:spPr/>
        <p:txBody>
          <a:bodyPr/>
          <a:lstStyle/>
          <a:p>
            <a:pPr rtl="0"/>
            <a:fld id="{284ECAD9-32EE-4091-BDA5-6BD15ACC5E58}" type="slidenum">
              <a:rPr lang="fr-FR" noProof="0" smtClean="0"/>
              <a:t>11</a:t>
            </a:fld>
            <a:endParaRPr lang="fr-FR" noProof="0" dirty="0"/>
          </a:p>
        </p:txBody>
      </p:sp>
    </p:spTree>
    <p:extLst>
      <p:ext uri="{BB962C8B-B14F-4D97-AF65-F5344CB8AC3E}">
        <p14:creationId xmlns:p14="http://schemas.microsoft.com/office/powerpoint/2010/main" val="3208051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D997E-D4BE-D80D-3F36-306658FC2E2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9DC4C52-0798-B6B6-CF5B-F0EC1B8F785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189F8B9-12D9-AD6E-6967-061AA321A78D}"/>
              </a:ext>
            </a:extLst>
          </p:cNvPr>
          <p:cNvSpPr>
            <a:spLocks noGrp="1"/>
          </p:cNvSpPr>
          <p:nvPr>
            <p:ph type="body" idx="1"/>
          </p:nvPr>
        </p:nvSpPr>
        <p:spPr/>
        <p:txBody>
          <a:bodyPr/>
          <a:lstStyle/>
          <a:p>
            <a:pPr marL="0" lvl="0" indent="0" algn="just">
              <a:lnSpc>
                <a:spcPct val="107000"/>
              </a:lnSpc>
              <a:buFont typeface="+mj-lt"/>
              <a:buNone/>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1.La modélisation des 3 processus métier critiques de POD en utilisant l’outil Bizagi (tâches, règles de gestion, indicateurs de pilotage de chaque processus)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07000"/>
              </a:lnSpc>
              <a:buFont typeface="+mj-lt"/>
              <a:buNone/>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cartographier les 3 processus métier.</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Modélisation des processus :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L'outil permet de créer des diagrammes de processus clairs et compréhensibles qui représentent les différentes étapes et les interactions entre les acteurs impliqués dans un processus d'affaires. Cela facilite la compréhension globale du processus et permet d'identifier les éventuels goulots d'étranglement ou les inefficacités.</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Documentation des processus :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Bizagi Modeler permet de documenter de manière détaillée les processus, en ajoutant des descriptions, des règles métier, des données associées, des formulaires et d'autres informations pertinentes. Cela garantit une documentation exhaustive et précise des processus, ce qui est essentiel pour la formation des employés, la conformité réglementaire et l'amélioration continue.</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Analyse et optimisation des processus :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L'outil offre des fonctionnalités d'analyse qui permettent de simuler et d'évaluer les performances des processus existants ou proposés. Il est possible d'identifier les activités qui prennent le plus de temps, les goulots d'étranglement potentiels, les redondances ou les activités non valorisées. Ces informations permettent d'optimiser les processus afin d'améliorer l'efficacité, la productivité et la qualité des résultats.</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Collaboration et partage :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Bizagi Modeler facilite la collaboration entre les membres de l'équipe et les parties prenantes en permettant le partage des modèles de processus. Plusieurs utilisateurs peuvent travailler simultanément sur un même modèle, ce qui favorise la participation et l'alignement des différentes parties prenantes. De plus, les modèles peuvent être exportés dans différents formats (comme le format BPMN) pour une utilisation ultérieure ou pour être intégrés à d'autres outils.</a:t>
            </a:r>
          </a:p>
          <a:p>
            <a:pPr marL="0" lvl="0" indent="0" algn="just">
              <a:lnSpc>
                <a:spcPct val="107000"/>
              </a:lnSpc>
              <a:buFont typeface="+mj-lt"/>
              <a:buNone/>
              <a:tabLst>
                <a:tab pos="457200" algn="l"/>
              </a:tabLst>
            </a:pPr>
            <a:endParaRPr lang="fr-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buFont typeface="+mj-lt"/>
              <a:buNone/>
              <a:tabLst>
                <a:tab pos="457200" algn="l"/>
              </a:tabLs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En résumé, Bizagi Modeler est un outil puissant pour la modélisation, la documentation, l'analyse et l'optimisation des processus d'affaires. Il facilite la compréhension, la collaboration et l'amélioration continue des processus, ce qui contribue à l'efficacité et à la performance globale de l'organisation.</a:t>
            </a:r>
          </a:p>
          <a:p>
            <a:pPr marL="457200" algn="just">
              <a:lnSpc>
                <a:spcPct val="107000"/>
              </a:lnSpc>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07000"/>
              </a:lnSpc>
              <a:buFont typeface="+mj-lt"/>
              <a:buNone/>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2. Une étude économique des processus métier (évaluer la charge de travail et le coût des processus) avant et après la mise en place d’un ERP.</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Collecte des données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collectez toutes les informations pertinentes sur les processus métier actuels de POD, y compris les coûts associés, la charge de travail, les ressources utilisées et les résultats obtenus. </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Identification des processus impactés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comme les processus liés à la gestion des stocks, à la gestion des commandes, à la comptabilité, à la gestion des ressources humaines…</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Définition des critères d'évaluation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inclure des indicateurs de performance tels que le temps de traitement, les coûts opérationnels, la productivité, la précision…</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Analyse des processus actuels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Évaluation de la charge de travail et du coût associés aux processus métier actuels de POD. Identification des inefficacités, des redondances, des problèmes de communication ou des goulots d'étranglement qui pourraient être résolus par l'ERP.</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Analyse des gains potentiels :</a:t>
            </a:r>
            <a:r>
              <a:rPr lang="fr-FR" sz="1800" b="1" i="0"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En utilisant les informations collectées sur les processus actuels, il faut projeter les gains potentiels en termes d'efficacité, de productivité et de réduction des coûts résultant de la mise en place de l'ERP. Il faut que nous comparions les résultats attendus avec les performances actuelles pour démontrer la valeur ajoutée de l'ERP.</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Analyse de marché et estimation des besoins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devons faire une analyse de marché pour évaluer la capacité financière de POD à mettre en place l'ERP. Nous devons évaluer les coûts associés à l'achat, à la mise en œuvre et à la maintenance de l'ERP. De plus, estimez les besoins en termes d'effectifs à recruter pour supporter la mise en place de l'ERP.</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Rédaction du rapport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Organisation des résultats de notre étude économique dans un rapport clair et structuré. Présentation des données recueillies, des analyses effectuées, des comparaisons avant/après, des gains potentiels et des recommandations.</a:t>
            </a:r>
          </a:p>
          <a:p>
            <a:pPr marL="457200" algn="just">
              <a:lnSpc>
                <a:spcPct val="107000"/>
              </a:lnSpc>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just">
              <a:lnSpc>
                <a:spcPct val="107000"/>
              </a:lnSpc>
              <a:buFont typeface="+mj-lt"/>
              <a:buNone/>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3. Étude comparative des options d'acquisition de licence, de mode SaaS et d'Open Source :</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Évaluation des avantages et des inconvénients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Pour chaque option, nous allons identifier les avantages et les inconvénients pertinents pour POD. Par exemple, l'acquisition de licences peut offrir une personnalisation plus poussée, mais peut nécessiter des coûts d'achat et de maintenance élevés. Le mode SaaS peut offrir une flexibilité et une évolutivité accrues, mais peut impliquer des dépendances vis-à-vis du fournisseur. Les solutions Open Source peuvent être plus économiques, mais nécessitent souvent une expertise technique interne.</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Évaluation des coûts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analyser les coûts associés à chaque option, en tenant compte des coûts initiaux, des coûts de mise en œuvre, des coûts de maintenance, des coûts de formation, des coûts de personnalisation. Attention aux coûts à court terme et aux coûts à long terme dans notre évaluation.</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Évaluation de la faisabilité technique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évaluer la faisabilité technique de chaque option en fonction de l'infrastructure et des ressources techniques disponibles chez POD. Certaines options peuvent nécessiter des ressources supplémentaires ou des compétences techniques spécifiques.</a:t>
            </a:r>
          </a:p>
          <a:p>
            <a:pPr marL="342900" lvl="0" indent="-342900" algn="just">
              <a:lnSpc>
                <a:spcPct val="107000"/>
              </a:lnSpc>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Élaboration d'une matrice comparative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nous allons créer une matrice comparative qui résume les avantages, les inconvénients et les coûts associés à chaque option.</a:t>
            </a:r>
          </a:p>
          <a:p>
            <a:pPr marL="342900" lvl="0" indent="-342900" algn="just">
              <a:lnSpc>
                <a:spcPct val="107000"/>
              </a:lnSpc>
              <a:spcAft>
                <a:spcPts val="800"/>
              </a:spcAft>
              <a:buFont typeface="+mj-lt"/>
              <a:buAutoNum type="alphaLcPeriod"/>
              <a:tabLst>
                <a:tab pos="457200" algn="l"/>
              </a:tabLst>
            </a:pPr>
            <a:r>
              <a:rPr lang="fr-FR" sz="1800" b="1" u="sng" kern="100" dirty="0">
                <a:effectLst/>
                <a:latin typeface="Calibri" panose="020F0502020204030204" pitchFamily="34" charset="0"/>
                <a:ea typeface="Calibri" panose="020F0502020204030204" pitchFamily="34" charset="0"/>
                <a:cs typeface="Times New Roman" panose="02020603050405020304" pitchFamily="18" charset="0"/>
              </a:rPr>
              <a:t>Recommandation et justification :</a:t>
            </a:r>
            <a:r>
              <a:rPr lang="fr-FR" sz="1800" b="1" u="none"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Sur la base de notre analyse comparative, nous allons faire une recommandation pour l'option d'acquisition d'ERP la plus appropriée pour POD. Nous allons justifier notre recommandation en mettant en évidence les avantages clés et en expliquant comment cette option répondra aux besoins spécifiques de l'entreprise.</a:t>
            </a:r>
          </a:p>
          <a:p>
            <a:pPr algn="just">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
        <p:nvSpPr>
          <p:cNvPr id="4" name="Espace réservé du numéro de diapositive 3">
            <a:extLst>
              <a:ext uri="{FF2B5EF4-FFF2-40B4-BE49-F238E27FC236}">
                <a16:creationId xmlns:a16="http://schemas.microsoft.com/office/drawing/2014/main" id="{E5D13B24-DA1A-9B6F-7276-6261A5C3E8D0}"/>
              </a:ext>
            </a:extLst>
          </p:cNvPr>
          <p:cNvSpPr>
            <a:spLocks noGrp="1"/>
          </p:cNvSpPr>
          <p:nvPr>
            <p:ph type="sldNum" sz="quarter" idx="5"/>
          </p:nvPr>
        </p:nvSpPr>
        <p:spPr/>
        <p:txBody>
          <a:bodyPr/>
          <a:lstStyle/>
          <a:p>
            <a:pPr rtl="0"/>
            <a:fld id="{284ECAD9-32EE-4091-BDA5-6BD15ACC5E58}" type="slidenum">
              <a:rPr lang="fr-FR" noProof="0" smtClean="0"/>
              <a:t>12</a:t>
            </a:fld>
            <a:endParaRPr lang="fr-FR" noProof="0" dirty="0"/>
          </a:p>
        </p:txBody>
      </p:sp>
    </p:spTree>
    <p:extLst>
      <p:ext uri="{BB962C8B-B14F-4D97-AF65-F5344CB8AC3E}">
        <p14:creationId xmlns:p14="http://schemas.microsoft.com/office/powerpoint/2010/main" val="359436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1" name="Espace réservé d’image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04F289E0-E398-4D2E-B2BB-730E94C2AF9D}" type="datetime1">
              <a:rPr lang="fr-FR" noProof="0" smtClean="0"/>
              <a:t>18/04/2024</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Pied de page</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3" name="Sous-titre 2"/>
          <p:cNvSpPr>
            <a:spLocks noGrp="1"/>
          </p:cNvSpPr>
          <p:nvPr>
            <p:ph type="subTitle" idx="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2" name="Titre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800"/>
            <a:ext cx="5713841" cy="4868609"/>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1092200" y="3043050"/>
            <a:ext cx="3068832" cy="2638359"/>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2343D3B8-5FA3-4A9F-972B-3E5E96DB570B}" type="datetime1">
              <a:rPr lang="fr-FR" noProof="0" smtClean="0"/>
              <a:t>18/04/2024</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C6B9A7-5B44-465A-8A7B-25FB7955FB40}" type="datetime1">
              <a:rPr lang="fr-FR" noProof="0" smtClean="0"/>
              <a:t>18/04/2024</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97A59528-A3FF-41A5-9F30-47689729ED7E}" type="datetime1">
              <a:rPr lang="fr-FR" noProof="0" smtClean="0"/>
              <a:t>18/04/2024</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n-lt"/>
              </a:defRPr>
            </a:lvl1pPr>
          </a:lstStyle>
          <a:p>
            <a:pPr rtl="0"/>
            <a:r>
              <a:rPr lang="fr-FR" noProof="0"/>
              <a:t>Modifiez le style du titre</a:t>
            </a:r>
            <a:endParaRPr lang="fr-FR" noProof="0" dirty="0"/>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 name="Espace réservé du contenu 2"/>
          <p:cNvSpPr>
            <a:spLocks noGrp="1"/>
          </p:cNvSpPr>
          <p:nvPr>
            <p:ph idx="1"/>
          </p:nvPr>
        </p:nvSpPr>
        <p:spPr>
          <a:xfrm>
            <a:off x="5458984" y="497808"/>
            <a:ext cx="5713841" cy="4868609"/>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3B96240B-41C8-4ADE-BFAC-E4968DFB4DCA}" type="datetime1">
              <a:rPr lang="fr-FR" noProof="0" smtClean="0"/>
              <a:t>18/04/2024</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100833" y="1611313"/>
            <a:ext cx="6072099" cy="3755104"/>
          </a:xfrm>
        </p:spPr>
        <p:txBody>
          <a:bodyPr rtlCol="0" anchor="t">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D3AF8675-3A32-4812-9D25-315A62CD1E76}" type="datetime1">
              <a:rPr lang="fr-FR" noProof="0" smtClean="0"/>
              <a:t>18/04/2024</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u avec légende">
    <p:spTree>
      <p:nvGrpSpPr>
        <p:cNvPr id="1" name=""/>
        <p:cNvGrpSpPr/>
        <p:nvPr/>
      </p:nvGrpSpPr>
      <p:grpSpPr>
        <a:xfrm>
          <a:off x="0" y="0"/>
          <a:ext cx="0" cy="0"/>
          <a:chOff x="0" y="0"/>
          <a:chExt cx="0" cy="0"/>
        </a:xfrm>
      </p:grpSpPr>
      <p:sp>
        <p:nvSpPr>
          <p:cNvPr id="18" name="Espace réservé d’image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defRPr>
            </a:lvl1pPr>
          </a:lstStyle>
          <a:p>
            <a:pPr rtl="0"/>
            <a:r>
              <a:rPr lang="fr-FR" noProof="0"/>
              <a:t>Cliquez sur l'icône pour ajouter une image</a:t>
            </a:r>
            <a:endParaRPr lang="fr-FR"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n-lt"/>
              </a:defRPr>
            </a:lvl1pPr>
          </a:lstStyle>
          <a:p>
            <a:pPr rtl="0"/>
            <a:r>
              <a:rPr lang="fr-FR" noProof="0"/>
              <a:t>Modifiez le style du titre</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36711C79-E3C9-4C9C-BC75-9DE78028DC88}" type="datetime1">
              <a:rPr lang="fr-FR" noProof="0" smtClean="0"/>
              <a:t>18/04/2024</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473373" y="943430"/>
            <a:ext cx="4699452"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D0185000-B454-479C-BA16-1A89EE83B79F}" type="datetime1">
              <a:rPr lang="fr-FR" noProof="0" smtClean="0"/>
              <a:t>18/04/2024</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u avec légende">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n-lt"/>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518529" y="943430"/>
            <a:ext cx="4654296" cy="3977366"/>
          </a:xfrm>
        </p:spPr>
        <p:txBody>
          <a:bodyPr rtlCol="0" anchor="ctr">
            <a:normAutofit/>
          </a:bodyPr>
          <a:lstStyle>
            <a:lvl1pPr>
              <a:defRPr sz="2400"/>
            </a:lvl1pPr>
            <a:lvl2pPr>
              <a:defRPr sz="2000"/>
            </a:lvl2pPr>
            <a:lvl3pPr>
              <a:defRPr sz="1600"/>
            </a:lvl3pPr>
            <a:lvl4pPr>
              <a:defRPr sz="1600"/>
            </a:lvl4pPr>
            <a:lvl5pPr>
              <a:defRPr sz="1600"/>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e la date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defRPr>
            </a:lvl1pPr>
          </a:lstStyle>
          <a:p>
            <a:pPr rtl="0"/>
            <a:fld id="{50D98EAC-5A16-4EA3-9FD8-D77EEAB53EEB}" type="datetime1">
              <a:rPr lang="fr-FR" noProof="0" smtClean="0"/>
              <a:t>18/04/2024</a:t>
            </a:fld>
            <a:endParaRPr lang="fr-FR" noProof="0" dirty="0"/>
          </a:p>
        </p:txBody>
      </p:sp>
      <p:sp>
        <p:nvSpPr>
          <p:cNvPr id="13" name="Espace réservé du pied de page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defRPr>
            </a:lvl1pPr>
          </a:lstStyle>
          <a:p>
            <a:pPr rtl="0"/>
            <a:r>
              <a:rPr lang="fr-FR" noProof="0" dirty="0"/>
              <a:t>Pied de page</a:t>
            </a:r>
          </a:p>
        </p:txBody>
      </p:sp>
      <p:sp>
        <p:nvSpPr>
          <p:cNvPr id="14" name="Espace réservé du numéro de diapositive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hasCustomPrompt="1"/>
          </p:nvPr>
        </p:nvSpPr>
        <p:spPr>
          <a:xfrm>
            <a:off x="1097279" y="5715000"/>
            <a:ext cx="10113264" cy="609600"/>
          </a:xfrm>
        </p:spPr>
        <p:txBody>
          <a:bodyPr lIns="91440" tIns="0" rIns="91440" bIns="0" rtlCol="0">
            <a:normAutofit/>
          </a:bodyPr>
          <a:lstStyle>
            <a:lvl1pPr marL="0" indent="0" rtl="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C68851F9-EC6C-4766-8316-4B7042EA0262}" type="datetime1">
              <a:rPr lang="fr-FR" noProof="0" smtClean="0"/>
              <a:t>18/04/2024</a:t>
            </a:fld>
            <a:endParaRPr lang="fr-FR" noProof="0" dirty="0"/>
          </a:p>
        </p:txBody>
      </p:sp>
      <p:sp>
        <p:nvSpPr>
          <p:cNvPr id="6" name="Espace réservé du pied de page 5"/>
          <p:cNvSpPr>
            <a:spLocks noGrp="1"/>
          </p:cNvSpPr>
          <p:nvPr>
            <p:ph type="ftr" sz="quarter" idx="11"/>
          </p:nvPr>
        </p:nvSpPr>
        <p:spPr>
          <a:xfrm>
            <a:off x="1097279" y="6446838"/>
            <a:ext cx="6818262" cy="365125"/>
          </a:xfrm>
        </p:spPr>
        <p:txBody>
          <a:bodyPr rtlCol="0"/>
          <a:lstStyle>
            <a:lvl1pPr>
              <a:defRPr>
                <a:solidFill>
                  <a:schemeClr val="bg1"/>
                </a:solidFill>
              </a:defRPr>
            </a:lvl1pPr>
          </a:lstStyle>
          <a:p>
            <a:pPr rtl="0"/>
            <a:r>
              <a:rPr lang="fr-FR" noProof="0" dirty="0"/>
              <a:t>Pied de page</a:t>
            </a:r>
          </a:p>
        </p:txBody>
      </p:sp>
      <p:sp>
        <p:nvSpPr>
          <p:cNvPr id="7" name="Espace réservé du numéro de diapositive 6"/>
          <p:cNvSpPr>
            <a:spLocks noGrp="1"/>
          </p:cNvSpPr>
          <p:nvPr>
            <p:ph type="sldNum" sz="quarter" idx="12"/>
          </p:nvPr>
        </p:nvSpPr>
        <p:spPr/>
        <p:txBody>
          <a:bodyPr rtlCol="0"/>
          <a:lstStyle>
            <a:lvl1pPr>
              <a:defRPr>
                <a:solidFill>
                  <a:schemeClr val="bg1"/>
                </a:solidFill>
              </a:defRPr>
            </a:lvl1pPr>
          </a:lstStyle>
          <a:p>
            <a:pPr rtl="0"/>
            <a:fld id="{3A98EE3D-8CD1-4C3F-BD1C-C98C9596463C}" type="slidenum">
              <a:rPr lang="fr-FR" noProof="0" smtClean="0"/>
              <a:pPr/>
              <a:t>‹N°›</a:t>
            </a:fld>
            <a:endParaRPr lang="fr-FR"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2E520F31-16A5-4516-BC92-B1BE95620B1B}" type="datetime1">
              <a:rPr lang="fr-FR" noProof="0" smtClean="0"/>
              <a:t>18/04/2024</a:t>
            </a:fld>
            <a:endParaRPr lang="fr-FR" noProof="0"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re de diapositiv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C8F8440F-4E43-4B1B-8B0B-A635C79B30CA}" type="datetime1">
              <a:rPr lang="fr-FR" noProof="0" smtClean="0"/>
              <a:t>18/04/2024</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noProof="0" dirty="0"/>
              <a:t>Pied de page</a:t>
            </a:r>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0" name="Espace réservé d’image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2" name="Titre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n-lt"/>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1346200"/>
            <a:ext cx="2448033" cy="4530725"/>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092200" y="1346200"/>
            <a:ext cx="7480300" cy="4530723"/>
          </a:xfrm>
        </p:spPr>
        <p:txBody>
          <a:bodyPr vert="eaVert" lIns="45720" tIns="0" rIns="45720" bIns="0"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D77EFA9D-DC45-4BEA-80CB-D3AF3AA4B044}" type="datetime1">
              <a:rPr lang="fr-FR" noProof="0" smtClean="0"/>
              <a:t>18/04/2024</a:t>
            </a:fld>
            <a:endParaRPr lang="fr-FR" noProof="0"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noProof="0" dirty="0"/>
              <a:t>Pied de page</a:t>
            </a:r>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28A854DA-2AFC-4975-AEBF-5D1D92E926E8}" type="datetime1">
              <a:rPr lang="fr-FR" noProof="0" smtClean="0"/>
              <a:t>18/04/2024</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r>
              <a:rPr lang="fr-FR" noProof="0" dirty="0"/>
              <a:t>Pied de page</a:t>
            </a:r>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AF8FD707-C991-4E64-83B6-E3A7258E55F8}" type="datetime1">
              <a:rPr lang="fr-FR" noProof="0" smtClean="0"/>
              <a:t>18/04/2024</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En-tête de section">
    <p:bg>
      <p:bgPr>
        <a:solidFill>
          <a:schemeClr val="bg1"/>
        </a:solidFill>
        <a:effectLst/>
      </p:bgPr>
    </p:bg>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2CE4DD0A-7676-45A3-BDA4-DB4671709C4F}" type="datetime1">
              <a:rPr lang="fr-FR" noProof="0" smtClean="0"/>
              <a:t>18/04/2024</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12" name="Espace réservé d’image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p>
            <a:pPr rtl="0"/>
            <a:r>
              <a:rPr lang="fr-FR" noProof="0"/>
              <a:t>Cliquez sur l'icône pour ajouter une image</a:t>
            </a:r>
            <a:endParaRPr lang="fr-FR"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fr-FR" sz="1400" noProof="0" dirty="0"/>
          </a:p>
        </p:txBody>
      </p:sp>
      <p:sp>
        <p:nvSpPr>
          <p:cNvPr id="2" name="Titre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n-lt"/>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DD8FAD7-E6B3-4DFE-85B6-5C9D8D1C5B8A}" type="datetime1">
              <a:rPr lang="fr-FR" noProof="0" smtClean="0"/>
              <a:t>18/04/2024</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noProof="0" dirty="0"/>
              <a:t>Pied de page</a:t>
            </a:r>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186731"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605395"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28060ED8-9406-4708-8B61-82C9CBAB4CEE}" type="datetime1">
              <a:rPr lang="fr-FR" noProof="0" smtClean="0"/>
              <a:t>18/04/2024</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noProof="0" dirty="0"/>
              <a:t>Pied de page</a:t>
            </a:r>
          </a:p>
        </p:txBody>
      </p:sp>
      <p:sp>
        <p:nvSpPr>
          <p:cNvPr id="12" name="Espace réservé d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0E02031-F1B5-40E3-BA92-BF82D3A0802E}" type="datetime1">
              <a:rPr lang="fr-FR" noProof="0" smtClean="0"/>
              <a:t>18/04/2024</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noProof="0" dirty="0"/>
              <a:t>Pied de page</a:t>
            </a:r>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defRPr>
            </a:lvl1pPr>
          </a:lstStyle>
          <a:p>
            <a:pPr rtl="0"/>
            <a:fld id="{438B5555-EF27-45B2-BF89-D2C8014E7743}" type="datetime1">
              <a:rPr lang="fr-FR" noProof="0" smtClean="0"/>
              <a:t>18/04/2024</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defRPr>
            </a:lvl1pPr>
          </a:lstStyle>
          <a:p>
            <a:pPr rtl="0"/>
            <a:r>
              <a:rPr lang="fr-FR" noProof="0" dirty="0"/>
              <a:t>Pied de page</a:t>
            </a:r>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Cliquez pour modifier le style du titre</a:t>
            </a:r>
          </a:p>
        </p:txBody>
      </p:sp>
      <p:sp>
        <p:nvSpPr>
          <p:cNvPr id="3" name="Espace réservé du texte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06F64DD0-E439-417A-8218-5D21EB99034C}" type="datetime1">
              <a:rPr lang="fr-FR" noProof="0" smtClean="0"/>
              <a:t>18/04/2024</a:t>
            </a:fld>
            <a:endParaRPr lang="fr-FR" noProof="0" dirty="0"/>
          </a:p>
        </p:txBody>
      </p:sp>
      <p:sp>
        <p:nvSpPr>
          <p:cNvPr id="5" name="Espace réservé du pied de page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pPr rtl="0"/>
            <a:r>
              <a:rPr lang="fr-FR" noProof="0" dirty="0"/>
              <a:t>Pied de page</a:t>
            </a:r>
          </a:p>
        </p:txBody>
      </p:sp>
      <p:sp>
        <p:nvSpPr>
          <p:cNvPr id="6" name="Espace réservé du numéro de diapositive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pPr rtl="0"/>
            <a:fld id="{3A98EE3D-8CD1-4C3F-BD1C-C98C9596463C}" type="slidenum">
              <a:rPr lang="fr-FR" noProof="0" smtClean="0"/>
              <a:pPr/>
              <a:t>‹N°›</a:t>
            </a:fld>
            <a:endParaRPr lang="fr-FR"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capture d’écran, léger, personne, main&#10;&#10;Description générée automatiquement">
            <a:extLst>
              <a:ext uri="{FF2B5EF4-FFF2-40B4-BE49-F238E27FC236}">
                <a16:creationId xmlns:a16="http://schemas.microsoft.com/office/drawing/2014/main" id="{45C6E5AC-8814-BAEA-D568-98A156CE1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7998"/>
            <a:ext cx="6311900" cy="3582003"/>
          </a:xfrm>
          <a:prstGeom prst="rect">
            <a:avLst/>
          </a:prstGeom>
          <a:noFill/>
        </p:spPr>
      </p:pic>
      <p:sp>
        <p:nvSpPr>
          <p:cNvPr id="4" name="Titre 2">
            <a:extLst>
              <a:ext uri="{FF2B5EF4-FFF2-40B4-BE49-F238E27FC236}">
                <a16:creationId xmlns:a16="http://schemas.microsoft.com/office/drawing/2014/main" id="{C9340F8E-ECF7-22BF-8ACE-3FCA5B8028EB}"/>
              </a:ext>
              <a:ext uri="{C183D7F6-B498-43B3-948B-1728B52AA6E4}">
                <adec:decorative xmlns:adec="http://schemas.microsoft.com/office/drawing/2017/decorative" val="0"/>
              </a:ext>
            </a:extLst>
          </p:cNvPr>
          <p:cNvSpPr txBox="1">
            <a:spLocks/>
          </p:cNvSpPr>
          <p:nvPr/>
        </p:nvSpPr>
        <p:spPr>
          <a:xfrm>
            <a:off x="6629400" y="1455820"/>
            <a:ext cx="5559828" cy="28851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a:lstStyle>
          <a:p>
            <a:pPr>
              <a:spcAft>
                <a:spcPts val="600"/>
              </a:spcAft>
            </a:pPr>
            <a:r>
              <a:rPr lang="fr-FR" sz="6600" b="1" kern="1200" spc="-50" baseline="0" dirty="0">
                <a:solidFill>
                  <a:schemeClr val="accent2"/>
                </a:solidFill>
                <a:latin typeface="Trebuchet MS" panose="020B0603020202020204" pitchFamily="34" charset="0"/>
              </a:rPr>
              <a:t>Kick-off </a:t>
            </a:r>
            <a:br>
              <a:rPr lang="fr-FR" sz="6600" b="1" kern="1200" spc="-50" baseline="0" dirty="0">
                <a:solidFill>
                  <a:schemeClr val="accent2"/>
                </a:solidFill>
                <a:latin typeface="Trebuchet MS" panose="020B0603020202020204" pitchFamily="34" charset="0"/>
              </a:rPr>
            </a:br>
            <a:r>
              <a:rPr lang="fr-FR" sz="6600" b="1" kern="1200" spc="-50" baseline="0" dirty="0">
                <a:solidFill>
                  <a:schemeClr val="accent2"/>
                </a:solidFill>
                <a:latin typeface="Trebuchet MS" panose="020B0603020202020204" pitchFamily="34" charset="0"/>
              </a:rPr>
              <a:t>Choix ERP société POD</a:t>
            </a:r>
          </a:p>
        </p:txBody>
      </p:sp>
      <p:sp>
        <p:nvSpPr>
          <p:cNvPr id="5" name="ZoneTexte 4">
            <a:extLst>
              <a:ext uri="{FF2B5EF4-FFF2-40B4-BE49-F238E27FC236}">
                <a16:creationId xmlns:a16="http://schemas.microsoft.com/office/drawing/2014/main" id="{9A2A029E-10E9-F5BB-401E-6393E2039EEF}"/>
              </a:ext>
            </a:extLst>
          </p:cNvPr>
          <p:cNvSpPr txBox="1"/>
          <p:nvPr/>
        </p:nvSpPr>
        <p:spPr>
          <a:xfrm>
            <a:off x="6632170" y="4508499"/>
            <a:ext cx="5559829" cy="1976522"/>
          </a:xfrm>
          <a:prstGeom prst="rect">
            <a:avLst/>
          </a:prstGeom>
        </p:spPr>
        <p:txBody>
          <a:bodyPr vert="horz" lIns="91440" tIns="45720" rIns="91440" bIns="45720" rtlCol="0">
            <a:normAutofit fontScale="62500" lnSpcReduction="20000"/>
          </a:bodyPr>
          <a:lstStyle/>
          <a:p>
            <a:pPr>
              <a:lnSpc>
                <a:spcPct val="90000"/>
              </a:lnSpc>
              <a:spcBef>
                <a:spcPts val="1200"/>
              </a:spcBef>
              <a:spcAft>
                <a:spcPts val="200"/>
              </a:spcAft>
              <a:buClr>
                <a:schemeClr val="accent1"/>
              </a:buClr>
              <a:buSzPct val="100000"/>
            </a:pPr>
            <a:r>
              <a:rPr lang="fr-FR" sz="3200" b="1" kern="1200" cap="all" spc="200" baseline="0" dirty="0">
                <a:solidFill>
                  <a:schemeClr val="tx1">
                    <a:lumMod val="75000"/>
                    <a:lumOff val="25000"/>
                  </a:schemeClr>
                </a:solidFill>
                <a:latin typeface="Trebuchet MS" panose="020B0603020202020204" pitchFamily="34" charset="0"/>
              </a:rPr>
              <a:t>14 février 2024</a:t>
            </a:r>
          </a:p>
          <a:p>
            <a:pPr>
              <a:lnSpc>
                <a:spcPct val="90000"/>
              </a:lnSpc>
              <a:spcBef>
                <a:spcPts val="1200"/>
              </a:spcBef>
              <a:spcAft>
                <a:spcPts val="200"/>
              </a:spcAft>
              <a:buClr>
                <a:schemeClr val="accent1"/>
              </a:buClr>
              <a:buSzPct val="100000"/>
            </a:pPr>
            <a:endParaRPr lang="fr-FR" sz="3200" b="1" kern="1200" cap="all" spc="200" baseline="0" dirty="0">
              <a:solidFill>
                <a:schemeClr val="tx1">
                  <a:lumMod val="75000"/>
                  <a:lumOff val="25000"/>
                </a:schemeClr>
              </a:solidFill>
              <a:latin typeface="Trebuchet MS" panose="020B0603020202020204" pitchFamily="34" charset="0"/>
            </a:endParaRPr>
          </a:p>
          <a:p>
            <a:pPr>
              <a:lnSpc>
                <a:spcPct val="90000"/>
              </a:lnSpc>
              <a:spcBef>
                <a:spcPts val="1200"/>
              </a:spcBef>
              <a:spcAft>
                <a:spcPts val="200"/>
              </a:spcAft>
              <a:buClr>
                <a:schemeClr val="accent1"/>
              </a:buClr>
              <a:buSzPct val="100000"/>
            </a:pPr>
            <a:r>
              <a:rPr lang="fr-FR" sz="3200" b="1" kern="1200" cap="all" spc="200" baseline="0" dirty="0">
                <a:solidFill>
                  <a:schemeClr val="tx1">
                    <a:lumMod val="75000"/>
                    <a:lumOff val="25000"/>
                  </a:schemeClr>
                </a:solidFill>
                <a:latin typeface="Trebuchet MS" panose="020B0603020202020204" pitchFamily="34" charset="0"/>
              </a:rPr>
              <a:t>L</a:t>
            </a:r>
            <a:r>
              <a:rPr lang="fr-FR" sz="3200" b="1" kern="1200" spc="200" baseline="0" dirty="0">
                <a:solidFill>
                  <a:schemeClr val="tx1">
                    <a:lumMod val="75000"/>
                    <a:lumOff val="25000"/>
                  </a:schemeClr>
                </a:solidFill>
                <a:latin typeface="Trebuchet MS" panose="020B0603020202020204" pitchFamily="34" charset="0"/>
              </a:rPr>
              <a:t>isa</a:t>
            </a:r>
            <a:r>
              <a:rPr lang="fr-FR" sz="3200" b="1" kern="1200" cap="all" spc="200" baseline="0" dirty="0">
                <a:solidFill>
                  <a:schemeClr val="tx1">
                    <a:lumMod val="75000"/>
                    <a:lumOff val="25000"/>
                  </a:schemeClr>
                </a:solidFill>
                <a:latin typeface="Trebuchet MS" panose="020B0603020202020204" pitchFamily="34" charset="0"/>
              </a:rPr>
              <a:t> PARMENTIER – Chef de projet</a:t>
            </a:r>
          </a:p>
          <a:p>
            <a:pPr>
              <a:lnSpc>
                <a:spcPct val="90000"/>
              </a:lnSpc>
              <a:spcBef>
                <a:spcPts val="1200"/>
              </a:spcBef>
              <a:spcAft>
                <a:spcPts val="200"/>
              </a:spcAft>
              <a:buClr>
                <a:schemeClr val="accent1"/>
              </a:buClr>
              <a:buSzPct val="100000"/>
            </a:pPr>
            <a:r>
              <a:rPr lang="fr-FR" sz="3200" b="1" kern="1200" cap="all" spc="200" baseline="0" dirty="0" err="1">
                <a:solidFill>
                  <a:schemeClr val="tx1">
                    <a:lumMod val="75000"/>
                    <a:lumOff val="25000"/>
                  </a:schemeClr>
                </a:solidFill>
                <a:latin typeface="Trebuchet MS" panose="020B0603020202020204" pitchFamily="34" charset="0"/>
              </a:rPr>
              <a:t>L</a:t>
            </a:r>
            <a:r>
              <a:rPr lang="fr-FR" sz="3200" b="1" kern="1200" spc="200" baseline="0" dirty="0" err="1">
                <a:solidFill>
                  <a:schemeClr val="tx1">
                    <a:lumMod val="75000"/>
                    <a:lumOff val="25000"/>
                  </a:schemeClr>
                </a:solidFill>
                <a:latin typeface="Trebuchet MS" panose="020B0603020202020204" pitchFamily="34" charset="0"/>
              </a:rPr>
              <a:t>aree</a:t>
            </a:r>
            <a:r>
              <a:rPr lang="fr-FR" sz="3200" b="1" kern="1200" cap="all" spc="200" baseline="0" dirty="0">
                <a:solidFill>
                  <a:schemeClr val="tx1">
                    <a:lumMod val="75000"/>
                    <a:lumOff val="25000"/>
                  </a:schemeClr>
                </a:solidFill>
                <a:latin typeface="Trebuchet MS" panose="020B0603020202020204" pitchFamily="34" charset="0"/>
              </a:rPr>
              <a:t> AÏCHATOU – Développeur 1</a:t>
            </a:r>
          </a:p>
          <a:p>
            <a:pPr>
              <a:lnSpc>
                <a:spcPct val="90000"/>
              </a:lnSpc>
              <a:spcBef>
                <a:spcPts val="1200"/>
              </a:spcBef>
              <a:spcAft>
                <a:spcPts val="200"/>
              </a:spcAft>
              <a:buClr>
                <a:schemeClr val="accent1"/>
              </a:buClr>
              <a:buSzPct val="100000"/>
            </a:pPr>
            <a:r>
              <a:rPr lang="fr-FR" sz="3200" b="1" kern="1200" cap="all" spc="200" baseline="0" dirty="0">
                <a:solidFill>
                  <a:schemeClr val="tx1">
                    <a:lumMod val="75000"/>
                    <a:lumOff val="25000"/>
                  </a:schemeClr>
                </a:solidFill>
                <a:latin typeface="Trebuchet MS" panose="020B0603020202020204" pitchFamily="34" charset="0"/>
              </a:rPr>
              <a:t>F</a:t>
            </a:r>
            <a:r>
              <a:rPr lang="fr-FR" sz="3200" b="1" kern="1200" spc="200" baseline="0" dirty="0">
                <a:solidFill>
                  <a:schemeClr val="tx1">
                    <a:lumMod val="75000"/>
                    <a:lumOff val="25000"/>
                  </a:schemeClr>
                </a:solidFill>
                <a:latin typeface="Trebuchet MS" panose="020B0603020202020204" pitchFamily="34" charset="0"/>
              </a:rPr>
              <a:t>lorian</a:t>
            </a:r>
            <a:r>
              <a:rPr lang="fr-FR" sz="3200" b="1" kern="1200" cap="all" spc="200" baseline="0" dirty="0">
                <a:solidFill>
                  <a:schemeClr val="tx1">
                    <a:lumMod val="75000"/>
                    <a:lumOff val="25000"/>
                  </a:schemeClr>
                </a:solidFill>
                <a:latin typeface="Trebuchet MS" panose="020B0603020202020204" pitchFamily="34" charset="0"/>
              </a:rPr>
              <a:t> RIGOGNE – Développeur 2</a:t>
            </a:r>
          </a:p>
          <a:p>
            <a:pPr>
              <a:lnSpc>
                <a:spcPct val="90000"/>
              </a:lnSpc>
              <a:spcBef>
                <a:spcPts val="1200"/>
              </a:spcBef>
              <a:spcAft>
                <a:spcPts val="200"/>
              </a:spcAft>
              <a:buClr>
                <a:schemeClr val="accent1"/>
              </a:buClr>
              <a:buSzPct val="100000"/>
            </a:pPr>
            <a:endParaRPr lang="fr-FR" sz="800" b="1" kern="1200" cap="all" spc="200" baseline="0" dirty="0">
              <a:solidFill>
                <a:schemeClr val="tx1">
                  <a:lumMod val="75000"/>
                  <a:lumOff val="25000"/>
                </a:schemeClr>
              </a:solidFill>
              <a:latin typeface="Trebuchet MS" panose="020B0603020202020204" pitchFamily="34" charset="0"/>
            </a:endParaRPr>
          </a:p>
        </p:txBody>
      </p:sp>
      <p:pic>
        <p:nvPicPr>
          <p:cNvPr id="6" name="Image 5">
            <a:extLst>
              <a:ext uri="{FF2B5EF4-FFF2-40B4-BE49-F238E27FC236}">
                <a16:creationId xmlns:a16="http://schemas.microsoft.com/office/drawing/2014/main" id="{E09B8C74-851A-A27E-2FC8-ED75CF8F3E49}"/>
              </a:ext>
            </a:extLst>
          </p:cNvPr>
          <p:cNvPicPr>
            <a:picLocks noChangeAspect="1"/>
          </p:cNvPicPr>
          <p:nvPr/>
        </p:nvPicPr>
        <p:blipFill>
          <a:blip r:embed="rId3"/>
          <a:stretch>
            <a:fillRect/>
          </a:stretch>
        </p:blipFill>
        <p:spPr>
          <a:xfrm>
            <a:off x="159131" y="61216"/>
            <a:ext cx="993394" cy="1429936"/>
          </a:xfrm>
          <a:prstGeom prst="rect">
            <a:avLst/>
          </a:prstGeom>
        </p:spPr>
      </p:pic>
      <p:sp>
        <p:nvSpPr>
          <p:cNvPr id="7" name="ZoneTexte 6">
            <a:extLst>
              <a:ext uri="{FF2B5EF4-FFF2-40B4-BE49-F238E27FC236}">
                <a16:creationId xmlns:a16="http://schemas.microsoft.com/office/drawing/2014/main" id="{0AD013C2-8F28-DDA3-CA0A-6EAFDC7FDB6C}"/>
              </a:ext>
            </a:extLst>
          </p:cNvPr>
          <p:cNvSpPr txBox="1"/>
          <p:nvPr/>
        </p:nvSpPr>
        <p:spPr>
          <a:xfrm>
            <a:off x="466727" y="5496760"/>
            <a:ext cx="5559829" cy="707886"/>
          </a:xfrm>
          <a:prstGeom prst="rect">
            <a:avLst/>
          </a:prstGeom>
          <a:noFill/>
        </p:spPr>
        <p:txBody>
          <a:bodyPr wrap="square" rtlCol="0">
            <a:spAutoFit/>
          </a:bodyPr>
          <a:lstStyle/>
          <a:p>
            <a:r>
              <a:rPr lang="fr-FR" sz="2000" b="1" cap="all" spc="200" dirty="0">
                <a:solidFill>
                  <a:schemeClr val="tx1">
                    <a:lumMod val="75000"/>
                    <a:lumOff val="25000"/>
                  </a:schemeClr>
                </a:solidFill>
                <a:latin typeface="Trebuchet MS" panose="020B0603020202020204" pitchFamily="34" charset="0"/>
              </a:rPr>
              <a:t>Cours de gestion de projet</a:t>
            </a:r>
            <a:br>
              <a:rPr lang="fr-FR" sz="2000" b="1" cap="all" spc="200" dirty="0">
                <a:solidFill>
                  <a:schemeClr val="tx1">
                    <a:lumMod val="75000"/>
                    <a:lumOff val="25000"/>
                  </a:schemeClr>
                </a:solidFill>
                <a:latin typeface="Trebuchet MS" panose="020B0603020202020204" pitchFamily="34" charset="0"/>
              </a:rPr>
            </a:br>
            <a:r>
              <a:rPr lang="fr-FR" sz="2000" b="1" cap="all" spc="200" dirty="0">
                <a:solidFill>
                  <a:schemeClr val="tx1">
                    <a:lumMod val="75000"/>
                    <a:lumOff val="25000"/>
                  </a:schemeClr>
                </a:solidFill>
                <a:latin typeface="Trebuchet MS" panose="020B0603020202020204" pitchFamily="34" charset="0"/>
              </a:rPr>
              <a:t>Intervenant : Patrick SZYCHTER</a:t>
            </a:r>
          </a:p>
        </p:txBody>
      </p:sp>
      <p:sp>
        <p:nvSpPr>
          <p:cNvPr id="2" name="Espace réservé du numéro de diapositive 1">
            <a:extLst>
              <a:ext uri="{FF2B5EF4-FFF2-40B4-BE49-F238E27FC236}">
                <a16:creationId xmlns:a16="http://schemas.microsoft.com/office/drawing/2014/main" id="{170FE072-8CC0-29D3-DB1A-7C1468EE962F}"/>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1</a:t>
            </a:fld>
            <a:endParaRPr lang="fr-FR" sz="1600" b="1" noProof="0" dirty="0">
              <a:latin typeface="Trebuchet MS" panose="020B0603020202020204" pitchFamily="34" charset="0"/>
            </a:endParaRPr>
          </a:p>
        </p:txBody>
      </p:sp>
    </p:spTree>
    <p:extLst>
      <p:ext uri="{BB962C8B-B14F-4D97-AF65-F5344CB8AC3E}">
        <p14:creationId xmlns:p14="http://schemas.microsoft.com/office/powerpoint/2010/main" val="114918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F9831-4252-7FED-C051-16C91CEE695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B88E974-F387-9203-9EE8-F9916B3E5CCC}"/>
              </a:ext>
            </a:extLst>
          </p:cNvPr>
          <p:cNvSpPr>
            <a:spLocks noGrp="1"/>
          </p:cNvSpPr>
          <p:nvPr>
            <p:ph type="title"/>
          </p:nvPr>
        </p:nvSpPr>
        <p:spPr>
          <a:xfrm>
            <a:off x="1097279" y="286603"/>
            <a:ext cx="11028045" cy="1450757"/>
          </a:xfrm>
        </p:spPr>
        <p:txBody>
          <a:bodyPr vert="horz" lIns="91440" tIns="45720" rIns="91440" bIns="45720" rtlCol="0" anchor="b">
            <a:normAutofit/>
          </a:bodyPr>
          <a:lstStyle/>
          <a:p>
            <a:r>
              <a:rPr lang="fr-FR" sz="4400" b="1" kern="1200" spc="-50" baseline="0" dirty="0">
                <a:latin typeface="Trebuchet MS" panose="020B0603020202020204" pitchFamily="34" charset="0"/>
              </a:rPr>
              <a:t>Les livrables en détail 3/3</a:t>
            </a:r>
          </a:p>
        </p:txBody>
      </p:sp>
      <p:sp>
        <p:nvSpPr>
          <p:cNvPr id="6" name="ZoneTexte 5">
            <a:extLst>
              <a:ext uri="{FF2B5EF4-FFF2-40B4-BE49-F238E27FC236}">
                <a16:creationId xmlns:a16="http://schemas.microsoft.com/office/drawing/2014/main" id="{59CC2321-B1F2-5AA0-5D59-D6C35819AC1A}"/>
              </a:ext>
            </a:extLst>
          </p:cNvPr>
          <p:cNvSpPr txBox="1"/>
          <p:nvPr/>
        </p:nvSpPr>
        <p:spPr>
          <a:xfrm>
            <a:off x="636224" y="1858545"/>
            <a:ext cx="11118774" cy="3889719"/>
          </a:xfrm>
          <a:prstGeom prst="rect">
            <a:avLst/>
          </a:prstGeom>
          <a:noFill/>
        </p:spPr>
        <p:txBody>
          <a:bodyPr wrap="square">
            <a:spAutoFit/>
          </a:bodyPr>
          <a:lstStyle/>
          <a:p>
            <a:pPr marL="266700" indent="-266700" algn="just">
              <a:lnSpc>
                <a:spcPct val="300000"/>
              </a:lnSpc>
              <a:spcBef>
                <a:spcPts val="1200"/>
              </a:spcBef>
              <a:spcAft>
                <a:spcPts val="200"/>
              </a:spcAft>
              <a:buClr>
                <a:schemeClr val="accent1"/>
              </a:buClr>
              <a:buSzPct val="100000"/>
              <a:buFont typeface="Wingdings" panose="05000000000000000000" pitchFamily="2" charset="2"/>
              <a:buChar char="§"/>
            </a:pPr>
            <a:r>
              <a:rPr lang="fr-FR" sz="1800" b="1" dirty="0">
                <a:latin typeface="Trebuchet MS" panose="020B0603020202020204" pitchFamily="34" charset="0"/>
              </a:rPr>
              <a:t>Planning de mise en place du SI cible sur </a:t>
            </a:r>
            <a:r>
              <a:rPr lang="fr-FR" sz="1800" b="1" dirty="0" err="1">
                <a:latin typeface="Trebuchet MS" panose="020B0603020202020204" pitchFamily="34" charset="0"/>
              </a:rPr>
              <a:t>GanttProject</a:t>
            </a:r>
            <a:r>
              <a:rPr lang="fr-FR" sz="1800" b="1" dirty="0">
                <a:latin typeface="Trebuchet MS" panose="020B0603020202020204" pitchFamily="34" charset="0"/>
              </a:rPr>
              <a:t>  </a:t>
            </a:r>
          </a:p>
          <a:p>
            <a:pPr marL="266700" indent="-266700" algn="just">
              <a:lnSpc>
                <a:spcPct val="300000"/>
              </a:lnSpc>
              <a:spcBef>
                <a:spcPts val="1200"/>
              </a:spcBef>
              <a:spcAft>
                <a:spcPts val="200"/>
              </a:spcAft>
              <a:buClr>
                <a:schemeClr val="accent1"/>
              </a:buClr>
              <a:buSzPct val="100000"/>
              <a:buFont typeface="Wingdings" panose="05000000000000000000" pitchFamily="2" charset="2"/>
              <a:buChar char="§"/>
            </a:pPr>
            <a:r>
              <a:rPr lang="fr-FR" sz="1800" b="1" dirty="0">
                <a:effectLst/>
                <a:latin typeface="Trebuchet MS" panose="020B0603020202020204" pitchFamily="34" charset="0"/>
              </a:rPr>
              <a:t>Budget du projet de mise en place du SI cible </a:t>
            </a:r>
          </a:p>
          <a:p>
            <a:pPr marL="266700" indent="-266700" algn="just">
              <a:lnSpc>
                <a:spcPct val="300000"/>
              </a:lnSpc>
              <a:spcBef>
                <a:spcPts val="1200"/>
              </a:spcBef>
              <a:spcAft>
                <a:spcPts val="200"/>
              </a:spcAft>
              <a:buClr>
                <a:schemeClr val="accent1"/>
              </a:buClr>
              <a:buSzPct val="100000"/>
              <a:buFont typeface="Wingdings" panose="05000000000000000000" pitchFamily="2" charset="2"/>
              <a:buChar char="§"/>
            </a:pPr>
            <a:r>
              <a:rPr lang="fr-FR" sz="1800" b="1" dirty="0">
                <a:effectLst/>
                <a:latin typeface="Trebuchet MS" panose="020B0603020202020204" pitchFamily="34" charset="0"/>
              </a:rPr>
              <a:t>Démonstration de l'ERP retenu</a:t>
            </a:r>
            <a:endParaRPr lang="fr-FR" dirty="0">
              <a:solidFill>
                <a:schemeClr val="tx1">
                  <a:lumMod val="75000"/>
                  <a:lumOff val="25000"/>
                </a:schemeClr>
              </a:solidFill>
              <a:latin typeface="Trebuchet MS" panose="020B0603020202020204" pitchFamily="34" charset="0"/>
            </a:endParaRPr>
          </a:p>
          <a:p>
            <a:pPr algn="just">
              <a:lnSpc>
                <a:spcPct val="110000"/>
              </a:lnSpc>
              <a:spcBef>
                <a:spcPts val="1200"/>
              </a:spcBef>
              <a:spcAft>
                <a:spcPts val="200"/>
              </a:spcAft>
              <a:buClr>
                <a:schemeClr val="accent1"/>
              </a:buClr>
              <a:buSzPct val="100000"/>
            </a:pPr>
            <a:endParaRPr lang="fr-FR" dirty="0">
              <a:solidFill>
                <a:schemeClr val="tx1">
                  <a:lumMod val="75000"/>
                  <a:lumOff val="25000"/>
                </a:schemeClr>
              </a:solidFill>
              <a:latin typeface="Trebuchet MS" panose="020B0603020202020204" pitchFamily="34" charset="0"/>
            </a:endParaRPr>
          </a:p>
          <a:p>
            <a:pPr marL="266700" indent="-266700" algn="just">
              <a:lnSpc>
                <a:spcPct val="110000"/>
              </a:lnSpc>
              <a:spcBef>
                <a:spcPts val="1200"/>
              </a:spcBef>
              <a:spcAft>
                <a:spcPts val="200"/>
              </a:spcAft>
              <a:buClr>
                <a:schemeClr val="accent1"/>
              </a:buClr>
              <a:buSzPct val="100000"/>
              <a:buFont typeface="Wingdings" panose="05000000000000000000" pitchFamily="2" charset="2"/>
              <a:buChar char="§"/>
            </a:pPr>
            <a:endParaRPr lang="fr-FR" dirty="0">
              <a:solidFill>
                <a:schemeClr val="tx1">
                  <a:lumMod val="75000"/>
                  <a:lumOff val="25000"/>
                </a:schemeClr>
              </a:solidFill>
              <a:latin typeface="Trebuchet MS" panose="020B0603020202020204" pitchFamily="34" charset="0"/>
            </a:endParaRPr>
          </a:p>
        </p:txBody>
      </p:sp>
      <p:sp>
        <p:nvSpPr>
          <p:cNvPr id="3" name="Espace réservé du numéro de diapositive 2">
            <a:extLst>
              <a:ext uri="{FF2B5EF4-FFF2-40B4-BE49-F238E27FC236}">
                <a16:creationId xmlns:a16="http://schemas.microsoft.com/office/drawing/2014/main" id="{272835A0-DFED-22A9-0E5A-2E576DCC4C78}"/>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10</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286916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3CC16-362B-BD39-421D-2295629B942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3597CC-FDDC-189B-7889-782007261AD6}"/>
              </a:ext>
            </a:extLst>
          </p:cNvPr>
          <p:cNvSpPr>
            <a:spLocks noGrp="1"/>
          </p:cNvSpPr>
          <p:nvPr>
            <p:ph type="title"/>
          </p:nvPr>
        </p:nvSpPr>
        <p:spPr>
          <a:xfrm>
            <a:off x="1005472" y="319654"/>
            <a:ext cx="11186528" cy="1450757"/>
          </a:xfrm>
        </p:spPr>
        <p:txBody>
          <a:bodyPr vert="horz" lIns="91440" tIns="45720" rIns="91440" bIns="45720" rtlCol="0" anchor="b">
            <a:normAutofit/>
          </a:bodyPr>
          <a:lstStyle/>
          <a:p>
            <a:r>
              <a:rPr lang="fr-FR" sz="4400" b="1" kern="1200" spc="-50" baseline="0" dirty="0">
                <a:latin typeface="Trebuchet MS" panose="020B0603020202020204" pitchFamily="34" charset="0"/>
              </a:rPr>
              <a:t>Comment nous allons produire les livrables</a:t>
            </a:r>
          </a:p>
        </p:txBody>
      </p:sp>
      <p:pic>
        <p:nvPicPr>
          <p:cNvPr id="1026" name="Picture 2" descr="Méthode Agile et Scrum : comment améliorer en continu vos">
            <a:extLst>
              <a:ext uri="{FF2B5EF4-FFF2-40B4-BE49-F238E27FC236}">
                <a16:creationId xmlns:a16="http://schemas.microsoft.com/office/drawing/2014/main" id="{FEE442F2-06C2-6CC3-CD0B-E0883D972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07894"/>
            <a:ext cx="1143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E547009C-8889-6B27-4942-76CB037C2F5A}"/>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11</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1161817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1C491-A7E0-FA62-74B9-5F122528F85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4506974-F839-8992-1F03-F6C2E6526EAF}"/>
              </a:ext>
            </a:extLst>
          </p:cNvPr>
          <p:cNvSpPr>
            <a:spLocks noGrp="1"/>
          </p:cNvSpPr>
          <p:nvPr>
            <p:ph type="title"/>
          </p:nvPr>
        </p:nvSpPr>
        <p:spPr>
          <a:xfrm>
            <a:off x="1005472" y="319654"/>
            <a:ext cx="11186528" cy="1450757"/>
          </a:xfrm>
        </p:spPr>
        <p:txBody>
          <a:bodyPr vert="horz" lIns="91440" tIns="45720" rIns="91440" bIns="45720" rtlCol="0" anchor="b">
            <a:normAutofit/>
          </a:bodyPr>
          <a:lstStyle/>
          <a:p>
            <a:r>
              <a:rPr lang="fr-FR" sz="4400" dirty="0">
                <a:latin typeface="Trebuchet MS" panose="020B0603020202020204" pitchFamily="34" charset="0"/>
              </a:rPr>
              <a:t>Production des livrables 1/3</a:t>
            </a:r>
            <a:endParaRPr lang="fr-FR" sz="4400" b="1" kern="1200" spc="-50" baseline="0" dirty="0">
              <a:latin typeface="Trebuchet MS" panose="020B0603020202020204" pitchFamily="34" charset="0"/>
            </a:endParaRPr>
          </a:p>
        </p:txBody>
      </p:sp>
      <p:graphicFrame>
        <p:nvGraphicFramePr>
          <p:cNvPr id="3" name="Tableau 2">
            <a:extLst>
              <a:ext uri="{FF2B5EF4-FFF2-40B4-BE49-F238E27FC236}">
                <a16:creationId xmlns:a16="http://schemas.microsoft.com/office/drawing/2014/main" id="{316BCBBF-DFA5-40F1-BBFC-5800C8B45535}"/>
              </a:ext>
            </a:extLst>
          </p:cNvPr>
          <p:cNvGraphicFramePr>
            <a:graphicFrameLocks noGrp="1"/>
          </p:cNvGraphicFramePr>
          <p:nvPr>
            <p:extLst>
              <p:ext uri="{D42A27DB-BD31-4B8C-83A1-F6EECF244321}">
                <p14:modId xmlns:p14="http://schemas.microsoft.com/office/powerpoint/2010/main" val="2034270162"/>
              </p:ext>
            </p:extLst>
          </p:nvPr>
        </p:nvGraphicFramePr>
        <p:xfrm>
          <a:off x="319489" y="1935664"/>
          <a:ext cx="11710930" cy="4412355"/>
        </p:xfrm>
        <a:graphic>
          <a:graphicData uri="http://schemas.openxmlformats.org/drawingml/2006/table">
            <a:tbl>
              <a:tblPr firstRow="1" bandRow="1">
                <a:tableStyleId>{5C22544A-7EE6-4342-B048-85BDC9FD1C3A}</a:tableStyleId>
              </a:tblPr>
              <a:tblGrid>
                <a:gridCol w="5855465">
                  <a:extLst>
                    <a:ext uri="{9D8B030D-6E8A-4147-A177-3AD203B41FA5}">
                      <a16:colId xmlns:a16="http://schemas.microsoft.com/office/drawing/2014/main" val="815805930"/>
                    </a:ext>
                  </a:extLst>
                </a:gridCol>
                <a:gridCol w="5855465">
                  <a:extLst>
                    <a:ext uri="{9D8B030D-6E8A-4147-A177-3AD203B41FA5}">
                      <a16:colId xmlns:a16="http://schemas.microsoft.com/office/drawing/2014/main" val="651924314"/>
                    </a:ext>
                  </a:extLst>
                </a:gridCol>
              </a:tblGrid>
              <a:tr h="154236">
                <a:tc>
                  <a:txBody>
                    <a:bodyPr/>
                    <a:lstStyle/>
                    <a:p>
                      <a:pPr algn="ctr"/>
                      <a:r>
                        <a:rPr lang="fr-FR" sz="1800" b="1" kern="1200" dirty="0">
                          <a:solidFill>
                            <a:schemeClr val="tx1"/>
                          </a:solidFill>
                          <a:latin typeface="Trebuchet MS" panose="020B0603020202020204" pitchFamily="34" charset="0"/>
                          <a:ea typeface="+mn-ea"/>
                          <a:cs typeface="+mn-cs"/>
                        </a:rPr>
                        <a:t>LES LIVRABLES</a:t>
                      </a:r>
                    </a:p>
                  </a:txBody>
                  <a:tcP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fr-FR" sz="1800" b="1" kern="1200" dirty="0">
                          <a:solidFill>
                            <a:schemeClr val="tx1"/>
                          </a:solidFill>
                          <a:latin typeface="Trebuchet MS" panose="020B0603020202020204" pitchFamily="34" charset="0"/>
                          <a:ea typeface="+mn-ea"/>
                          <a:cs typeface="+mn-cs"/>
                        </a:rPr>
                        <a:t>EXPLICATION (liste réduite)</a:t>
                      </a:r>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56993834"/>
                  </a:ext>
                </a:extLst>
              </a:tr>
              <a:tr h="12228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ea typeface="+mn-ea"/>
                          <a:cs typeface="+mn-cs"/>
                        </a:rPr>
                        <a:t>La modélisation des 3 processus métier critiques de POD en utilisant l’outil Bizagi (tâches, règles de gestion, indicateurs de pilotage de chaque processus) : nous allons cartographier les 3 processus métier.</a:t>
                      </a:r>
                    </a:p>
                  </a:txBody>
                  <a:tcP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200000"/>
                        </a:lnSpc>
                        <a:buFont typeface="Arial" panose="020B0604020202020204" pitchFamily="34" charset="0"/>
                        <a:buChar char="•"/>
                      </a:pPr>
                      <a:r>
                        <a:rPr lang="fr-FR" sz="1800" kern="1200" dirty="0">
                          <a:solidFill>
                            <a:schemeClr val="dk1"/>
                          </a:solidFill>
                          <a:effectLst/>
                          <a:latin typeface="Trebuchet MS" panose="020B0603020202020204" pitchFamily="34" charset="0"/>
                          <a:ea typeface="+mn-ea"/>
                          <a:cs typeface="+mn-cs"/>
                        </a:rPr>
                        <a:t>Modélisation des processus </a:t>
                      </a:r>
                    </a:p>
                    <a:p>
                      <a:pPr marL="285750" indent="-285750">
                        <a:lnSpc>
                          <a:spcPct val="200000"/>
                        </a:lnSpc>
                        <a:buFont typeface="Arial" panose="020B0604020202020204" pitchFamily="34" charset="0"/>
                        <a:buChar char="•"/>
                      </a:pPr>
                      <a:r>
                        <a:rPr lang="fr-FR" sz="1800" kern="1200" dirty="0">
                          <a:solidFill>
                            <a:schemeClr val="dk1"/>
                          </a:solidFill>
                          <a:effectLst/>
                          <a:latin typeface="Trebuchet MS" panose="020B0603020202020204" pitchFamily="34" charset="0"/>
                          <a:ea typeface="+mn-ea"/>
                          <a:cs typeface="+mn-cs"/>
                        </a:rPr>
                        <a:t>Documentation des processus</a:t>
                      </a:r>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30151207"/>
                  </a:ext>
                </a:extLst>
              </a:tr>
              <a:tr h="14118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ea typeface="+mn-ea"/>
                          <a:cs typeface="+mn-cs"/>
                        </a:rPr>
                        <a:t>Une étude économique des processus métier (évaluer la charge de travail et le coût des processus) avant et après la mise en place d’un ERP.</a:t>
                      </a:r>
                    </a:p>
                    <a:p>
                      <a:endParaRPr lang="fr-FR" dirty="0"/>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285750" indent="-285750">
                        <a:lnSpc>
                          <a:spcPct val="200000"/>
                        </a:lnSpc>
                        <a:buFont typeface="Arial" panose="020B0604020202020204" pitchFamily="34" charset="0"/>
                        <a:buChar char="•"/>
                      </a:pPr>
                      <a:r>
                        <a:rPr lang="fr-FR" sz="1800" kern="1200" dirty="0">
                          <a:solidFill>
                            <a:schemeClr val="dk1"/>
                          </a:solidFill>
                          <a:effectLst/>
                          <a:latin typeface="Trebuchet MS" panose="020B0603020202020204" pitchFamily="34" charset="0"/>
                          <a:ea typeface="+mn-ea"/>
                          <a:cs typeface="+mn-cs"/>
                        </a:rPr>
                        <a:t>Collecte des données </a:t>
                      </a:r>
                    </a:p>
                    <a:p>
                      <a:pPr marL="285750" indent="-285750">
                        <a:lnSpc>
                          <a:spcPct val="200000"/>
                        </a:lnSpc>
                        <a:buFont typeface="Arial" panose="020B0604020202020204" pitchFamily="34" charset="0"/>
                        <a:buChar char="•"/>
                      </a:pPr>
                      <a:r>
                        <a:rPr lang="fr-FR" sz="1800" kern="1200" dirty="0">
                          <a:solidFill>
                            <a:schemeClr val="dk1"/>
                          </a:solidFill>
                          <a:effectLst/>
                          <a:latin typeface="Trebuchet MS" panose="020B0603020202020204" pitchFamily="34" charset="0"/>
                          <a:ea typeface="+mn-ea"/>
                          <a:cs typeface="+mn-cs"/>
                        </a:rPr>
                        <a:t>Identification des processus impactés </a:t>
                      </a: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5957639"/>
                  </a:ext>
                </a:extLst>
              </a:tr>
              <a:tr h="1411861">
                <a:tc>
                  <a:txBody>
                    <a:bodyPr/>
                    <a:lstStyle/>
                    <a:p>
                      <a:r>
                        <a:rPr lang="fr-FR" sz="1800" kern="1200" dirty="0">
                          <a:solidFill>
                            <a:schemeClr val="dk1"/>
                          </a:solidFill>
                          <a:effectLst/>
                          <a:latin typeface="Trebuchet MS" panose="020B0603020202020204" pitchFamily="34" charset="0"/>
                          <a:ea typeface="+mn-ea"/>
                          <a:cs typeface="+mn-cs"/>
                        </a:rPr>
                        <a:t>Étude comparative des options d'acquisition de licence, de mode SaaS et d'Open Source</a:t>
                      </a: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marL="285750" indent="-285750">
                        <a:lnSpc>
                          <a:spcPct val="200000"/>
                        </a:lnSpc>
                        <a:buFont typeface="Arial" panose="020B0604020202020204" pitchFamily="34" charset="0"/>
                        <a:buChar char="•"/>
                      </a:pPr>
                      <a:r>
                        <a:rPr lang="fr-FR" sz="1800" kern="1200" dirty="0">
                          <a:solidFill>
                            <a:schemeClr val="dk1"/>
                          </a:solidFill>
                          <a:effectLst/>
                          <a:latin typeface="Trebuchet MS" panose="020B0603020202020204" pitchFamily="34" charset="0"/>
                          <a:ea typeface="+mn-ea"/>
                          <a:cs typeface="+mn-cs"/>
                        </a:rPr>
                        <a:t>Évaluation des avantages et des inconvénients</a:t>
                      </a:r>
                    </a:p>
                    <a:p>
                      <a:pPr marL="285750" indent="-285750">
                        <a:lnSpc>
                          <a:spcPct val="200000"/>
                        </a:lnSpc>
                        <a:buFont typeface="Arial" panose="020B0604020202020204" pitchFamily="34" charset="0"/>
                        <a:buChar char="•"/>
                      </a:pPr>
                      <a:r>
                        <a:rPr lang="fr-FR" sz="1800" kern="1200" dirty="0">
                          <a:solidFill>
                            <a:schemeClr val="dk1"/>
                          </a:solidFill>
                          <a:effectLst/>
                          <a:latin typeface="Trebuchet MS" panose="020B0603020202020204" pitchFamily="34" charset="0"/>
                          <a:ea typeface="+mn-ea"/>
                          <a:cs typeface="+mn-cs"/>
                        </a:rPr>
                        <a:t>Évaluation des coûts </a:t>
                      </a: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491806458"/>
                  </a:ext>
                </a:extLst>
              </a:tr>
            </a:tbl>
          </a:graphicData>
        </a:graphic>
      </p:graphicFrame>
      <p:sp>
        <p:nvSpPr>
          <p:cNvPr id="4" name="Espace réservé du numéro de diapositive 3">
            <a:extLst>
              <a:ext uri="{FF2B5EF4-FFF2-40B4-BE49-F238E27FC236}">
                <a16:creationId xmlns:a16="http://schemas.microsoft.com/office/drawing/2014/main" id="{E78CB50C-575A-8D8D-2596-3B78599B85BD}"/>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12</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4042341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62CA6-F146-2058-FE2E-83F5448179D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5718A54-01FE-F621-780C-CDB0D369954A}"/>
              </a:ext>
            </a:extLst>
          </p:cNvPr>
          <p:cNvSpPr>
            <a:spLocks noGrp="1"/>
          </p:cNvSpPr>
          <p:nvPr>
            <p:ph type="title"/>
          </p:nvPr>
        </p:nvSpPr>
        <p:spPr>
          <a:xfrm>
            <a:off x="1005472" y="319654"/>
            <a:ext cx="11186528" cy="1450757"/>
          </a:xfrm>
        </p:spPr>
        <p:txBody>
          <a:bodyPr vert="horz" lIns="91440" tIns="45720" rIns="91440" bIns="45720" rtlCol="0" anchor="b">
            <a:normAutofit/>
          </a:bodyPr>
          <a:lstStyle/>
          <a:p>
            <a:r>
              <a:rPr lang="fr-FR" sz="4400" dirty="0">
                <a:latin typeface="Trebuchet MS" panose="020B0603020202020204" pitchFamily="34" charset="0"/>
              </a:rPr>
              <a:t>Production des livrables 2/3</a:t>
            </a:r>
            <a:endParaRPr lang="fr-FR" sz="4400" b="1" kern="1200" spc="-50" baseline="0" dirty="0">
              <a:latin typeface="Trebuchet MS" panose="020B0603020202020204" pitchFamily="34" charset="0"/>
            </a:endParaRPr>
          </a:p>
        </p:txBody>
      </p:sp>
      <p:graphicFrame>
        <p:nvGraphicFramePr>
          <p:cNvPr id="3" name="Tableau 2">
            <a:extLst>
              <a:ext uri="{FF2B5EF4-FFF2-40B4-BE49-F238E27FC236}">
                <a16:creationId xmlns:a16="http://schemas.microsoft.com/office/drawing/2014/main" id="{2FE15924-B36B-A06F-4FB9-9FC8EE44DDB5}"/>
              </a:ext>
            </a:extLst>
          </p:cNvPr>
          <p:cNvGraphicFramePr>
            <a:graphicFrameLocks noGrp="1"/>
          </p:cNvGraphicFramePr>
          <p:nvPr>
            <p:extLst>
              <p:ext uri="{D42A27DB-BD31-4B8C-83A1-F6EECF244321}">
                <p14:modId xmlns:p14="http://schemas.microsoft.com/office/powerpoint/2010/main" val="467463357"/>
              </p:ext>
            </p:extLst>
          </p:nvPr>
        </p:nvGraphicFramePr>
        <p:xfrm>
          <a:off x="161279" y="1933461"/>
          <a:ext cx="11869442" cy="4042207"/>
        </p:xfrm>
        <a:graphic>
          <a:graphicData uri="http://schemas.openxmlformats.org/drawingml/2006/table">
            <a:tbl>
              <a:tblPr firstRow="1" bandRow="1">
                <a:tableStyleId>{21E4AEA4-8DFA-4A89-87EB-49C32662AFE0}</a:tableStyleId>
              </a:tblPr>
              <a:tblGrid>
                <a:gridCol w="5721728">
                  <a:extLst>
                    <a:ext uri="{9D8B030D-6E8A-4147-A177-3AD203B41FA5}">
                      <a16:colId xmlns:a16="http://schemas.microsoft.com/office/drawing/2014/main" val="815805930"/>
                    </a:ext>
                  </a:extLst>
                </a:gridCol>
                <a:gridCol w="6147714">
                  <a:extLst>
                    <a:ext uri="{9D8B030D-6E8A-4147-A177-3AD203B41FA5}">
                      <a16:colId xmlns:a16="http://schemas.microsoft.com/office/drawing/2014/main" val="651924314"/>
                    </a:ext>
                  </a:extLst>
                </a:gridCol>
              </a:tblGrid>
              <a:tr h="426590">
                <a:tc>
                  <a:txBody>
                    <a:bodyPr/>
                    <a:lstStyle/>
                    <a:p>
                      <a:pPr algn="ctr"/>
                      <a:r>
                        <a:rPr lang="fr-FR" sz="1800" b="1" kern="1200" dirty="0">
                          <a:solidFill>
                            <a:schemeClr val="tx1"/>
                          </a:solidFill>
                        </a:rPr>
                        <a:t>LES LIVRABLES</a:t>
                      </a:r>
                      <a:endParaRPr lang="fr-FR" sz="1800" b="1" kern="1200" dirty="0">
                        <a:solidFill>
                          <a:schemeClr val="tx1"/>
                        </a:solidFill>
                        <a:latin typeface="Trebuchet MS" panose="020B0603020202020204" pitchFamily="34" charset="0"/>
                        <a:ea typeface="+mn-ea"/>
                        <a:cs typeface="+mn-cs"/>
                      </a:endParaRPr>
                    </a:p>
                  </a:txBody>
                  <a:tcPr>
                    <a:lnR w="38100" cap="flat" cmpd="sng" algn="ctr">
                      <a:solidFill>
                        <a:schemeClr val="bg1"/>
                      </a:solidFill>
                      <a:prstDash val="solid"/>
                      <a:round/>
                      <a:headEnd type="none" w="med" len="med"/>
                      <a:tailEnd type="none" w="med" len="med"/>
                    </a:lnR>
                  </a:tcPr>
                </a:tc>
                <a:tc>
                  <a:txBody>
                    <a:bodyPr/>
                    <a:lstStyle/>
                    <a:p>
                      <a:pPr algn="ctr"/>
                      <a:r>
                        <a:rPr lang="fr-FR" sz="1800" b="1" kern="1200" dirty="0">
                          <a:solidFill>
                            <a:schemeClr val="tx1"/>
                          </a:solidFill>
                        </a:rPr>
                        <a:t>EXPLICATION </a:t>
                      </a:r>
                      <a:r>
                        <a:rPr lang="fr-FR" sz="1800" b="1" kern="1200" dirty="0">
                          <a:solidFill>
                            <a:schemeClr val="tx1"/>
                          </a:solidFill>
                          <a:latin typeface="Trebuchet MS" panose="020B0603020202020204" pitchFamily="34" charset="0"/>
                          <a:ea typeface="+mn-ea"/>
                          <a:cs typeface="+mn-cs"/>
                        </a:rPr>
                        <a:t>(liste réduite)</a:t>
                      </a:r>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6993834"/>
                  </a:ext>
                </a:extLst>
              </a:tr>
              <a:tr h="1402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ea typeface="+mn-ea"/>
                          <a:cs typeface="+mn-cs"/>
                        </a:rPr>
                        <a:t>Étude de choix d'un ERP Open Source répondant aux besoins de POD</a:t>
                      </a:r>
                    </a:p>
                  </a:txBody>
                  <a:tcP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marL="285750" indent="-285750">
                        <a:lnSpc>
                          <a:spcPct val="200000"/>
                        </a:lnSpc>
                        <a:buFont typeface="Arial" panose="020B0604020202020204" pitchFamily="34" charset="0"/>
                        <a:buChar char="•"/>
                      </a:pPr>
                      <a:r>
                        <a:rPr lang="fr-FR" sz="1700" kern="1200" dirty="0">
                          <a:solidFill>
                            <a:schemeClr val="dk1"/>
                          </a:solidFill>
                          <a:effectLst/>
                          <a:latin typeface="Trebuchet MS" panose="020B0603020202020204" pitchFamily="34" charset="0"/>
                          <a:ea typeface="+mn-ea"/>
                          <a:cs typeface="+mn-cs"/>
                        </a:rPr>
                        <a:t>Recherche sur les ERP Open Source </a:t>
                      </a:r>
                    </a:p>
                    <a:p>
                      <a:pPr marL="285750" indent="-285750">
                        <a:lnSpc>
                          <a:spcPct val="200000"/>
                        </a:lnSpc>
                        <a:buFont typeface="Arial" panose="020B0604020202020204" pitchFamily="34" charset="0"/>
                        <a:buChar char="•"/>
                      </a:pPr>
                      <a:r>
                        <a:rPr lang="fr-FR" sz="1700" dirty="0">
                          <a:latin typeface="Trebuchet MS" panose="020B0603020202020204" pitchFamily="34" charset="0"/>
                        </a:rPr>
                        <a:t>Évaluation des fonctionnalités </a:t>
                      </a: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30151207"/>
                  </a:ext>
                </a:extLst>
              </a:tr>
              <a:tr h="1344220">
                <a:tc>
                  <a:txBody>
                    <a:bodyPr/>
                    <a:lstStyle/>
                    <a:p>
                      <a:r>
                        <a:rPr lang="fr-FR" dirty="0">
                          <a:latin typeface="Trebuchet MS" panose="020B0603020202020204" pitchFamily="34" charset="0"/>
                        </a:rPr>
                        <a:t>Cartographie applicative du SI envisagée avec et sans l'offre SaaS </a:t>
                      </a: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285750" indent="-285750">
                        <a:lnSpc>
                          <a:spcPct val="200000"/>
                        </a:lnSpc>
                        <a:buFont typeface="Arial" panose="020B0604020202020204" pitchFamily="34" charset="0"/>
                        <a:buChar char="•"/>
                      </a:pPr>
                      <a:r>
                        <a:rPr lang="fr-FR" sz="1700" kern="1200" dirty="0">
                          <a:solidFill>
                            <a:schemeClr val="dk1"/>
                          </a:solidFill>
                          <a:latin typeface="Trebuchet MS" panose="020B0603020202020204" pitchFamily="34" charset="0"/>
                          <a:ea typeface="+mn-ea"/>
                          <a:cs typeface="+mn-cs"/>
                        </a:rPr>
                        <a:t>Identification des applications existantes </a:t>
                      </a:r>
                    </a:p>
                    <a:p>
                      <a:pPr marL="285750" indent="-285750">
                        <a:lnSpc>
                          <a:spcPct val="200000"/>
                        </a:lnSpc>
                        <a:buFont typeface="Arial" panose="020B0604020202020204" pitchFamily="34" charset="0"/>
                        <a:buChar char="•"/>
                      </a:pPr>
                      <a:r>
                        <a:rPr lang="fr-FR" sz="1700" kern="1200" dirty="0">
                          <a:solidFill>
                            <a:schemeClr val="dk1"/>
                          </a:solidFill>
                          <a:latin typeface="Trebuchet MS" panose="020B0603020202020204" pitchFamily="34" charset="0"/>
                          <a:ea typeface="+mn-ea"/>
                          <a:cs typeface="+mn-cs"/>
                        </a:rPr>
                        <a:t>Évaluation de l'offre SaaS</a:t>
                      </a: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5957639"/>
                  </a:ext>
                </a:extLst>
              </a:tr>
              <a:tr h="742970">
                <a:tc>
                  <a:txBody>
                    <a:bodyPr/>
                    <a:lstStyle/>
                    <a:p>
                      <a:r>
                        <a:rPr lang="fr-FR" sz="1800" kern="1200" dirty="0">
                          <a:solidFill>
                            <a:schemeClr val="dk1"/>
                          </a:solidFill>
                          <a:latin typeface="Trebuchet MS" panose="020B0603020202020204" pitchFamily="34" charset="0"/>
                          <a:ea typeface="+mn-ea"/>
                          <a:cs typeface="+mn-cs"/>
                        </a:rPr>
                        <a:t>Plan de conduite du changement : </a:t>
                      </a: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marL="285750" indent="-285750">
                        <a:buFont typeface="Arial" panose="020B0604020202020204" pitchFamily="34" charset="0"/>
                        <a:buChar char="•"/>
                      </a:pPr>
                      <a:r>
                        <a:rPr lang="fr-FR" sz="1700" dirty="0">
                          <a:latin typeface="Trebuchet MS" panose="020B0603020202020204" pitchFamily="34" charset="0"/>
                        </a:rPr>
                        <a:t>Réalisation d’une matrice</a:t>
                      </a:r>
                    </a:p>
                    <a:p>
                      <a:pPr marL="285750" indent="-285750">
                        <a:buFont typeface="Arial" panose="020B0604020202020204" pitchFamily="34" charset="0"/>
                        <a:buChar char="•"/>
                      </a:pPr>
                      <a:endParaRPr lang="fr-FR" sz="1700" dirty="0">
                        <a:latin typeface="Trebuchet MS" panose="020B0603020202020204" pitchFamily="34" charset="0"/>
                      </a:endParaRPr>
                    </a:p>
                    <a:p>
                      <a:pPr marL="0" indent="0">
                        <a:buFont typeface="Arial" panose="020B0604020202020204" pitchFamily="34" charset="0"/>
                        <a:buNone/>
                      </a:pPr>
                      <a:endParaRPr lang="fr-FR" sz="1700" dirty="0">
                        <a:latin typeface="Trebuchet MS" panose="020B0603020202020204" pitchFamily="34" charset="0"/>
                      </a:endParaRP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491806458"/>
                  </a:ext>
                </a:extLst>
              </a:tr>
            </a:tbl>
          </a:graphicData>
        </a:graphic>
      </p:graphicFrame>
      <p:sp>
        <p:nvSpPr>
          <p:cNvPr id="4" name="Espace réservé du numéro de diapositive 3">
            <a:extLst>
              <a:ext uri="{FF2B5EF4-FFF2-40B4-BE49-F238E27FC236}">
                <a16:creationId xmlns:a16="http://schemas.microsoft.com/office/drawing/2014/main" id="{77744A12-93CC-5778-FB13-71EFEFC9C2A1}"/>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13</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51896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87CD2-993D-03BF-8B12-34C45D1F456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742763E-3A91-4891-9C76-9A91C763E175}"/>
              </a:ext>
            </a:extLst>
          </p:cNvPr>
          <p:cNvSpPr>
            <a:spLocks noGrp="1"/>
          </p:cNvSpPr>
          <p:nvPr>
            <p:ph type="title"/>
          </p:nvPr>
        </p:nvSpPr>
        <p:spPr>
          <a:xfrm>
            <a:off x="1005472" y="319654"/>
            <a:ext cx="11186528" cy="1450757"/>
          </a:xfrm>
        </p:spPr>
        <p:txBody>
          <a:bodyPr vert="horz" lIns="91440" tIns="45720" rIns="91440" bIns="45720" rtlCol="0" anchor="b">
            <a:normAutofit/>
          </a:bodyPr>
          <a:lstStyle/>
          <a:p>
            <a:r>
              <a:rPr lang="fr-FR" sz="4400" dirty="0">
                <a:latin typeface="Trebuchet MS" panose="020B0603020202020204" pitchFamily="34" charset="0"/>
              </a:rPr>
              <a:t>Production </a:t>
            </a:r>
            <a:r>
              <a:rPr lang="fr-FR" sz="4400">
                <a:latin typeface="Trebuchet MS" panose="020B0603020202020204" pitchFamily="34" charset="0"/>
              </a:rPr>
              <a:t>des livrables </a:t>
            </a:r>
            <a:r>
              <a:rPr lang="fr-FR" sz="4400" dirty="0">
                <a:latin typeface="Trebuchet MS" panose="020B0603020202020204" pitchFamily="34" charset="0"/>
              </a:rPr>
              <a:t>3/3</a:t>
            </a:r>
            <a:endParaRPr lang="fr-FR" sz="4400" b="1" kern="1200" spc="-50" baseline="0" dirty="0">
              <a:latin typeface="Trebuchet MS" panose="020B0603020202020204" pitchFamily="34" charset="0"/>
            </a:endParaRPr>
          </a:p>
        </p:txBody>
      </p:sp>
      <p:graphicFrame>
        <p:nvGraphicFramePr>
          <p:cNvPr id="3" name="Tableau 2">
            <a:extLst>
              <a:ext uri="{FF2B5EF4-FFF2-40B4-BE49-F238E27FC236}">
                <a16:creationId xmlns:a16="http://schemas.microsoft.com/office/drawing/2014/main" id="{74695042-59BB-8484-D06B-A90E91C16E92}"/>
              </a:ext>
            </a:extLst>
          </p:cNvPr>
          <p:cNvGraphicFramePr>
            <a:graphicFrameLocks noGrp="1"/>
          </p:cNvGraphicFramePr>
          <p:nvPr>
            <p:extLst>
              <p:ext uri="{D42A27DB-BD31-4B8C-83A1-F6EECF244321}">
                <p14:modId xmlns:p14="http://schemas.microsoft.com/office/powerpoint/2010/main" val="1156001309"/>
              </p:ext>
            </p:extLst>
          </p:nvPr>
        </p:nvGraphicFramePr>
        <p:xfrm>
          <a:off x="161279" y="1780491"/>
          <a:ext cx="11869442" cy="4212945"/>
        </p:xfrm>
        <a:graphic>
          <a:graphicData uri="http://schemas.openxmlformats.org/drawingml/2006/table">
            <a:tbl>
              <a:tblPr firstRow="1" bandRow="1">
                <a:tableStyleId>{7DF18680-E054-41AD-8BC1-D1AEF772440D}</a:tableStyleId>
              </a:tblPr>
              <a:tblGrid>
                <a:gridCol w="5590124">
                  <a:extLst>
                    <a:ext uri="{9D8B030D-6E8A-4147-A177-3AD203B41FA5}">
                      <a16:colId xmlns:a16="http://schemas.microsoft.com/office/drawing/2014/main" val="815805930"/>
                    </a:ext>
                  </a:extLst>
                </a:gridCol>
                <a:gridCol w="6279318">
                  <a:extLst>
                    <a:ext uri="{9D8B030D-6E8A-4147-A177-3AD203B41FA5}">
                      <a16:colId xmlns:a16="http://schemas.microsoft.com/office/drawing/2014/main" val="651924314"/>
                    </a:ext>
                  </a:extLst>
                </a:gridCol>
              </a:tblGrid>
              <a:tr h="495835">
                <a:tc>
                  <a:txBody>
                    <a:bodyPr/>
                    <a:lstStyle/>
                    <a:p>
                      <a:pPr algn="ctr"/>
                      <a:r>
                        <a:rPr lang="fr-FR" sz="1800" b="1" kern="1200" dirty="0">
                          <a:solidFill>
                            <a:schemeClr val="tx1"/>
                          </a:solidFill>
                        </a:rPr>
                        <a:t>LES LIVRABLES</a:t>
                      </a:r>
                      <a:endParaRPr lang="fr-FR" sz="1800" b="1" kern="1200" dirty="0">
                        <a:solidFill>
                          <a:schemeClr val="tx1"/>
                        </a:solidFill>
                        <a:latin typeface="Trebuchet MS" panose="020B0603020202020204" pitchFamily="34" charset="0"/>
                        <a:ea typeface="+mn-ea"/>
                        <a:cs typeface="+mn-cs"/>
                      </a:endParaRPr>
                    </a:p>
                  </a:txBody>
                  <a:tcPr>
                    <a:lnR w="38100" cap="flat" cmpd="sng" algn="ctr">
                      <a:solidFill>
                        <a:schemeClr val="bg1"/>
                      </a:solidFill>
                      <a:prstDash val="solid"/>
                      <a:round/>
                      <a:headEnd type="none" w="med" len="med"/>
                      <a:tailEnd type="none" w="med" len="med"/>
                    </a:lnR>
                  </a:tcPr>
                </a:tc>
                <a:tc>
                  <a:txBody>
                    <a:bodyPr/>
                    <a:lstStyle/>
                    <a:p>
                      <a:pPr algn="ctr"/>
                      <a:r>
                        <a:rPr lang="fr-FR" sz="1800" b="1" kern="1200" dirty="0">
                          <a:solidFill>
                            <a:schemeClr val="tx1"/>
                          </a:solidFill>
                        </a:rPr>
                        <a:t>EXPLICATION </a:t>
                      </a:r>
                      <a:r>
                        <a:rPr lang="fr-FR" sz="1800" b="1" kern="1200" dirty="0">
                          <a:solidFill>
                            <a:schemeClr val="tx1"/>
                          </a:solidFill>
                          <a:latin typeface="Trebuchet MS" panose="020B0603020202020204" pitchFamily="34" charset="0"/>
                          <a:ea typeface="+mn-ea"/>
                          <a:cs typeface="+mn-cs"/>
                        </a:rPr>
                        <a:t>(liste réduite)</a:t>
                      </a:r>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56993834"/>
                  </a:ext>
                </a:extLst>
              </a:tr>
              <a:tr h="1480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rPr>
                        <a:t>Planning de mise en place du SI cible sur GanttProject </a:t>
                      </a:r>
                      <a:endParaRPr lang="fr-FR" sz="1800" kern="1200" dirty="0">
                        <a:solidFill>
                          <a:schemeClr val="dk1"/>
                        </a:solidFill>
                        <a:effectLst/>
                        <a:latin typeface="Trebuchet MS" panose="020B0603020202020204" pitchFamily="34" charset="0"/>
                        <a:ea typeface="+mn-ea"/>
                        <a:cs typeface="+mn-cs"/>
                      </a:endParaRPr>
                    </a:p>
                  </a:txBody>
                  <a:tcP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marL="285750" indent="-285750">
                        <a:lnSpc>
                          <a:spcPct val="200000"/>
                        </a:lnSpc>
                        <a:buFont typeface="Arial" panose="020B0604020202020204" pitchFamily="34" charset="0"/>
                        <a:buChar char="•"/>
                      </a:pPr>
                      <a:r>
                        <a:rPr lang="fr-FR" sz="1800" kern="1200" dirty="0">
                          <a:solidFill>
                            <a:schemeClr val="dk1"/>
                          </a:solidFill>
                          <a:effectLst/>
                          <a:latin typeface="Trebuchet MS" panose="020B0603020202020204" pitchFamily="34" charset="0"/>
                        </a:rPr>
                        <a:t>Identification des tâches </a:t>
                      </a:r>
                    </a:p>
                    <a:p>
                      <a:pPr marL="285750" indent="-285750">
                        <a:lnSpc>
                          <a:spcPct val="200000"/>
                        </a:lnSpc>
                        <a:buFont typeface="Arial" panose="020B0604020202020204" pitchFamily="34" charset="0"/>
                        <a:buChar char="•"/>
                      </a:pPr>
                      <a:r>
                        <a:rPr lang="fr-FR" sz="1800" kern="1200" dirty="0">
                          <a:solidFill>
                            <a:schemeClr val="dk1"/>
                          </a:solidFill>
                          <a:effectLst/>
                          <a:latin typeface="Trebuchet MS" panose="020B0603020202020204" pitchFamily="34" charset="0"/>
                        </a:rPr>
                        <a:t>Séquençage des tâches</a:t>
                      </a:r>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30151207"/>
                  </a:ext>
                </a:extLst>
              </a:tr>
              <a:tr h="1373116">
                <a:tc>
                  <a:txBody>
                    <a:bodyPr/>
                    <a:lstStyle/>
                    <a:p>
                      <a:r>
                        <a:rPr lang="fr-FR" dirty="0">
                          <a:latin typeface="Trebuchet MS" panose="020B0603020202020204" pitchFamily="34" charset="0"/>
                        </a:rPr>
                        <a:t>Budget du projet de mise en place du SI cible </a:t>
                      </a: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285750" indent="-285750">
                        <a:lnSpc>
                          <a:spcPct val="200000"/>
                        </a:lnSpc>
                        <a:buFont typeface="Arial" panose="020B0604020202020204" pitchFamily="34" charset="0"/>
                        <a:buChar char="•"/>
                      </a:pPr>
                      <a:r>
                        <a:rPr lang="fr-FR" sz="1800" kern="1200" dirty="0">
                          <a:solidFill>
                            <a:schemeClr val="dk1"/>
                          </a:solidFill>
                          <a:latin typeface="Trebuchet MS" panose="020B0603020202020204" pitchFamily="34" charset="0"/>
                        </a:rPr>
                        <a:t>Identification des coûts </a:t>
                      </a:r>
                    </a:p>
                    <a:p>
                      <a:pPr marL="285750" indent="-285750">
                        <a:lnSpc>
                          <a:spcPct val="200000"/>
                        </a:lnSpc>
                        <a:buFont typeface="Arial" panose="020B0604020202020204" pitchFamily="34" charset="0"/>
                        <a:buChar char="•"/>
                      </a:pPr>
                      <a:r>
                        <a:rPr lang="fr-FR" sz="1800" kern="1200" dirty="0">
                          <a:solidFill>
                            <a:schemeClr val="dk1"/>
                          </a:solidFill>
                          <a:latin typeface="Trebuchet MS" panose="020B0603020202020204" pitchFamily="34" charset="0"/>
                        </a:rPr>
                        <a:t>Estimation des coûts </a:t>
                      </a: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5957639"/>
                  </a:ext>
                </a:extLst>
              </a:tr>
              <a:tr h="863568">
                <a:tc>
                  <a:txBody>
                    <a:bodyPr/>
                    <a:lstStyle/>
                    <a:p>
                      <a:r>
                        <a:rPr lang="fr-FR" sz="1800" kern="1200" dirty="0">
                          <a:solidFill>
                            <a:schemeClr val="dk1"/>
                          </a:solidFill>
                          <a:latin typeface="Trebuchet MS" panose="020B0603020202020204" pitchFamily="34" charset="0"/>
                        </a:rPr>
                        <a:t>Démonstration de l'ERP retenu </a:t>
                      </a:r>
                      <a:endParaRPr lang="fr-FR" sz="1800" kern="1200" dirty="0">
                        <a:solidFill>
                          <a:schemeClr val="dk1"/>
                        </a:solidFill>
                        <a:latin typeface="Trebuchet MS" panose="020B0603020202020204" pitchFamily="34" charset="0"/>
                        <a:ea typeface="+mn-ea"/>
                        <a:cs typeface="+mn-cs"/>
                      </a:endParaRP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marL="285750" indent="-285750">
                        <a:buFont typeface="Arial" panose="020B0604020202020204" pitchFamily="34" charset="0"/>
                        <a:buChar char="•"/>
                      </a:pPr>
                      <a:r>
                        <a:rPr lang="fr-FR" sz="1700" dirty="0">
                          <a:latin typeface="Trebuchet MS" panose="020B0603020202020204" pitchFamily="34" charset="0"/>
                        </a:rPr>
                        <a:t>Vidéo de démonstration </a:t>
                      </a:r>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491806458"/>
                  </a:ext>
                </a:extLst>
              </a:tr>
            </a:tbl>
          </a:graphicData>
        </a:graphic>
      </p:graphicFrame>
      <p:sp>
        <p:nvSpPr>
          <p:cNvPr id="4" name="Espace réservé du numéro de diapositive 3">
            <a:extLst>
              <a:ext uri="{FF2B5EF4-FFF2-40B4-BE49-F238E27FC236}">
                <a16:creationId xmlns:a16="http://schemas.microsoft.com/office/drawing/2014/main" id="{5573E21D-766A-EA25-7DC8-546F33B78AE2}"/>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14</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110505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82B85-A49B-F4F0-CA1B-37D5E256EC4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3074C32-3ABD-449F-E3CA-6590B4128143}"/>
              </a:ext>
            </a:extLst>
          </p:cNvPr>
          <p:cNvSpPr>
            <a:spLocks noGrp="1"/>
          </p:cNvSpPr>
          <p:nvPr>
            <p:ph type="title"/>
          </p:nvPr>
        </p:nvSpPr>
        <p:spPr>
          <a:xfrm>
            <a:off x="982979" y="305653"/>
            <a:ext cx="11999596" cy="1450757"/>
          </a:xfrm>
        </p:spPr>
        <p:txBody>
          <a:bodyPr vert="horz" lIns="91440" tIns="45720" rIns="91440" bIns="45720" rtlCol="0" anchor="b">
            <a:normAutofit/>
          </a:bodyPr>
          <a:lstStyle/>
          <a:p>
            <a:r>
              <a:rPr lang="fr-FR" sz="4200" b="1" kern="1200" spc="-50" baseline="0" dirty="0">
                <a:latin typeface="Trebuchet MS" panose="020B0603020202020204" pitchFamily="34" charset="0"/>
              </a:rPr>
              <a:t>Organigramme de la société Smart Consulting</a:t>
            </a:r>
          </a:p>
        </p:txBody>
      </p:sp>
      <p:graphicFrame>
        <p:nvGraphicFramePr>
          <p:cNvPr id="4" name="Diagramme 3">
            <a:extLst>
              <a:ext uri="{FF2B5EF4-FFF2-40B4-BE49-F238E27FC236}">
                <a16:creationId xmlns:a16="http://schemas.microsoft.com/office/drawing/2014/main" id="{1CA7FB96-0864-CCCA-12F2-D982BBD80701}"/>
              </a:ext>
            </a:extLst>
          </p:cNvPr>
          <p:cNvGraphicFramePr/>
          <p:nvPr>
            <p:extLst>
              <p:ext uri="{D42A27DB-BD31-4B8C-83A1-F6EECF244321}">
                <p14:modId xmlns:p14="http://schemas.microsoft.com/office/powerpoint/2010/main" val="3669424723"/>
              </p:ext>
            </p:extLst>
          </p:nvPr>
        </p:nvGraphicFramePr>
        <p:xfrm>
          <a:off x="762001" y="1784985"/>
          <a:ext cx="11048999" cy="511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3CB4C7A1-C3E3-C41B-ECE1-B693A10E9994}"/>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15</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163644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C499C-5350-1CBE-14CE-00073221449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FDB88E0-1F72-D23A-93C4-5D7F702AD645}"/>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fr-FR" b="1" kern="1200" spc="-50" baseline="0" dirty="0">
                <a:latin typeface="Trebuchet MS" panose="020B0603020202020204" pitchFamily="34" charset="0"/>
              </a:rPr>
              <a:t>Planning sur </a:t>
            </a:r>
            <a:r>
              <a:rPr lang="fr-FR" b="1" kern="1200" spc="-50" baseline="0" dirty="0" err="1">
                <a:latin typeface="Trebuchet MS" panose="020B0603020202020204" pitchFamily="34" charset="0"/>
              </a:rPr>
              <a:t>Ganttproject</a:t>
            </a:r>
            <a:endParaRPr lang="fr-FR" b="1" kern="1200" spc="-50" baseline="0" dirty="0">
              <a:latin typeface="Trebuchet MS" panose="020B0603020202020204" pitchFamily="34" charset="0"/>
            </a:endParaRPr>
          </a:p>
        </p:txBody>
      </p:sp>
      <p:pic>
        <p:nvPicPr>
          <p:cNvPr id="5" name="Image 4" descr="Une image contenant texte, capture d’écran, logiciel, nombre&#10;&#10;Description générée automatiquement">
            <a:extLst>
              <a:ext uri="{FF2B5EF4-FFF2-40B4-BE49-F238E27FC236}">
                <a16:creationId xmlns:a16="http://schemas.microsoft.com/office/drawing/2014/main" id="{1AE26665-71AA-B5A8-6F65-5731E8268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996" y="1756410"/>
            <a:ext cx="9596804" cy="5062313"/>
          </a:xfrm>
          <a:prstGeom prst="rect">
            <a:avLst/>
          </a:prstGeom>
          <a:noFill/>
        </p:spPr>
      </p:pic>
      <p:sp>
        <p:nvSpPr>
          <p:cNvPr id="3" name="Espace réservé du numéro de diapositive 2">
            <a:extLst>
              <a:ext uri="{FF2B5EF4-FFF2-40B4-BE49-F238E27FC236}">
                <a16:creationId xmlns:a16="http://schemas.microsoft.com/office/drawing/2014/main" id="{D7699E46-6C8F-9982-CEA7-F02C4332460E}"/>
              </a:ext>
            </a:extLst>
          </p:cNvPr>
          <p:cNvSpPr>
            <a:spLocks noGrp="1"/>
          </p:cNvSpPr>
          <p:nvPr>
            <p:ph type="sldNum" sz="quarter" idx="12"/>
          </p:nvPr>
        </p:nvSpPr>
        <p:spPr>
          <a:xfrm>
            <a:off x="10765675" y="6453598"/>
            <a:ext cx="780010" cy="365125"/>
          </a:xfrm>
        </p:spPr>
        <p:txBody>
          <a:bodyPr/>
          <a:lstStyle/>
          <a:p>
            <a:pPr rtl="0"/>
            <a:fld id="{3A98EE3D-8CD1-4C3F-BD1C-C98C9596463C}" type="slidenum">
              <a:rPr lang="fr-FR" sz="1600" b="1" noProof="0" smtClean="0">
                <a:latin typeface="Trebuchet MS" panose="020B0603020202020204" pitchFamily="34" charset="0"/>
              </a:rPr>
              <a:t>16</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384049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 capture d’écran, logiciel, Icône d’ordinateur&#10;&#10;Description générée automatiquement">
            <a:extLst>
              <a:ext uri="{FF2B5EF4-FFF2-40B4-BE49-F238E27FC236}">
                <a16:creationId xmlns:a16="http://schemas.microsoft.com/office/drawing/2014/main" id="{063023B2-0B33-A2E0-68B9-9BE873CC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088"/>
            <a:ext cx="12066494" cy="6410325"/>
          </a:xfrm>
          <a:prstGeom prst="rect">
            <a:avLst/>
          </a:prstGeom>
        </p:spPr>
      </p:pic>
      <p:sp>
        <p:nvSpPr>
          <p:cNvPr id="2" name="Espace réservé du numéro de diapositive 1">
            <a:extLst>
              <a:ext uri="{FF2B5EF4-FFF2-40B4-BE49-F238E27FC236}">
                <a16:creationId xmlns:a16="http://schemas.microsoft.com/office/drawing/2014/main" id="{C5DCF490-AF72-464A-75A4-E12D62B6AFF1}"/>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17</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397813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C5B9B3-6531-AB90-C959-C79C2703649F}"/>
              </a:ext>
            </a:extLst>
          </p:cNvPr>
          <p:cNvSpPr>
            <a:spLocks noGrp="1"/>
          </p:cNvSpPr>
          <p:nvPr>
            <p:ph type="title"/>
          </p:nvPr>
        </p:nvSpPr>
        <p:spPr/>
        <p:txBody>
          <a:bodyPr>
            <a:normAutofit/>
          </a:bodyPr>
          <a:lstStyle/>
          <a:p>
            <a:r>
              <a:rPr lang="fr-FR" sz="4400" dirty="0">
                <a:latin typeface="Trebuchet MS" panose="020B0603020202020204" pitchFamily="34" charset="0"/>
              </a:rPr>
              <a:t>Le budget</a:t>
            </a:r>
          </a:p>
        </p:txBody>
      </p:sp>
      <p:pic>
        <p:nvPicPr>
          <p:cNvPr id="5" name="Image 4" descr="Une image contenant texte, capture d’écran, Police, nombre&#10;&#10;Description générée automatiquement">
            <a:extLst>
              <a:ext uri="{FF2B5EF4-FFF2-40B4-BE49-F238E27FC236}">
                <a16:creationId xmlns:a16="http://schemas.microsoft.com/office/drawing/2014/main" id="{E14B32A7-CD3C-2263-BCC9-FA84D3694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59" y="2339226"/>
            <a:ext cx="11095682" cy="2636748"/>
          </a:xfrm>
          <a:prstGeom prst="rect">
            <a:avLst/>
          </a:prstGeom>
        </p:spPr>
      </p:pic>
      <p:sp>
        <p:nvSpPr>
          <p:cNvPr id="3" name="Espace réservé du numéro de diapositive 2">
            <a:extLst>
              <a:ext uri="{FF2B5EF4-FFF2-40B4-BE49-F238E27FC236}">
                <a16:creationId xmlns:a16="http://schemas.microsoft.com/office/drawing/2014/main" id="{C0B04146-CE1E-18D1-5053-EDF9059BDC5D}"/>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18</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2069787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1B971-B1EC-AA7E-B025-191C6325F64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582882F-600A-8647-BAF0-1D5B7244BF12}"/>
              </a:ext>
            </a:extLst>
          </p:cNvPr>
          <p:cNvSpPr>
            <a:spLocks noGrp="1"/>
          </p:cNvSpPr>
          <p:nvPr>
            <p:ph type="title"/>
          </p:nvPr>
        </p:nvSpPr>
        <p:spPr/>
        <p:txBody>
          <a:bodyPr>
            <a:normAutofit/>
          </a:bodyPr>
          <a:lstStyle/>
          <a:p>
            <a:r>
              <a:rPr lang="fr-FR" sz="4400" dirty="0">
                <a:latin typeface="Trebuchet MS" panose="020B0603020202020204" pitchFamily="34" charset="0"/>
              </a:rPr>
              <a:t>Gestion des risques 1/2</a:t>
            </a:r>
          </a:p>
        </p:txBody>
      </p:sp>
      <p:graphicFrame>
        <p:nvGraphicFramePr>
          <p:cNvPr id="10" name="Espace réservé du contenu 6" descr="C’est une diapositive de l’ordre du jour avec des icônes et du texte">
            <a:extLst>
              <a:ext uri="{FF2B5EF4-FFF2-40B4-BE49-F238E27FC236}">
                <a16:creationId xmlns:a16="http://schemas.microsoft.com/office/drawing/2014/main" id="{6152607C-EA4F-5E56-E599-DC4026DB1B8B}"/>
              </a:ext>
            </a:extLst>
          </p:cNvPr>
          <p:cNvGraphicFramePr>
            <a:graphicFrameLocks noGrp="1"/>
          </p:cNvGraphicFramePr>
          <p:nvPr>
            <p:ph idx="1"/>
            <p:extLst>
              <p:ext uri="{D42A27DB-BD31-4B8C-83A1-F6EECF244321}">
                <p14:modId xmlns:p14="http://schemas.microsoft.com/office/powerpoint/2010/main" val="1202121339"/>
              </p:ext>
            </p:extLst>
          </p:nvPr>
        </p:nvGraphicFramePr>
        <p:xfrm>
          <a:off x="0" y="2098513"/>
          <a:ext cx="12192000" cy="4472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numéro de diapositive 2">
            <a:extLst>
              <a:ext uri="{FF2B5EF4-FFF2-40B4-BE49-F238E27FC236}">
                <a16:creationId xmlns:a16="http://schemas.microsoft.com/office/drawing/2014/main" id="{9F899AB1-09A0-505A-2316-52E2AAF382BE}"/>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19</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248214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rtl="0"/>
            <a:r>
              <a:rPr lang="fr-FR" sz="3600" dirty="0">
                <a:latin typeface="Trebuchet MS" panose="020B0603020202020204" pitchFamily="34" charset="0"/>
                <a:cs typeface="Traditional Arabic" panose="020F0502020204030204" pitchFamily="18" charset="-78"/>
              </a:rPr>
              <a:t>Ordre du jour</a:t>
            </a:r>
          </a:p>
        </p:txBody>
      </p:sp>
      <p:sp>
        <p:nvSpPr>
          <p:cNvPr id="10" name="Espace réservé du contenu 9">
            <a:extLst>
              <a:ext uri="{FF2B5EF4-FFF2-40B4-BE49-F238E27FC236}">
                <a16:creationId xmlns:a16="http://schemas.microsoft.com/office/drawing/2014/main" id="{40FC70B0-5D08-4BDC-852E-3FD7214DA9BD}"/>
              </a:ext>
            </a:extLst>
          </p:cNvPr>
          <p:cNvSpPr>
            <a:spLocks noGrp="1"/>
          </p:cNvSpPr>
          <p:nvPr>
            <p:ph idx="1"/>
          </p:nvPr>
        </p:nvSpPr>
        <p:spPr>
          <a:xfrm>
            <a:off x="5547566" y="880992"/>
            <a:ext cx="6644434" cy="6210301"/>
          </a:xfrm>
        </p:spPr>
        <p:txBody>
          <a:bodyPr numCol="2" rtlCol="0">
            <a:normAutofit/>
          </a:bodyPr>
          <a:lstStyle/>
          <a:p>
            <a:pPr marL="0" indent="0" rtl="0">
              <a:spcBef>
                <a:spcPts val="0"/>
              </a:spcBef>
              <a:spcAft>
                <a:spcPts val="0"/>
              </a:spcAft>
              <a:buNone/>
            </a:pPr>
            <a:r>
              <a:rPr lang="fr-FR" b="1" dirty="0">
                <a:latin typeface="Trebuchet MS" panose="020B0603020202020204" pitchFamily="34" charset="0"/>
              </a:rPr>
              <a:t>Les livrables</a:t>
            </a:r>
          </a:p>
          <a:p>
            <a:pPr marL="0" indent="0" rtl="0">
              <a:spcBef>
                <a:spcPts val="0"/>
              </a:spcBef>
              <a:spcAft>
                <a:spcPts val="0"/>
              </a:spcAft>
              <a:buNone/>
            </a:pPr>
            <a:endParaRPr lang="fr-FR" sz="1600" b="1" dirty="0">
              <a:latin typeface="Trebuchet MS" panose="020B0603020202020204" pitchFamily="34" charset="0"/>
            </a:endParaRPr>
          </a:p>
          <a:p>
            <a:pPr marL="0" indent="0" rtl="0">
              <a:spcBef>
                <a:spcPts val="0"/>
              </a:spcBef>
              <a:spcAft>
                <a:spcPts val="0"/>
              </a:spcAft>
              <a:buNone/>
            </a:pPr>
            <a:endParaRPr lang="fr-FR" sz="1600" b="1" dirty="0">
              <a:latin typeface="Trebuchet MS" panose="020B0603020202020204" pitchFamily="34" charset="0"/>
            </a:endParaRPr>
          </a:p>
          <a:p>
            <a:pPr marL="0" indent="0" rtl="0">
              <a:spcBef>
                <a:spcPts val="0"/>
              </a:spcBef>
              <a:spcAft>
                <a:spcPts val="0"/>
              </a:spcAft>
              <a:buNone/>
            </a:pPr>
            <a:r>
              <a:rPr lang="fr-FR" b="1" dirty="0">
                <a:latin typeface="Trebuchet MS" panose="020B0603020202020204" pitchFamily="34" charset="0"/>
              </a:rPr>
              <a:t>Présentation de l’ERP </a:t>
            </a:r>
          </a:p>
          <a:p>
            <a:pPr marL="0" indent="0" rtl="0">
              <a:spcBef>
                <a:spcPts val="0"/>
              </a:spcBef>
              <a:spcAft>
                <a:spcPts val="0"/>
              </a:spcAft>
              <a:buNone/>
            </a:pPr>
            <a:endParaRPr lang="fr-FR" sz="1600" b="1" dirty="0">
              <a:latin typeface="Trebuchet MS" panose="020B0603020202020204" pitchFamily="34" charset="0"/>
            </a:endParaRPr>
          </a:p>
          <a:p>
            <a:pPr marL="0" indent="0" rtl="0">
              <a:spcBef>
                <a:spcPts val="0"/>
              </a:spcBef>
              <a:spcAft>
                <a:spcPts val="0"/>
              </a:spcAft>
              <a:buNone/>
            </a:pPr>
            <a:endParaRPr lang="fr-FR" sz="1600" b="1" dirty="0">
              <a:latin typeface="Trebuchet MS" panose="020B0603020202020204" pitchFamily="34" charset="0"/>
            </a:endParaRPr>
          </a:p>
          <a:p>
            <a:pPr marL="0" indent="0" rtl="0">
              <a:spcBef>
                <a:spcPts val="0"/>
              </a:spcBef>
              <a:spcAft>
                <a:spcPts val="0"/>
              </a:spcAft>
              <a:buNone/>
            </a:pPr>
            <a:endParaRPr lang="fr-FR" b="1" dirty="0">
              <a:latin typeface="Trebuchet MS" panose="020B0603020202020204" pitchFamily="34" charset="0"/>
            </a:endParaRPr>
          </a:p>
          <a:p>
            <a:pPr marL="0" indent="0" rtl="0">
              <a:spcBef>
                <a:spcPts val="0"/>
              </a:spcBef>
              <a:spcAft>
                <a:spcPts val="0"/>
              </a:spcAft>
              <a:buNone/>
            </a:pPr>
            <a:r>
              <a:rPr lang="fr-FR" b="1" dirty="0">
                <a:latin typeface="Trebuchet MS" panose="020B0603020202020204" pitchFamily="34" charset="0"/>
              </a:rPr>
              <a:t>Bilan</a:t>
            </a:r>
          </a:p>
          <a:p>
            <a:pPr marL="533400" indent="0" rtl="0">
              <a:spcBef>
                <a:spcPts val="0"/>
              </a:spcBef>
              <a:spcAft>
                <a:spcPts val="0"/>
              </a:spcAft>
              <a:buNone/>
            </a:pPr>
            <a:endParaRPr lang="fr-FR" b="1" dirty="0"/>
          </a:p>
          <a:p>
            <a:pPr marL="533400" indent="0" rtl="0">
              <a:spcBef>
                <a:spcPts val="0"/>
              </a:spcBef>
              <a:spcAft>
                <a:spcPts val="0"/>
              </a:spcAft>
              <a:buNone/>
            </a:pPr>
            <a:endParaRPr lang="fr-FR" b="1" dirty="0"/>
          </a:p>
          <a:p>
            <a:pPr marL="533400" indent="0" rtl="0">
              <a:spcBef>
                <a:spcPts val="0"/>
              </a:spcBef>
              <a:spcAft>
                <a:spcPts val="0"/>
              </a:spcAft>
              <a:buNone/>
            </a:pPr>
            <a:endParaRPr lang="fr-FR" b="1" dirty="0"/>
          </a:p>
          <a:p>
            <a:pPr marL="533400" indent="0" rtl="0">
              <a:spcBef>
                <a:spcPts val="0"/>
              </a:spcBef>
              <a:spcAft>
                <a:spcPts val="0"/>
              </a:spcAft>
              <a:buNone/>
            </a:pPr>
            <a:endParaRPr lang="fr-FR" b="1" dirty="0"/>
          </a:p>
          <a:p>
            <a:pPr marL="533400" indent="0" rtl="0">
              <a:spcBef>
                <a:spcPts val="0"/>
              </a:spcBef>
              <a:spcAft>
                <a:spcPts val="0"/>
              </a:spcAft>
              <a:buNone/>
            </a:pPr>
            <a:endParaRPr lang="fr-FR" sz="1600" b="1" dirty="0"/>
          </a:p>
          <a:p>
            <a:pPr marL="533400" indent="0" rtl="0">
              <a:spcBef>
                <a:spcPts val="0"/>
              </a:spcBef>
              <a:spcAft>
                <a:spcPts val="0"/>
              </a:spcAft>
              <a:buNone/>
            </a:pPr>
            <a:endParaRPr lang="fr-FR" sz="1600" b="1" dirty="0"/>
          </a:p>
          <a:p>
            <a:pPr marL="533400" indent="0" rtl="0">
              <a:spcBef>
                <a:spcPts val="0"/>
              </a:spcBef>
              <a:spcAft>
                <a:spcPts val="0"/>
              </a:spcAft>
              <a:buNone/>
            </a:pPr>
            <a:endParaRPr lang="fr-FR" sz="1600" dirty="0">
              <a:latin typeface="Trebuchet MS" panose="020B0603020202020204" pitchFamily="34" charset="0"/>
            </a:endParaRPr>
          </a:p>
        </p:txBody>
      </p:sp>
      <p:pic>
        <p:nvPicPr>
          <p:cNvPr id="8" name="Graphique 7" descr="Présentation avec camembert avec un remplissage uni">
            <a:extLst>
              <a:ext uri="{FF2B5EF4-FFF2-40B4-BE49-F238E27FC236}">
                <a16:creationId xmlns:a16="http://schemas.microsoft.com/office/drawing/2014/main" id="{8C236A93-447D-6A91-E2F8-5CAC1F09F7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80015" y="3142114"/>
            <a:ext cx="617080" cy="617080"/>
          </a:xfrm>
          <a:prstGeom prst="rect">
            <a:avLst/>
          </a:prstGeom>
        </p:spPr>
      </p:pic>
      <p:pic>
        <p:nvPicPr>
          <p:cNvPr id="11" name="Graphique 10" descr="Dossier ouvert avec un remplissage uni">
            <a:extLst>
              <a:ext uri="{FF2B5EF4-FFF2-40B4-BE49-F238E27FC236}">
                <a16:creationId xmlns:a16="http://schemas.microsoft.com/office/drawing/2014/main" id="{F0AC2FCA-CF1B-7749-B41D-864605A28F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80015" y="880992"/>
            <a:ext cx="615600" cy="615600"/>
          </a:xfrm>
          <a:prstGeom prst="rect">
            <a:avLst/>
          </a:prstGeom>
        </p:spPr>
      </p:pic>
      <p:pic>
        <p:nvPicPr>
          <p:cNvPr id="19" name="Graphique 18" descr="Classe avec un remplissage uni">
            <a:extLst>
              <a:ext uri="{FF2B5EF4-FFF2-40B4-BE49-F238E27FC236}">
                <a16:creationId xmlns:a16="http://schemas.microsoft.com/office/drawing/2014/main" id="{241C6DF2-E48C-1581-952B-0E6A42E5731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80015" y="1746117"/>
            <a:ext cx="615600" cy="615600"/>
          </a:xfrm>
          <a:prstGeom prst="rect">
            <a:avLst/>
          </a:prstGeom>
        </p:spPr>
      </p:pic>
      <p:sp>
        <p:nvSpPr>
          <p:cNvPr id="2" name="Espace réservé du numéro de diapositive 1">
            <a:extLst>
              <a:ext uri="{FF2B5EF4-FFF2-40B4-BE49-F238E27FC236}">
                <a16:creationId xmlns:a16="http://schemas.microsoft.com/office/drawing/2014/main" id="{E63C5F74-BE4E-B4B7-8A04-569572A0A9D6}"/>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pPr rtl="0"/>
              <a:t>2</a:t>
            </a:fld>
            <a:endParaRPr lang="fr-FR" sz="1600" b="1" noProof="0" dirty="0">
              <a:latin typeface="Trebuchet MS" panose="020B0603020202020204" pitchFamily="34" charset="0"/>
            </a:endParaRPr>
          </a:p>
        </p:txBody>
      </p:sp>
    </p:spTree>
    <p:extLst>
      <p:ext uri="{BB962C8B-B14F-4D97-AF65-F5344CB8AC3E}">
        <p14:creationId xmlns:p14="http://schemas.microsoft.com/office/powerpoint/2010/main" val="266731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animEffect transition="in" filter="fade">
                                      <p:cBhvr>
                                        <p:cTn id="1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BBCD9-6CC4-E0ED-B9D8-3B9C35E6AD6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FCA87FB-B049-E85E-9AA8-D7673F4D3A4E}"/>
              </a:ext>
            </a:extLst>
          </p:cNvPr>
          <p:cNvSpPr>
            <a:spLocks noGrp="1"/>
          </p:cNvSpPr>
          <p:nvPr>
            <p:ph type="title"/>
          </p:nvPr>
        </p:nvSpPr>
        <p:spPr/>
        <p:txBody>
          <a:bodyPr>
            <a:normAutofit/>
          </a:bodyPr>
          <a:lstStyle/>
          <a:p>
            <a:r>
              <a:rPr lang="fr-FR" sz="4400" dirty="0">
                <a:latin typeface="Trebuchet MS" panose="020B0603020202020204" pitchFamily="34" charset="0"/>
              </a:rPr>
              <a:t>Gestion des risques 2/2</a:t>
            </a:r>
          </a:p>
        </p:txBody>
      </p:sp>
      <p:graphicFrame>
        <p:nvGraphicFramePr>
          <p:cNvPr id="14" name="Espace réservé du contenu 6" descr="C’est une diapositive de l’ordre du jour avec des icônes et du texte">
            <a:extLst>
              <a:ext uri="{FF2B5EF4-FFF2-40B4-BE49-F238E27FC236}">
                <a16:creationId xmlns:a16="http://schemas.microsoft.com/office/drawing/2014/main" id="{A1C28E22-1F49-1EB1-92EA-E974F6C304A9}"/>
              </a:ext>
            </a:extLst>
          </p:cNvPr>
          <p:cNvGraphicFramePr>
            <a:graphicFrameLocks noGrp="1"/>
          </p:cNvGraphicFramePr>
          <p:nvPr>
            <p:ph idx="1"/>
            <p:extLst>
              <p:ext uri="{D42A27DB-BD31-4B8C-83A1-F6EECF244321}">
                <p14:modId xmlns:p14="http://schemas.microsoft.com/office/powerpoint/2010/main" val="137402254"/>
              </p:ext>
            </p:extLst>
          </p:nvPr>
        </p:nvGraphicFramePr>
        <p:xfrm>
          <a:off x="0" y="2098513"/>
          <a:ext cx="12192000" cy="4472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Espace réservé du numéro de diapositive 2">
            <a:extLst>
              <a:ext uri="{FF2B5EF4-FFF2-40B4-BE49-F238E27FC236}">
                <a16:creationId xmlns:a16="http://schemas.microsoft.com/office/drawing/2014/main" id="{E6DE6D40-BF3B-63D5-77A2-C7A091B240CA}"/>
              </a:ext>
            </a:extLst>
          </p:cNvPr>
          <p:cNvSpPr>
            <a:spLocks noGrp="1"/>
          </p:cNvSpPr>
          <p:nvPr>
            <p:ph type="sldNum" sz="quarter" idx="12"/>
          </p:nvPr>
        </p:nvSpPr>
        <p:spPr/>
        <p:txBody>
          <a:bodyPr/>
          <a:lstStyle/>
          <a:p>
            <a:pPr rtl="0"/>
            <a:fld id="{3A98EE3D-8CD1-4C3F-BD1C-C98C9596463C}" type="slidenum">
              <a:rPr lang="fr-FR" sz="1600" noProof="0" smtClean="0">
                <a:latin typeface="Trebuchet MS" panose="020B0603020202020204" pitchFamily="34" charset="0"/>
              </a:rPr>
              <a:t>20</a:t>
            </a:fld>
            <a:endParaRPr lang="fr-FR" noProof="0" dirty="0">
              <a:latin typeface="Trebuchet MS" panose="020B0603020202020204" pitchFamily="34" charset="0"/>
            </a:endParaRPr>
          </a:p>
        </p:txBody>
      </p:sp>
    </p:spTree>
    <p:extLst>
      <p:ext uri="{BB962C8B-B14F-4D97-AF65-F5344CB8AC3E}">
        <p14:creationId xmlns:p14="http://schemas.microsoft.com/office/powerpoint/2010/main" val="385522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831D-09AF-3E31-CD4A-4ED5F684BAE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2596A6D-DCFA-A220-B3C1-BD729E32BC80}"/>
              </a:ext>
            </a:extLst>
          </p:cNvPr>
          <p:cNvSpPr>
            <a:spLocks noGrp="1"/>
          </p:cNvSpPr>
          <p:nvPr>
            <p:ph type="title"/>
          </p:nvPr>
        </p:nvSpPr>
        <p:spPr>
          <a:xfrm>
            <a:off x="1097280" y="286603"/>
            <a:ext cx="10058400" cy="1450757"/>
          </a:xfrm>
        </p:spPr>
        <p:txBody>
          <a:bodyPr anchor="b">
            <a:normAutofit/>
          </a:bodyPr>
          <a:lstStyle/>
          <a:p>
            <a:r>
              <a:rPr lang="fr-FR" dirty="0">
                <a:latin typeface="Trebuchet MS" panose="020B0603020202020204" pitchFamily="34" charset="0"/>
              </a:rPr>
              <a:t>Les modalités de suivi des travaux</a:t>
            </a:r>
          </a:p>
        </p:txBody>
      </p:sp>
      <p:pic>
        <p:nvPicPr>
          <p:cNvPr id="2050" name="Picture 2" descr="Comité de pilotage (COPIL) : comment l'organiser en PME ?">
            <a:extLst>
              <a:ext uri="{FF2B5EF4-FFF2-40B4-BE49-F238E27FC236}">
                <a16:creationId xmlns:a16="http://schemas.microsoft.com/office/drawing/2014/main" id="{861FE3B3-E65F-C395-B835-305563FE39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060" r="-3" b="22201"/>
          <a:stretch/>
        </p:blipFill>
        <p:spPr bwMode="auto">
          <a:xfrm>
            <a:off x="3248406" y="2810506"/>
            <a:ext cx="5994684" cy="3760891"/>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F6AD6BFA-F58A-96B7-4AC0-2456C47B3B71}"/>
              </a:ext>
            </a:extLst>
          </p:cNvPr>
          <p:cNvSpPr txBox="1"/>
          <p:nvPr/>
        </p:nvSpPr>
        <p:spPr>
          <a:xfrm>
            <a:off x="5069959" y="1892595"/>
            <a:ext cx="2052083" cy="646331"/>
          </a:xfrm>
          <a:prstGeom prst="rect">
            <a:avLst/>
          </a:prstGeom>
          <a:noFill/>
        </p:spPr>
        <p:txBody>
          <a:bodyPr wrap="square" rtlCol="0">
            <a:spAutoFit/>
          </a:bodyPr>
          <a:lstStyle/>
          <a:p>
            <a:pPr algn="ctr"/>
            <a:r>
              <a:rPr lang="fr-FR" sz="3600" b="1" dirty="0">
                <a:latin typeface="Trebuchet MS" panose="020B0603020202020204" pitchFamily="34" charset="0"/>
              </a:rPr>
              <a:t>COPIL</a:t>
            </a:r>
          </a:p>
        </p:txBody>
      </p:sp>
      <p:sp>
        <p:nvSpPr>
          <p:cNvPr id="3" name="Espace réservé du numéro de diapositive 2">
            <a:extLst>
              <a:ext uri="{FF2B5EF4-FFF2-40B4-BE49-F238E27FC236}">
                <a16:creationId xmlns:a16="http://schemas.microsoft.com/office/drawing/2014/main" id="{81C8BA31-2885-FCCC-D149-F17F619A5351}"/>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21</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75929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B6B96-A76C-5BC4-5EAC-2B1668FE3D8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F6C7359-CDBD-4312-9E91-C4A8A000684D}"/>
              </a:ext>
            </a:extLst>
          </p:cNvPr>
          <p:cNvSpPr>
            <a:spLocks noGrp="1"/>
          </p:cNvSpPr>
          <p:nvPr>
            <p:ph type="title"/>
          </p:nvPr>
        </p:nvSpPr>
        <p:spPr>
          <a:xfrm>
            <a:off x="1097280" y="286603"/>
            <a:ext cx="10058400" cy="1450757"/>
          </a:xfrm>
        </p:spPr>
        <p:txBody>
          <a:bodyPr anchor="b">
            <a:normAutofit/>
          </a:bodyPr>
          <a:lstStyle/>
          <a:p>
            <a:r>
              <a:rPr lang="fr-FR" dirty="0">
                <a:latin typeface="Trebuchet MS" panose="020B0603020202020204" pitchFamily="34" charset="0"/>
              </a:rPr>
              <a:t>Les modalités de suivi des travaux</a:t>
            </a:r>
          </a:p>
        </p:txBody>
      </p:sp>
      <p:sp>
        <p:nvSpPr>
          <p:cNvPr id="9" name="ZoneTexte 8">
            <a:extLst>
              <a:ext uri="{FF2B5EF4-FFF2-40B4-BE49-F238E27FC236}">
                <a16:creationId xmlns:a16="http://schemas.microsoft.com/office/drawing/2014/main" id="{D9758823-37FA-0935-9158-A856A1A525A6}"/>
              </a:ext>
            </a:extLst>
          </p:cNvPr>
          <p:cNvSpPr txBox="1"/>
          <p:nvPr/>
        </p:nvSpPr>
        <p:spPr>
          <a:xfrm>
            <a:off x="3920756" y="1892595"/>
            <a:ext cx="4350488" cy="646331"/>
          </a:xfrm>
          <a:prstGeom prst="rect">
            <a:avLst/>
          </a:prstGeom>
          <a:noFill/>
        </p:spPr>
        <p:txBody>
          <a:bodyPr wrap="square" rtlCol="0">
            <a:spAutoFit/>
          </a:bodyPr>
          <a:lstStyle/>
          <a:p>
            <a:pPr algn="ctr"/>
            <a:r>
              <a:rPr lang="fr-FR" sz="3600" b="1" dirty="0">
                <a:latin typeface="Trebuchet MS" panose="020B0603020202020204" pitchFamily="34" charset="0"/>
              </a:rPr>
              <a:t>TABLEAU DE BORD</a:t>
            </a:r>
          </a:p>
        </p:txBody>
      </p:sp>
      <p:pic>
        <p:nvPicPr>
          <p:cNvPr id="4" name="Image 3" descr="Une image contenant texte, habits, capture d’écran, graphisme&#10;&#10;Description générée automatiquement">
            <a:extLst>
              <a:ext uri="{FF2B5EF4-FFF2-40B4-BE49-F238E27FC236}">
                <a16:creationId xmlns:a16="http://schemas.microsoft.com/office/drawing/2014/main" id="{3A6DE6C4-CCE9-2995-0FCC-68CF16C67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041" y="2545499"/>
            <a:ext cx="6043917" cy="4025898"/>
          </a:xfrm>
          <a:prstGeom prst="rect">
            <a:avLst/>
          </a:prstGeom>
        </p:spPr>
      </p:pic>
      <p:sp>
        <p:nvSpPr>
          <p:cNvPr id="3" name="Espace réservé du numéro de diapositive 2">
            <a:extLst>
              <a:ext uri="{FF2B5EF4-FFF2-40B4-BE49-F238E27FC236}">
                <a16:creationId xmlns:a16="http://schemas.microsoft.com/office/drawing/2014/main" id="{E21CE843-8277-74E4-F9AE-78BDECF8AF0B}"/>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22</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105695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3595C-F504-3D0E-9F65-59EEEE2F6F9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0385261-8B7E-7602-9D84-B49B6B8D19FC}"/>
              </a:ext>
            </a:extLst>
          </p:cNvPr>
          <p:cNvSpPr>
            <a:spLocks noGrp="1"/>
          </p:cNvSpPr>
          <p:nvPr>
            <p:ph type="title"/>
          </p:nvPr>
        </p:nvSpPr>
        <p:spPr>
          <a:xfrm>
            <a:off x="1097280" y="286603"/>
            <a:ext cx="10058400" cy="1450757"/>
          </a:xfrm>
        </p:spPr>
        <p:txBody>
          <a:bodyPr anchor="b">
            <a:normAutofit/>
          </a:bodyPr>
          <a:lstStyle/>
          <a:p>
            <a:r>
              <a:rPr lang="fr-FR" dirty="0">
                <a:latin typeface="Trebuchet MS" panose="020B0603020202020204" pitchFamily="34" charset="0"/>
              </a:rPr>
              <a:t>Les modalités de suivi des travaux</a:t>
            </a:r>
          </a:p>
        </p:txBody>
      </p:sp>
      <p:sp>
        <p:nvSpPr>
          <p:cNvPr id="9" name="ZoneTexte 8">
            <a:extLst>
              <a:ext uri="{FF2B5EF4-FFF2-40B4-BE49-F238E27FC236}">
                <a16:creationId xmlns:a16="http://schemas.microsoft.com/office/drawing/2014/main" id="{E4F5690D-D6FA-DC7D-67EC-2F16E32234F0}"/>
              </a:ext>
            </a:extLst>
          </p:cNvPr>
          <p:cNvSpPr txBox="1"/>
          <p:nvPr/>
        </p:nvSpPr>
        <p:spPr>
          <a:xfrm>
            <a:off x="3920756" y="1892595"/>
            <a:ext cx="4350488" cy="646331"/>
          </a:xfrm>
          <a:prstGeom prst="rect">
            <a:avLst/>
          </a:prstGeom>
          <a:noFill/>
        </p:spPr>
        <p:txBody>
          <a:bodyPr wrap="square" rtlCol="0">
            <a:spAutoFit/>
          </a:bodyPr>
          <a:lstStyle/>
          <a:p>
            <a:pPr algn="ctr"/>
            <a:r>
              <a:rPr lang="fr-FR" sz="3600" b="1" dirty="0">
                <a:latin typeface="Trebuchet MS" panose="020B0603020202020204" pitchFamily="34" charset="0"/>
              </a:rPr>
              <a:t>LES INDICATEURS</a:t>
            </a:r>
          </a:p>
        </p:txBody>
      </p:sp>
      <p:sp>
        <p:nvSpPr>
          <p:cNvPr id="3" name="Espace réservé du numéro de diapositive 2">
            <a:extLst>
              <a:ext uri="{FF2B5EF4-FFF2-40B4-BE49-F238E27FC236}">
                <a16:creationId xmlns:a16="http://schemas.microsoft.com/office/drawing/2014/main" id="{8C564868-257E-923F-7BC7-B8DAEDB56DF4}"/>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23</a:t>
            </a:fld>
            <a:endParaRPr lang="fr-FR" b="1" noProof="0" dirty="0">
              <a:latin typeface="Trebuchet MS" panose="020B0603020202020204" pitchFamily="34" charset="0"/>
            </a:endParaRPr>
          </a:p>
        </p:txBody>
      </p:sp>
      <p:pic>
        <p:nvPicPr>
          <p:cNvPr id="6" name="Image 5">
            <a:extLst>
              <a:ext uri="{FF2B5EF4-FFF2-40B4-BE49-F238E27FC236}">
                <a16:creationId xmlns:a16="http://schemas.microsoft.com/office/drawing/2014/main" id="{898E6D96-BD9A-0607-424A-5BF0463B702E}"/>
              </a:ext>
            </a:extLst>
          </p:cNvPr>
          <p:cNvPicPr>
            <a:picLocks noChangeAspect="1"/>
          </p:cNvPicPr>
          <p:nvPr/>
        </p:nvPicPr>
        <p:blipFill>
          <a:blip r:embed="rId3"/>
          <a:stretch>
            <a:fillRect/>
          </a:stretch>
        </p:blipFill>
        <p:spPr>
          <a:xfrm>
            <a:off x="1687448" y="2694161"/>
            <a:ext cx="8817104" cy="3406435"/>
          </a:xfrm>
          <a:prstGeom prst="rect">
            <a:avLst/>
          </a:prstGeom>
        </p:spPr>
      </p:pic>
    </p:spTree>
    <p:extLst>
      <p:ext uri="{BB962C8B-B14F-4D97-AF65-F5344CB8AC3E}">
        <p14:creationId xmlns:p14="http://schemas.microsoft.com/office/powerpoint/2010/main" val="3207873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Image contenant un intérieur. Une personne signe le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7" name="Titre 6">
            <a:extLst>
              <a:ext uri="{FF2B5EF4-FFF2-40B4-BE49-F238E27FC236}">
                <a16:creationId xmlns:a16="http://schemas.microsoft.com/office/drawing/2014/main" id="{E444079D-629C-4C44-8DB6-B4B5E7C54015}"/>
              </a:ext>
            </a:extLst>
          </p:cNvPr>
          <p:cNvSpPr>
            <a:spLocks noGrp="1"/>
          </p:cNvSpPr>
          <p:nvPr>
            <p:ph type="title"/>
          </p:nvPr>
        </p:nvSpPr>
        <p:spPr/>
        <p:txBody>
          <a:bodyPr rtlCol="0"/>
          <a:lstStyle/>
          <a:p>
            <a:pPr rtl="0"/>
            <a:r>
              <a:rPr lang="fr-FR" dirty="0">
                <a:latin typeface="Trebuchet MS" panose="020B0603020202020204" pitchFamily="34" charset="0"/>
              </a:rPr>
              <a:t>Conclure</a:t>
            </a:r>
          </a:p>
        </p:txBody>
      </p:sp>
      <p:sp>
        <p:nvSpPr>
          <p:cNvPr id="2" name="Espace réservé du numéro de diapositive 1">
            <a:extLst>
              <a:ext uri="{FF2B5EF4-FFF2-40B4-BE49-F238E27FC236}">
                <a16:creationId xmlns:a16="http://schemas.microsoft.com/office/drawing/2014/main" id="{8E98ECB9-E3A2-D40F-3AD0-F098D0A8EEFA}"/>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pPr rtl="0"/>
              <a:t>24</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1664008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5" name="Connecteur droit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fr-FR" sz="9600" dirty="0">
                <a:solidFill>
                  <a:srgbClr val="FFFFFF"/>
                </a:solidFill>
                <a:latin typeface="Trebuchet MS" panose="020B0603020202020204" pitchFamily="34" charset="0"/>
              </a:rPr>
              <a:t>Merci</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8" name="Espace réservé du contenu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rtl="0">
              <a:buNone/>
            </a:pPr>
            <a:r>
              <a:rPr lang="fr-FR" sz="2400" cap="all" spc="200" dirty="0">
                <a:solidFill>
                  <a:srgbClr val="FFFFFF"/>
                </a:solidFill>
                <a:latin typeface="Trebuchet MS" panose="020B0603020202020204" pitchFamily="34" charset="0"/>
              </a:rPr>
              <a:t>Des questions ?</a:t>
            </a:r>
          </a:p>
        </p:txBody>
      </p:sp>
      <p:sp>
        <p:nvSpPr>
          <p:cNvPr id="2" name="Espace réservé du numéro de diapositive 1">
            <a:extLst>
              <a:ext uri="{FF2B5EF4-FFF2-40B4-BE49-F238E27FC236}">
                <a16:creationId xmlns:a16="http://schemas.microsoft.com/office/drawing/2014/main" id="{18B8E468-0045-DAF4-91DD-A1796DAF06E6}"/>
              </a:ext>
            </a:extLst>
          </p:cNvPr>
          <p:cNvSpPr>
            <a:spLocks noGrp="1"/>
          </p:cNvSpPr>
          <p:nvPr>
            <p:ph type="sldNum" sz="quarter" idx="12"/>
          </p:nvPr>
        </p:nvSpPr>
        <p:spPr/>
        <p:txBody>
          <a:bodyPr/>
          <a:lstStyle/>
          <a:p>
            <a:pPr rtl="0"/>
            <a:fld id="{3A98EE3D-8CD1-4C3F-BD1C-C98C9596463C}" type="slidenum">
              <a:rPr lang="fr-FR" sz="1600" b="1" noProof="0" smtClean="0">
                <a:solidFill>
                  <a:schemeClr val="bg1"/>
                </a:solidFill>
                <a:latin typeface="Trebuchet MS" panose="020B0603020202020204" pitchFamily="34" charset="0"/>
              </a:rPr>
              <a:t>25</a:t>
            </a:fld>
            <a:endParaRPr lang="fr-FR" b="1" noProof="0"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rtlCol="0">
            <a:normAutofit/>
          </a:bodyPr>
          <a:lstStyle/>
          <a:p>
            <a:pPr rtl="0"/>
            <a:r>
              <a:rPr lang="fr-FR" sz="4400" dirty="0">
                <a:latin typeface="Trebuchet MS" panose="020B0603020202020204" pitchFamily="34" charset="0"/>
              </a:rPr>
              <a:t>Situation actuelle</a:t>
            </a:r>
          </a:p>
        </p:txBody>
      </p:sp>
      <p:graphicFrame>
        <p:nvGraphicFramePr>
          <p:cNvPr id="9" name="Espace réservé du contenu 6" descr="C’est une diapositive de l’ordre du jour avec des icônes et du texte">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3897650118"/>
              </p:ext>
            </p:extLst>
          </p:nvPr>
        </p:nvGraphicFramePr>
        <p:xfrm>
          <a:off x="0" y="2098513"/>
          <a:ext cx="12192000" cy="4472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oneTexte 3">
            <a:extLst>
              <a:ext uri="{FF2B5EF4-FFF2-40B4-BE49-F238E27FC236}">
                <a16:creationId xmlns:a16="http://schemas.microsoft.com/office/drawing/2014/main" id="{F1C8B6B2-DB5C-C860-BBD5-636D9BC439B1}"/>
              </a:ext>
            </a:extLst>
          </p:cNvPr>
          <p:cNvSpPr txBox="1"/>
          <p:nvPr/>
        </p:nvSpPr>
        <p:spPr>
          <a:xfrm>
            <a:off x="10363199" y="4220654"/>
            <a:ext cx="1762126" cy="2123658"/>
          </a:xfrm>
          <a:prstGeom prst="rect">
            <a:avLst/>
          </a:prstGeom>
          <a:noFill/>
          <a:ln w="28575">
            <a:noFill/>
          </a:ln>
          <a:effectLst/>
        </p:spPr>
        <p:txBody>
          <a:bodyPr spcFirstLastPara="0" vert="horz" wrap="square" lIns="0" tIns="0" rIns="0" bIns="0" numCol="1" spcCol="1270" rtlCol="0" anchor="t" anchorCtr="0">
            <a:noAutofit/>
          </a:bodyPr>
          <a:lstStyle>
            <a:lvl1pPr>
              <a:lnSpc>
                <a:spcPct val="100000"/>
              </a:lnSpc>
              <a:defRPr sz="2200" b="1" cap="all">
                <a:latin typeface="Trebuchet MS" panose="020B0603020202020204" pitchFamily="34" charset="0"/>
              </a:defRPr>
            </a:lvl1pPr>
          </a:lstStyle>
          <a:p>
            <a:pPr algn="ctr"/>
            <a:r>
              <a:rPr lang="fr-FR" dirty="0"/>
              <a:t>COMPLEXITÉ DES RAPPORTS FINANCIERS</a:t>
            </a:r>
          </a:p>
        </p:txBody>
      </p:sp>
      <p:sp>
        <p:nvSpPr>
          <p:cNvPr id="2" name="Espace réservé du numéro de diapositive 1">
            <a:extLst>
              <a:ext uri="{FF2B5EF4-FFF2-40B4-BE49-F238E27FC236}">
                <a16:creationId xmlns:a16="http://schemas.microsoft.com/office/drawing/2014/main" id="{9F44B259-6409-86EC-8F77-2DF56F2E3BB2}"/>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3</a:t>
            </a:fld>
            <a:endParaRPr lang="fr-FR" sz="1600" b="1" noProof="0" dirty="0">
              <a:latin typeface="Trebuchet MS" panose="020B0603020202020204" pitchFamily="34" charset="0"/>
            </a:endParaRPr>
          </a:p>
        </p:txBody>
      </p:sp>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E5E388D-0F85-4EDA-A59C-C4E14987CC6C}"/>
              </a:ext>
            </a:extLst>
          </p:cNvPr>
          <p:cNvSpPr>
            <a:spLocks noGrp="1"/>
          </p:cNvSpPr>
          <p:nvPr>
            <p:ph type="title"/>
          </p:nvPr>
        </p:nvSpPr>
        <p:spPr>
          <a:xfrm>
            <a:off x="1097280" y="286603"/>
            <a:ext cx="10837545" cy="1427897"/>
          </a:xfrm>
        </p:spPr>
        <p:txBody>
          <a:bodyPr rtlCol="0">
            <a:normAutofit/>
          </a:bodyPr>
          <a:lstStyle/>
          <a:p>
            <a:pPr rtl="0"/>
            <a:r>
              <a:rPr lang="fr-FR" sz="4400" dirty="0">
                <a:latin typeface="Trebuchet MS" panose="020B0603020202020204" pitchFamily="34" charset="0"/>
              </a:rPr>
              <a:t>Les enjeux de la mise en place d’un ERP</a:t>
            </a:r>
          </a:p>
        </p:txBody>
      </p:sp>
      <p:graphicFrame>
        <p:nvGraphicFramePr>
          <p:cNvPr id="11" name="Espace réservé du contenu 10">
            <a:extLst>
              <a:ext uri="{FF2B5EF4-FFF2-40B4-BE49-F238E27FC236}">
                <a16:creationId xmlns:a16="http://schemas.microsoft.com/office/drawing/2014/main" id="{CD6565CB-45A4-465A-A747-D83A67D20561}"/>
              </a:ext>
            </a:extLst>
          </p:cNvPr>
          <p:cNvGraphicFramePr>
            <a:graphicFrameLocks noGrp="1"/>
          </p:cNvGraphicFramePr>
          <p:nvPr>
            <p:ph idx="1"/>
            <p:extLst>
              <p:ext uri="{D42A27DB-BD31-4B8C-83A1-F6EECF244321}">
                <p14:modId xmlns:p14="http://schemas.microsoft.com/office/powerpoint/2010/main" val="2365074557"/>
              </p:ext>
            </p:extLst>
          </p:nvPr>
        </p:nvGraphicFramePr>
        <p:xfrm>
          <a:off x="104775" y="1802421"/>
          <a:ext cx="11982450" cy="5063720"/>
        </p:xfrm>
        <a:graphic>
          <a:graphicData uri="http://schemas.openxmlformats.org/drawingml/2006/table">
            <a:tbl>
              <a:tblPr firstRow="1" bandRow="1">
                <a:tableStyleId>{5C22544A-7EE6-4342-B048-85BDC9FD1C3A}</a:tableStyleId>
              </a:tblPr>
              <a:tblGrid>
                <a:gridCol w="3994150">
                  <a:extLst>
                    <a:ext uri="{9D8B030D-6E8A-4147-A177-3AD203B41FA5}">
                      <a16:colId xmlns:a16="http://schemas.microsoft.com/office/drawing/2014/main" val="2527041651"/>
                    </a:ext>
                  </a:extLst>
                </a:gridCol>
                <a:gridCol w="3994150">
                  <a:extLst>
                    <a:ext uri="{9D8B030D-6E8A-4147-A177-3AD203B41FA5}">
                      <a16:colId xmlns:a16="http://schemas.microsoft.com/office/drawing/2014/main" val="2564999608"/>
                    </a:ext>
                  </a:extLst>
                </a:gridCol>
                <a:gridCol w="3994150">
                  <a:extLst>
                    <a:ext uri="{9D8B030D-6E8A-4147-A177-3AD203B41FA5}">
                      <a16:colId xmlns:a16="http://schemas.microsoft.com/office/drawing/2014/main" val="1779352262"/>
                    </a:ext>
                  </a:extLst>
                </a:gridCol>
              </a:tblGrid>
              <a:tr h="409236">
                <a:tc>
                  <a:txBody>
                    <a:bodyPr/>
                    <a:lstStyle/>
                    <a:p>
                      <a:pPr rtl="0"/>
                      <a:r>
                        <a:rPr lang="fr-FR" sz="2000" b="1" noProof="0" dirty="0">
                          <a:solidFill>
                            <a:schemeClr val="tx1"/>
                          </a:solidFill>
                          <a:latin typeface="Trebuchet MS" panose="020B0603020202020204" pitchFamily="34" charset="0"/>
                        </a:rPr>
                        <a:t>ENJEUX</a:t>
                      </a:r>
                    </a:p>
                  </a:txBody>
                  <a:tcPr marL="108757" marR="108757" marT="54378" marB="54378" anchor="ctr">
                    <a:lnR w="57150"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rtl="0"/>
                      <a:r>
                        <a:rPr lang="fr-FR" sz="2000" b="1" noProof="0" dirty="0">
                          <a:solidFill>
                            <a:schemeClr val="tx1"/>
                          </a:solidFill>
                          <a:latin typeface="Trebuchet MS" panose="020B0603020202020204" pitchFamily="34" charset="0"/>
                        </a:rPr>
                        <a:t>DESCRIPTION</a:t>
                      </a:r>
                    </a:p>
                  </a:txBody>
                  <a:tcPr marL="108757" marR="108757" marT="54378" marB="54378"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solidFill>
                      <a:schemeClr val="accent2"/>
                    </a:solidFill>
                  </a:tcPr>
                </a:tc>
                <a:tc>
                  <a:txBody>
                    <a:bodyPr/>
                    <a:lstStyle/>
                    <a:p>
                      <a:pPr algn="ctr" rtl="0"/>
                      <a:r>
                        <a:rPr lang="fr-FR" sz="2000" b="1" noProof="0" dirty="0">
                          <a:solidFill>
                            <a:schemeClr val="tx1"/>
                          </a:solidFill>
                          <a:latin typeface="Trebuchet MS" panose="020B0603020202020204" pitchFamily="34" charset="0"/>
                        </a:rPr>
                        <a:t>EXEMPLES</a:t>
                      </a:r>
                    </a:p>
                  </a:txBody>
                  <a:tcPr marL="108757" marR="108757" marT="54378" marB="54378" anchor="ctr">
                    <a:lnL w="57150" cap="flat" cmpd="sng" algn="ctr">
                      <a:solidFill>
                        <a:schemeClr val="bg1"/>
                      </a:solidFill>
                      <a:prstDash val="solid"/>
                      <a:round/>
                      <a:headEnd type="none" w="med" len="med"/>
                      <a:tailEnd type="none" w="med" len="med"/>
                    </a:lnL>
                    <a:lnB w="5715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367982286"/>
                  </a:ext>
                </a:extLst>
              </a:tr>
              <a:tr h="5646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ea typeface="+mn-ea"/>
                          <a:cs typeface="+mn-cs"/>
                        </a:rPr>
                        <a:t>Complexité de la mise en œuvre</a:t>
                      </a:r>
                      <a:endParaRPr lang="fr-FR" sz="1600" b="0" i="0" u="none" strike="noStrike" kern="1200" cap="none" spc="0" normalizeH="0" noProof="0" dirty="0">
                        <a:ln>
                          <a:noFill/>
                        </a:ln>
                        <a:solidFill>
                          <a:schemeClr val="tx1">
                            <a:lumMod val="75000"/>
                            <a:lumOff val="25000"/>
                          </a:schemeClr>
                        </a:solidFill>
                        <a:effectLst/>
                        <a:uLnTx/>
                        <a:uFillTx/>
                        <a:latin typeface="Trebuchet MS" panose="020B0603020202020204" pitchFamily="34" charset="0"/>
                        <a:ea typeface="+mn-ea"/>
                        <a:cs typeface="Calibri Light" panose="020F0302020204030204" pitchFamily="34" charset="0"/>
                      </a:endParaRPr>
                    </a:p>
                  </a:txBody>
                  <a:tcP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Projet complexe</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L'identification des objectifs spécifiques de l'ERP</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91854204"/>
                  </a:ext>
                </a:extLst>
              </a:tr>
              <a:tr h="40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ea typeface="+mn-ea"/>
                          <a:cs typeface="+mn-cs"/>
                        </a:rPr>
                        <a:t>Coûts et retour sur investissement</a:t>
                      </a:r>
                      <a:endParaRPr lang="fr-FR" sz="1800" kern="1200" noProof="0" dirty="0">
                        <a:solidFill>
                          <a:schemeClr val="dk1"/>
                        </a:solidFill>
                        <a:effectLst/>
                        <a:latin typeface="Trebuchet MS" panose="020B0603020202020204" pitchFamily="34" charset="0"/>
                        <a:ea typeface="+mn-ea"/>
                        <a:cs typeface="+mn-cs"/>
                      </a:endParaRPr>
                    </a:p>
                  </a:txBody>
                  <a:tcP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Investissement financier substantiel</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Évaluer les coûts de licence</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70341735"/>
                  </a:ext>
                </a:extLst>
              </a:tr>
              <a:tr h="480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ea typeface="+mn-ea"/>
                          <a:cs typeface="+mn-cs"/>
                        </a:rPr>
                        <a:t>Adaptation des processus métier</a:t>
                      </a:r>
                      <a:endParaRPr lang="fr-FR" sz="1800" kern="1200" noProof="0" dirty="0">
                        <a:solidFill>
                          <a:schemeClr val="dk1"/>
                        </a:solidFill>
                        <a:effectLst/>
                        <a:latin typeface="Trebuchet MS" panose="020B0603020202020204" pitchFamily="34" charset="0"/>
                        <a:ea typeface="+mn-ea"/>
                        <a:cs typeface="+mn-cs"/>
                      </a:endParaRPr>
                    </a:p>
                  </a:txBody>
                  <a:tcP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Adaptation des processus métier existants </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fr-FR" sz="1400" kern="1200" dirty="0">
                          <a:solidFill>
                            <a:schemeClr val="dk1"/>
                          </a:solidFill>
                          <a:effectLst/>
                          <a:latin typeface="Trebuchet MS" panose="020B0603020202020204" pitchFamily="34" charset="0"/>
                          <a:ea typeface="+mn-ea"/>
                          <a:cs typeface="+mn-cs"/>
                        </a:rPr>
                        <a:t>Cas de l’évolution du processus de vente.</a:t>
                      </a:r>
                    </a:p>
                  </a:txBody>
                  <a:tcP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78567498"/>
                  </a:ext>
                </a:extLst>
              </a:tr>
              <a:tr h="3619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ea typeface="+mn-ea"/>
                          <a:cs typeface="+mn-cs"/>
                        </a:rPr>
                        <a:t>Personnalisation et flexibilité</a:t>
                      </a:r>
                      <a:endParaRPr lang="fr-FR" sz="1800" kern="1200" noProof="0" dirty="0">
                        <a:solidFill>
                          <a:schemeClr val="dk1"/>
                        </a:solidFill>
                        <a:effectLst/>
                        <a:latin typeface="Trebuchet MS" panose="020B0603020202020204" pitchFamily="34" charset="0"/>
                        <a:ea typeface="+mn-ea"/>
                        <a:cs typeface="+mn-cs"/>
                      </a:endParaRPr>
                    </a:p>
                  </a:txBody>
                  <a:tcPr anchor="ct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L'adaptation et la personnalisation de l'ERP </a:t>
                      </a:r>
                      <a:endParaRPr lang="fr-FR" sz="1400" kern="1200" noProof="0" dirty="0">
                        <a:solidFill>
                          <a:schemeClr val="dk1"/>
                        </a:solidFill>
                        <a:effectLst/>
                        <a:latin typeface="Trebuchet MS" panose="020B0603020202020204" pitchFamily="34" charset="0"/>
                        <a:ea typeface="+mn-ea"/>
                        <a:cs typeface="+mn-cs"/>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Personnaliser l'ERP pour répondre aux besoins </a:t>
                      </a:r>
                      <a:endParaRPr lang="fr-FR" sz="1400" kern="1200" noProof="0" dirty="0">
                        <a:solidFill>
                          <a:schemeClr val="dk1"/>
                        </a:solidFill>
                        <a:effectLst/>
                        <a:latin typeface="Trebuchet MS" panose="020B0603020202020204" pitchFamily="34" charset="0"/>
                        <a:ea typeface="+mn-ea"/>
                        <a:cs typeface="+mn-cs"/>
                      </a:endParaRPr>
                    </a:p>
                  </a:txBody>
                  <a:tcPr anchor="ct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11965365"/>
                  </a:ext>
                </a:extLst>
              </a:tr>
              <a:tr h="953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ea typeface="+mn-ea"/>
                          <a:cs typeface="+mn-cs"/>
                        </a:rPr>
                        <a:t>Intégration des systèmes existants</a:t>
                      </a:r>
                      <a:endParaRPr lang="fr-FR" sz="1800" kern="1200" noProof="0" dirty="0">
                        <a:solidFill>
                          <a:schemeClr val="dk1"/>
                        </a:solidFill>
                        <a:effectLst/>
                        <a:latin typeface="Trebuchet MS" panose="020B0603020202020204" pitchFamily="34" charset="0"/>
                        <a:ea typeface="+mn-ea"/>
                        <a:cs typeface="+mn-cs"/>
                      </a:endParaRPr>
                    </a:p>
                  </a:txBody>
                  <a:tcP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Si l'entreprise dispose déjà de systèmes informatiques en place, l'intégration de l'ERP avec ces systèmes peut être un défi</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Assurer une intégration fluide entre l'ERP et les systèmes existants</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93362191"/>
                  </a:ext>
                </a:extLst>
              </a:tr>
              <a:tr h="908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ea typeface="+mn-ea"/>
                          <a:cs typeface="+mn-cs"/>
                        </a:rPr>
                        <a:t>Formation et adoption par les utilisateurs</a:t>
                      </a:r>
                      <a:endParaRPr lang="fr-FR" sz="1800" kern="1200" noProof="0" dirty="0">
                        <a:solidFill>
                          <a:schemeClr val="dk1"/>
                        </a:solidFill>
                        <a:effectLst/>
                        <a:latin typeface="Trebuchet MS" panose="020B0603020202020204" pitchFamily="34" charset="0"/>
                        <a:ea typeface="+mn-ea"/>
                        <a:cs typeface="+mn-cs"/>
                      </a:endParaRPr>
                    </a:p>
                  </a:txBody>
                  <a:tcP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L'introduction d'un ERP nécessite une formation adéquate des utilisateurs </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Fournir une formation adéquate aux employés pour qu'ils puissent comprendre et utiliser efficacement l'ERP</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22944787"/>
                  </a:ext>
                </a:extLst>
              </a:tr>
              <a:tr h="9744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Trebuchet MS" panose="020B0603020202020204" pitchFamily="34" charset="0"/>
                          <a:ea typeface="+mn-ea"/>
                          <a:cs typeface="+mn-cs"/>
                        </a:rPr>
                        <a:t>Gestion des fournisseurs et du support technique</a:t>
                      </a:r>
                      <a:endParaRPr lang="fr-FR" sz="1800" kern="1200" noProof="0" dirty="0">
                        <a:solidFill>
                          <a:schemeClr val="dk1"/>
                        </a:solidFill>
                        <a:effectLst/>
                        <a:latin typeface="Trebuchet MS" panose="020B0603020202020204" pitchFamily="34" charset="0"/>
                        <a:ea typeface="+mn-ea"/>
                        <a:cs typeface="+mn-cs"/>
                      </a:endParaRPr>
                    </a:p>
                  </a:txBody>
                  <a:tcP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L'acquisition d'un ERP implique souvent une relation à long terme avec le fournisseur du logiciel</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effectLst/>
                          <a:latin typeface="Trebuchet MS" panose="020B0603020202020204" pitchFamily="34" charset="0"/>
                          <a:ea typeface="+mn-ea"/>
                          <a:cs typeface="+mn-cs"/>
                        </a:rPr>
                        <a:t>Établir une relation solide avec le fournisseur de l'ERP</a:t>
                      </a:r>
                      <a:endParaRPr lang="fr-FR" sz="1400" kern="1200" noProof="0" dirty="0">
                        <a:solidFill>
                          <a:schemeClr val="dk1"/>
                        </a:solidFill>
                        <a:effectLst/>
                        <a:latin typeface="Trebuchet MS" panose="020B0603020202020204" pitchFamily="34" charset="0"/>
                        <a:ea typeface="+mn-ea"/>
                        <a:cs typeface="+mn-cs"/>
                      </a:endParaRPr>
                    </a:p>
                  </a:txBody>
                  <a:tcP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4089846393"/>
                  </a:ext>
                </a:extLst>
              </a:tr>
            </a:tbl>
          </a:graphicData>
        </a:graphic>
      </p:graphicFrame>
      <p:sp>
        <p:nvSpPr>
          <p:cNvPr id="2" name="Espace réservé du numéro de diapositive 1">
            <a:extLst>
              <a:ext uri="{FF2B5EF4-FFF2-40B4-BE49-F238E27FC236}">
                <a16:creationId xmlns:a16="http://schemas.microsoft.com/office/drawing/2014/main" id="{45F57EB6-B06E-A7A1-0CB0-214D2C964544}"/>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4</a:t>
            </a:fld>
            <a:endParaRPr lang="fr-FR" sz="1600" b="1" noProof="0" dirty="0">
              <a:latin typeface="Trebuchet MS" panose="020B0603020202020204" pitchFamily="34" charset="0"/>
            </a:endParaRPr>
          </a:p>
        </p:txBody>
      </p:sp>
    </p:spTree>
    <p:extLst>
      <p:ext uri="{BB962C8B-B14F-4D97-AF65-F5344CB8AC3E}">
        <p14:creationId xmlns:p14="http://schemas.microsoft.com/office/powerpoint/2010/main" val="129337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72E690-2F42-302F-6617-200897DA6222}"/>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2FB10901-BA45-0D17-B160-5E4B12287C01}"/>
              </a:ext>
            </a:extLst>
          </p:cNvPr>
          <p:cNvSpPr>
            <a:spLocks noGrp="1"/>
          </p:cNvSpPr>
          <p:nvPr>
            <p:ph type="title"/>
          </p:nvPr>
        </p:nvSpPr>
        <p:spPr>
          <a:xfrm>
            <a:off x="1097279" y="286603"/>
            <a:ext cx="11275695" cy="1450757"/>
          </a:xfrm>
        </p:spPr>
        <p:txBody>
          <a:bodyPr rtlCol="0">
            <a:normAutofit/>
          </a:bodyPr>
          <a:lstStyle/>
          <a:p>
            <a:pPr rtl="0"/>
            <a:r>
              <a:rPr lang="fr-FR" sz="4400" dirty="0">
                <a:latin typeface="Trebuchet MS" panose="020B0603020202020204" pitchFamily="34" charset="0"/>
              </a:rPr>
              <a:t>Les objectifs de la mise en place d’un ERP</a:t>
            </a:r>
          </a:p>
        </p:txBody>
      </p:sp>
      <p:graphicFrame>
        <p:nvGraphicFramePr>
          <p:cNvPr id="9" name="Espace réservé du contenu 6" descr="C’est une diapositive de l’ordre du jour avec des icônes et du texte">
            <a:extLst>
              <a:ext uri="{FF2B5EF4-FFF2-40B4-BE49-F238E27FC236}">
                <a16:creationId xmlns:a16="http://schemas.microsoft.com/office/drawing/2014/main" id="{17C6F9C4-E61A-65A6-508E-D275B24779A5}"/>
              </a:ext>
            </a:extLst>
          </p:cNvPr>
          <p:cNvGraphicFramePr>
            <a:graphicFrameLocks noGrp="1"/>
          </p:cNvGraphicFramePr>
          <p:nvPr>
            <p:ph idx="1"/>
            <p:extLst>
              <p:ext uri="{D42A27DB-BD31-4B8C-83A1-F6EECF244321}">
                <p14:modId xmlns:p14="http://schemas.microsoft.com/office/powerpoint/2010/main" val="2422982110"/>
              </p:ext>
            </p:extLst>
          </p:nvPr>
        </p:nvGraphicFramePr>
        <p:xfrm>
          <a:off x="0" y="1847850"/>
          <a:ext cx="12192000" cy="5010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oneTexte 3">
            <a:extLst>
              <a:ext uri="{FF2B5EF4-FFF2-40B4-BE49-F238E27FC236}">
                <a16:creationId xmlns:a16="http://schemas.microsoft.com/office/drawing/2014/main" id="{9DDE2143-5CB2-6076-B165-C32B5BB297CC}"/>
              </a:ext>
            </a:extLst>
          </p:cNvPr>
          <p:cNvSpPr txBox="1"/>
          <p:nvPr/>
        </p:nvSpPr>
        <p:spPr>
          <a:xfrm>
            <a:off x="10325099" y="3140493"/>
            <a:ext cx="1762126" cy="1507708"/>
          </a:xfrm>
          <a:prstGeom prst="rect">
            <a:avLst/>
          </a:prstGeom>
          <a:noFill/>
          <a:ln w="28575">
            <a:noFill/>
          </a:ln>
          <a:effectLst/>
        </p:spPr>
        <p:txBody>
          <a:bodyPr spcFirstLastPara="0" vert="horz" wrap="square" lIns="0" tIns="0" rIns="0" bIns="0" numCol="1" spcCol="1270" rtlCol="0" anchor="t" anchorCtr="0">
            <a:noAutofit/>
          </a:bodyPr>
          <a:lstStyle>
            <a:lvl1pPr>
              <a:lnSpc>
                <a:spcPct val="100000"/>
              </a:lnSpc>
              <a:defRPr sz="2200" b="1" cap="all">
                <a:latin typeface="Trebuchet MS" panose="020B0603020202020204" pitchFamily="34" charset="0"/>
              </a:defRPr>
            </a:lvl1pPr>
          </a:lstStyle>
          <a:p>
            <a:pPr algn="ctr"/>
            <a:r>
              <a:rPr lang="fr-FR" sz="1600" dirty="0">
                <a:solidFill>
                  <a:prstClr val="black">
                    <a:hueOff val="0"/>
                    <a:satOff val="0"/>
                    <a:lumOff val="0"/>
                    <a:alphaOff val="0"/>
                  </a:prstClr>
                </a:solidFill>
              </a:rPr>
              <a:t>Réduire les erreurs humaines et diminuer la charge de travail</a:t>
            </a:r>
          </a:p>
        </p:txBody>
      </p:sp>
      <p:sp>
        <p:nvSpPr>
          <p:cNvPr id="2" name="Espace réservé du numéro de diapositive 1">
            <a:extLst>
              <a:ext uri="{FF2B5EF4-FFF2-40B4-BE49-F238E27FC236}">
                <a16:creationId xmlns:a16="http://schemas.microsoft.com/office/drawing/2014/main" id="{4ECB883B-11DF-B662-EB69-0910EC8B3D92}"/>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5</a:t>
            </a:fld>
            <a:endParaRPr lang="fr-FR" sz="1600" b="1" noProof="0" dirty="0">
              <a:latin typeface="Trebuchet MS" panose="020B0603020202020204" pitchFamily="34" charset="0"/>
            </a:endParaRPr>
          </a:p>
        </p:txBody>
      </p:sp>
    </p:spTree>
    <p:extLst>
      <p:ext uri="{BB962C8B-B14F-4D97-AF65-F5344CB8AC3E}">
        <p14:creationId xmlns:p14="http://schemas.microsoft.com/office/powerpoint/2010/main" val="415963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zagi Modeler 3.9 Service Overview">
            <a:extLst>
              <a:ext uri="{FF2B5EF4-FFF2-40B4-BE49-F238E27FC236}">
                <a16:creationId xmlns:a16="http://schemas.microsoft.com/office/drawing/2014/main" id="{30A7D8EC-5306-E7DF-F416-B55129F11B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0275" y="2431206"/>
            <a:ext cx="1323975" cy="52145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33CD5607-B42E-1461-1C1F-1E47AD1D8B7C}"/>
              </a:ext>
            </a:extLst>
          </p:cNvPr>
          <p:cNvSpPr>
            <a:spLocks noGrp="1"/>
          </p:cNvSpPr>
          <p:nvPr>
            <p:ph type="title"/>
          </p:nvPr>
        </p:nvSpPr>
        <p:spPr>
          <a:xfrm>
            <a:off x="1097280" y="286603"/>
            <a:ext cx="10866120" cy="1450757"/>
          </a:xfrm>
        </p:spPr>
        <p:txBody>
          <a:bodyPr vert="horz" lIns="91440" tIns="45720" rIns="91440" bIns="45720" rtlCol="0" anchor="b">
            <a:normAutofit/>
          </a:bodyPr>
          <a:lstStyle/>
          <a:p>
            <a:r>
              <a:rPr lang="fr-FR" sz="4400" b="1" kern="1200" spc="-50" baseline="0" dirty="0">
                <a:latin typeface="Trebuchet MS" panose="020B0603020202020204" pitchFamily="34" charset="0"/>
              </a:rPr>
              <a:t>Les livrables</a:t>
            </a:r>
          </a:p>
        </p:txBody>
      </p:sp>
      <p:pic>
        <p:nvPicPr>
          <p:cNvPr id="5" name="Image 4" descr="Une image contenant texte, capture d’écran, graphisme, Graphique&#10;&#10;Description générée automatiquement">
            <a:extLst>
              <a:ext uri="{FF2B5EF4-FFF2-40B4-BE49-F238E27FC236}">
                <a16:creationId xmlns:a16="http://schemas.microsoft.com/office/drawing/2014/main" id="{742A09DC-CEA7-F1F5-A456-1443A571BD85}"/>
              </a:ext>
            </a:extLst>
          </p:cNvPr>
          <p:cNvPicPr>
            <a:picLocks noChangeAspect="1"/>
          </p:cNvPicPr>
          <p:nvPr/>
        </p:nvPicPr>
        <p:blipFill rotWithShape="1">
          <a:blip r:embed="rId3">
            <a:extLst>
              <a:ext uri="{28A0092B-C50C-407E-A947-70E740481C1C}">
                <a14:useLocalDpi xmlns:a14="http://schemas.microsoft.com/office/drawing/2010/main" val="0"/>
              </a:ext>
            </a:extLst>
          </a:blip>
          <a:srcRect l="17695" r="12677" b="2"/>
          <a:stretch/>
        </p:blipFill>
        <p:spPr>
          <a:xfrm>
            <a:off x="421005" y="2120900"/>
            <a:ext cx="4639736" cy="3748193"/>
          </a:xfrm>
          <a:prstGeom prst="rect">
            <a:avLst/>
          </a:prstGeom>
          <a:noFill/>
        </p:spPr>
      </p:pic>
      <p:sp>
        <p:nvSpPr>
          <p:cNvPr id="8" name="ZoneTexte 7">
            <a:extLst>
              <a:ext uri="{FF2B5EF4-FFF2-40B4-BE49-F238E27FC236}">
                <a16:creationId xmlns:a16="http://schemas.microsoft.com/office/drawing/2014/main" id="{47DF0877-C186-78A8-B16C-3FB7026EE520}"/>
              </a:ext>
            </a:extLst>
          </p:cNvPr>
          <p:cNvSpPr txBox="1"/>
          <p:nvPr/>
        </p:nvSpPr>
        <p:spPr>
          <a:xfrm>
            <a:off x="5133975" y="2120900"/>
            <a:ext cx="6829425" cy="3927475"/>
          </a:xfrm>
          <a:prstGeom prst="rect">
            <a:avLst/>
          </a:prstGeom>
        </p:spPr>
        <p:txBody>
          <a:bodyPr vert="horz" lIns="0" tIns="45720" rIns="0" bIns="45720" rtlCol="0">
            <a:normAutofit/>
          </a:bodyPr>
          <a:lstStyle/>
          <a:p>
            <a:pPr marL="266700" indent="-266700">
              <a:lnSpc>
                <a:spcPct val="110000"/>
              </a:lnSpc>
              <a:spcBef>
                <a:spcPts val="1200"/>
              </a:spcBef>
              <a:spcAft>
                <a:spcPts val="200"/>
              </a:spcAft>
              <a:buClr>
                <a:schemeClr val="accent1"/>
              </a:buClr>
              <a:buSzPct val="100000"/>
              <a:buFont typeface="Wingdings" panose="05000000000000000000" pitchFamily="2" charset="2"/>
              <a:buChar char="§"/>
            </a:pPr>
            <a:r>
              <a:rPr lang="fr-FR" sz="2000" dirty="0">
                <a:solidFill>
                  <a:schemeClr val="tx1">
                    <a:lumMod val="75000"/>
                    <a:lumOff val="25000"/>
                  </a:schemeClr>
                </a:solidFill>
                <a:effectLst/>
                <a:latin typeface="Trebuchet MS" panose="020B0603020202020204" pitchFamily="34" charset="0"/>
              </a:rPr>
              <a:t>Modélisation des 3 processus métier critiques de POD avec</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fr-FR" sz="2000" dirty="0">
                <a:solidFill>
                  <a:schemeClr val="tx1">
                    <a:lumMod val="75000"/>
                    <a:lumOff val="25000"/>
                  </a:schemeClr>
                </a:solidFill>
                <a:effectLst/>
                <a:latin typeface="Trebuchet MS" panose="020B0603020202020204" pitchFamily="34" charset="0"/>
              </a:rPr>
              <a:t>Étude économique des processus métier avant et après la mise en place de l'ERP </a:t>
            </a:r>
            <a:endParaRPr lang="fr-FR" sz="2000" dirty="0">
              <a:solidFill>
                <a:schemeClr val="tx1">
                  <a:lumMod val="75000"/>
                  <a:lumOff val="25000"/>
                </a:schemeClr>
              </a:solidFill>
              <a:latin typeface="Trebuchet MS" panose="020B0603020202020204" pitchFamily="34" charset="0"/>
            </a:endParaRP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fr-FR" sz="2000" dirty="0">
                <a:solidFill>
                  <a:schemeClr val="tx1">
                    <a:lumMod val="75000"/>
                    <a:lumOff val="25000"/>
                  </a:schemeClr>
                </a:solidFill>
                <a:effectLst/>
                <a:latin typeface="Trebuchet MS" panose="020B0603020202020204" pitchFamily="34" charset="0"/>
              </a:rPr>
              <a:t>Étude comparative des options d'acquisition de licence, de mode SaaS et d'Open Source </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fr-FR" sz="2000" dirty="0">
                <a:solidFill>
                  <a:schemeClr val="tx1">
                    <a:lumMod val="75000"/>
                    <a:lumOff val="25000"/>
                  </a:schemeClr>
                </a:solidFill>
                <a:effectLst/>
                <a:latin typeface="Trebuchet MS" panose="020B0603020202020204" pitchFamily="34" charset="0"/>
              </a:rPr>
              <a:t>Étude de choix d'un ERP Open Source répondant aux besoins de POD </a:t>
            </a:r>
            <a:endParaRPr lang="fr-FR" sz="2000" dirty="0">
              <a:solidFill>
                <a:schemeClr val="tx1">
                  <a:lumMod val="75000"/>
                  <a:lumOff val="25000"/>
                </a:schemeClr>
              </a:solidFill>
              <a:latin typeface="Trebuchet MS" panose="020B0603020202020204" pitchFamily="34" charset="0"/>
            </a:endParaRP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fr-FR" sz="2000" dirty="0">
                <a:solidFill>
                  <a:schemeClr val="tx1">
                    <a:lumMod val="75000"/>
                    <a:lumOff val="25000"/>
                  </a:schemeClr>
                </a:solidFill>
                <a:effectLst/>
                <a:latin typeface="Trebuchet MS" panose="020B0603020202020204" pitchFamily="34" charset="0"/>
              </a:rPr>
              <a:t>Cartographie applicative du SI envisagée avec et sans l'offre SaaS</a:t>
            </a:r>
          </a:p>
        </p:txBody>
      </p:sp>
      <p:sp>
        <p:nvSpPr>
          <p:cNvPr id="3" name="Espace réservé du numéro de diapositive 2">
            <a:extLst>
              <a:ext uri="{FF2B5EF4-FFF2-40B4-BE49-F238E27FC236}">
                <a16:creationId xmlns:a16="http://schemas.microsoft.com/office/drawing/2014/main" id="{57889D77-C917-C303-DAF6-A0FF6FE0082A}"/>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6</a:t>
            </a:fld>
            <a:endParaRPr lang="fr-FR" sz="1600" b="1" noProof="0" dirty="0">
              <a:latin typeface="Trebuchet MS" panose="020B0603020202020204" pitchFamily="34" charset="0"/>
            </a:endParaRPr>
          </a:p>
        </p:txBody>
      </p:sp>
    </p:spTree>
    <p:extLst>
      <p:ext uri="{BB962C8B-B14F-4D97-AF65-F5344CB8AC3E}">
        <p14:creationId xmlns:p14="http://schemas.microsoft.com/office/powerpoint/2010/main" val="308932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D3C3B-3608-A497-52EB-2A53237A3FE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4289FD0-E486-2681-720C-9D0DA95F44A6}"/>
              </a:ext>
            </a:extLst>
          </p:cNvPr>
          <p:cNvSpPr>
            <a:spLocks noGrp="1"/>
          </p:cNvSpPr>
          <p:nvPr>
            <p:ph type="title"/>
          </p:nvPr>
        </p:nvSpPr>
        <p:spPr>
          <a:xfrm>
            <a:off x="1097279" y="286603"/>
            <a:ext cx="11028045" cy="1450757"/>
          </a:xfrm>
        </p:spPr>
        <p:txBody>
          <a:bodyPr vert="horz" lIns="91440" tIns="45720" rIns="91440" bIns="45720" rtlCol="0" anchor="b">
            <a:normAutofit/>
          </a:bodyPr>
          <a:lstStyle/>
          <a:p>
            <a:r>
              <a:rPr lang="fr-FR" sz="4400" b="1" kern="1200" spc="-50" baseline="0" dirty="0">
                <a:latin typeface="Trebuchet MS" panose="020B0603020202020204" pitchFamily="34" charset="0"/>
              </a:rPr>
              <a:t>Les livrables</a:t>
            </a:r>
          </a:p>
        </p:txBody>
      </p:sp>
      <p:sp>
        <p:nvSpPr>
          <p:cNvPr id="8" name="ZoneTexte 7">
            <a:extLst>
              <a:ext uri="{FF2B5EF4-FFF2-40B4-BE49-F238E27FC236}">
                <a16:creationId xmlns:a16="http://schemas.microsoft.com/office/drawing/2014/main" id="{EAF8A444-7428-8F41-A8A2-10C0917A9B27}"/>
              </a:ext>
            </a:extLst>
          </p:cNvPr>
          <p:cNvSpPr txBox="1"/>
          <p:nvPr/>
        </p:nvSpPr>
        <p:spPr>
          <a:xfrm>
            <a:off x="5295900" y="2120901"/>
            <a:ext cx="6829425" cy="1898650"/>
          </a:xfrm>
          <a:prstGeom prst="rect">
            <a:avLst/>
          </a:prstGeom>
        </p:spPr>
        <p:txBody>
          <a:bodyPr vert="horz" lIns="0" tIns="45720" rIns="0" bIns="45720" rtlCol="0">
            <a:normAutofit/>
          </a:bodyPr>
          <a:lstStyle/>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fr-FR" sz="2000" dirty="0">
                <a:solidFill>
                  <a:schemeClr val="tx1">
                    <a:lumMod val="75000"/>
                    <a:lumOff val="25000"/>
                  </a:schemeClr>
                </a:solidFill>
                <a:effectLst/>
                <a:latin typeface="Trebuchet MS" panose="020B0603020202020204" pitchFamily="34" charset="0"/>
              </a:rPr>
              <a:t>Plan de conduite du changement </a:t>
            </a:r>
            <a:endParaRPr lang="fr-FR" sz="2000" dirty="0">
              <a:solidFill>
                <a:schemeClr val="tx1">
                  <a:lumMod val="75000"/>
                  <a:lumOff val="25000"/>
                </a:schemeClr>
              </a:solidFill>
              <a:latin typeface="Trebuchet MS" panose="020B0603020202020204" pitchFamily="34" charset="0"/>
            </a:endParaRP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fr-FR" sz="2000" dirty="0">
                <a:solidFill>
                  <a:schemeClr val="tx1">
                    <a:lumMod val="75000"/>
                    <a:lumOff val="25000"/>
                  </a:schemeClr>
                </a:solidFill>
                <a:effectLst/>
                <a:latin typeface="Trebuchet MS" panose="020B0603020202020204" pitchFamily="34" charset="0"/>
              </a:rPr>
              <a:t>Planning de mise en place du SI cible sur GanttProject </a:t>
            </a: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fr-FR" sz="2000" dirty="0">
                <a:solidFill>
                  <a:schemeClr val="tx1">
                    <a:lumMod val="75000"/>
                    <a:lumOff val="25000"/>
                  </a:schemeClr>
                </a:solidFill>
                <a:effectLst/>
                <a:latin typeface="Trebuchet MS" panose="020B0603020202020204" pitchFamily="34" charset="0"/>
              </a:rPr>
              <a:t>Budget du projet de mise en place du SI cible </a:t>
            </a:r>
            <a:endParaRPr lang="fr-FR" sz="2000" dirty="0">
              <a:solidFill>
                <a:schemeClr val="tx1">
                  <a:lumMod val="75000"/>
                  <a:lumOff val="25000"/>
                </a:schemeClr>
              </a:solidFill>
              <a:latin typeface="Trebuchet MS" panose="020B0603020202020204" pitchFamily="34" charset="0"/>
            </a:endParaRPr>
          </a:p>
          <a:p>
            <a:pPr marL="266700" indent="-266700">
              <a:lnSpc>
                <a:spcPct val="90000"/>
              </a:lnSpc>
              <a:spcBef>
                <a:spcPts val="1200"/>
              </a:spcBef>
              <a:spcAft>
                <a:spcPts val="200"/>
              </a:spcAft>
              <a:buClr>
                <a:schemeClr val="accent1"/>
              </a:buClr>
              <a:buSzPct val="100000"/>
              <a:buFont typeface="Wingdings" panose="05000000000000000000" pitchFamily="2" charset="2"/>
              <a:buChar char="§"/>
            </a:pPr>
            <a:r>
              <a:rPr lang="fr-FR" sz="2000" dirty="0">
                <a:solidFill>
                  <a:schemeClr val="tx1">
                    <a:lumMod val="75000"/>
                    <a:lumOff val="25000"/>
                  </a:schemeClr>
                </a:solidFill>
                <a:effectLst/>
                <a:latin typeface="Trebuchet MS" panose="020B0603020202020204" pitchFamily="34" charset="0"/>
              </a:rPr>
              <a:t>Démonstration de l'ERP retenu </a:t>
            </a:r>
            <a:endParaRPr lang="fr-FR" sz="2000" dirty="0">
              <a:solidFill>
                <a:schemeClr val="tx1">
                  <a:lumMod val="75000"/>
                  <a:lumOff val="25000"/>
                </a:schemeClr>
              </a:solidFill>
              <a:latin typeface="Trebuchet MS" panose="020B0603020202020204" pitchFamily="34" charset="0"/>
            </a:endParaRPr>
          </a:p>
        </p:txBody>
      </p:sp>
      <p:pic>
        <p:nvPicPr>
          <p:cNvPr id="3" name="Image 2">
            <a:extLst>
              <a:ext uri="{FF2B5EF4-FFF2-40B4-BE49-F238E27FC236}">
                <a16:creationId xmlns:a16="http://schemas.microsoft.com/office/drawing/2014/main" id="{393BB17E-D7F0-B322-FA71-A8D593D9F654}"/>
              </a:ext>
            </a:extLst>
          </p:cNvPr>
          <p:cNvPicPr>
            <a:picLocks noChangeAspect="1"/>
          </p:cNvPicPr>
          <p:nvPr/>
        </p:nvPicPr>
        <p:blipFill>
          <a:blip r:embed="rId2"/>
          <a:stretch>
            <a:fillRect/>
          </a:stretch>
        </p:blipFill>
        <p:spPr>
          <a:xfrm>
            <a:off x="223838" y="2120901"/>
            <a:ext cx="4845176" cy="3155157"/>
          </a:xfrm>
          <a:prstGeom prst="rect">
            <a:avLst/>
          </a:prstGeom>
        </p:spPr>
      </p:pic>
      <p:sp>
        <p:nvSpPr>
          <p:cNvPr id="4" name="Espace réservé du numéro de diapositive 3">
            <a:extLst>
              <a:ext uri="{FF2B5EF4-FFF2-40B4-BE49-F238E27FC236}">
                <a16:creationId xmlns:a16="http://schemas.microsoft.com/office/drawing/2014/main" id="{FDB44E80-B41F-BF04-CD07-8AD3F6B8A86A}"/>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7</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46212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1F646-1B4B-A015-3887-5A9A201EA4A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B52D0C7-5071-89EA-0C8E-6CB0E92401A6}"/>
              </a:ext>
            </a:extLst>
          </p:cNvPr>
          <p:cNvSpPr>
            <a:spLocks noGrp="1"/>
          </p:cNvSpPr>
          <p:nvPr>
            <p:ph type="title"/>
          </p:nvPr>
        </p:nvSpPr>
        <p:spPr>
          <a:xfrm>
            <a:off x="1097279" y="286603"/>
            <a:ext cx="11028045" cy="1450757"/>
          </a:xfrm>
        </p:spPr>
        <p:txBody>
          <a:bodyPr vert="horz" lIns="91440" tIns="45720" rIns="91440" bIns="45720" rtlCol="0" anchor="b">
            <a:normAutofit/>
          </a:bodyPr>
          <a:lstStyle/>
          <a:p>
            <a:r>
              <a:rPr lang="fr-FR" sz="4400" b="1" kern="1200" spc="-50" baseline="0" dirty="0">
                <a:latin typeface="Trebuchet MS" panose="020B0603020202020204" pitchFamily="34" charset="0"/>
              </a:rPr>
              <a:t>Les livrables en détail 1/3</a:t>
            </a:r>
          </a:p>
        </p:txBody>
      </p:sp>
      <p:sp>
        <p:nvSpPr>
          <p:cNvPr id="6" name="ZoneTexte 5">
            <a:extLst>
              <a:ext uri="{FF2B5EF4-FFF2-40B4-BE49-F238E27FC236}">
                <a16:creationId xmlns:a16="http://schemas.microsoft.com/office/drawing/2014/main" id="{6F88D5AA-386D-4C59-26D0-B389C3A1EF0E}"/>
              </a:ext>
            </a:extLst>
          </p:cNvPr>
          <p:cNvSpPr txBox="1"/>
          <p:nvPr/>
        </p:nvSpPr>
        <p:spPr>
          <a:xfrm>
            <a:off x="636224" y="1836539"/>
            <a:ext cx="11118774" cy="4373954"/>
          </a:xfrm>
          <a:prstGeom prst="rect">
            <a:avLst/>
          </a:prstGeom>
          <a:noFill/>
        </p:spPr>
        <p:txBody>
          <a:bodyPr wrap="square">
            <a:spAutoFit/>
          </a:bodyPr>
          <a:lstStyle/>
          <a:p>
            <a:pPr marL="266700" indent="-266700" algn="just">
              <a:lnSpc>
                <a:spcPct val="300000"/>
              </a:lnSpc>
              <a:spcBef>
                <a:spcPts val="1200"/>
              </a:spcBef>
              <a:spcAft>
                <a:spcPts val="200"/>
              </a:spcAft>
              <a:buClr>
                <a:schemeClr val="accent1"/>
              </a:buClr>
              <a:buSzPct val="100000"/>
              <a:buFont typeface="Wingdings" panose="05000000000000000000" pitchFamily="2" charset="2"/>
              <a:buChar char="§"/>
            </a:pPr>
            <a:r>
              <a:rPr lang="fr-FR" sz="1800" b="1" dirty="0">
                <a:latin typeface="Trebuchet MS" panose="020B0603020202020204" pitchFamily="34" charset="0"/>
              </a:rPr>
              <a:t>Modélisation des 3 processus métier critiques de POD avec l’outil </a:t>
            </a:r>
            <a:r>
              <a:rPr lang="fr-FR" sz="1800" b="1" dirty="0" err="1">
                <a:latin typeface="Trebuchet MS" panose="020B0603020202020204" pitchFamily="34" charset="0"/>
              </a:rPr>
              <a:t>Bizagi</a:t>
            </a:r>
            <a:r>
              <a:rPr lang="fr-FR" sz="1800" b="1" dirty="0">
                <a:latin typeface="Trebuchet MS" panose="020B0603020202020204" pitchFamily="34" charset="0"/>
              </a:rPr>
              <a:t> </a:t>
            </a:r>
            <a:endParaRPr lang="fr-FR" b="1" dirty="0">
              <a:latin typeface="Trebuchet MS" panose="020B0603020202020204" pitchFamily="34" charset="0"/>
            </a:endParaRPr>
          </a:p>
          <a:p>
            <a:pPr marL="266700" indent="-266700" algn="just">
              <a:lnSpc>
                <a:spcPct val="300000"/>
              </a:lnSpc>
              <a:spcBef>
                <a:spcPts val="1200"/>
              </a:spcBef>
              <a:spcAft>
                <a:spcPts val="200"/>
              </a:spcAft>
              <a:buClr>
                <a:schemeClr val="accent1"/>
              </a:buClr>
              <a:buSzPct val="100000"/>
              <a:buFont typeface="Wingdings" panose="05000000000000000000" pitchFamily="2" charset="2"/>
              <a:buChar char="§"/>
            </a:pPr>
            <a:r>
              <a:rPr lang="fr-FR" sz="1800" b="1" dirty="0">
                <a:effectLst/>
                <a:latin typeface="Trebuchet MS" panose="020B0603020202020204" pitchFamily="34" charset="0"/>
              </a:rPr>
              <a:t>Étude économique des processus métier avant et après la mise en place de l’ERP </a:t>
            </a:r>
          </a:p>
          <a:p>
            <a:pPr marL="266700" indent="-266700" algn="just">
              <a:lnSpc>
                <a:spcPct val="300000"/>
              </a:lnSpc>
              <a:spcBef>
                <a:spcPts val="1200"/>
              </a:spcBef>
              <a:spcAft>
                <a:spcPts val="200"/>
              </a:spcAft>
              <a:buClr>
                <a:schemeClr val="accent1"/>
              </a:buClr>
              <a:buSzPct val="100000"/>
              <a:buFont typeface="Wingdings" panose="05000000000000000000" pitchFamily="2" charset="2"/>
              <a:buChar char="§"/>
            </a:pPr>
            <a:r>
              <a:rPr lang="fr-FR" sz="1800" b="1" dirty="0">
                <a:effectLst/>
                <a:latin typeface="Trebuchet MS" panose="020B0603020202020204" pitchFamily="34" charset="0"/>
              </a:rPr>
              <a:t>Étude comparative des options d'acquisition de licence, de mode SaaS et d'Open Source </a:t>
            </a:r>
            <a:endParaRPr lang="fr-FR" dirty="0">
              <a:solidFill>
                <a:schemeClr val="tx1">
                  <a:lumMod val="75000"/>
                  <a:lumOff val="25000"/>
                </a:schemeClr>
              </a:solidFill>
              <a:latin typeface="Trebuchet MS" panose="020B0603020202020204" pitchFamily="34" charset="0"/>
            </a:endParaRPr>
          </a:p>
          <a:p>
            <a:pPr algn="just">
              <a:lnSpc>
                <a:spcPct val="110000"/>
              </a:lnSpc>
              <a:spcBef>
                <a:spcPts val="1200"/>
              </a:spcBef>
              <a:spcAft>
                <a:spcPts val="200"/>
              </a:spcAft>
              <a:buClr>
                <a:schemeClr val="accent1"/>
              </a:buClr>
              <a:buSzPct val="100000"/>
            </a:pPr>
            <a:r>
              <a:rPr lang="fr-FR" dirty="0">
                <a:solidFill>
                  <a:schemeClr val="tx1">
                    <a:lumMod val="75000"/>
                    <a:lumOff val="25000"/>
                  </a:schemeClr>
                </a:solidFill>
                <a:latin typeface="Trebuchet MS" panose="020B0603020202020204" pitchFamily="34" charset="0"/>
              </a:rPr>
              <a:t> </a:t>
            </a:r>
          </a:p>
          <a:p>
            <a:pPr algn="just">
              <a:lnSpc>
                <a:spcPct val="110000"/>
              </a:lnSpc>
              <a:spcBef>
                <a:spcPts val="1200"/>
              </a:spcBef>
              <a:spcAft>
                <a:spcPts val="200"/>
              </a:spcAft>
              <a:buClr>
                <a:schemeClr val="accent1"/>
              </a:buClr>
              <a:buSzPct val="100000"/>
            </a:pPr>
            <a:endParaRPr lang="fr-FR" dirty="0">
              <a:solidFill>
                <a:schemeClr val="tx1">
                  <a:lumMod val="75000"/>
                  <a:lumOff val="25000"/>
                </a:schemeClr>
              </a:solidFill>
              <a:latin typeface="Trebuchet MS" panose="020B0603020202020204" pitchFamily="34" charset="0"/>
            </a:endParaRPr>
          </a:p>
          <a:p>
            <a:pPr marL="266700" indent="-266700" algn="just">
              <a:lnSpc>
                <a:spcPct val="110000"/>
              </a:lnSpc>
              <a:spcBef>
                <a:spcPts val="1200"/>
              </a:spcBef>
              <a:spcAft>
                <a:spcPts val="200"/>
              </a:spcAft>
              <a:buClr>
                <a:schemeClr val="accent1"/>
              </a:buClr>
              <a:buSzPct val="100000"/>
              <a:buFont typeface="Wingdings" panose="05000000000000000000" pitchFamily="2" charset="2"/>
              <a:buChar char="§"/>
            </a:pPr>
            <a:endParaRPr lang="fr-FR" dirty="0">
              <a:solidFill>
                <a:schemeClr val="tx1">
                  <a:lumMod val="75000"/>
                  <a:lumOff val="25000"/>
                </a:schemeClr>
              </a:solidFill>
              <a:latin typeface="Trebuchet MS" panose="020B0603020202020204" pitchFamily="34" charset="0"/>
            </a:endParaRPr>
          </a:p>
        </p:txBody>
      </p:sp>
      <p:sp>
        <p:nvSpPr>
          <p:cNvPr id="3" name="Espace réservé du numéro de diapositive 2">
            <a:extLst>
              <a:ext uri="{FF2B5EF4-FFF2-40B4-BE49-F238E27FC236}">
                <a16:creationId xmlns:a16="http://schemas.microsoft.com/office/drawing/2014/main" id="{023501A8-E147-84AE-AF8D-1C64807FD6D4}"/>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8</a:t>
            </a:fld>
            <a:endParaRPr lang="fr-FR" sz="1600" b="1" noProof="0" dirty="0">
              <a:latin typeface="Trebuchet MS" panose="020B0603020202020204" pitchFamily="34" charset="0"/>
            </a:endParaRPr>
          </a:p>
        </p:txBody>
      </p:sp>
    </p:spTree>
    <p:extLst>
      <p:ext uri="{BB962C8B-B14F-4D97-AF65-F5344CB8AC3E}">
        <p14:creationId xmlns:p14="http://schemas.microsoft.com/office/powerpoint/2010/main" val="189385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1460E-7DE8-A0AC-1BF6-CD30282D82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CE62378-1B99-081F-5B96-A05E97213A28}"/>
              </a:ext>
            </a:extLst>
          </p:cNvPr>
          <p:cNvSpPr>
            <a:spLocks noGrp="1"/>
          </p:cNvSpPr>
          <p:nvPr>
            <p:ph type="title"/>
          </p:nvPr>
        </p:nvSpPr>
        <p:spPr>
          <a:xfrm>
            <a:off x="1097279" y="286603"/>
            <a:ext cx="11028045" cy="1450757"/>
          </a:xfrm>
        </p:spPr>
        <p:txBody>
          <a:bodyPr vert="horz" lIns="91440" tIns="45720" rIns="91440" bIns="45720" rtlCol="0" anchor="b">
            <a:normAutofit/>
          </a:bodyPr>
          <a:lstStyle/>
          <a:p>
            <a:r>
              <a:rPr lang="fr-FR" sz="4400" b="1" kern="1200" spc="-50" baseline="0" dirty="0">
                <a:latin typeface="Trebuchet MS" panose="020B0603020202020204" pitchFamily="34" charset="0"/>
              </a:rPr>
              <a:t>Les livrables en détail 2/3</a:t>
            </a:r>
          </a:p>
        </p:txBody>
      </p:sp>
      <p:sp>
        <p:nvSpPr>
          <p:cNvPr id="6" name="ZoneTexte 5">
            <a:extLst>
              <a:ext uri="{FF2B5EF4-FFF2-40B4-BE49-F238E27FC236}">
                <a16:creationId xmlns:a16="http://schemas.microsoft.com/office/drawing/2014/main" id="{75292010-8EAD-C01A-7E1E-1F7C989572B3}"/>
              </a:ext>
            </a:extLst>
          </p:cNvPr>
          <p:cNvSpPr txBox="1"/>
          <p:nvPr/>
        </p:nvSpPr>
        <p:spPr>
          <a:xfrm>
            <a:off x="636224" y="1737360"/>
            <a:ext cx="11118774" cy="3889719"/>
          </a:xfrm>
          <a:prstGeom prst="rect">
            <a:avLst/>
          </a:prstGeom>
          <a:noFill/>
        </p:spPr>
        <p:txBody>
          <a:bodyPr wrap="square">
            <a:spAutoFit/>
          </a:bodyPr>
          <a:lstStyle/>
          <a:p>
            <a:pPr marL="266700" indent="-266700" algn="just">
              <a:lnSpc>
                <a:spcPct val="300000"/>
              </a:lnSpc>
              <a:spcBef>
                <a:spcPts val="1200"/>
              </a:spcBef>
              <a:spcAft>
                <a:spcPts val="200"/>
              </a:spcAft>
              <a:buClr>
                <a:schemeClr val="accent1"/>
              </a:buClr>
              <a:buSzPct val="100000"/>
              <a:buFont typeface="Wingdings" panose="05000000000000000000" pitchFamily="2" charset="2"/>
              <a:buChar char="§"/>
            </a:pPr>
            <a:r>
              <a:rPr lang="fr-FR" sz="1800" b="1" dirty="0">
                <a:latin typeface="Trebuchet MS" panose="020B0603020202020204" pitchFamily="34" charset="0"/>
              </a:rPr>
              <a:t>Étude de choix d'un ERP Open Source répondant aux besoins de POD </a:t>
            </a:r>
            <a:endParaRPr lang="fr-FR" b="1" dirty="0">
              <a:latin typeface="Trebuchet MS" panose="020B0603020202020204" pitchFamily="34" charset="0"/>
            </a:endParaRPr>
          </a:p>
          <a:p>
            <a:pPr marL="266700" indent="-266700" algn="just">
              <a:lnSpc>
                <a:spcPct val="300000"/>
              </a:lnSpc>
              <a:spcBef>
                <a:spcPts val="1200"/>
              </a:spcBef>
              <a:spcAft>
                <a:spcPts val="200"/>
              </a:spcAft>
              <a:buClr>
                <a:schemeClr val="accent1"/>
              </a:buClr>
              <a:buSzPct val="100000"/>
              <a:buFont typeface="Wingdings" panose="05000000000000000000" pitchFamily="2" charset="2"/>
              <a:buChar char="§"/>
            </a:pPr>
            <a:r>
              <a:rPr lang="fr-FR" sz="1800" b="1" dirty="0">
                <a:effectLst/>
                <a:latin typeface="Trebuchet MS" panose="020B0603020202020204" pitchFamily="34" charset="0"/>
              </a:rPr>
              <a:t>Cartographie applicative du SI envisagée avec et sans l'offre SaaS </a:t>
            </a:r>
          </a:p>
          <a:p>
            <a:pPr marL="266700" indent="-266700" algn="just">
              <a:lnSpc>
                <a:spcPct val="300000"/>
              </a:lnSpc>
              <a:spcBef>
                <a:spcPts val="1200"/>
              </a:spcBef>
              <a:spcAft>
                <a:spcPts val="200"/>
              </a:spcAft>
              <a:buClr>
                <a:schemeClr val="accent1"/>
              </a:buClr>
              <a:buSzPct val="100000"/>
              <a:buFont typeface="Wingdings" panose="05000000000000000000" pitchFamily="2" charset="2"/>
              <a:buChar char="§"/>
            </a:pPr>
            <a:r>
              <a:rPr lang="fr-FR" sz="1800" b="1" dirty="0">
                <a:effectLst/>
                <a:latin typeface="Trebuchet MS" panose="020B0603020202020204" pitchFamily="34" charset="0"/>
              </a:rPr>
              <a:t>Plan de conduite du changement</a:t>
            </a:r>
            <a:endParaRPr lang="fr-FR" dirty="0">
              <a:solidFill>
                <a:schemeClr val="tx1">
                  <a:lumMod val="75000"/>
                  <a:lumOff val="25000"/>
                </a:schemeClr>
              </a:solidFill>
              <a:latin typeface="Trebuchet MS" panose="020B0603020202020204" pitchFamily="34" charset="0"/>
            </a:endParaRPr>
          </a:p>
          <a:p>
            <a:pPr marL="266700" indent="-266700" algn="just">
              <a:lnSpc>
                <a:spcPct val="110000"/>
              </a:lnSpc>
              <a:spcBef>
                <a:spcPts val="1200"/>
              </a:spcBef>
              <a:spcAft>
                <a:spcPts val="200"/>
              </a:spcAft>
              <a:buClr>
                <a:schemeClr val="accent1"/>
              </a:buClr>
              <a:buSzPct val="100000"/>
              <a:buFont typeface="Wingdings" panose="05000000000000000000" pitchFamily="2" charset="2"/>
              <a:buChar char="§"/>
            </a:pPr>
            <a:endParaRPr lang="fr-FR" dirty="0">
              <a:solidFill>
                <a:schemeClr val="tx1">
                  <a:lumMod val="75000"/>
                  <a:lumOff val="25000"/>
                </a:schemeClr>
              </a:solidFill>
              <a:latin typeface="Trebuchet MS" panose="020B0603020202020204" pitchFamily="34" charset="0"/>
            </a:endParaRPr>
          </a:p>
          <a:p>
            <a:pPr marL="266700" indent="-266700" algn="just">
              <a:lnSpc>
                <a:spcPct val="110000"/>
              </a:lnSpc>
              <a:spcBef>
                <a:spcPts val="1200"/>
              </a:spcBef>
              <a:spcAft>
                <a:spcPts val="200"/>
              </a:spcAft>
              <a:buClr>
                <a:schemeClr val="accent1"/>
              </a:buClr>
              <a:buSzPct val="100000"/>
              <a:buFont typeface="Wingdings" panose="05000000000000000000" pitchFamily="2" charset="2"/>
              <a:buChar char="§"/>
            </a:pPr>
            <a:endParaRPr lang="fr-FR" dirty="0">
              <a:solidFill>
                <a:schemeClr val="tx1">
                  <a:lumMod val="75000"/>
                  <a:lumOff val="25000"/>
                </a:schemeClr>
              </a:solidFill>
              <a:latin typeface="Trebuchet MS" panose="020B0603020202020204" pitchFamily="34" charset="0"/>
            </a:endParaRPr>
          </a:p>
        </p:txBody>
      </p:sp>
      <p:sp>
        <p:nvSpPr>
          <p:cNvPr id="3" name="Espace réservé du numéro de diapositive 2">
            <a:extLst>
              <a:ext uri="{FF2B5EF4-FFF2-40B4-BE49-F238E27FC236}">
                <a16:creationId xmlns:a16="http://schemas.microsoft.com/office/drawing/2014/main" id="{DDAE29ED-9F1C-B916-569F-6BF424ACA558}"/>
              </a:ext>
            </a:extLst>
          </p:cNvPr>
          <p:cNvSpPr>
            <a:spLocks noGrp="1"/>
          </p:cNvSpPr>
          <p:nvPr>
            <p:ph type="sldNum" sz="quarter" idx="12"/>
          </p:nvPr>
        </p:nvSpPr>
        <p:spPr/>
        <p:txBody>
          <a:bodyPr/>
          <a:lstStyle/>
          <a:p>
            <a:pPr rtl="0"/>
            <a:fld id="{3A98EE3D-8CD1-4C3F-BD1C-C98C9596463C}" type="slidenum">
              <a:rPr lang="fr-FR" sz="1600" b="1" noProof="0" smtClean="0">
                <a:latin typeface="Trebuchet MS" panose="020B0603020202020204" pitchFamily="34" charset="0"/>
              </a:rPr>
              <a:t>9</a:t>
            </a:fld>
            <a:endParaRPr lang="fr-FR" b="1" noProof="0" dirty="0">
              <a:latin typeface="Trebuchet MS" panose="020B0603020202020204" pitchFamily="34" charset="0"/>
            </a:endParaRPr>
          </a:p>
        </p:txBody>
      </p:sp>
    </p:spTree>
    <p:extLst>
      <p:ext uri="{BB962C8B-B14F-4D97-AF65-F5344CB8AC3E}">
        <p14:creationId xmlns:p14="http://schemas.microsoft.com/office/powerpoint/2010/main" val="358647813"/>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66_TF33476885.potx" id="{828779D0-991D-4CAF-9A89-677F35729FAB}" vid="{7A5B457E-5FBC-449A-898B-7890F2C2086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classique pour réunion générale d'entreprise</Template>
  <TotalTime>7553</TotalTime>
  <Words>12099</Words>
  <Application>Microsoft Office PowerPoint</Application>
  <PresentationFormat>Grand écran</PresentationFormat>
  <Paragraphs>606</Paragraphs>
  <Slides>25</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Segoe UI</vt:lpstr>
      <vt:lpstr>Trebuchet MS</vt:lpstr>
      <vt:lpstr>Wingdings</vt:lpstr>
      <vt:lpstr>RetrospectVTI</vt:lpstr>
      <vt:lpstr>Présentation PowerPoint</vt:lpstr>
      <vt:lpstr>Ordre du jour</vt:lpstr>
      <vt:lpstr>Situation actuelle</vt:lpstr>
      <vt:lpstr>Les enjeux de la mise en place d’un ERP</vt:lpstr>
      <vt:lpstr>Les objectifs de la mise en place d’un ERP</vt:lpstr>
      <vt:lpstr>Les livrables</vt:lpstr>
      <vt:lpstr>Les livrables</vt:lpstr>
      <vt:lpstr>Les livrables en détail 1/3</vt:lpstr>
      <vt:lpstr>Les livrables en détail 2/3</vt:lpstr>
      <vt:lpstr>Les livrables en détail 3/3</vt:lpstr>
      <vt:lpstr>Comment nous allons produire les livrables</vt:lpstr>
      <vt:lpstr>Production des livrables 1/3</vt:lpstr>
      <vt:lpstr>Production des livrables 2/3</vt:lpstr>
      <vt:lpstr>Production des livrables 3/3</vt:lpstr>
      <vt:lpstr>Organigramme de la société Smart Consulting</vt:lpstr>
      <vt:lpstr>Planning sur Ganttproject</vt:lpstr>
      <vt:lpstr>Présentation PowerPoint</vt:lpstr>
      <vt:lpstr>Le budget</vt:lpstr>
      <vt:lpstr>Gestion des risques 1/2</vt:lpstr>
      <vt:lpstr>Gestion des risques 2/2</vt:lpstr>
      <vt:lpstr>Les modalités de suivi des travaux</vt:lpstr>
      <vt:lpstr>Les modalités de suivi des travaux</vt:lpstr>
      <vt:lpstr>Les modalités de suivi des travaux</vt:lpstr>
      <vt:lpstr>Conclure</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Lisa Parmentier</dc:creator>
  <cp:lastModifiedBy>Lisa Parmentier</cp:lastModifiedBy>
  <cp:revision>2</cp:revision>
  <dcterms:created xsi:type="dcterms:W3CDTF">2024-02-11T13:14:24Z</dcterms:created>
  <dcterms:modified xsi:type="dcterms:W3CDTF">2024-04-21T19:47:53Z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