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661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9" r:id="rId4"/>
    <p:sldId id="280" r:id="rId5"/>
    <p:sldId id="265" r:id="rId6"/>
    <p:sldId id="257" r:id="rId7"/>
    <p:sldId id="294" r:id="rId8"/>
    <p:sldId id="299" r:id="rId9"/>
    <p:sldId id="300" r:id="rId10"/>
    <p:sldId id="271" r:id="rId11"/>
    <p:sldId id="267" r:id="rId12"/>
    <p:sldId id="301" r:id="rId13"/>
    <p:sldId id="266" r:id="rId14"/>
    <p:sldId id="287" r:id="rId15"/>
    <p:sldId id="296" r:id="rId16"/>
    <p:sldId id="297" r:id="rId17"/>
    <p:sldId id="311" r:id="rId18"/>
    <p:sldId id="268" r:id="rId19"/>
    <p:sldId id="310" r:id="rId20"/>
    <p:sldId id="261" r:id="rId21"/>
    <p:sldId id="279" r:id="rId22"/>
    <p:sldId id="258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86389" autoAdjust="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S::bryn.portella@revature.com::cac9ba8b-dbd7-41cd-af06-e643c8802b55" providerId="AD" clId="Web-{F5EFB29F-604B-B000-FA84-20F94753D28F}"/>
    <pc:docChg chg="addSld modSld sldOrd">
      <pc:chgData name="Bryn Portella" userId="S::bryn.portella@revature.com::cac9ba8b-dbd7-41cd-af06-e643c8802b55" providerId="AD" clId="Web-{F5EFB29F-604B-B000-FA84-20F94753D28F}" dt="2021-03-10T15:54:39.833" v="8" actId="20577"/>
      <pc:docMkLst>
        <pc:docMk/>
      </pc:docMkLst>
      <pc:sldChg chg="ord">
        <pc:chgData name="Bryn Portella" userId="S::bryn.portella@revature.com::cac9ba8b-dbd7-41cd-af06-e643c8802b55" providerId="AD" clId="Web-{F5EFB29F-604B-B000-FA84-20F94753D28F}" dt="2021-03-10T15:49:54.681" v="4"/>
        <pc:sldMkLst>
          <pc:docMk/>
          <pc:sldMk cId="3874978828" sldId="267"/>
        </pc:sldMkLst>
      </pc:sldChg>
      <pc:sldChg chg="add ord">
        <pc:chgData name="Bryn Portella" userId="S::bryn.portella@revature.com::cac9ba8b-dbd7-41cd-af06-e643c8802b55" providerId="AD" clId="Web-{F5EFB29F-604B-B000-FA84-20F94753D28F}" dt="2021-03-10T15:48:46.788" v="1"/>
        <pc:sldMkLst>
          <pc:docMk/>
          <pc:sldMk cId="3257363217" sldId="269"/>
        </pc:sldMkLst>
      </pc:sldChg>
      <pc:sldChg chg="add ord">
        <pc:chgData name="Bryn Portella" userId="S::bryn.portella@revature.com::cac9ba8b-dbd7-41cd-af06-e643c8802b55" providerId="AD" clId="Web-{F5EFB29F-604B-B000-FA84-20F94753D28F}" dt="2021-03-10T15:49:25.243" v="3"/>
        <pc:sldMkLst>
          <pc:docMk/>
          <pc:sldMk cId="2415002267" sldId="270"/>
        </pc:sldMkLst>
      </pc:sldChg>
      <pc:sldChg chg="modSp add ord">
        <pc:chgData name="Bryn Portella" userId="S::bryn.portella@revature.com::cac9ba8b-dbd7-41cd-af06-e643c8802b55" providerId="AD" clId="Web-{F5EFB29F-604B-B000-FA84-20F94753D28F}" dt="2021-03-10T15:54:39.833" v="8" actId="20577"/>
        <pc:sldMkLst>
          <pc:docMk/>
          <pc:sldMk cId="3994394244" sldId="271"/>
        </pc:sldMkLst>
        <pc:spChg chg="mod">
          <ac:chgData name="Bryn Portella" userId="S::bryn.portella@revature.com::cac9ba8b-dbd7-41cd-af06-e643c8802b55" providerId="AD" clId="Web-{F5EFB29F-604B-B000-FA84-20F94753D28F}" dt="2021-03-10T15:54:39.833" v="8" actId="20577"/>
          <ac:spMkLst>
            <pc:docMk/>
            <pc:sldMk cId="3994394244" sldId="271"/>
            <ac:spMk id="261" creationId="{00000000-0000-0000-0000-000000000000}"/>
          </ac:spMkLst>
        </pc:spChg>
      </pc:sldChg>
    </pc:docChg>
  </pc:docChgLst>
  <pc:docChgLst>
    <pc:chgData name="Bryn Portella" userId="cac9ba8b-dbd7-41cd-af06-e643c8802b55" providerId="ADAL" clId="{3E5DBFEA-19E4-4BE2-BB5D-8CBA54E2251F}"/>
    <pc:docChg chg="custSel modSld">
      <pc:chgData name="Bryn Portella" userId="cac9ba8b-dbd7-41cd-af06-e643c8802b55" providerId="ADAL" clId="{3E5DBFEA-19E4-4BE2-BB5D-8CBA54E2251F}" dt="2021-05-06T14:57:25.341" v="0" actId="478"/>
      <pc:docMkLst>
        <pc:docMk/>
      </pc:docMkLst>
      <pc:sldChg chg="delSp mod">
        <pc:chgData name="Bryn Portella" userId="cac9ba8b-dbd7-41cd-af06-e643c8802b55" providerId="ADAL" clId="{3E5DBFEA-19E4-4BE2-BB5D-8CBA54E2251F}" dt="2021-05-06T14:57:25.341" v="0" actId="478"/>
        <pc:sldMkLst>
          <pc:docMk/>
          <pc:sldMk cId="3975998382" sldId="257"/>
        </pc:sldMkLst>
        <pc:spChg chg="del">
          <ac:chgData name="Bryn Portella" userId="cac9ba8b-dbd7-41cd-af06-e643c8802b55" providerId="ADAL" clId="{3E5DBFEA-19E4-4BE2-BB5D-8CBA54E2251F}" dt="2021-05-06T14:57:25.341" v="0" actId="478"/>
          <ac:spMkLst>
            <pc:docMk/>
            <pc:sldMk cId="3975998382" sldId="257"/>
            <ac:spMk id="2" creationId="{00000000-0000-0000-0000-000000000000}"/>
          </ac:spMkLst>
        </pc:spChg>
      </pc:sldChg>
    </pc:docChg>
  </pc:docChgLst>
  <pc:docChgLst>
    <pc:chgData name="Bryn Portella" userId="S::bryn.portella@revature.com::cac9ba8b-dbd7-41cd-af06-e643c8802b55" providerId="AD" clId="Web-{48CAB29F-90FC-B000-FA84-2C6B6D02F016}"/>
    <pc:docChg chg="addSld delSld modSld addMainMaster">
      <pc:chgData name="Bryn Portella" userId="S::bryn.portella@revature.com::cac9ba8b-dbd7-41cd-af06-e643c8802b55" providerId="AD" clId="Web-{48CAB29F-90FC-B000-FA84-2C6B6D02F016}" dt="2021-03-10T04:56:35.047" v="31" actId="14100"/>
      <pc:docMkLst>
        <pc:docMk/>
      </pc:docMkLst>
      <pc:sldChg chg="delSp modSp add del">
        <pc:chgData name="Bryn Portella" userId="S::bryn.portella@revature.com::cac9ba8b-dbd7-41cd-af06-e643c8802b55" providerId="AD" clId="Web-{48CAB29F-90FC-B000-FA84-2C6B6D02F016}" dt="2021-03-10T04:56:02.968" v="28"/>
        <pc:sldMkLst>
          <pc:docMk/>
          <pc:sldMk cId="2393796262" sldId="256"/>
        </pc:sldMkLst>
        <pc:spChg chg="mod">
          <ac:chgData name="Bryn Portella" userId="S::bryn.portella@revature.com::cac9ba8b-dbd7-41cd-af06-e643c8802b55" providerId="AD" clId="Web-{48CAB29F-90FC-B000-FA84-2C6B6D02F016}" dt="2021-03-10T04:55:58.015" v="27" actId="20577"/>
          <ac:spMkLst>
            <pc:docMk/>
            <pc:sldMk cId="2393796262" sldId="256"/>
            <ac:spMk id="2" creationId="{00000000-0000-0000-0000-000000000000}"/>
          </ac:spMkLst>
        </pc:spChg>
        <pc:spChg chg="del">
          <ac:chgData name="Bryn Portella" userId="S::bryn.portella@revature.com::cac9ba8b-dbd7-41cd-af06-e643c8802b55" providerId="AD" clId="Web-{48CAB29F-90FC-B000-FA84-2C6B6D02F016}" dt="2021-03-10T04:56:02.968" v="28"/>
          <ac:spMkLst>
            <pc:docMk/>
            <pc:sldMk cId="2393796262" sldId="256"/>
            <ac:spMk id="3" creationId="{00000000-0000-0000-0000-000000000000}"/>
          </ac:spMkLst>
        </pc:spChg>
      </pc:sldChg>
      <pc:sldChg chg="addSp delSp modSp">
        <pc:chgData name="Bryn Portella" userId="S::bryn.portella@revature.com::cac9ba8b-dbd7-41cd-af06-e643c8802b55" providerId="AD" clId="Web-{48CAB29F-90FC-B000-FA84-2C6B6D02F016}" dt="2021-03-10T04:55:50.843" v="25" actId="20577"/>
        <pc:sldMkLst>
          <pc:docMk/>
          <pc:sldMk cId="3975998382" sldId="257"/>
        </pc:sldMkLst>
        <pc:spChg chg="mod">
          <ac:chgData name="Bryn Portella" userId="S::bryn.portella@revature.com::cac9ba8b-dbd7-41cd-af06-e643c8802b55" providerId="AD" clId="Web-{48CAB29F-90FC-B000-FA84-2C6B6D02F016}" dt="2021-03-10T04:55:50.843" v="25" actId="20577"/>
          <ac:spMkLst>
            <pc:docMk/>
            <pc:sldMk cId="3975998382" sldId="257"/>
            <ac:spMk id="2" creationId="{00000000-0000-0000-0000-000000000000}"/>
          </ac:spMkLst>
        </pc:spChg>
        <pc:spChg chg="del">
          <ac:chgData name="Bryn Portella" userId="S::bryn.portella@revature.com::cac9ba8b-dbd7-41cd-af06-e643c8802b55" providerId="AD" clId="Web-{48CAB29F-90FC-B000-FA84-2C6B6D02F016}" dt="2021-03-10T04:55:42.859" v="22"/>
          <ac:spMkLst>
            <pc:docMk/>
            <pc:sldMk cId="3975998382" sldId="257"/>
            <ac:spMk id="3" creationId="{00000000-0000-0000-0000-000000000000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5" creationId="{A4D05652-BCF6-4B95-8E47-F3B237FF8F90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6" creationId="{643213FA-98AB-4773-9E9E-DC5DC60D98F5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7" creationId="{E09648F0-28E6-4535-B11B-AC5B42708BFF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8" creationId="{225EA918-6CA5-410A-BE8A-5FC2C35BB896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9" creationId="{761A704D-910A-4774-8A35-240E46FA86C8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0" creationId="{9117B1E8-9312-49BB-9527-10F61173659E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1" creationId="{C48BC60A-C817-4342-9062-6F2F0BD52F05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2" creationId="{27B68FF2-CB74-4AFE-8AAE-CA84CC967AC0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3" creationId="{E4E569D4-E427-41B4-B6D1-A94F8CF934D6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4" creationId="{9C9C9E94-8F76-460C-92FC-25D4983E8E75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5" creationId="{A7F42ADD-71E4-45B7-9803-52C5170D437E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6" creationId="{9DEB5CF8-21DB-47D1-A57D-6CB61358A152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7" creationId="{EA0792D6-E0EB-43BC-9489-38DB46DAE6CB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8" creationId="{5D5204CC-AF29-40EE-B330-C46EE3C61D1F}"/>
          </ac:spMkLst>
        </pc:spChg>
      </pc:sldChg>
      <pc:sldChg chg="modSp add">
        <pc:chgData name="Bryn Portella" userId="S::bryn.portella@revature.com::cac9ba8b-dbd7-41cd-af06-e643c8802b55" providerId="AD" clId="Web-{48CAB29F-90FC-B000-FA84-2C6B6D02F016}" dt="2021-03-10T04:56:35.047" v="31" actId="14100"/>
        <pc:sldMkLst>
          <pc:docMk/>
          <pc:sldMk cId="1887985935" sldId="259"/>
        </pc:sldMkLst>
        <pc:spChg chg="mod">
          <ac:chgData name="Bryn Portella" userId="S::bryn.portella@revature.com::cac9ba8b-dbd7-41cd-af06-e643c8802b55" providerId="AD" clId="Web-{48CAB29F-90FC-B000-FA84-2C6B6D02F016}" dt="2021-03-10T04:56:35.047" v="31" actId="14100"/>
          <ac:spMkLst>
            <pc:docMk/>
            <pc:sldMk cId="1887985935" sldId="259"/>
            <ac:spMk id="14" creationId="{7E6EBB0D-AB73-4A20-AFF2-DF4BB8F128EA}"/>
          </ac:spMkLst>
        </pc:spChg>
      </pc:sldChg>
      <pc:sldChg chg="modSp add del">
        <pc:chgData name="Bryn Portella" userId="S::bryn.portella@revature.com::cac9ba8b-dbd7-41cd-af06-e643c8802b55" providerId="AD" clId="Web-{48CAB29F-90FC-B000-FA84-2C6B6D02F016}" dt="2021-03-10T04:55:19.077" v="20"/>
        <pc:sldMkLst>
          <pc:docMk/>
          <pc:sldMk cId="2607294638" sldId="259"/>
        </pc:sldMkLst>
        <pc:spChg chg="mod">
          <ac:chgData name="Bryn Portella" userId="S::bryn.portella@revature.com::cac9ba8b-dbd7-41cd-af06-e643c8802b55" providerId="AD" clId="Web-{48CAB29F-90FC-B000-FA84-2C6B6D02F016}" dt="2021-03-10T04:52:51.653" v="4" actId="1076"/>
          <ac:spMkLst>
            <pc:docMk/>
            <pc:sldMk cId="2607294638" sldId="259"/>
            <ac:spMk id="20" creationId="{950695CA-9ECE-4B80-903D-62A77103A841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59.512" v="5" actId="1076"/>
          <ac:spMkLst>
            <pc:docMk/>
            <pc:sldMk cId="2607294638" sldId="259"/>
            <ac:spMk id="29" creationId="{BB2C8024-0DFB-4664-9D60-1FC2F51226C7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04.559" v="6" actId="1076"/>
          <ac:spMkLst>
            <pc:docMk/>
            <pc:sldMk cId="2607294638" sldId="259"/>
            <ac:spMk id="32" creationId="{1506E8BE-D0B1-447D-9B31-63172F9DAA68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10.043" v="1" actId="1076"/>
          <ac:spMkLst>
            <pc:docMk/>
            <pc:sldMk cId="2607294638" sldId="259"/>
            <ac:spMk id="33" creationId="{C1D67B8F-72A8-4739-8BC0-E05570199DD3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45.215" v="3" actId="1076"/>
          <ac:spMkLst>
            <pc:docMk/>
            <pc:sldMk cId="2607294638" sldId="259"/>
            <ac:spMk id="37" creationId="{72C5F55C-B4B3-48D7-8CB7-1B374219866E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42.154" v="12" actId="1076"/>
          <ac:spMkLst>
            <pc:docMk/>
            <pc:sldMk cId="2607294638" sldId="259"/>
            <ac:spMk id="38" creationId="{123FBC8F-B443-48B1-A4C1-7951E1E005FB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21.652" v="2" actId="1076"/>
          <ac:spMkLst>
            <pc:docMk/>
            <pc:sldMk cId="2607294638" sldId="259"/>
            <ac:spMk id="40" creationId="{31CE484F-0D46-46BC-8579-D124FFDDB7E2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13.934" v="8" actId="1076"/>
          <ac:spMkLst>
            <pc:docMk/>
            <pc:sldMk cId="2607294638" sldId="259"/>
            <ac:spMk id="47" creationId="{8F4D69AB-4332-4F5B-8529-9A5D5E2132D8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20.450" v="9" actId="1076"/>
          <ac:spMkLst>
            <pc:docMk/>
            <pc:sldMk cId="2607294638" sldId="259"/>
            <ac:spMk id="48" creationId="{29BE5914-F7A3-40F3-810C-1269638EBC6B}"/>
          </ac:spMkLst>
        </pc:spChg>
        <pc:inkChg chg="mod">
          <ac:chgData name="Bryn Portella" userId="S::bryn.portella@revature.com::cac9ba8b-dbd7-41cd-af06-e643c8802b55" providerId="AD" clId="Web-{48CAB29F-90FC-B000-FA84-2C6B6D02F016}" dt="2021-03-10T04:53:43.279" v="13" actId="1076"/>
          <ac:inkMkLst>
            <pc:docMk/>
            <pc:sldMk cId="2607294638" sldId="259"/>
            <ac:inkMk id="46" creationId="{90AEBC5B-8F06-4BF3-B402-BE4E5EFDC8B6}"/>
          </ac:inkMkLst>
        </pc:inkChg>
      </pc:sldChg>
      <pc:sldChg chg="addSp delSp add del">
        <pc:chgData name="Bryn Portella" userId="S::bryn.portella@revature.com::cac9ba8b-dbd7-41cd-af06-e643c8802b55" providerId="AD" clId="Web-{48CAB29F-90FC-B000-FA84-2C6B6D02F016}" dt="2021-03-10T04:55:08.405" v="17"/>
        <pc:sldMkLst>
          <pc:docMk/>
          <pc:sldMk cId="2074170174" sldId="260"/>
        </pc:sldMkLst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19" creationId="{A4D05652-BCF6-4B95-8E47-F3B237FF8F90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1" creationId="{643213FA-98AB-4773-9E9E-DC5DC60D98F5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2" creationId="{E09648F0-28E6-4535-B11B-AC5B42708BFF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3" creationId="{225EA918-6CA5-410A-BE8A-5FC2C35BB896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4" creationId="{761A704D-910A-4774-8A35-240E46FA86C8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5" creationId="{9117B1E8-9312-49BB-9527-10F61173659E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7" creationId="{C48BC60A-C817-4342-9062-6F2F0BD52F05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8" creationId="{27B68FF2-CB74-4AFE-8AAE-CA84CC967AC0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0" creationId="{E4E569D4-E427-41B4-B6D1-A94F8CF934D6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4" creationId="{9C9C9E94-8F76-460C-92FC-25D4983E8E75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5" creationId="{A7F42ADD-71E4-45B7-9803-52C5170D437E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6" creationId="{9DEB5CF8-21DB-47D1-A57D-6CB61358A152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9" creationId="{EA0792D6-E0EB-43BC-9489-38DB46DAE6CB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41" creationId="{5D5204CC-AF29-40EE-B330-C46EE3C61D1F}"/>
          </ac:spMkLst>
        </pc:spChg>
      </pc:sldChg>
      <pc:sldMasterChg chg="add addSldLayout">
        <pc:chgData name="Bryn Portella" userId="S::bryn.portella@revature.com::cac9ba8b-dbd7-41cd-af06-e643c8802b55" providerId="AD" clId="Web-{48CAB29F-90FC-B000-FA84-2C6B6D02F016}" dt="2021-03-10T04:51:56.574" v="0"/>
        <pc:sldMasterMkLst>
          <pc:docMk/>
          <pc:sldMasterMk cId="0" sldId="2147483661"/>
        </pc:sldMasterMkLst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48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49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0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2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4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60"/>
          </pc:sldLayoutMkLst>
        </pc:sldLayoutChg>
      </pc:sldMasterChg>
    </pc:docChg>
  </pc:docChgLst>
  <pc:docChgLst>
    <pc:chgData name="Bryn Portella" userId="S::bryn.portella@revature.com::cac9ba8b-dbd7-41cd-af06-e643c8802b55" providerId="AD" clId="Web-{CCCAB29F-203E-B000-CF8F-C3B84C3CE83B}"/>
    <pc:docChg chg="addSld modSld sldOrd">
      <pc:chgData name="Bryn Portella" userId="S::bryn.portella@revature.com::cac9ba8b-dbd7-41cd-af06-e643c8802b55" providerId="AD" clId="Web-{CCCAB29F-203E-B000-CF8F-C3B84C3CE83B}" dt="2021-03-10T05:46:49.944" v="693" actId="1076"/>
      <pc:docMkLst>
        <pc:docMk/>
      </pc:docMkLst>
      <pc:sldChg chg="modSp">
        <pc:chgData name="Bryn Portella" userId="S::bryn.portella@revature.com::cac9ba8b-dbd7-41cd-af06-e643c8802b55" providerId="AD" clId="Web-{CCCAB29F-203E-B000-CF8F-C3B84C3CE83B}" dt="2021-03-10T05:01:58.236" v="28" actId="14100"/>
        <pc:sldMkLst>
          <pc:docMk/>
          <pc:sldMk cId="1887985935" sldId="259"/>
        </pc:sldMkLst>
        <pc:spChg chg="mod">
          <ac:chgData name="Bryn Portella" userId="S::bryn.portella@revature.com::cac9ba8b-dbd7-41cd-af06-e643c8802b55" providerId="AD" clId="Web-{CCCAB29F-203E-B000-CF8F-C3B84C3CE83B}" dt="2021-03-10T05:01:45.064" v="26" actId="14100"/>
          <ac:spMkLst>
            <pc:docMk/>
            <pc:sldMk cId="1887985935" sldId="259"/>
            <ac:spMk id="4" creationId="{40146557-C35F-4786-A5CC-0F5236A880ED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1:20.126" v="22" actId="14100"/>
          <ac:spMkLst>
            <pc:docMk/>
            <pc:sldMk cId="1887985935" sldId="259"/>
            <ac:spMk id="6" creationId="{E8EE6E9D-1727-4DF4-9B55-B46F76574C78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1:58.236" v="28" actId="14100"/>
          <ac:spMkLst>
            <pc:docMk/>
            <pc:sldMk cId="1887985935" sldId="259"/>
            <ac:spMk id="7" creationId="{4C5B0C33-1156-474C-9794-5B22DCF95658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4:59:22.920" v="8" actId="14100"/>
          <ac:spMkLst>
            <pc:docMk/>
            <pc:sldMk cId="1887985935" sldId="259"/>
            <ac:spMk id="11" creationId="{A2750A23-CA13-4F68-89D4-0DBFC75220F1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0:48.547" v="17" actId="1076"/>
          <ac:spMkLst>
            <pc:docMk/>
            <pc:sldMk cId="1887985935" sldId="259"/>
            <ac:spMk id="13" creationId="{02743121-0DA5-40CB-B611-37F7608A4BD2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0:54.407" v="18" actId="1076"/>
          <ac:spMkLst>
            <pc:docMk/>
            <pc:sldMk cId="1887985935" sldId="259"/>
            <ac:spMk id="14" creationId="{7E6EBB0D-AB73-4A20-AFF2-DF4BB8F128EA}"/>
          </ac:spMkLst>
        </pc:spChg>
      </pc:sldChg>
      <pc:sldChg chg="addSp delSp modSp new">
        <pc:chgData name="Bryn Portella" userId="S::bryn.portella@revature.com::cac9ba8b-dbd7-41cd-af06-e643c8802b55" providerId="AD" clId="Web-{CCCAB29F-203E-B000-CF8F-C3B84C3CE83B}" dt="2021-03-10T05:11:23.923" v="201"/>
        <pc:sldMkLst>
          <pc:docMk/>
          <pc:sldMk cId="2055962739" sldId="260"/>
        </pc:sldMkLst>
        <pc:spChg chg="mod">
          <ac:chgData name="Bryn Portella" userId="S::bryn.portella@revature.com::cac9ba8b-dbd7-41cd-af06-e643c8802b55" providerId="AD" clId="Web-{CCCAB29F-203E-B000-CF8F-C3B84C3CE83B}" dt="2021-03-10T05:04:45.130" v="44" actId="20577"/>
          <ac:spMkLst>
            <pc:docMk/>
            <pc:sldMk cId="2055962739" sldId="260"/>
            <ac:spMk id="2" creationId="{1C43F1DF-AB2D-410C-88A4-6CE96103AD97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05:47.635" v="57"/>
          <ac:spMkLst>
            <pc:docMk/>
            <pc:sldMk cId="2055962739" sldId="260"/>
            <ac:spMk id="4" creationId="{3F3D790E-7C0C-48DD-939C-22129405839C}"/>
          </ac:spMkLst>
        </pc:spChg>
        <pc:graphicFrameChg chg="add mod modGraphic">
          <ac:chgData name="Bryn Portella" userId="S::bryn.portella@revature.com::cac9ba8b-dbd7-41cd-af06-e643c8802b55" providerId="AD" clId="Web-{CCCAB29F-203E-B000-CF8F-C3B84C3CE83B}" dt="2021-03-10T05:11:23.923" v="201"/>
          <ac:graphicFrameMkLst>
            <pc:docMk/>
            <pc:sldMk cId="2055962739" sldId="260"/>
            <ac:graphicFrameMk id="5" creationId="{3AED7455-6543-474C-82D6-4825DA6CEB6F}"/>
          </ac:graphicFrameMkLst>
        </pc:graphicFrameChg>
      </pc:sldChg>
      <pc:sldChg chg="modSp add replId">
        <pc:chgData name="Bryn Portella" userId="S::bryn.portella@revature.com::cac9ba8b-dbd7-41cd-af06-e643c8802b55" providerId="AD" clId="Web-{CCCAB29F-203E-B000-CF8F-C3B84C3CE83B}" dt="2021-03-10T05:46:49.944" v="693" actId="1076"/>
        <pc:sldMkLst>
          <pc:docMk/>
          <pc:sldMk cId="4184824230" sldId="261"/>
        </pc:sldMkLst>
        <pc:spChg chg="mod">
          <ac:chgData name="Bryn Portella" userId="S::bryn.portella@revature.com::cac9ba8b-dbd7-41cd-af06-e643c8802b55" providerId="AD" clId="Web-{CCCAB29F-203E-B000-CF8F-C3B84C3CE83B}" dt="2021-03-10T05:11:45.377" v="207" actId="20577"/>
          <ac:spMkLst>
            <pc:docMk/>
            <pc:sldMk cId="4184824230" sldId="261"/>
            <ac:spMk id="2" creationId="{1C43F1DF-AB2D-410C-88A4-6CE96103AD97}"/>
          </ac:spMkLst>
        </pc:spChg>
        <pc:graphicFrameChg chg="mod modGraphic">
          <ac:chgData name="Bryn Portella" userId="S::bryn.portella@revature.com::cac9ba8b-dbd7-41cd-af06-e643c8802b55" providerId="AD" clId="Web-{CCCAB29F-203E-B000-CF8F-C3B84C3CE83B}" dt="2021-03-10T05:46:49.944" v="693" actId="1076"/>
          <ac:graphicFrameMkLst>
            <pc:docMk/>
            <pc:sldMk cId="4184824230" sldId="261"/>
            <ac:graphicFrameMk id="5" creationId="{3AED7455-6543-474C-82D6-4825DA6CEB6F}"/>
          </ac:graphicFrameMkLst>
        </pc:graphicFrameChg>
      </pc:sldChg>
      <pc:sldChg chg="addSp delSp modSp new mod modClrScheme chgLayout">
        <pc:chgData name="Bryn Portella" userId="S::bryn.portella@revature.com::cac9ba8b-dbd7-41cd-af06-e643c8802b55" providerId="AD" clId="Web-{CCCAB29F-203E-B000-CF8F-C3B84C3CE83B}" dt="2021-03-10T05:46:28.787" v="692" actId="20577"/>
        <pc:sldMkLst>
          <pc:docMk/>
          <pc:sldMk cId="842406367" sldId="262"/>
        </pc:sldMkLst>
        <pc:spChg chg="del mod ord">
          <ac:chgData name="Bryn Portella" userId="S::bryn.portella@revature.com::cac9ba8b-dbd7-41cd-af06-e643c8802b55" providerId="AD" clId="Web-{CCCAB29F-203E-B000-CF8F-C3B84C3CE83B}" dt="2021-03-10T05:20:55.422" v="388"/>
          <ac:spMkLst>
            <pc:docMk/>
            <pc:sldMk cId="842406367" sldId="262"/>
            <ac:spMk id="2" creationId="{AD1E7FBB-A433-4DA5-95CE-D343C5458920}"/>
          </ac:spMkLst>
        </pc:spChg>
        <pc:spChg chg="add mod ord">
          <ac:chgData name="Bryn Portella" userId="S::bryn.portella@revature.com::cac9ba8b-dbd7-41cd-af06-e643c8802b55" providerId="AD" clId="Web-{CCCAB29F-203E-B000-CF8F-C3B84C3CE83B}" dt="2021-03-10T05:17:54.245" v="370" actId="20577"/>
          <ac:spMkLst>
            <pc:docMk/>
            <pc:sldMk cId="842406367" sldId="262"/>
            <ac:spMk id="3" creationId="{B4A3DC96-2D27-44BA-BF17-47A400310FBE}"/>
          </ac:spMkLst>
        </pc:spChg>
        <pc:spChg chg="add del mod ord">
          <ac:chgData name="Bryn Portella" userId="S::bryn.portella@revature.com::cac9ba8b-dbd7-41cd-af06-e643c8802b55" providerId="AD" clId="Web-{CCCAB29F-203E-B000-CF8F-C3B84C3CE83B}" dt="2021-03-10T05:46:28.787" v="692" actId="20577"/>
          <ac:spMkLst>
            <pc:docMk/>
            <pc:sldMk cId="842406367" sldId="262"/>
            <ac:spMk id="4" creationId="{2C035E21-111B-48BB-B2F9-52E4EE47C8A8}"/>
          </ac:spMkLst>
        </pc:spChg>
        <pc:spChg chg="add mod ord">
          <ac:chgData name="Bryn Portella" userId="S::bryn.portella@revature.com::cac9ba8b-dbd7-41cd-af06-e643c8802b55" providerId="AD" clId="Web-{CCCAB29F-203E-B000-CF8F-C3B84C3CE83B}" dt="2021-03-10T05:22:37.752" v="453" actId="20577"/>
          <ac:spMkLst>
            <pc:docMk/>
            <pc:sldMk cId="842406367" sldId="262"/>
            <ac:spMk id="5" creationId="{9CDFDFBF-A7EB-4586-BA36-4717B6CE1CDA}"/>
          </ac:spMkLst>
        </pc:spChg>
        <pc:spChg chg="add mod ord">
          <ac:chgData name="Bryn Portella" userId="S::bryn.portella@revature.com::cac9ba8b-dbd7-41cd-af06-e643c8802b55" providerId="AD" clId="Web-{CCCAB29F-203E-B000-CF8F-C3B84C3CE83B}" dt="2021-03-10T05:22:57.737" v="460" actId="20577"/>
          <ac:spMkLst>
            <pc:docMk/>
            <pc:sldMk cId="842406367" sldId="262"/>
            <ac:spMk id="6" creationId="{B11E5E8E-370A-4D41-877C-3D93C508E5DC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20:59.828" v="389"/>
          <ac:spMkLst>
            <pc:docMk/>
            <pc:sldMk cId="842406367" sldId="262"/>
            <ac:spMk id="15" creationId="{3B203357-D008-4D6E-834A-EA5011D93141}"/>
          </ac:spMkLst>
        </pc:spChg>
        <pc:spChg chg="add mod">
          <ac:chgData name="Bryn Portella" userId="S::bryn.portella@revature.com::cac9ba8b-dbd7-41cd-af06-e643c8802b55" providerId="AD" clId="Web-{CCCAB29F-203E-B000-CF8F-C3B84C3CE83B}" dt="2021-03-10T05:27:40.324" v="475" actId="1076"/>
          <ac:spMkLst>
            <pc:docMk/>
            <pc:sldMk cId="842406367" sldId="262"/>
            <ac:spMk id="16" creationId="{78F5A27B-AD6D-461F-97DA-1FE6D56B92E1}"/>
          </ac:spMkLst>
        </pc:spChg>
        <pc:graphicFrameChg chg="add del mod ord modGraphic">
          <ac:chgData name="Bryn Portella" userId="S::bryn.portella@revature.com::cac9ba8b-dbd7-41cd-af06-e643c8802b55" providerId="AD" clId="Web-{CCCAB29F-203E-B000-CF8F-C3B84C3CE83B}" dt="2021-03-10T05:18:09.199" v="372"/>
          <ac:graphicFrameMkLst>
            <pc:docMk/>
            <pc:sldMk cId="842406367" sldId="262"/>
            <ac:graphicFrameMk id="7" creationId="{D5BB8B1B-AB31-4C78-BC4B-77D0E31783A6}"/>
          </ac:graphicFrameMkLst>
        </pc:graphicFrameChg>
      </pc:sldChg>
      <pc:sldChg chg="addSp delSp modSp new">
        <pc:chgData name="Bryn Portella" userId="S::bryn.portella@revature.com::cac9ba8b-dbd7-41cd-af06-e643c8802b55" providerId="AD" clId="Web-{CCCAB29F-203E-B000-CF8F-C3B84C3CE83B}" dt="2021-03-10T05:30:04.530" v="556" actId="20577"/>
        <pc:sldMkLst>
          <pc:docMk/>
          <pc:sldMk cId="461942670" sldId="263"/>
        </pc:sldMkLst>
        <pc:spChg chg="mod">
          <ac:chgData name="Bryn Portella" userId="S::bryn.portella@revature.com::cac9ba8b-dbd7-41cd-af06-e643c8802b55" providerId="AD" clId="Web-{CCCAB29F-203E-B000-CF8F-C3B84C3CE83B}" dt="2021-03-10T05:29:38.514" v="551"/>
          <ac:spMkLst>
            <pc:docMk/>
            <pc:sldMk cId="461942670" sldId="263"/>
            <ac:spMk id="2" creationId="{9CA3394B-26E6-4335-9043-D53DF6C730F3}"/>
          </ac:spMkLst>
        </pc:spChg>
        <pc:spChg chg="del mod">
          <ac:chgData name="Bryn Portella" userId="S::bryn.portella@revature.com::cac9ba8b-dbd7-41cd-af06-e643c8802b55" providerId="AD" clId="Web-{CCCAB29F-203E-B000-CF8F-C3B84C3CE83B}" dt="2021-03-10T05:29:38.514" v="551"/>
          <ac:spMkLst>
            <pc:docMk/>
            <pc:sldMk cId="461942670" sldId="263"/>
            <ac:spMk id="3" creationId="{3A836F33-960D-4B6A-A65E-D7040F0FB52B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29:38.514" v="551"/>
          <ac:spMkLst>
            <pc:docMk/>
            <pc:sldMk cId="461942670" sldId="263"/>
            <ac:spMk id="4" creationId="{7C2CF088-DAD3-4C7C-89D5-6A8411F719B1}"/>
          </ac:spMkLst>
        </pc:spChg>
        <pc:graphicFrameChg chg="add modGraphic">
          <ac:chgData name="Bryn Portella" userId="S::bryn.portella@revature.com::cac9ba8b-dbd7-41cd-af06-e643c8802b55" providerId="AD" clId="Web-{CCCAB29F-203E-B000-CF8F-C3B84C3CE83B}" dt="2021-03-10T05:30:04.530" v="556" actId="20577"/>
          <ac:graphicFrameMkLst>
            <pc:docMk/>
            <pc:sldMk cId="461942670" sldId="263"/>
            <ac:graphicFrameMk id="6" creationId="{1152BDC2-D330-483B-BEB5-A98C12E69F50}"/>
          </ac:graphicFrameMkLst>
        </pc:graphicFrameChg>
      </pc:sldChg>
      <pc:sldChg chg="addSp delSp modSp new mod modClrScheme chgLayout">
        <pc:chgData name="Bryn Portella" userId="S::bryn.portella@revature.com::cac9ba8b-dbd7-41cd-af06-e643c8802b55" providerId="AD" clId="Web-{CCCAB29F-203E-B000-CF8F-C3B84C3CE83B}" dt="2021-03-10T05:37:35.994" v="647"/>
        <pc:sldMkLst>
          <pc:docMk/>
          <pc:sldMk cId="1334350573" sldId="264"/>
        </pc:sldMkLst>
        <pc:spChg chg="mod or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2" creationId="{943EB84B-C0BE-421E-88AB-B30FFEC3239D}"/>
          </ac:spMkLst>
        </pc:spChg>
        <pc:spChg chg="mod or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3" creationId="{C3C30B90-AE7F-4659-8EEB-8D126F3DEC0A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4" creationId="{9CA0CD0F-32E6-4421-A349-E905FC6321D9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9" creationId="{B7478E09-702E-439A-8DA3-87825EAA8604}"/>
          </ac:spMkLst>
        </pc:spChg>
        <pc:graphicFrameChg chg="add del mod">
          <ac:chgData name="Bryn Portella" userId="S::bryn.portella@revature.com::cac9ba8b-dbd7-41cd-af06-e643c8802b55" providerId="AD" clId="Web-{CCCAB29F-203E-B000-CF8F-C3B84C3CE83B}" dt="2021-03-10T05:37:30.978" v="644"/>
          <ac:graphicFrameMkLst>
            <pc:docMk/>
            <pc:sldMk cId="1334350573" sldId="264"/>
            <ac:graphicFrameMk id="11" creationId="{133EE74E-D65C-4488-A9FE-9DA5DF9C23BC}"/>
          </ac:graphicFrameMkLst>
        </pc:graphicFrameChg>
        <pc:graphicFrameChg chg="add del mod">
          <ac:chgData name="Bryn Portella" userId="S::bryn.portella@revature.com::cac9ba8b-dbd7-41cd-af06-e643c8802b55" providerId="AD" clId="Web-{CCCAB29F-203E-B000-CF8F-C3B84C3CE83B}" dt="2021-03-10T05:37:35.963" v="646"/>
          <ac:graphicFrameMkLst>
            <pc:docMk/>
            <pc:sldMk cId="1334350573" sldId="264"/>
            <ac:graphicFrameMk id="12" creationId="{1D7F0A10-8EE8-45CB-A138-D26C67F7B9A1}"/>
          </ac:graphicFrameMkLst>
        </pc:graphicFrameChg>
        <pc:graphicFrameChg chg="add mod">
          <ac:chgData name="Bryn Portella" userId="S::bryn.portella@revature.com::cac9ba8b-dbd7-41cd-af06-e643c8802b55" providerId="AD" clId="Web-{CCCAB29F-203E-B000-CF8F-C3B84C3CE83B}" dt="2021-03-10T05:37:35.994" v="647"/>
          <ac:graphicFrameMkLst>
            <pc:docMk/>
            <pc:sldMk cId="1334350573" sldId="264"/>
            <ac:graphicFrameMk id="13" creationId="{4ED49549-AE27-43C8-9178-809FB45ED322}"/>
          </ac:graphicFrameMkLst>
        </pc:graphicFrameChg>
      </pc:sldChg>
      <pc:sldChg chg="add ord">
        <pc:chgData name="Bryn Portella" userId="S::bryn.portella@revature.com::cac9ba8b-dbd7-41cd-af06-e643c8802b55" providerId="AD" clId="Web-{CCCAB29F-203E-B000-CF8F-C3B84C3CE83B}" dt="2021-03-10T05:40:08.138" v="651"/>
        <pc:sldMkLst>
          <pc:docMk/>
          <pc:sldMk cId="1721173057" sldId="265"/>
        </pc:sldMkLst>
      </pc:sldChg>
      <pc:sldChg chg="add">
        <pc:chgData name="Bryn Portella" userId="S::bryn.portella@revature.com::cac9ba8b-dbd7-41cd-af06-e643c8802b55" providerId="AD" clId="Web-{CCCAB29F-203E-B000-CF8F-C3B84C3CE83B}" dt="2021-03-10T05:40:04.653" v="650"/>
        <pc:sldMkLst>
          <pc:docMk/>
          <pc:sldMk cId="3387376722" sldId="266"/>
        </pc:sldMkLst>
      </pc:sldChg>
      <pc:sldChg chg="add">
        <pc:chgData name="Bryn Portella" userId="S::bryn.portella@revature.com::cac9ba8b-dbd7-41cd-af06-e643c8802b55" providerId="AD" clId="Web-{CCCAB29F-203E-B000-CF8F-C3B84C3CE83B}" dt="2021-03-10T05:41:46.187" v="652"/>
        <pc:sldMkLst>
          <pc:docMk/>
          <pc:sldMk cId="3874978828" sldId="267"/>
        </pc:sldMkLst>
      </pc:sldChg>
      <pc:sldChg chg="modSp add">
        <pc:chgData name="Bryn Portella" userId="S::bryn.portella@revature.com::cac9ba8b-dbd7-41cd-af06-e643c8802b55" providerId="AD" clId="Web-{CCCAB29F-203E-B000-CF8F-C3B84C3CE83B}" dt="2021-03-10T05:43:53.189" v="667" actId="1076"/>
        <pc:sldMkLst>
          <pc:docMk/>
          <pc:sldMk cId="2082525984" sldId="268"/>
        </pc:sldMkLst>
        <pc:spChg chg="mod">
          <ac:chgData name="Bryn Portella" userId="S::bryn.portella@revature.com::cac9ba8b-dbd7-41cd-af06-e643c8802b55" providerId="AD" clId="Web-{CCCAB29F-203E-B000-CF8F-C3B84C3CE83B}" dt="2021-03-10T05:42:21.141" v="656" actId="20577"/>
          <ac:spMkLst>
            <pc:docMk/>
            <pc:sldMk cId="2082525984" sldId="268"/>
            <ac:spMk id="2" creationId="{30D0DDA9-3A1C-4517-AD24-98372032A564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43:50.158" v="666" actId="20577"/>
          <ac:spMkLst>
            <pc:docMk/>
            <pc:sldMk cId="2082525984" sldId="268"/>
            <ac:spMk id="3" creationId="{1094D086-FC96-4179-810D-B0806FF8D187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43:53.189" v="667" actId="1076"/>
          <ac:spMkLst>
            <pc:docMk/>
            <pc:sldMk cId="2082525984" sldId="268"/>
            <ac:spMk id="7" creationId="{83573741-B404-43AC-8347-06DEDA1EFF2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8/29/2021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8/29/2021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3440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1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833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60DB-868C-4332-B3E6-D9047328C7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4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99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14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70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7/html/jvms-3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Intro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Executable Classes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with a specifically-declared main() method is “executable”</a:t>
            </a:r>
            <a:endParaRPr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The JVM can invoke that method without creating an instance of the class first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6A25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application usually only has 1 executable class. This is the “entry point” where processing starts.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49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3DC96-2D27-44BA-BF17-47A40031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Hello World Program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FDFBF-A7EB-4586-BA36-4717B6CE1CD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Arial"/>
                <a:cs typeface="Arial"/>
              </a:rPr>
              <a:t>Find your program</a:t>
            </a:r>
          </a:p>
          <a:p>
            <a:pPr marL="175895" indent="-175895"/>
            <a:endParaRPr lang="en-US" dirty="0"/>
          </a:p>
          <a:p>
            <a:pPr marL="175895" indent="-175895"/>
            <a:r>
              <a:rPr lang="en-US" dirty="0">
                <a:latin typeface="Arial"/>
                <a:cs typeface="Arial"/>
              </a:rPr>
              <a:t>Compile your program</a:t>
            </a: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Run your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E5E8E-370A-4D41-877C-3D93C508E5DC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cd </a:t>
            </a:r>
            <a:r>
              <a:rPr lang="en-US" dirty="0" err="1">
                <a:latin typeface="Arial"/>
                <a:cs typeface="Arial"/>
              </a:rPr>
              <a:t>FolderContainingProgram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 err="1">
                <a:latin typeface="Arial"/>
                <a:cs typeface="Arial"/>
              </a:rPr>
              <a:t>javac</a:t>
            </a:r>
            <a:r>
              <a:rPr lang="en-US" dirty="0">
                <a:latin typeface="Arial"/>
                <a:cs typeface="Arial"/>
              </a:rPr>
              <a:t> HelloWorld.java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java HelloWorld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5A27B-AD6D-461F-97DA-1FE6D56B92E1}"/>
              </a:ext>
            </a:extLst>
          </p:cNvPr>
          <p:cNvSpPr txBox="1"/>
          <p:nvPr/>
        </p:nvSpPr>
        <p:spPr>
          <a:xfrm>
            <a:off x="552364" y="14419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HelloWorld.java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08FE2-0E78-4615-B138-00D8E481F593}"/>
              </a:ext>
            </a:extLst>
          </p:cNvPr>
          <p:cNvSpPr/>
          <p:nvPr/>
        </p:nvSpPr>
        <p:spPr>
          <a:xfrm>
            <a:off x="769670" y="1811270"/>
            <a:ext cx="7390700" cy="20670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5895" indent="-175895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HelloWorld {</a:t>
            </a:r>
          </a:p>
          <a:p>
            <a:pPr marL="175895" indent="-175895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//This is a single-line comment!</a:t>
            </a:r>
          </a:p>
          <a:p>
            <a:pPr marL="175895" indent="-17589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/* this is a multi-line comment */</a:t>
            </a:r>
          </a:p>
          <a:p>
            <a:pPr marL="175895" indent="-17589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75895" indent="-17589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pPr marL="175895" indent="-17589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458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3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Primitive Data Types revisit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Primitive Datatypes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byte</a:t>
            </a:r>
            <a:r>
              <a:rPr lang="en-US" sz="2190" dirty="0"/>
              <a:t> – 8-bit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short</a:t>
            </a:r>
            <a:r>
              <a:rPr lang="en-US" sz="2190" dirty="0"/>
              <a:t> – 16-bit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int**</a:t>
            </a:r>
            <a:r>
              <a:rPr lang="en-US" sz="2190" dirty="0"/>
              <a:t> – 32-bit non-floating integer number [default]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long</a:t>
            </a:r>
            <a:r>
              <a:rPr lang="en-US" sz="2190" dirty="0"/>
              <a:t> – 64-bit non-floating integer number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char</a:t>
            </a:r>
            <a:r>
              <a:rPr lang="en-US" sz="2190" dirty="0"/>
              <a:t> – 16-bit character (computers understand this as a numerical value)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float</a:t>
            </a:r>
            <a:r>
              <a:rPr lang="en-US" sz="2190" dirty="0"/>
              <a:t> – 32-bit decimal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double**</a:t>
            </a:r>
            <a:r>
              <a:rPr lang="en-US" sz="2190" dirty="0"/>
              <a:t> – 64-bit decimal number [default]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 err="1"/>
              <a:t>boolean</a:t>
            </a:r>
            <a:r>
              <a:rPr lang="en-US" sz="2190" b="1" dirty="0"/>
              <a:t> (Boolean)</a:t>
            </a:r>
            <a:r>
              <a:rPr lang="en-US" sz="2190" dirty="0"/>
              <a:t> – a single bit representation of a true or false value (1-8 bits depending on memory location)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2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Numbers and Underscores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524844" y="1404730"/>
            <a:ext cx="8094311" cy="4958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When you declare numeric literals, you can include underscores to make the value easier to read.</a:t>
            </a:r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When using underscores in numbers there are a number of rules to keep in mind: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 place any number of underscores in the number, even one after another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cannot start a number with an underscore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cannot end a number with an underscore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cannot place an underscore immediately before or immediately after a decimal point.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/>
              <a:t>Typically, underscores are used in place of commas when writing large numbers (after every 3 digits).</a:t>
            </a:r>
            <a:endParaRPr lang="en-US" sz="2990" dirty="0"/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endParaRPr lang="en-US" sz="21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4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Numbers and Underscores Examples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524844" y="1890110"/>
            <a:ext cx="8195086" cy="355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atStart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_1000.00; // DOES NOT COMPILE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atEnd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1000.00_; // DOES NOT COMPILE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byDecimal_1 = 1000_.00; // DOES NOT COMPILE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byDecimal_2 = 1000._00; // DOES NOT COMPILE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uglyButWorks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1_0_0_0.0_0; // Works Fine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hardToRead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10_ _ _ _ _00.00; // Works Fine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properFormat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1_000_000.00; // Proper Use</a:t>
            </a:r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656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Other Numerical Representations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7" name="Google Shape;254;p21">
            <a:extLst>
              <a:ext uri="{FF2B5EF4-FFF2-40B4-BE49-F238E27FC236}">
                <a16:creationId xmlns:a16="http://schemas.microsoft.com/office/drawing/2014/main" id="{8220859B-F424-4767-9180-B2A485F5779A}"/>
              </a:ext>
            </a:extLst>
          </p:cNvPr>
          <p:cNvSpPr txBox="1">
            <a:spLocks/>
          </p:cNvSpPr>
          <p:nvPr/>
        </p:nvSpPr>
        <p:spPr>
          <a:xfrm>
            <a:off x="524844" y="1404730"/>
            <a:ext cx="8094311" cy="354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kern="0" dirty="0"/>
              <a:t>Most commonly you will see numerical representations in programming either using a decimal value or a hexadecimal value. 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kern="0" dirty="0"/>
              <a:t>Like Binary, hexadecimal is another way we can represent values.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kern="0" dirty="0"/>
              <a:t>We use sixteen (16) symbols to represent values. 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kern="0" dirty="0"/>
              <a:t>Uses digits 0-9 followed by letters a-f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kern="0" dirty="0"/>
              <a:t>Base-16 numbers.</a:t>
            </a:r>
            <a:endParaRPr lang="en-US" sz="2590" kern="0" dirty="0"/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kern="0" dirty="0"/>
              <a:t>Occasionally, we may use octal as well.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kern="0" dirty="0"/>
              <a:t>Base-8 numbers.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kern="0" dirty="0"/>
              <a:t>Uses digits 0-7</a:t>
            </a:r>
            <a:endParaRPr lang="en-US" sz="2590" kern="0" dirty="0"/>
          </a:p>
          <a:p>
            <a:pPr marL="342900" indent="-342900">
              <a:lnSpc>
                <a:spcPct val="80000"/>
              </a:lnSpc>
              <a:spcBef>
                <a:spcPts val="518"/>
              </a:spcBef>
              <a:buSzPts val="2590"/>
            </a:pPr>
            <a:endParaRPr lang="en-US" sz="2590" kern="0" dirty="0"/>
          </a:p>
          <a:p>
            <a:pPr marL="342900" indent="-342900">
              <a:lnSpc>
                <a:spcPct val="80000"/>
              </a:lnSpc>
              <a:spcBef>
                <a:spcPts val="518"/>
              </a:spcBef>
              <a:buSzPts val="2590"/>
            </a:pPr>
            <a:endParaRPr lang="en-US" sz="2590" kern="0" dirty="0"/>
          </a:p>
          <a:p>
            <a:pPr marL="342900" indent="-342900">
              <a:lnSpc>
                <a:spcPct val="80000"/>
              </a:lnSpc>
              <a:spcBef>
                <a:spcPts val="518"/>
              </a:spcBef>
              <a:buSzPts val="2590"/>
            </a:pPr>
            <a:endParaRPr lang="en-US" sz="2590" kern="0" dirty="0"/>
          </a:p>
          <a:p>
            <a:pPr marL="342900" indent="-342900">
              <a:lnSpc>
                <a:spcPct val="80000"/>
              </a:lnSpc>
              <a:spcBef>
                <a:spcPts val="518"/>
              </a:spcBef>
              <a:buSzPts val="2590"/>
            </a:pPr>
            <a:endParaRPr lang="en-US" sz="2590" kern="0" dirty="0"/>
          </a:p>
          <a:p>
            <a:pPr marL="342900" indent="-342900">
              <a:lnSpc>
                <a:spcPct val="80000"/>
              </a:lnSpc>
              <a:spcBef>
                <a:spcPts val="518"/>
              </a:spcBef>
              <a:buSzPts val="2590"/>
            </a:pPr>
            <a:endParaRPr lang="en-US" sz="2590" kern="0" dirty="0"/>
          </a:p>
        </p:txBody>
      </p:sp>
      <p:sp>
        <p:nvSpPr>
          <p:cNvPr id="8" name="Google Shape;219;p16">
            <a:extLst>
              <a:ext uri="{FF2B5EF4-FFF2-40B4-BE49-F238E27FC236}">
                <a16:creationId xmlns:a16="http://schemas.microsoft.com/office/drawing/2014/main" id="{E8B7190A-23FE-464D-9200-D95BE982F410}"/>
              </a:ext>
            </a:extLst>
          </p:cNvPr>
          <p:cNvSpPr txBox="1">
            <a:spLocks/>
          </p:cNvSpPr>
          <p:nvPr/>
        </p:nvSpPr>
        <p:spPr>
          <a:xfrm>
            <a:off x="828260" y="5132998"/>
            <a:ext cx="7487478" cy="14162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decimal = 43; // 43 in decimal</a:t>
            </a:r>
            <a:endParaRPr lang="en-US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binary = 0b101011; // 43 in binary. Lead with ‘0b’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hexadecimal = 0c28; // 43 in hex. Lead with ‘0x’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octal = 053; // 43 in octal. Lead with ‘0’</a:t>
            </a:r>
          </a:p>
        </p:txBody>
      </p:sp>
    </p:spTree>
    <p:extLst>
      <p:ext uri="{BB962C8B-B14F-4D97-AF65-F5344CB8AC3E}">
        <p14:creationId xmlns:p14="http://schemas.microsoft.com/office/powerpoint/2010/main" val="36499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 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must be done explicitly- we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only </a:t>
            </a:r>
            <a:r>
              <a:rPr lang="en-US" i="1" dirty="0"/>
              <a:t>down casting must be explicit–</a:t>
            </a:r>
            <a:r>
              <a:rPr lang="en-US" dirty="0"/>
              <a:t> if we are going up in size or up the inheritance tree [more on that to come]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45859" y="2548824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 = 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)l;</a:t>
            </a:r>
          </a:p>
        </p:txBody>
      </p:sp>
    </p:spTree>
    <p:extLst>
      <p:ext uri="{BB962C8B-B14F-4D97-AF65-F5344CB8AC3E}">
        <p14:creationId xmlns:p14="http://schemas.microsoft.com/office/powerpoint/2010/main" val="20825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CB8F-0057-4B61-B72F-747D6F86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FAFD-56E3-49A6-87C2-06ABA142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Expressions are segments of code that produce a </a:t>
            </a:r>
            <a:r>
              <a:rPr lang="en-US" i="1" dirty="0"/>
              <a:t>value.</a:t>
            </a:r>
          </a:p>
          <a:p>
            <a:pPr lvl="1"/>
            <a:r>
              <a:rPr lang="en-US" dirty="0"/>
              <a:t>3 </a:t>
            </a:r>
          </a:p>
          <a:p>
            <a:pPr lvl="2"/>
            <a:r>
              <a:rPr lang="en-US" dirty="0"/>
              <a:t>a number by itself is an expression.</a:t>
            </a:r>
          </a:p>
          <a:p>
            <a:pPr lvl="1"/>
            <a:r>
              <a:rPr lang="en-US" dirty="0"/>
              <a:t>3 + 4</a:t>
            </a:r>
          </a:p>
          <a:p>
            <a:pPr lvl="2"/>
            <a:r>
              <a:rPr lang="en-US" dirty="0"/>
              <a:t>an equation is an expression too.</a:t>
            </a:r>
          </a:p>
          <a:p>
            <a:pPr lvl="1"/>
            <a:r>
              <a:rPr lang="en-US" dirty="0"/>
              <a:t>x</a:t>
            </a:r>
          </a:p>
          <a:p>
            <a:pPr lvl="2"/>
            <a:r>
              <a:rPr lang="en-US" dirty="0"/>
              <a:t>a variable by itself is an expression (it produces whatever value is stored inside it)</a:t>
            </a:r>
          </a:p>
          <a:p>
            <a:pPr lvl="1"/>
            <a:r>
              <a:rPr lang="en-US" dirty="0"/>
              <a:t>x &gt; 3</a:t>
            </a:r>
          </a:p>
          <a:p>
            <a:pPr lvl="2"/>
            <a:r>
              <a:rPr lang="en-US" dirty="0"/>
              <a:t>operators also return expressions</a:t>
            </a:r>
          </a:p>
          <a:p>
            <a:pPr lvl="1"/>
            <a:r>
              <a:rPr lang="en-US" dirty="0" err="1"/>
              <a:t>performAction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Invoking a method will return a value as an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9CF8E-048F-49F8-8862-9C8F2B39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2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96AC-145B-44F2-AAC8-6BD267D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52E8-4AD7-4404-8075-D6F4C535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5554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Statements are lines of code that </a:t>
            </a:r>
            <a:r>
              <a:rPr lang="en-US" i="1" dirty="0"/>
              <a:t>do something</a:t>
            </a:r>
            <a:r>
              <a:rPr lang="en-US" dirty="0"/>
              <a:t>. A statement often includes or is built out of expressions.</a:t>
            </a:r>
          </a:p>
          <a:p>
            <a:pPr lvl="1"/>
            <a:r>
              <a:rPr lang="en-US" dirty="0" err="1"/>
              <a:t>doSomething</a:t>
            </a:r>
            <a:r>
              <a:rPr lang="en-US" dirty="0"/>
              <a:t>(x); // invoking a method</a:t>
            </a:r>
          </a:p>
          <a:p>
            <a:pPr lvl="1"/>
            <a:r>
              <a:rPr lang="en-US" dirty="0"/>
              <a:t>int x = 3 + 4; // assigning a value to a variable</a:t>
            </a:r>
          </a:p>
          <a:p>
            <a:pPr lvl="1"/>
            <a:r>
              <a:rPr lang="en-US" dirty="0"/>
              <a:t>if (x &lt; 5) { } // flow control statements</a:t>
            </a:r>
          </a:p>
          <a:p>
            <a:pPr lvl="1"/>
            <a:r>
              <a:rPr lang="en-US" dirty="0"/>
              <a:t>Statements are evaluated from inside-out: resolve contents of parenthesis first. Then left-to-right</a:t>
            </a:r>
          </a:p>
          <a:p>
            <a:pPr lvl="1"/>
            <a:r>
              <a:rPr lang="en-US" dirty="0"/>
              <a:t>Statements almost always end in either a semicolon, or a </a:t>
            </a:r>
            <a:r>
              <a:rPr lang="en-US" i="1" dirty="0"/>
              <a:t>block</a:t>
            </a:r>
            <a:r>
              <a:rPr lang="en-US" dirty="0"/>
              <a:t> of code.</a:t>
            </a:r>
          </a:p>
          <a:p>
            <a:r>
              <a:rPr lang="en-US" dirty="0"/>
              <a:t>A block is a collection of statements surrounded by curly braces: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x = 5;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+ 3); // prints 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2C94E-B015-4A68-913D-84044EB7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Computer Memory Structure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AA88E-F54D-4DC6-BBAA-15CC2C23ACAB}"/>
              </a:ext>
            </a:extLst>
          </p:cNvPr>
          <p:cNvGrpSpPr/>
          <p:nvPr/>
        </p:nvGrpSpPr>
        <p:grpSpPr>
          <a:xfrm>
            <a:off x="1189607" y="1656813"/>
            <a:ext cx="6764786" cy="4552882"/>
            <a:chOff x="1935332" y="1603547"/>
            <a:chExt cx="5273337" cy="3625974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C0312FF-3F46-4C83-99A0-21E9DF44680E}"/>
                </a:ext>
              </a:extLst>
            </p:cNvPr>
            <p:cNvSpPr/>
            <p:nvPr/>
          </p:nvSpPr>
          <p:spPr>
            <a:xfrm>
              <a:off x="1935333" y="1603547"/>
              <a:ext cx="5273336" cy="3625974"/>
            </a:xfrm>
            <a:prstGeom prst="triangle">
              <a:avLst>
                <a:gd name="adj" fmla="val 5018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0146557-C35F-4786-A5CC-0F5236A880ED}"/>
                </a:ext>
              </a:extLst>
            </p:cNvPr>
            <p:cNvSpPr/>
            <p:nvPr/>
          </p:nvSpPr>
          <p:spPr>
            <a:xfrm>
              <a:off x="3537894" y="2440158"/>
              <a:ext cx="2115449" cy="613494"/>
            </a:xfrm>
            <a:prstGeom prst="trapezoid">
              <a:avLst>
                <a:gd name="adj" fmla="val 7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CPU Cache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8EE6E9D-1727-4DF4-9B55-B46F76574C78}"/>
                </a:ext>
              </a:extLst>
            </p:cNvPr>
            <p:cNvSpPr/>
            <p:nvPr/>
          </p:nvSpPr>
          <p:spPr>
            <a:xfrm>
              <a:off x="1935332" y="3851212"/>
              <a:ext cx="5273336" cy="1378309"/>
            </a:xfrm>
            <a:prstGeom prst="trapezoid">
              <a:avLst>
                <a:gd name="adj" fmla="val 73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Permanent Storage- Hard Disk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5B0C33-1156-474C-9794-5B22DCF95658}"/>
                </a:ext>
              </a:extLst>
            </p:cNvPr>
            <p:cNvSpPr/>
            <p:nvPr/>
          </p:nvSpPr>
          <p:spPr>
            <a:xfrm>
              <a:off x="2992432" y="3085412"/>
              <a:ext cx="3191108" cy="692564"/>
            </a:xfrm>
            <a:prstGeom prst="trapezoid">
              <a:avLst>
                <a:gd name="adj" fmla="val 76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RAM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2750A23-CA13-4F68-89D4-0DBFC75220F1}"/>
                </a:ext>
              </a:extLst>
            </p:cNvPr>
            <p:cNvSpPr/>
            <p:nvPr/>
          </p:nvSpPr>
          <p:spPr>
            <a:xfrm>
              <a:off x="4021584" y="1628479"/>
              <a:ext cx="1127465" cy="767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8A4E3-8434-40CC-B1DA-832E79AB3679}"/>
                </a:ext>
              </a:extLst>
            </p:cNvPr>
            <p:cNvSpPr txBox="1"/>
            <p:nvPr/>
          </p:nvSpPr>
          <p:spPr>
            <a:xfrm>
              <a:off x="4358914" y="193508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CPU</a:t>
              </a:r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743121-0DA5-40CB-B611-37F7608A4BD2}"/>
              </a:ext>
            </a:extLst>
          </p:cNvPr>
          <p:cNvSpPr/>
          <p:nvPr/>
        </p:nvSpPr>
        <p:spPr>
          <a:xfrm>
            <a:off x="1925731" y="1718876"/>
            <a:ext cx="577049" cy="2592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BB0D-AB73-4A20-AFF2-DF4BB8F128EA}"/>
              </a:ext>
            </a:extLst>
          </p:cNvPr>
          <p:cNvSpPr txBox="1"/>
          <p:nvPr/>
        </p:nvSpPr>
        <p:spPr>
          <a:xfrm>
            <a:off x="461298" y="2775014"/>
            <a:ext cx="147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Temporary Storage </a:t>
            </a:r>
          </a:p>
        </p:txBody>
      </p:sp>
    </p:spTree>
    <p:extLst>
      <p:ext uri="{BB962C8B-B14F-4D97-AF65-F5344CB8AC3E}">
        <p14:creationId xmlns:p14="http://schemas.microsoft.com/office/powerpoint/2010/main" val="1887985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13E3-22F2-4DE2-A66C-D3EA4DAF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B891-5ADC-4745-891C-F7005B38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Frameworks! Libraries!</a:t>
            </a:r>
          </a:p>
          <a:p>
            <a:pPr lvl="1"/>
            <a:r>
              <a:rPr lang="en-US" b="1" dirty="0"/>
              <a:t>Library</a:t>
            </a:r>
            <a:r>
              <a:rPr lang="en-US" dirty="0"/>
              <a:t>: utilities written by someone else to perform complex work with a simple(r) API.</a:t>
            </a:r>
          </a:p>
          <a:p>
            <a:pPr lvl="2"/>
            <a:r>
              <a:rPr lang="en-US" dirty="0"/>
              <a:t>JDBC Drivers: Java libraries to facilitate sending SQL queries from a Java application to a database, and translating the results into Java code</a:t>
            </a:r>
          </a:p>
          <a:p>
            <a:pPr lvl="2"/>
            <a:r>
              <a:rPr lang="en-US" dirty="0" err="1"/>
              <a:t>JQuery</a:t>
            </a:r>
            <a:r>
              <a:rPr lang="en-US" dirty="0"/>
              <a:t>: JavaScript library for simplifying many common JavaScript tasks</a:t>
            </a:r>
          </a:p>
          <a:p>
            <a:pPr lvl="1"/>
            <a:r>
              <a:rPr lang="en-US" b="1" dirty="0"/>
              <a:t>Framework</a:t>
            </a:r>
            <a:r>
              <a:rPr lang="en-US" dirty="0"/>
              <a:t>: Larger utilities designed to run your code </a:t>
            </a:r>
            <a:r>
              <a:rPr lang="en-US" i="1" dirty="0"/>
              <a:t>for you</a:t>
            </a:r>
            <a:r>
              <a:rPr lang="en-US" dirty="0"/>
              <a:t> (i.e. you write code specifically to be used by the framework) to make certain tasks easier.</a:t>
            </a:r>
          </a:p>
          <a:p>
            <a:pPr lvl="2"/>
            <a:r>
              <a:rPr lang="en-US" dirty="0"/>
              <a:t>Spring: Java framework for building applications that are extremely easy to expand and test.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8CF56-3E30-418C-85BA-A6C93FB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0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Compilation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265408"/>
            <a:ext cx="8384100" cy="5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Computer hardware runs on binary code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registers of a CPU are capable of converting Assembly code into binary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So how do we get Assembly from Java?</a:t>
            </a:r>
            <a:endParaRPr dirty="0"/>
          </a:p>
          <a:p>
            <a:pPr marL="742950" lvl="1" indent="-3111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“Oracle's JDK software contains a compiler from source code written in the Java programming language to the instruction set of the Java Virtual Machine, and a run-time system that implements the Java Virtual Machine itself”-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Oracle specs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At runtime, the JVM compiles the bytecode into machine code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This is called Just-In-Time (JIT) compilation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8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“Write Once, Run Anywhere”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JVM compiles Java to bytecode, translates bytecode to machine code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“safe”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No memory management in Java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free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has an incredibly rich library and frameworks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1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4D05652-BCF6-4B95-8E47-F3B237FF8F90}"/>
              </a:ext>
            </a:extLst>
          </p:cNvPr>
          <p:cNvSpPr>
            <a:spLocks noGrp="1"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213FA-98AB-4773-9E9E-DC5DC60D98F5}"/>
              </a:ext>
            </a:extLst>
          </p:cNvPr>
          <p:cNvSpPr/>
          <p:nvPr/>
        </p:nvSpPr>
        <p:spPr>
          <a:xfrm>
            <a:off x="653896" y="2198157"/>
            <a:ext cx="3918104" cy="34747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numCol="2" rtlCol="0" anchor="t" anchorCtr="1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Print" panose="02000600000000000000" pitchFamily="2" charset="0"/>
              </a:rPr>
              <a:t>javac</a:t>
            </a:r>
            <a:r>
              <a:rPr lang="en-US" dirty="0">
                <a:solidFill>
                  <a:srgbClr val="000000"/>
                </a:solidFill>
                <a:latin typeface="Segoe Print" panose="02000600000000000000" pitchFamily="2" charset="0"/>
              </a:rPr>
              <a:t> 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648F0-28E6-4535-B11B-AC5B42708BFF}"/>
              </a:ext>
            </a:extLst>
          </p:cNvPr>
          <p:cNvSpPr/>
          <p:nvPr/>
        </p:nvSpPr>
        <p:spPr>
          <a:xfrm>
            <a:off x="882032" y="3129700"/>
            <a:ext cx="3482578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JRE: Java Runtime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EA918-6CA5-410A-BE8A-5FC2C35BB896}"/>
              </a:ext>
            </a:extLst>
          </p:cNvPr>
          <p:cNvSpPr/>
          <p:nvPr/>
        </p:nvSpPr>
        <p:spPr>
          <a:xfrm>
            <a:off x="537547" y="2240112"/>
            <a:ext cx="4034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JDK: Java Development Kit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A704D-910A-4774-8A35-240E46FA86C8}"/>
              </a:ext>
            </a:extLst>
          </p:cNvPr>
          <p:cNvSpPr/>
          <p:nvPr/>
        </p:nvSpPr>
        <p:spPr>
          <a:xfrm>
            <a:off x="1414021" y="3780148"/>
            <a:ext cx="2366127" cy="1376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Segoe Print" panose="02000600000000000000" pitchFamily="2" charset="0"/>
              </a:rPr>
              <a:t>JVM: Java Virtual Machine</a:t>
            </a:r>
          </a:p>
          <a:p>
            <a:pPr algn="ctr"/>
            <a:endParaRPr lang="en-US" dirty="0">
              <a:latin typeface="Segoe Print" panose="02000600000000000000" pitchFamily="2" charset="0"/>
            </a:endParaRPr>
          </a:p>
          <a:p>
            <a:pPr algn="ctr"/>
            <a:r>
              <a:rPr lang="en-US" sz="1200" dirty="0" err="1">
                <a:latin typeface="Segoe Print" panose="02000600000000000000" pitchFamily="2" charset="0"/>
              </a:rPr>
              <a:t>JiT</a:t>
            </a:r>
            <a:r>
              <a:rPr lang="en-US" sz="1200" dirty="0">
                <a:latin typeface="Segoe Print" panose="02000600000000000000" pitchFamily="2" charset="0"/>
              </a:rPr>
              <a:t> compilation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117B1E8-9312-49BB-9527-10F61173659E}"/>
              </a:ext>
            </a:extLst>
          </p:cNvPr>
          <p:cNvSpPr/>
          <p:nvPr/>
        </p:nvSpPr>
        <p:spPr>
          <a:xfrm>
            <a:off x="6042581" y="1630737"/>
            <a:ext cx="1185884" cy="1218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Source Code: </a:t>
            </a:r>
          </a:p>
          <a:p>
            <a:pPr algn="ctr"/>
            <a:r>
              <a:rPr lang="en-US" dirty="0"/>
              <a:t>.java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48BC60A-C817-4342-9062-6F2F0BD52F05}"/>
              </a:ext>
            </a:extLst>
          </p:cNvPr>
          <p:cNvSpPr/>
          <p:nvPr/>
        </p:nvSpPr>
        <p:spPr>
          <a:xfrm>
            <a:off x="2330314" y="1989056"/>
            <a:ext cx="3712267" cy="771558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B68FF2-CB74-4AFE-8AAE-CA84CC967AC0}"/>
              </a:ext>
            </a:extLst>
          </p:cNvPr>
          <p:cNvSpPr/>
          <p:nvPr/>
        </p:nvSpPr>
        <p:spPr>
          <a:xfrm>
            <a:off x="2262325" y="2712639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E569D4-E427-41B4-B6D1-A94F8CF934D6}"/>
              </a:ext>
            </a:extLst>
          </p:cNvPr>
          <p:cNvSpPr/>
          <p:nvPr/>
        </p:nvSpPr>
        <p:spPr>
          <a:xfrm>
            <a:off x="1885361" y="2894029"/>
            <a:ext cx="4715608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C9C9E94-8F76-460C-92FC-25D4983E8E75}"/>
              </a:ext>
            </a:extLst>
          </p:cNvPr>
          <p:cNvSpPr/>
          <p:nvPr/>
        </p:nvSpPr>
        <p:spPr>
          <a:xfrm>
            <a:off x="6042581" y="3619343"/>
            <a:ext cx="1185884" cy="115007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Bytecode:</a:t>
            </a:r>
          </a:p>
          <a:p>
            <a:pPr algn="ctr"/>
            <a:r>
              <a:rPr lang="en-US" dirty="0"/>
              <a:t>.class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F42ADD-71E4-45B7-9803-52C5170D437E}"/>
              </a:ext>
            </a:extLst>
          </p:cNvPr>
          <p:cNvSpPr/>
          <p:nvPr/>
        </p:nvSpPr>
        <p:spPr>
          <a:xfrm>
            <a:off x="3299382" y="4074212"/>
            <a:ext cx="2743200" cy="695201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EB5CF8-21DB-47D1-A57D-6CB61358A152}"/>
              </a:ext>
            </a:extLst>
          </p:cNvPr>
          <p:cNvSpPr/>
          <p:nvPr/>
        </p:nvSpPr>
        <p:spPr>
          <a:xfrm>
            <a:off x="3250122" y="4710554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0792D6-E0EB-43BC-9489-38DB46DAE6CB}"/>
              </a:ext>
            </a:extLst>
          </p:cNvPr>
          <p:cNvSpPr/>
          <p:nvPr/>
        </p:nvSpPr>
        <p:spPr>
          <a:xfrm>
            <a:off x="3172449" y="4893613"/>
            <a:ext cx="3633704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5D5204CC-AF29-40EE-B330-C46EE3C61D1F}"/>
              </a:ext>
            </a:extLst>
          </p:cNvPr>
          <p:cNvSpPr txBox="1"/>
          <p:nvPr/>
        </p:nvSpPr>
        <p:spPr>
          <a:xfrm>
            <a:off x="5375149" y="5613266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What the OS, operating system,</a:t>
            </a:r>
          </a:p>
          <a:p>
            <a:r>
              <a:rPr lang="en-US" dirty="0">
                <a:latin typeface="Segoe Print" panose="02000600000000000000" pitchFamily="2" charset="0"/>
              </a:rPr>
              <a:t> can actually understand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74099"/>
          </a:xfrm>
        </p:spPr>
        <p:txBody>
          <a:bodyPr>
            <a:normAutofit/>
          </a:bodyPr>
          <a:lstStyle/>
          <a:p>
            <a:r>
              <a:rPr lang="en-US" dirty="0"/>
              <a:t>Programming Languages allow you to comment your code, to leave notes for yourself or other developers.</a:t>
            </a:r>
          </a:p>
          <a:p>
            <a:r>
              <a:rPr lang="en-US" dirty="0"/>
              <a:t>Code Comments are ignored by the compiler/environment which reads the code.</a:t>
            </a:r>
          </a:p>
          <a:p>
            <a:r>
              <a:rPr lang="en-US" dirty="0"/>
              <a:t>Most programming languages use a similar syntax for Code Comments. </a:t>
            </a:r>
          </a:p>
          <a:p>
            <a:r>
              <a:rPr lang="en-US" dirty="0"/>
              <a:t>In Java:</a:t>
            </a:r>
          </a:p>
          <a:p>
            <a:pPr lvl="2"/>
            <a:r>
              <a:rPr lang="en-US" dirty="0"/>
              <a:t>// for single-line comments</a:t>
            </a:r>
          </a:p>
          <a:p>
            <a:pPr lvl="2"/>
            <a:r>
              <a:rPr lang="en-US" dirty="0"/>
              <a:t>/* multi-line comment */</a:t>
            </a:r>
          </a:p>
          <a:p>
            <a:pPr lvl="2"/>
            <a:r>
              <a:rPr lang="en-US" dirty="0"/>
              <a:t>/** Javadoc Comments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Classes</a:t>
            </a:r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n-US" b="1" u="sng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are blueprints used to </a:t>
            </a:r>
            <a:r>
              <a:rPr lang="en-US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instantiate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objects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have </a:t>
            </a:r>
            <a:r>
              <a:rPr lang="en-US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(variables) and </a:t>
            </a:r>
            <a:r>
              <a:rPr lang="en-US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(methods)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Behaviors and states are shared across all instances of a class, but the values of variables may be different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Anatomy of a Class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Access Modifier</a:t>
            </a:r>
            <a:r>
              <a:rPr lang="en-US" dirty="0"/>
              <a:t> class </a:t>
            </a:r>
            <a:r>
              <a:rPr lang="en-US" dirty="0" err="1">
                <a:highlight>
                  <a:srgbClr val="00FFFF"/>
                </a:highlight>
              </a:rPr>
              <a:t>Class</a:t>
            </a:r>
            <a:r>
              <a:rPr lang="en-US" dirty="0">
                <a:highlight>
                  <a:srgbClr val="00FFFF"/>
                </a:highlight>
              </a:rPr>
              <a:t> Name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public</a:t>
            </a:r>
            <a:r>
              <a:rPr lang="en-US" dirty="0"/>
              <a:t> class </a:t>
            </a:r>
            <a:r>
              <a:rPr lang="en-US" dirty="0">
                <a:highlight>
                  <a:srgbClr val="00FFFF"/>
                </a:highlight>
              </a:rPr>
              <a:t>Dog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72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and Objects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either… </a:t>
            </a:r>
            <a:endParaRPr lang="en-US"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Serve the role of software module (collections of related methods and their necessary variables) 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Represent real-world things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software module:</a:t>
            </a:r>
            <a:endParaRPr dirty="0"/>
          </a:p>
          <a:p>
            <a:pPr marL="742950" lvl="1" indent="-285115">
              <a:lnSpc>
                <a:spcPct val="90000"/>
              </a:lnSpc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Generally</a:t>
            </a:r>
            <a:r>
              <a:rPr lang="en-US" dirty="0">
                <a:solidFill>
                  <a:srgbClr val="474C55"/>
                </a:solidFill>
              </a:rPr>
              <a:t>,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only one instance created at a time (multiple instances for simultaneous work)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real-world representation: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Each instance directly represents a single “thing”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Two cars of the same make/model, but different VINs, colors, etc.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POJO – Plain Ol’ Java Object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3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49</TotalTime>
  <Words>1366</Words>
  <Application>Microsoft Office PowerPoint</Application>
  <PresentationFormat>On-screen Show (4:3)</PresentationFormat>
  <Paragraphs>239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Segoe Print</vt:lpstr>
      <vt:lpstr>2_Custom Design</vt:lpstr>
      <vt:lpstr>2_Custom Design</vt:lpstr>
      <vt:lpstr>Intro to Java</vt:lpstr>
      <vt:lpstr>Computer Memory Structure</vt:lpstr>
      <vt:lpstr>What is Compilation</vt:lpstr>
      <vt:lpstr>Why Use Java?</vt:lpstr>
      <vt:lpstr>PowerPoint Presentation</vt:lpstr>
      <vt:lpstr>Code Comments</vt:lpstr>
      <vt:lpstr>Java Classes</vt:lpstr>
      <vt:lpstr>Anatomy of a Class</vt:lpstr>
      <vt:lpstr>Classes and Objects</vt:lpstr>
      <vt:lpstr>Executable Classes</vt:lpstr>
      <vt:lpstr>Hello World Program</vt:lpstr>
      <vt:lpstr>Categories of Variables</vt:lpstr>
      <vt:lpstr>Primitive Data Types revisit</vt:lpstr>
      <vt:lpstr>Numbers and Underscores</vt:lpstr>
      <vt:lpstr>Numbers and Underscores Examples</vt:lpstr>
      <vt:lpstr>Other Numerical Representations</vt:lpstr>
      <vt:lpstr>What about converting between variables?</vt:lpstr>
      <vt:lpstr>Expressions</vt:lpstr>
      <vt:lpstr>Statements</vt:lpstr>
      <vt:lpstr>Other Terms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223</cp:revision>
  <cp:lastPrinted>2016-06-20T20:58:50Z</cp:lastPrinted>
  <dcterms:created xsi:type="dcterms:W3CDTF">2016-11-09T18:19:08Z</dcterms:created>
  <dcterms:modified xsi:type="dcterms:W3CDTF">2021-08-29T16:48:45Z</dcterms:modified>
</cp:coreProperties>
</file>