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9D49-2462-4D50-92E9-CD4C9D2EDD8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6209-8BD6-4D64-9E5F-41BBDCB6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9EE-88ED-40E8-BE0A-6BFE55B2D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82434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you need to sort a collection, you need to compare two elements at a time to evaluate which comes before or after the other.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Java has two interfaces for this: Comparable, and Comparator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Comparing two objects, A and B produces an int…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before B, the result should be </a:t>
            </a:r>
            <a:r>
              <a:rPr lang="en-US" i="1"/>
              <a:t>less than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has the same place as B, the result should be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after B, the result should be </a:t>
            </a:r>
            <a:r>
              <a:rPr lang="en-US" i="1"/>
              <a:t>greater than 0.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specific output value is never guaranteed!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vs Comparator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is implemented by the </a:t>
            </a:r>
            <a:r>
              <a:rPr lang="en-US" sz="2590" i="1"/>
              <a:t>object itself</a:t>
            </a:r>
            <a:r>
              <a:rPr lang="en-US" sz="2590"/>
              <a:t>. It defines a single method for comparing an object against another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Comparable&lt;T&gt;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compareTo(T other);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Comparator is implemented by a 3</a:t>
            </a:r>
            <a:r>
              <a:rPr lang="en-US" sz="2590" baseline="30000"/>
              <a:t>rd </a:t>
            </a:r>
            <a:r>
              <a:rPr lang="en-US" sz="2590"/>
              <a:t>party class, and can define a single method for comparing two objects.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Comparator&lt;T&gt;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compare(T objectA, T objectB);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defines a </a:t>
            </a:r>
            <a:r>
              <a:rPr lang="en-US" sz="2590" i="1"/>
              <a:t>default</a:t>
            </a:r>
            <a:r>
              <a:rPr lang="en-US" sz="2590"/>
              <a:t> comparison behavior for an object. Comparator defines </a:t>
            </a:r>
            <a:r>
              <a:rPr lang="en-US" sz="2590" i="1"/>
              <a:t>custom</a:t>
            </a:r>
            <a:r>
              <a:rPr lang="en-US" sz="2590"/>
              <a:t> behavior.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Example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610987"/>
            <a:ext cx="8383980" cy="41497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fist;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The natural ordering of students is by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Student ID.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(Student other)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this.studentID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other.studentID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Comparator Example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273330" y="1539240"/>
            <a:ext cx="8383980" cy="50070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first;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implements Comparator&lt;Student&gt;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Comparing students by their name involves sorting 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last name, then first name. This is equivalent 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reversing the full names and sorting alphabetically.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public int compare(Student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fullA.compareTo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Collection Interface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Collection interface defines a set of behaviors common to all collections in Java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Except Maps…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sz="20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Collection-interface-collections can are generally different types of Lists, Sets, and Queues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List, Set, and Queue are their own interfaces as well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654492"/>
            <a:ext cx="753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How do you traverse (retrieve each element in) a collection?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Lists: you can use the size() element to get the total number of elements, and get(int index) from 0 … size()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Sets and Queues don’t use an index though…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An Iterator is an interface that specifies the behavior of blindly moving through each element in a collection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Calling the iterator() method of a Collection returns an Iterator object capable of unidirectional “blind” navigation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Unidirectional: Can only move to the “next” element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Blind: no sorting is guaranteed, no telling what the “next” element is going to be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Iterable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Iterable interface specifies the behavior for </a:t>
            </a:r>
            <a:r>
              <a:rPr lang="en-US" sz="2590" i="1"/>
              <a:t>being able to return an Iterator</a:t>
            </a:r>
            <a:r>
              <a:rPr lang="en-US" sz="2590"/>
              <a:t>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classes must define the .iterator() method that returns an Iterator type object.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Iterable is mandatory for using an “enhanced for” loop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Collection interface extends the Iterable interface. All Java collections are iterable/have iterators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Iterator/Enhanced For Loop Example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iterate(HashSet&lt;String&gt;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enhancedFor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 is an interface that declares mandatory behavior for collections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</a:t>
            </a:r>
            <a:r>
              <a:rPr lang="en-US" b="1" i="1" u="sng"/>
              <a:t>s</a:t>
            </a:r>
            <a:r>
              <a:rPr lang="en-US"/>
              <a:t> is a utility class filled with static methods that can be run with Collection subclasses.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Maps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Maps in Java do not implement the Collection interface or the Iterable interface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However, the keySet() and values() methods both return Iterable collections of all the keys and values in the Map, respectively.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iterate over a keyset to facilitate iterating through a map intuitively.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662237"/>
            <a:ext cx="534352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4" y="1530612"/>
            <a:ext cx="128789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0</TotalTime>
  <Words>841</Words>
  <Application>Microsoft Office PowerPoint</Application>
  <PresentationFormat>On-screen Show (4:3)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Revature</vt:lpstr>
      <vt:lpstr>Collection Framework Java</vt:lpstr>
      <vt:lpstr>The Collection Interface</vt:lpstr>
      <vt:lpstr>PowerPoint Presentation</vt:lpstr>
      <vt:lpstr>Iterators</vt:lpstr>
      <vt:lpstr>Iterable</vt:lpstr>
      <vt:lpstr>Iterator/Enhanced For Loop Example</vt:lpstr>
      <vt:lpstr>Collection vs Collections</vt:lpstr>
      <vt:lpstr>Java Maps</vt:lpstr>
      <vt:lpstr>Map</vt:lpstr>
      <vt:lpstr>Comparing Collection Elements</vt:lpstr>
      <vt:lpstr>Comparable vs Comparator</vt:lpstr>
      <vt:lpstr>Comparable Example</vt:lpstr>
      <vt:lpstr>Comparator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Java</dc:title>
  <dc:creator>Bryn Portella</dc:creator>
  <cp:lastModifiedBy>Bryn Portella</cp:lastModifiedBy>
  <cp:revision>1</cp:revision>
  <dcterms:created xsi:type="dcterms:W3CDTF">2021-04-12T14:01:44Z</dcterms:created>
  <dcterms:modified xsi:type="dcterms:W3CDTF">2021-04-12T14:02:13Z</dcterms:modified>
</cp:coreProperties>
</file>