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6EDCA-DAFD-4019-8A8F-400FA7C32276}" v="8" dt="2021-04-19T14:19:47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3FD6EDCA-DAFD-4019-8A8F-400FA7C32276}"/>
    <pc:docChg chg="undo custSel addSld modSld">
      <pc:chgData name="Bryn Portella" userId="cac9ba8b-dbd7-41cd-af06-e643c8802b55" providerId="ADAL" clId="{3FD6EDCA-DAFD-4019-8A8F-400FA7C32276}" dt="2021-04-19T14:42:56.749" v="745" actId="2711"/>
      <pc:docMkLst>
        <pc:docMk/>
      </pc:docMkLst>
      <pc:sldChg chg="delSp mod">
        <pc:chgData name="Bryn Portella" userId="cac9ba8b-dbd7-41cd-af06-e643c8802b55" providerId="ADAL" clId="{3FD6EDCA-DAFD-4019-8A8F-400FA7C32276}" dt="2021-04-19T13:30:46.757" v="53" actId="478"/>
        <pc:sldMkLst>
          <pc:docMk/>
          <pc:sldMk cId="499037556" sldId="256"/>
        </pc:sldMkLst>
        <pc:spChg chg="del">
          <ac:chgData name="Bryn Portella" userId="cac9ba8b-dbd7-41cd-af06-e643c8802b55" providerId="ADAL" clId="{3FD6EDCA-DAFD-4019-8A8F-400FA7C32276}" dt="2021-04-19T13:30:46.757" v="53" actId="478"/>
          <ac:spMkLst>
            <pc:docMk/>
            <pc:sldMk cId="499037556" sldId="256"/>
            <ac:spMk id="3" creationId="{CDC7C8D3-AB05-41A7-A14A-8874B400EAFE}"/>
          </ac:spMkLst>
        </pc:spChg>
      </pc:sldChg>
      <pc:sldChg chg="modSp mod">
        <pc:chgData name="Bryn Portella" userId="cac9ba8b-dbd7-41cd-af06-e643c8802b55" providerId="ADAL" clId="{3FD6EDCA-DAFD-4019-8A8F-400FA7C32276}" dt="2021-04-19T14:13:30.128" v="174" actId="20577"/>
        <pc:sldMkLst>
          <pc:docMk/>
          <pc:sldMk cId="2189996828" sldId="257"/>
        </pc:sldMkLst>
        <pc:spChg chg="mod">
          <ac:chgData name="Bryn Portella" userId="cac9ba8b-dbd7-41cd-af06-e643c8802b55" providerId="ADAL" clId="{3FD6EDCA-DAFD-4019-8A8F-400FA7C32276}" dt="2021-04-19T14:13:30.128" v="174" actId="20577"/>
          <ac:spMkLst>
            <pc:docMk/>
            <pc:sldMk cId="2189996828" sldId="257"/>
            <ac:spMk id="3" creationId="{5D394569-2240-4BDB-AD3B-191809E51935}"/>
          </ac:spMkLst>
        </pc:spChg>
      </pc:sldChg>
      <pc:sldChg chg="modSp mod">
        <pc:chgData name="Bryn Portella" userId="cac9ba8b-dbd7-41cd-af06-e643c8802b55" providerId="ADAL" clId="{3FD6EDCA-DAFD-4019-8A8F-400FA7C32276}" dt="2021-04-19T14:09:41.206" v="123" actId="20577"/>
        <pc:sldMkLst>
          <pc:docMk/>
          <pc:sldMk cId="4290122928" sldId="259"/>
        </pc:sldMkLst>
        <pc:spChg chg="mod">
          <ac:chgData name="Bryn Portella" userId="cac9ba8b-dbd7-41cd-af06-e643c8802b55" providerId="ADAL" clId="{3FD6EDCA-DAFD-4019-8A8F-400FA7C32276}" dt="2021-04-19T14:09:41.206" v="123" actId="20577"/>
          <ac:spMkLst>
            <pc:docMk/>
            <pc:sldMk cId="4290122928" sldId="259"/>
            <ac:spMk id="3" creationId="{73E5BA3D-6A28-42CC-8C7E-660D9E6B4515}"/>
          </ac:spMkLst>
        </pc:spChg>
      </pc:sldChg>
      <pc:sldChg chg="modSp mod">
        <pc:chgData name="Bryn Portella" userId="cac9ba8b-dbd7-41cd-af06-e643c8802b55" providerId="ADAL" clId="{3FD6EDCA-DAFD-4019-8A8F-400FA7C32276}" dt="2021-04-19T13:32:33.017" v="92" actId="20577"/>
        <pc:sldMkLst>
          <pc:docMk/>
          <pc:sldMk cId="132639717" sldId="260"/>
        </pc:sldMkLst>
        <pc:spChg chg="mod">
          <ac:chgData name="Bryn Portella" userId="cac9ba8b-dbd7-41cd-af06-e643c8802b55" providerId="ADAL" clId="{3FD6EDCA-DAFD-4019-8A8F-400FA7C32276}" dt="2021-04-16T19:09:58.168" v="52" actId="20577"/>
          <ac:spMkLst>
            <pc:docMk/>
            <pc:sldMk cId="132639717" sldId="260"/>
            <ac:spMk id="2" creationId="{45425330-57A0-4A2B-A79A-1DDAD21FFC67}"/>
          </ac:spMkLst>
        </pc:spChg>
        <pc:spChg chg="mod">
          <ac:chgData name="Bryn Portella" userId="cac9ba8b-dbd7-41cd-af06-e643c8802b55" providerId="ADAL" clId="{3FD6EDCA-DAFD-4019-8A8F-400FA7C32276}" dt="2021-04-19T13:32:33.017" v="92" actId="20577"/>
          <ac:spMkLst>
            <pc:docMk/>
            <pc:sldMk cId="132639717" sldId="260"/>
            <ac:spMk id="3" creationId="{78D93E8E-9097-452F-8B38-5310D9A9044E}"/>
          </ac:spMkLst>
        </pc:spChg>
      </pc:sldChg>
      <pc:sldChg chg="modSp new mod">
        <pc:chgData name="Bryn Portella" userId="cac9ba8b-dbd7-41cd-af06-e643c8802b55" providerId="ADAL" clId="{3FD6EDCA-DAFD-4019-8A8F-400FA7C32276}" dt="2021-04-19T14:12:06.472" v="167" actId="20577"/>
        <pc:sldMkLst>
          <pc:docMk/>
          <pc:sldMk cId="361795527" sldId="261"/>
        </pc:sldMkLst>
        <pc:spChg chg="mod">
          <ac:chgData name="Bryn Portella" userId="cac9ba8b-dbd7-41cd-af06-e643c8802b55" providerId="ADAL" clId="{3FD6EDCA-DAFD-4019-8A8F-400FA7C32276}" dt="2021-04-19T14:09:28.247" v="120" actId="20577"/>
          <ac:spMkLst>
            <pc:docMk/>
            <pc:sldMk cId="361795527" sldId="261"/>
            <ac:spMk id="2" creationId="{FF954B76-35BB-4700-81D6-CB06E1FA2796}"/>
          </ac:spMkLst>
        </pc:spChg>
        <pc:spChg chg="mod">
          <ac:chgData name="Bryn Portella" userId="cac9ba8b-dbd7-41cd-af06-e643c8802b55" providerId="ADAL" clId="{3FD6EDCA-DAFD-4019-8A8F-400FA7C32276}" dt="2021-04-19T14:12:06.472" v="167" actId="20577"/>
          <ac:spMkLst>
            <pc:docMk/>
            <pc:sldMk cId="361795527" sldId="261"/>
            <ac:spMk id="3" creationId="{139770A4-CBEE-4759-8182-E0FE1BF59B17}"/>
          </ac:spMkLst>
        </pc:spChg>
      </pc:sldChg>
      <pc:sldChg chg="addSp delSp modSp new mod modClrScheme chgLayout">
        <pc:chgData name="Bryn Portella" userId="cac9ba8b-dbd7-41cd-af06-e643c8802b55" providerId="ADAL" clId="{3FD6EDCA-DAFD-4019-8A8F-400FA7C32276}" dt="2021-04-19T14:32:35.723" v="553" actId="27636"/>
        <pc:sldMkLst>
          <pc:docMk/>
          <pc:sldMk cId="1566948813" sldId="262"/>
        </pc:sldMkLst>
        <pc:spChg chg="del mod ord">
          <ac:chgData name="Bryn Portella" userId="cac9ba8b-dbd7-41cd-af06-e643c8802b55" providerId="ADAL" clId="{3FD6EDCA-DAFD-4019-8A8F-400FA7C32276}" dt="2021-04-19T14:13:58.777" v="176" actId="700"/>
          <ac:spMkLst>
            <pc:docMk/>
            <pc:sldMk cId="1566948813" sldId="262"/>
            <ac:spMk id="2" creationId="{B9830D4E-6DEE-4224-8551-13880DEF3731}"/>
          </ac:spMkLst>
        </pc:spChg>
        <pc:spChg chg="del mod ord">
          <ac:chgData name="Bryn Portella" userId="cac9ba8b-dbd7-41cd-af06-e643c8802b55" providerId="ADAL" clId="{3FD6EDCA-DAFD-4019-8A8F-400FA7C32276}" dt="2021-04-19T14:13:58.777" v="176" actId="700"/>
          <ac:spMkLst>
            <pc:docMk/>
            <pc:sldMk cId="1566948813" sldId="262"/>
            <ac:spMk id="3" creationId="{33131FA7-9245-435B-8BBC-EE70DB1ACBEF}"/>
          </ac:spMkLst>
        </pc:spChg>
        <pc:spChg chg="mod ord">
          <ac:chgData name="Bryn Portella" userId="cac9ba8b-dbd7-41cd-af06-e643c8802b55" providerId="ADAL" clId="{3FD6EDCA-DAFD-4019-8A8F-400FA7C32276}" dt="2021-04-19T14:13:58.777" v="176" actId="700"/>
          <ac:spMkLst>
            <pc:docMk/>
            <pc:sldMk cId="1566948813" sldId="262"/>
            <ac:spMk id="4" creationId="{187973A7-FF11-4D93-8051-69E04BECD61A}"/>
          </ac:spMkLst>
        </pc:spChg>
        <pc:spChg chg="add mod ord">
          <ac:chgData name="Bryn Portella" userId="cac9ba8b-dbd7-41cd-af06-e643c8802b55" providerId="ADAL" clId="{3FD6EDCA-DAFD-4019-8A8F-400FA7C32276}" dt="2021-04-19T14:17:29.406" v="491" actId="20577"/>
          <ac:spMkLst>
            <pc:docMk/>
            <pc:sldMk cId="1566948813" sldId="262"/>
            <ac:spMk id="5" creationId="{94941B28-46D0-40A9-8329-09A6ADE7CF85}"/>
          </ac:spMkLst>
        </pc:spChg>
        <pc:spChg chg="add del mod ord">
          <ac:chgData name="Bryn Portella" userId="cac9ba8b-dbd7-41cd-af06-e643c8802b55" providerId="ADAL" clId="{3FD6EDCA-DAFD-4019-8A8F-400FA7C32276}" dt="2021-04-19T14:14:13.522" v="177" actId="3680"/>
          <ac:spMkLst>
            <pc:docMk/>
            <pc:sldMk cId="1566948813" sldId="262"/>
            <ac:spMk id="6" creationId="{1D1F9CB2-9FAE-4438-9DB0-524B331B53F8}"/>
          </ac:spMkLst>
        </pc:spChg>
        <pc:spChg chg="add mod ord">
          <ac:chgData name="Bryn Portella" userId="cac9ba8b-dbd7-41cd-af06-e643c8802b55" providerId="ADAL" clId="{3FD6EDCA-DAFD-4019-8A8F-400FA7C32276}" dt="2021-04-19T14:32:35.723" v="553" actId="27636"/>
          <ac:spMkLst>
            <pc:docMk/>
            <pc:sldMk cId="1566948813" sldId="262"/>
            <ac:spMk id="7" creationId="{297D105F-14F8-412B-A907-4996465BB17C}"/>
          </ac:spMkLst>
        </pc:spChg>
        <pc:spChg chg="add mod">
          <ac:chgData name="Bryn Portella" userId="cac9ba8b-dbd7-41cd-af06-e643c8802b55" providerId="ADAL" clId="{3FD6EDCA-DAFD-4019-8A8F-400FA7C32276}" dt="2021-04-19T14:14:50.128" v="194" actId="403"/>
          <ac:spMkLst>
            <pc:docMk/>
            <pc:sldMk cId="1566948813" sldId="262"/>
            <ac:spMk id="9" creationId="{D7715AC1-0313-4752-989C-616F1B51D4E0}"/>
          </ac:spMkLst>
        </pc:spChg>
        <pc:graphicFrameChg chg="add mod ord modGraphic">
          <ac:chgData name="Bryn Portella" userId="cac9ba8b-dbd7-41cd-af06-e643c8802b55" providerId="ADAL" clId="{3FD6EDCA-DAFD-4019-8A8F-400FA7C32276}" dt="2021-04-19T14:16:08.314" v="275" actId="20577"/>
          <ac:graphicFrameMkLst>
            <pc:docMk/>
            <pc:sldMk cId="1566948813" sldId="262"/>
            <ac:graphicFrameMk id="8" creationId="{F93FBADA-2D88-4C7C-BF9F-2313ED2DFF43}"/>
          </ac:graphicFrameMkLst>
        </pc:graphicFrameChg>
      </pc:sldChg>
      <pc:sldChg chg="modSp new mod">
        <pc:chgData name="Bryn Portella" userId="cac9ba8b-dbd7-41cd-af06-e643c8802b55" providerId="ADAL" clId="{3FD6EDCA-DAFD-4019-8A8F-400FA7C32276}" dt="2021-04-19T14:19:47.325" v="548" actId="20577"/>
        <pc:sldMkLst>
          <pc:docMk/>
          <pc:sldMk cId="3858159054" sldId="263"/>
        </pc:sldMkLst>
        <pc:spChg chg="mod">
          <ac:chgData name="Bryn Portella" userId="cac9ba8b-dbd7-41cd-af06-e643c8802b55" providerId="ADAL" clId="{3FD6EDCA-DAFD-4019-8A8F-400FA7C32276}" dt="2021-04-19T14:18:39.036" v="542" actId="404"/>
          <ac:spMkLst>
            <pc:docMk/>
            <pc:sldMk cId="3858159054" sldId="263"/>
            <ac:spMk id="2" creationId="{7CCF564B-6AEC-4F88-A0FA-37A822D47E94}"/>
          </ac:spMkLst>
        </pc:spChg>
        <pc:spChg chg="mod">
          <ac:chgData name="Bryn Portella" userId="cac9ba8b-dbd7-41cd-af06-e643c8802b55" providerId="ADAL" clId="{3FD6EDCA-DAFD-4019-8A8F-400FA7C32276}" dt="2021-04-19T14:19:47.325" v="548" actId="20577"/>
          <ac:spMkLst>
            <pc:docMk/>
            <pc:sldMk cId="3858159054" sldId="263"/>
            <ac:spMk id="3" creationId="{BDC4863A-943F-449C-A8B3-5AE00BF4E69B}"/>
          </ac:spMkLst>
        </pc:spChg>
      </pc:sldChg>
      <pc:sldChg chg="modSp new mod">
        <pc:chgData name="Bryn Portella" userId="cac9ba8b-dbd7-41cd-af06-e643c8802b55" providerId="ADAL" clId="{3FD6EDCA-DAFD-4019-8A8F-400FA7C32276}" dt="2021-04-19T14:42:56.749" v="745" actId="2711"/>
        <pc:sldMkLst>
          <pc:docMk/>
          <pc:sldMk cId="2172402417" sldId="264"/>
        </pc:sldMkLst>
        <pc:spChg chg="mod">
          <ac:chgData name="Bryn Portella" userId="cac9ba8b-dbd7-41cd-af06-e643c8802b55" providerId="ADAL" clId="{3FD6EDCA-DAFD-4019-8A8F-400FA7C32276}" dt="2021-04-19T14:33:17.598" v="578" actId="20577"/>
          <ac:spMkLst>
            <pc:docMk/>
            <pc:sldMk cId="2172402417" sldId="264"/>
            <ac:spMk id="2" creationId="{480B22A4-F8F5-41CA-9762-66518D4EBD58}"/>
          </ac:spMkLst>
        </pc:spChg>
        <pc:spChg chg="mod">
          <ac:chgData name="Bryn Portella" userId="cac9ba8b-dbd7-41cd-af06-e643c8802b55" providerId="ADAL" clId="{3FD6EDCA-DAFD-4019-8A8F-400FA7C32276}" dt="2021-04-19T14:42:56.749" v="745" actId="2711"/>
          <ac:spMkLst>
            <pc:docMk/>
            <pc:sldMk cId="2172402417" sldId="264"/>
            <ac:spMk id="3" creationId="{6448E8AB-E57B-4A0F-AF94-FA3ACB08B0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0/sql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10/datatype-character.html" TargetMode="External"/><Relationship Id="rId2" Type="http://schemas.openxmlformats.org/officeDocument/2006/relationships/hyperlink" Target="https://www.postgresql.org/docs/10/datatype-numeric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" TargetMode="External"/><Relationship Id="rId2" Type="http://schemas.openxmlformats.org/officeDocument/2006/relationships/hyperlink" Target="https://www.techonthenet.com/postgresql/tables/create_table.ph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utorialspoint.com/postgresql/postgresql_synta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5490-6456-4190-BBEC-61C17ED9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0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9BA-08A3-4057-923C-93DA250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4569-2240-4BDB-AD3B-191809E5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Database Management System</a:t>
            </a:r>
          </a:p>
          <a:p>
            <a:r>
              <a:rPr lang="en-US" dirty="0"/>
              <a:t>Majority use/support SQL</a:t>
            </a:r>
          </a:p>
          <a:p>
            <a:pPr lvl="1"/>
            <a:r>
              <a:rPr lang="en-US" dirty="0"/>
              <a:t>Structured Query Language</a:t>
            </a:r>
          </a:p>
          <a:p>
            <a:pPr lvl="1"/>
            <a:r>
              <a:rPr lang="en-US" dirty="0"/>
              <a:t>ANSI standards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Oracle 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SQLServer</a:t>
            </a:r>
            <a:endParaRPr lang="en-US" dirty="0"/>
          </a:p>
          <a:p>
            <a:pPr lvl="1"/>
            <a:r>
              <a:rPr lang="en-US" dirty="0"/>
              <a:t>PostgreSQL</a:t>
            </a:r>
          </a:p>
          <a:p>
            <a:pPr lvl="2"/>
            <a:r>
              <a:rPr lang="en-US" dirty="0">
                <a:hlinkClick r:id="rId2"/>
              </a:rPr>
              <a:t>https://www.postgresql.org/docs/10/sql.html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DE6B5-8B93-4186-A863-5BAA06E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9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3321-D1A4-4382-85A5-94B3D4E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5256-BE80-4E85-BD73-EFA302E8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DDL</a:t>
            </a:r>
          </a:p>
          <a:p>
            <a:pPr lvl="1"/>
            <a:r>
              <a:rPr lang="en-US" dirty="0"/>
              <a:t>Data definition language</a:t>
            </a:r>
          </a:p>
          <a:p>
            <a:pPr lvl="1"/>
            <a:r>
              <a:rPr lang="en-US" dirty="0"/>
              <a:t>Defining a schema (creating a table), etc. </a:t>
            </a:r>
          </a:p>
          <a:p>
            <a:r>
              <a:rPr lang="en-US" dirty="0"/>
              <a:t>DML</a:t>
            </a:r>
          </a:p>
          <a:p>
            <a:pPr lvl="1"/>
            <a:r>
              <a:rPr lang="en-US" dirty="0"/>
              <a:t>Data manipulation language</a:t>
            </a:r>
          </a:p>
          <a:p>
            <a:pPr lvl="1"/>
            <a:r>
              <a:rPr lang="en-US" dirty="0"/>
              <a:t>C.R.U.D.</a:t>
            </a:r>
          </a:p>
          <a:p>
            <a:r>
              <a:rPr lang="en-US" dirty="0"/>
              <a:t>DQL</a:t>
            </a:r>
          </a:p>
          <a:p>
            <a:pPr lvl="1"/>
            <a:r>
              <a:rPr lang="en-US" dirty="0"/>
              <a:t>Data query language</a:t>
            </a:r>
          </a:p>
          <a:p>
            <a:pPr lvl="1"/>
            <a:r>
              <a:rPr lang="en-US" dirty="0"/>
              <a:t>Select</a:t>
            </a:r>
          </a:p>
          <a:p>
            <a:r>
              <a:rPr lang="en-US" dirty="0"/>
              <a:t>TCL</a:t>
            </a:r>
          </a:p>
          <a:p>
            <a:pPr lvl="1"/>
            <a:r>
              <a:rPr lang="en-US" dirty="0"/>
              <a:t>Transaction control language</a:t>
            </a:r>
          </a:p>
          <a:p>
            <a:pPr lvl="1"/>
            <a:r>
              <a:rPr lang="en-US" dirty="0" err="1"/>
              <a:t>Savepoint</a:t>
            </a:r>
            <a:r>
              <a:rPr lang="en-US" dirty="0"/>
              <a:t>, Rollback, Commit</a:t>
            </a:r>
          </a:p>
          <a:p>
            <a:r>
              <a:rPr lang="en-US" dirty="0"/>
              <a:t>DCL</a:t>
            </a:r>
          </a:p>
          <a:p>
            <a:pPr lvl="1"/>
            <a:r>
              <a:rPr lang="en-US" dirty="0"/>
              <a:t>Data Control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65E22-2567-47D8-9E53-C7056925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BFDE-999C-4C61-AB30-5C1E6A21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BA3D-6A28-42CC-8C7E-660D9E6B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235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Depends on the RDBMS</a:t>
            </a:r>
          </a:p>
          <a:p>
            <a:pPr>
              <a:lnSpc>
                <a:spcPct val="120000"/>
              </a:lnSpc>
            </a:pPr>
            <a:r>
              <a:rPr lang="en-US" dirty="0"/>
              <a:t>Numeric or Decimal </a:t>
            </a:r>
          </a:p>
          <a:p>
            <a:pPr>
              <a:lnSpc>
                <a:spcPct val="120000"/>
              </a:lnSpc>
            </a:pPr>
            <a:r>
              <a:rPr lang="en-US" dirty="0"/>
              <a:t>Integer or </a:t>
            </a:r>
            <a:r>
              <a:rPr lang="en-US" dirty="0" err="1"/>
              <a:t>Bigint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Varchar(n)</a:t>
            </a:r>
          </a:p>
          <a:p>
            <a:pPr>
              <a:lnSpc>
                <a:spcPct val="120000"/>
              </a:lnSpc>
            </a:pPr>
            <a:r>
              <a:rPr lang="en-US" dirty="0"/>
              <a:t>Char(n)</a:t>
            </a:r>
          </a:p>
          <a:p>
            <a:pPr>
              <a:lnSpc>
                <a:spcPct val="120000"/>
              </a:lnSpc>
            </a:pPr>
            <a:r>
              <a:rPr lang="en-US" dirty="0"/>
              <a:t>Text</a:t>
            </a:r>
          </a:p>
          <a:p>
            <a:pPr>
              <a:lnSpc>
                <a:spcPct val="120000"/>
              </a:lnSpc>
            </a:pPr>
            <a:r>
              <a:rPr lang="en-US" dirty="0"/>
              <a:t>Boolean</a:t>
            </a:r>
          </a:p>
          <a:p>
            <a:pPr>
              <a:lnSpc>
                <a:spcPct val="120000"/>
              </a:lnSpc>
            </a:pPr>
            <a:r>
              <a:rPr lang="en-US" dirty="0"/>
              <a:t>Timestamp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With(without) </a:t>
            </a:r>
            <a:r>
              <a:rPr lang="en-US" dirty="0" err="1"/>
              <a:t>timezone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Date</a:t>
            </a:r>
          </a:p>
          <a:p>
            <a:pPr>
              <a:lnSpc>
                <a:spcPct val="120000"/>
              </a:lnSpc>
            </a:pPr>
            <a:r>
              <a:rPr lang="en-US" dirty="0"/>
              <a:t>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With(without) </a:t>
            </a:r>
            <a:r>
              <a:rPr lang="en-US" dirty="0" err="1"/>
              <a:t>timezone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Bytea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F2EC-DBE9-43FE-87AE-BC4E6B1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2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4B76-35BB-4700-81D6-CB06E1FA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70A4-CBEE-4759-8182-E0FE1BF5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https://www.postgresql.org/docs/10/datatype.html</a:t>
            </a:r>
          </a:p>
          <a:p>
            <a:r>
              <a:rPr lang="en-US" dirty="0">
                <a:hlinkClick r:id="rId2"/>
              </a:rPr>
              <a:t>https://www.postgresql.org/docs/10/datatype-numeric.html</a:t>
            </a:r>
            <a:endParaRPr lang="en-US" dirty="0"/>
          </a:p>
          <a:p>
            <a:pPr lvl="1"/>
            <a:r>
              <a:rPr lang="en-US" dirty="0"/>
              <a:t>Serial and </a:t>
            </a:r>
            <a:r>
              <a:rPr lang="en-US" dirty="0" err="1"/>
              <a:t>Bigserial</a:t>
            </a:r>
            <a:endParaRPr lang="en-US" dirty="0"/>
          </a:p>
          <a:p>
            <a:r>
              <a:rPr lang="en-US" dirty="0">
                <a:hlinkClick r:id="rId3"/>
              </a:rPr>
              <a:t>https://www.postgresql.org/docs/10/datatype-character.html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AF48-57AC-4586-9417-6D31EDB0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941B28-46D0-40A9-8329-09A6ADE7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93FBADA-2D88-4C7C-BF9F-2313ED2DF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63991"/>
              </p:ext>
            </p:extLst>
          </p:nvPr>
        </p:nvGraphicFramePr>
        <p:xfrm>
          <a:off x="380010" y="3002747"/>
          <a:ext cx="401002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4046783494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120472998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1498794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0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‘Anna Smith’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‘Bob Johnson’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5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‘Nicole Doe’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84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973A7-FF11-4D93-8051-69E04BEC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7D105F-14F8-412B-A907-4996465BB17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Data is organized in tables</a:t>
            </a:r>
          </a:p>
          <a:p>
            <a:r>
              <a:rPr lang="en-US" sz="3200" dirty="0"/>
              <a:t>Tables have rows and columns.</a:t>
            </a:r>
          </a:p>
          <a:p>
            <a:r>
              <a:rPr lang="en-US" sz="3200" dirty="0"/>
              <a:t>Columns define the type of information. </a:t>
            </a:r>
          </a:p>
          <a:p>
            <a:r>
              <a:rPr lang="en-US" sz="3200" dirty="0"/>
              <a:t>An individual record is stored in each row.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5AC1-0313-4752-989C-616F1B51D4E0}"/>
              </a:ext>
            </a:extLst>
          </p:cNvPr>
          <p:cNvSpPr txBox="1"/>
          <p:nvPr/>
        </p:nvSpPr>
        <p:spPr>
          <a:xfrm>
            <a:off x="461639" y="1748901"/>
            <a:ext cx="3559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56694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5330-57A0-4A2B-A79A-1DDAD21F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3E8E-9097-452F-8B38-5310D9A9044E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students(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name VARCHAR (13),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Decimal,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KEY(id)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2FE8F-8A06-4000-B7E7-E145B5D4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22A4-F8F5-41CA-9762-66518D4E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E8AB-E57B-4A0F-AF94-FA3ACB08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r>
              <a:rPr lang="en-US" dirty="0"/>
              <a:t>Truncate </a:t>
            </a:r>
          </a:p>
          <a:p>
            <a:r>
              <a:rPr lang="en-US" dirty="0"/>
              <a:t>***Rename</a:t>
            </a:r>
          </a:p>
          <a:p>
            <a:pPr lvl="1"/>
            <a:r>
              <a:rPr lang="en-US" dirty="0"/>
              <a:t>In PostgreSQL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RENAME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Comment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860D-D52C-4DD3-AA21-4964446F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564B-6AEC-4F88-A0FA-37A822D4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 </a:t>
            </a:r>
            <a:br>
              <a:rPr lang="en-US" dirty="0"/>
            </a:br>
            <a:r>
              <a:rPr lang="en-US" sz="1200" dirty="0"/>
              <a:t>(Beyond the documentation)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863A-943F-449C-A8B3-5AE00BF4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https://www.techonthenet.com/postgresql/tables/create_table.php</a:t>
            </a:r>
            <a:endParaRPr lang="en-US" dirty="0"/>
          </a:p>
          <a:p>
            <a:r>
              <a:rPr lang="en-US" dirty="0">
                <a:hlinkClick r:id="rId3"/>
              </a:rPr>
              <a:t>https://www.postgresqltutorial.com/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https://www.tutorialspoint.com/postgresql/postgresql_syntax.htm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9B28-D937-4A5F-A13E-28B2D5E7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59054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110</TotalTime>
  <Words>327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Revature</vt:lpstr>
      <vt:lpstr>SQL Introduction</vt:lpstr>
      <vt:lpstr>RDBMS</vt:lpstr>
      <vt:lpstr>Types Of SQL Languages</vt:lpstr>
      <vt:lpstr>Datatypes</vt:lpstr>
      <vt:lpstr>Datatypes Continued</vt:lpstr>
      <vt:lpstr>Example</vt:lpstr>
      <vt:lpstr>Create a Schema</vt:lpstr>
      <vt:lpstr>Data Definition Language</vt:lpstr>
      <vt:lpstr>Helpful Resources  (Beyond the documentation)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Introduction</dc:title>
  <dc:creator>Bryn Portella</dc:creator>
  <cp:lastModifiedBy>Bryn Portella</cp:lastModifiedBy>
  <cp:revision>3</cp:revision>
  <dcterms:created xsi:type="dcterms:W3CDTF">2021-04-16T18:32:15Z</dcterms:created>
  <dcterms:modified xsi:type="dcterms:W3CDTF">2021-04-19T14:43:14Z</dcterms:modified>
</cp:coreProperties>
</file>