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0" r:id="rId4"/>
    <p:sldId id="259" r:id="rId5"/>
    <p:sldId id="260" r:id="rId6"/>
    <p:sldId id="261" r:id="rId7"/>
    <p:sldId id="269" r:id="rId8"/>
    <p:sldId id="265" r:id="rId9"/>
    <p:sldId id="257" r:id="rId10"/>
    <p:sldId id="262" r:id="rId11"/>
    <p:sldId id="271" r:id="rId12"/>
    <p:sldId id="267" r:id="rId13"/>
    <p:sldId id="263" r:id="rId14"/>
    <p:sldId id="264" r:id="rId15"/>
    <p:sldId id="266" r:id="rId16"/>
    <p:sldId id="268" r:id="rId17"/>
    <p:sldId id="25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50" d="100"/>
          <a:sy n="50" d="100"/>
        </p:scale>
        <p:origin x="1278" y="3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F5EFB29F-604B-B000-FA84-20F94753D28F}"/>
    <pc:docChg chg="addSld modSld sldOrd">
      <pc:chgData name="Bryn Portella" userId="S::bryn.portella@revature.com::cac9ba8b-dbd7-41cd-af06-e643c8802b55" providerId="AD" clId="Web-{F5EFB29F-604B-B000-FA84-20F94753D28F}" dt="2021-03-10T15:54:39.833" v="8" actId="20577"/>
      <pc:docMkLst>
        <pc:docMk/>
      </pc:docMkLst>
      <pc:sldChg chg="ord">
        <pc:chgData name="Bryn Portella" userId="S::bryn.portella@revature.com::cac9ba8b-dbd7-41cd-af06-e643c8802b55" providerId="AD" clId="Web-{F5EFB29F-604B-B000-FA84-20F94753D28F}" dt="2021-03-10T15:49:54.681" v="4"/>
        <pc:sldMkLst>
          <pc:docMk/>
          <pc:sldMk cId="3874978828" sldId="267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8:46.788" v="1"/>
        <pc:sldMkLst>
          <pc:docMk/>
          <pc:sldMk cId="3257363217" sldId="269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9:25.243" v="3"/>
        <pc:sldMkLst>
          <pc:docMk/>
          <pc:sldMk cId="2415002267" sldId="270"/>
        </pc:sldMkLst>
      </pc:sldChg>
      <pc:sldChg chg="modSp add ord">
        <pc:chgData name="Bryn Portella" userId="S::bryn.portella@revature.com::cac9ba8b-dbd7-41cd-af06-e643c8802b55" providerId="AD" clId="Web-{F5EFB29F-604B-B000-FA84-20F94753D28F}" dt="2021-03-10T15:54:39.833" v="8" actId="20577"/>
        <pc:sldMkLst>
          <pc:docMk/>
          <pc:sldMk cId="3994394244" sldId="271"/>
        </pc:sldMkLst>
        <pc:spChg chg="mod">
          <ac:chgData name="Bryn Portella" userId="S::bryn.portella@revature.com::cac9ba8b-dbd7-41cd-af06-e643c8802b55" providerId="AD" clId="Web-{F5EFB29F-604B-B000-FA84-20F94753D28F}" dt="2021-03-10T15:54:39.833" v="8" actId="20577"/>
          <ac:spMkLst>
            <pc:docMk/>
            <pc:sldMk cId="3994394244" sldId="271"/>
            <ac:spMk id="261" creationId="{00000000-0000-0000-0000-000000000000}"/>
          </ac:spMkLst>
        </pc:spChg>
      </pc:sldChg>
    </pc:docChg>
  </pc:docChgLst>
  <pc:docChgLst>
    <pc:chgData name="Bryn Portella" userId="cac9ba8b-dbd7-41cd-af06-e643c8802b55" providerId="ADAL" clId="{3E5DBFEA-19E4-4BE2-BB5D-8CBA54E2251F}"/>
    <pc:docChg chg="custSel modSld">
      <pc:chgData name="Bryn Portella" userId="cac9ba8b-dbd7-41cd-af06-e643c8802b55" providerId="ADAL" clId="{3E5DBFEA-19E4-4BE2-BB5D-8CBA54E2251F}" dt="2021-05-06T14:57:25.341" v="0" actId="478"/>
      <pc:docMkLst>
        <pc:docMk/>
      </pc:docMkLst>
      <pc:sldChg chg="delSp mod">
        <pc:chgData name="Bryn Portella" userId="cac9ba8b-dbd7-41cd-af06-e643c8802b55" providerId="ADAL" clId="{3E5DBFEA-19E4-4BE2-BB5D-8CBA54E2251F}" dt="2021-05-06T14:57:25.341" v="0" actId="478"/>
        <pc:sldMkLst>
          <pc:docMk/>
          <pc:sldMk cId="3975998382" sldId="257"/>
        </pc:sldMkLst>
        <pc:spChg chg="del">
          <ac:chgData name="Bryn Portella" userId="cac9ba8b-dbd7-41cd-af06-e643c8802b55" providerId="ADAL" clId="{3E5DBFEA-19E4-4BE2-BB5D-8CBA54E2251F}" dt="2021-05-06T14:57:25.341" v="0" actId="478"/>
          <ac:spMkLst>
            <pc:docMk/>
            <pc:sldMk cId="3975998382" sldId="257"/>
            <ac:spMk id="2" creationId="{00000000-0000-0000-0000-000000000000}"/>
          </ac:spMkLst>
        </pc:spChg>
      </pc:sldChg>
    </pc:docChg>
  </pc:docChgLst>
  <pc:docChgLst>
    <pc:chgData name="Bryn Portella" userId="S::bryn.portella@revature.com::cac9ba8b-dbd7-41cd-af06-e643c8802b55" providerId="AD" clId="Web-{48CAB29F-90FC-B000-FA84-2C6B6D02F016}"/>
    <pc:docChg chg="addSld delSld modSld addMainMaster">
      <pc:chgData name="Bryn Portella" userId="S::bryn.portella@revature.com::cac9ba8b-dbd7-41cd-af06-e643c8802b55" providerId="AD" clId="Web-{48CAB29F-90FC-B000-FA84-2C6B6D02F016}" dt="2021-03-10T04:56:35.047" v="31" actId="14100"/>
      <pc:docMkLst>
        <pc:docMk/>
      </pc:docMkLst>
      <pc:sldChg chg="delSp modSp add del">
        <pc:chgData name="Bryn Portella" userId="S::bryn.portella@revature.com::cac9ba8b-dbd7-41cd-af06-e643c8802b55" providerId="AD" clId="Web-{48CAB29F-90FC-B000-FA84-2C6B6D02F016}" dt="2021-03-10T04:56:02.968" v="28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48CAB29F-90FC-B000-FA84-2C6B6D02F016}" dt="2021-03-10T04:55:58.015" v="27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6:02.968" v="2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">
        <pc:chgData name="Bryn Portella" userId="S::bryn.portella@revature.com::cac9ba8b-dbd7-41cd-af06-e643c8802b55" providerId="AD" clId="Web-{48CAB29F-90FC-B000-FA84-2C6B6D02F016}" dt="2021-03-10T04:55:50.843" v="25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48CAB29F-90FC-B000-FA84-2C6B6D02F016}" dt="2021-03-10T04:55:50.843" v="25" actId="20577"/>
          <ac:spMkLst>
            <pc:docMk/>
            <pc:sldMk cId="3975998382" sldId="257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5:42.859" v="22"/>
          <ac:spMkLst>
            <pc:docMk/>
            <pc:sldMk cId="3975998382" sldId="257"/>
            <ac:spMk id="3" creationId="{00000000-0000-0000-0000-00000000000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5" creationId="{A4D05652-BCF6-4B95-8E47-F3B237FF8F9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6" creationId="{643213FA-98AB-4773-9E9E-DC5DC60D98F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7" creationId="{E09648F0-28E6-4535-B11B-AC5B42708BFF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8" creationId="{225EA918-6CA5-410A-BE8A-5FC2C35BB89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9" creationId="{761A704D-910A-4774-8A35-240E46FA86C8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0" creationId="{9117B1E8-9312-49BB-9527-10F61173659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1" creationId="{C48BC60A-C817-4342-9062-6F2F0BD52F0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2" creationId="{27B68FF2-CB74-4AFE-8AAE-CA84CC967AC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3" creationId="{E4E569D4-E427-41B4-B6D1-A94F8CF934D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4" creationId="{9C9C9E94-8F76-460C-92FC-25D4983E8E7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5" creationId="{A7F42ADD-71E4-45B7-9803-52C5170D437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6" creationId="{9DEB5CF8-21DB-47D1-A57D-6CB61358A152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7" creationId="{EA0792D6-E0EB-43BC-9489-38DB46DAE6CB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8" creationId="{5D5204CC-AF29-40EE-B330-C46EE3C61D1F}"/>
          </ac:spMkLst>
        </pc:spChg>
      </pc:sldChg>
      <pc:sldChg chg="modSp add">
        <pc:chgData name="Bryn Portella" userId="S::bryn.portella@revature.com::cac9ba8b-dbd7-41cd-af06-e643c8802b55" providerId="AD" clId="Web-{48CAB29F-90FC-B000-FA84-2C6B6D02F016}" dt="2021-03-10T04:56:35.047" v="31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48CAB29F-90FC-B000-FA84-2C6B6D02F016}" dt="2021-03-10T04:56:35.047" v="31" actId="14100"/>
          <ac:spMkLst>
            <pc:docMk/>
            <pc:sldMk cId="1887985935" sldId="259"/>
            <ac:spMk id="14" creationId="{7E6EBB0D-AB73-4A20-AFF2-DF4BB8F128EA}"/>
          </ac:spMkLst>
        </pc:spChg>
      </pc:sldChg>
      <pc:sldChg chg="modSp add del">
        <pc:chgData name="Bryn Portella" userId="S::bryn.portella@revature.com::cac9ba8b-dbd7-41cd-af06-e643c8802b55" providerId="AD" clId="Web-{48CAB29F-90FC-B000-FA84-2C6B6D02F016}" dt="2021-03-10T04:55:19.077" v="20"/>
        <pc:sldMkLst>
          <pc:docMk/>
          <pc:sldMk cId="2607294638" sldId="259"/>
        </pc:sldMkLst>
        <pc:spChg chg="mod">
          <ac:chgData name="Bryn Portella" userId="S::bryn.portella@revature.com::cac9ba8b-dbd7-41cd-af06-e643c8802b55" providerId="AD" clId="Web-{48CAB29F-90FC-B000-FA84-2C6B6D02F016}" dt="2021-03-10T04:52:51.653" v="4" actId="1076"/>
          <ac:spMkLst>
            <pc:docMk/>
            <pc:sldMk cId="2607294638" sldId="259"/>
            <ac:spMk id="20" creationId="{950695CA-9ECE-4B80-903D-62A77103A841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59.512" v="5" actId="1076"/>
          <ac:spMkLst>
            <pc:docMk/>
            <pc:sldMk cId="2607294638" sldId="259"/>
            <ac:spMk id="29" creationId="{BB2C8024-0DFB-4664-9D60-1FC2F51226C7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04.559" v="6" actId="1076"/>
          <ac:spMkLst>
            <pc:docMk/>
            <pc:sldMk cId="2607294638" sldId="259"/>
            <ac:spMk id="32" creationId="{1506E8BE-D0B1-447D-9B31-63172F9DAA6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10.043" v="1" actId="1076"/>
          <ac:spMkLst>
            <pc:docMk/>
            <pc:sldMk cId="2607294638" sldId="259"/>
            <ac:spMk id="33" creationId="{C1D67B8F-72A8-4739-8BC0-E05570199DD3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45.215" v="3" actId="1076"/>
          <ac:spMkLst>
            <pc:docMk/>
            <pc:sldMk cId="2607294638" sldId="259"/>
            <ac:spMk id="37" creationId="{72C5F55C-B4B3-48D7-8CB7-1B374219866E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42.154" v="12" actId="1076"/>
          <ac:spMkLst>
            <pc:docMk/>
            <pc:sldMk cId="2607294638" sldId="259"/>
            <ac:spMk id="38" creationId="{123FBC8F-B443-48B1-A4C1-7951E1E005FB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21.652" v="2" actId="1076"/>
          <ac:spMkLst>
            <pc:docMk/>
            <pc:sldMk cId="2607294638" sldId="259"/>
            <ac:spMk id="40" creationId="{31CE484F-0D46-46BC-8579-D124FFDDB7E2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13.934" v="8" actId="1076"/>
          <ac:spMkLst>
            <pc:docMk/>
            <pc:sldMk cId="2607294638" sldId="259"/>
            <ac:spMk id="47" creationId="{8F4D69AB-4332-4F5B-8529-9A5D5E2132D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20.450" v="9" actId="1076"/>
          <ac:spMkLst>
            <pc:docMk/>
            <pc:sldMk cId="2607294638" sldId="259"/>
            <ac:spMk id="48" creationId="{29BE5914-F7A3-40F3-810C-1269638EBC6B}"/>
          </ac:spMkLst>
        </pc:spChg>
        <pc:inkChg chg="mod">
          <ac:chgData name="Bryn Portella" userId="S::bryn.portella@revature.com::cac9ba8b-dbd7-41cd-af06-e643c8802b55" providerId="AD" clId="Web-{48CAB29F-90FC-B000-FA84-2C6B6D02F016}" dt="2021-03-10T04:53:43.279" v="13" actId="1076"/>
          <ac:inkMkLst>
            <pc:docMk/>
            <pc:sldMk cId="2607294638" sldId="259"/>
            <ac:inkMk id="46" creationId="{90AEBC5B-8F06-4BF3-B402-BE4E5EFDC8B6}"/>
          </ac:inkMkLst>
        </pc:inkChg>
      </pc:sldChg>
      <pc:sldChg chg="addSp delSp add del">
        <pc:chgData name="Bryn Portella" userId="S::bryn.portella@revature.com::cac9ba8b-dbd7-41cd-af06-e643c8802b55" providerId="AD" clId="Web-{48CAB29F-90FC-B000-FA84-2C6B6D02F016}" dt="2021-03-10T04:55:08.405" v="17"/>
        <pc:sldMkLst>
          <pc:docMk/>
          <pc:sldMk cId="2074170174" sldId="260"/>
        </pc:sldMkLst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19" creationId="{A4D05652-BCF6-4B95-8E47-F3B237FF8F9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1" creationId="{643213FA-98AB-4773-9E9E-DC5DC60D98F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2" creationId="{E09648F0-28E6-4535-B11B-AC5B42708BFF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3" creationId="{225EA918-6CA5-410A-BE8A-5FC2C35BB89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4" creationId="{761A704D-910A-4774-8A35-240E46FA86C8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5" creationId="{9117B1E8-9312-49BB-9527-10F61173659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7" creationId="{C48BC60A-C817-4342-9062-6F2F0BD52F0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8" creationId="{27B68FF2-CB74-4AFE-8AAE-CA84CC967AC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0" creationId="{E4E569D4-E427-41B4-B6D1-A94F8CF934D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4" creationId="{9C9C9E94-8F76-460C-92FC-25D4983E8E7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5" creationId="{A7F42ADD-71E4-45B7-9803-52C5170D437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6" creationId="{9DEB5CF8-21DB-47D1-A57D-6CB61358A152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9" creationId="{EA0792D6-E0EB-43BC-9489-38DB46DAE6CB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41" creationId="{5D5204CC-AF29-40EE-B330-C46EE3C61D1F}"/>
          </ac:spMkLst>
        </pc:spChg>
      </pc:sldChg>
      <pc:sldMasterChg chg="add addSldLayout">
        <pc:chgData name="Bryn Portella" userId="S::bryn.portella@revature.com::cac9ba8b-dbd7-41cd-af06-e643c8802b55" providerId="AD" clId="Web-{48CAB29F-90FC-B000-FA84-2C6B6D02F016}" dt="2021-03-10T04:51:56.574" v="0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CCCAB29F-203E-B000-CF8F-C3B84C3CE83B}"/>
    <pc:docChg chg="addSld modSld sldOrd">
      <pc:chgData name="Bryn Portella" userId="S::bryn.portella@revature.com::cac9ba8b-dbd7-41cd-af06-e643c8802b55" providerId="AD" clId="Web-{CCCAB29F-203E-B000-CF8F-C3B84C3CE83B}" dt="2021-03-10T05:46:49.944" v="693" actId="1076"/>
      <pc:docMkLst>
        <pc:docMk/>
      </pc:docMkLst>
      <pc:sldChg chg="modSp">
        <pc:chgData name="Bryn Portella" userId="S::bryn.portella@revature.com::cac9ba8b-dbd7-41cd-af06-e643c8802b55" providerId="AD" clId="Web-{CCCAB29F-203E-B000-CF8F-C3B84C3CE83B}" dt="2021-03-10T05:01:58.236" v="28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CCCAB29F-203E-B000-CF8F-C3B84C3CE83B}" dt="2021-03-10T05:01:45.064" v="26" actId="14100"/>
          <ac:spMkLst>
            <pc:docMk/>
            <pc:sldMk cId="1887985935" sldId="259"/>
            <ac:spMk id="4" creationId="{40146557-C35F-4786-A5CC-0F5236A880ED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20.126" v="22" actId="14100"/>
          <ac:spMkLst>
            <pc:docMk/>
            <pc:sldMk cId="1887985935" sldId="259"/>
            <ac:spMk id="6" creationId="{E8EE6E9D-1727-4DF4-9B55-B46F76574C7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58.236" v="28" actId="14100"/>
          <ac:spMkLst>
            <pc:docMk/>
            <pc:sldMk cId="1887985935" sldId="259"/>
            <ac:spMk id="7" creationId="{4C5B0C33-1156-474C-9794-5B22DCF9565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4:59:22.920" v="8" actId="14100"/>
          <ac:spMkLst>
            <pc:docMk/>
            <pc:sldMk cId="1887985935" sldId="259"/>
            <ac:spMk id="11" creationId="{A2750A23-CA13-4F68-89D4-0DBFC75220F1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48.547" v="17" actId="1076"/>
          <ac:spMkLst>
            <pc:docMk/>
            <pc:sldMk cId="1887985935" sldId="259"/>
            <ac:spMk id="13" creationId="{02743121-0DA5-40CB-B611-37F7608A4BD2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54.407" v="18" actId="1076"/>
          <ac:spMkLst>
            <pc:docMk/>
            <pc:sldMk cId="1887985935" sldId="259"/>
            <ac:spMk id="14" creationId="{7E6EBB0D-AB73-4A20-AFF2-DF4BB8F128EA}"/>
          </ac:spMkLst>
        </pc:spChg>
      </pc:sldChg>
      <pc:sldChg chg="addSp delSp modSp new">
        <pc:chgData name="Bryn Portella" userId="S::bryn.portella@revature.com::cac9ba8b-dbd7-41cd-af06-e643c8802b55" providerId="AD" clId="Web-{CCCAB29F-203E-B000-CF8F-C3B84C3CE83B}" dt="2021-03-10T05:11:23.923" v="201"/>
        <pc:sldMkLst>
          <pc:docMk/>
          <pc:sldMk cId="2055962739" sldId="260"/>
        </pc:sldMkLst>
        <pc:spChg chg="mod">
          <ac:chgData name="Bryn Portella" userId="S::bryn.portella@revature.com::cac9ba8b-dbd7-41cd-af06-e643c8802b55" providerId="AD" clId="Web-{CCCAB29F-203E-B000-CF8F-C3B84C3CE83B}" dt="2021-03-10T05:04:45.130" v="44" actId="20577"/>
          <ac:spMkLst>
            <pc:docMk/>
            <pc:sldMk cId="2055962739" sldId="260"/>
            <ac:spMk id="2" creationId="{1C43F1DF-AB2D-410C-88A4-6CE96103AD97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05:47.635" v="57"/>
          <ac:spMkLst>
            <pc:docMk/>
            <pc:sldMk cId="2055962739" sldId="260"/>
            <ac:spMk id="4" creationId="{3F3D790E-7C0C-48DD-939C-22129405839C}"/>
          </ac:spMkLst>
        </pc:spChg>
        <pc:graphicFrameChg chg="add mod modGraphic">
          <ac:chgData name="Bryn Portella" userId="S::bryn.portella@revature.com::cac9ba8b-dbd7-41cd-af06-e643c8802b55" providerId="AD" clId="Web-{CCCAB29F-203E-B000-CF8F-C3B84C3CE83B}" dt="2021-03-10T05:11:23.923" v="201"/>
          <ac:graphicFrameMkLst>
            <pc:docMk/>
            <pc:sldMk cId="2055962739" sldId="260"/>
            <ac:graphicFrameMk id="5" creationId="{3AED7455-6543-474C-82D6-4825DA6CEB6F}"/>
          </ac:graphicFrameMkLst>
        </pc:graphicFrameChg>
      </pc:sldChg>
      <pc:sldChg chg="modSp add replId">
        <pc:chgData name="Bryn Portella" userId="S::bryn.portella@revature.com::cac9ba8b-dbd7-41cd-af06-e643c8802b55" providerId="AD" clId="Web-{CCCAB29F-203E-B000-CF8F-C3B84C3CE83B}" dt="2021-03-10T05:46:49.944" v="693" actId="1076"/>
        <pc:sldMkLst>
          <pc:docMk/>
          <pc:sldMk cId="4184824230" sldId="261"/>
        </pc:sldMkLst>
        <pc:spChg chg="mod">
          <ac:chgData name="Bryn Portella" userId="S::bryn.portella@revature.com::cac9ba8b-dbd7-41cd-af06-e643c8802b55" providerId="AD" clId="Web-{CCCAB29F-203E-B000-CF8F-C3B84C3CE83B}" dt="2021-03-10T05:11:45.377" v="207" actId="20577"/>
          <ac:spMkLst>
            <pc:docMk/>
            <pc:sldMk cId="4184824230" sldId="261"/>
            <ac:spMk id="2" creationId="{1C43F1DF-AB2D-410C-88A4-6CE96103AD97}"/>
          </ac:spMkLst>
        </pc:spChg>
        <pc:graphicFrameChg chg="mod modGraphic">
          <ac:chgData name="Bryn Portella" userId="S::bryn.portella@revature.com::cac9ba8b-dbd7-41cd-af06-e643c8802b55" providerId="AD" clId="Web-{CCCAB29F-203E-B000-CF8F-C3B84C3CE83B}" dt="2021-03-10T05:46:49.944" v="693" actId="1076"/>
          <ac:graphicFrameMkLst>
            <pc:docMk/>
            <pc:sldMk cId="4184824230" sldId="261"/>
            <ac:graphicFrameMk id="5" creationId="{3AED7455-6543-474C-82D6-4825DA6CEB6F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46:28.787" v="692" actId="20577"/>
        <pc:sldMkLst>
          <pc:docMk/>
          <pc:sldMk cId="842406367" sldId="262"/>
        </pc:sldMkLst>
        <pc:spChg chg="del mod ord">
          <ac:chgData name="Bryn Portella" userId="S::bryn.portella@revature.com::cac9ba8b-dbd7-41cd-af06-e643c8802b55" providerId="AD" clId="Web-{CCCAB29F-203E-B000-CF8F-C3B84C3CE83B}" dt="2021-03-10T05:20:55.422" v="388"/>
          <ac:spMkLst>
            <pc:docMk/>
            <pc:sldMk cId="842406367" sldId="262"/>
            <ac:spMk id="2" creationId="{AD1E7FBB-A433-4DA5-95CE-D343C5458920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17:54.245" v="370" actId="20577"/>
          <ac:spMkLst>
            <pc:docMk/>
            <pc:sldMk cId="842406367" sldId="262"/>
            <ac:spMk id="3" creationId="{B4A3DC96-2D27-44BA-BF17-47A400310FBE}"/>
          </ac:spMkLst>
        </pc:spChg>
        <pc:spChg chg="add del mod ord">
          <ac:chgData name="Bryn Portella" userId="S::bryn.portella@revature.com::cac9ba8b-dbd7-41cd-af06-e643c8802b55" providerId="AD" clId="Web-{CCCAB29F-203E-B000-CF8F-C3B84C3CE83B}" dt="2021-03-10T05:46:28.787" v="692" actId="20577"/>
          <ac:spMkLst>
            <pc:docMk/>
            <pc:sldMk cId="842406367" sldId="262"/>
            <ac:spMk id="4" creationId="{2C035E21-111B-48BB-B2F9-52E4EE47C8A8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37.752" v="453" actId="20577"/>
          <ac:spMkLst>
            <pc:docMk/>
            <pc:sldMk cId="842406367" sldId="262"/>
            <ac:spMk id="5" creationId="{9CDFDFBF-A7EB-4586-BA36-4717B6CE1CDA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57.737" v="460" actId="20577"/>
          <ac:spMkLst>
            <pc:docMk/>
            <pc:sldMk cId="842406367" sldId="262"/>
            <ac:spMk id="6" creationId="{B11E5E8E-370A-4D41-877C-3D93C508E5DC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20:59.828" v="389"/>
          <ac:spMkLst>
            <pc:docMk/>
            <pc:sldMk cId="842406367" sldId="262"/>
            <ac:spMk id="15" creationId="{3B203357-D008-4D6E-834A-EA5011D93141}"/>
          </ac:spMkLst>
        </pc:spChg>
        <pc:spChg chg="add mod">
          <ac:chgData name="Bryn Portella" userId="S::bryn.portella@revature.com::cac9ba8b-dbd7-41cd-af06-e643c8802b55" providerId="AD" clId="Web-{CCCAB29F-203E-B000-CF8F-C3B84C3CE83B}" dt="2021-03-10T05:27:40.324" v="475" actId="1076"/>
          <ac:spMkLst>
            <pc:docMk/>
            <pc:sldMk cId="842406367" sldId="262"/>
            <ac:spMk id="16" creationId="{78F5A27B-AD6D-461F-97DA-1FE6D56B92E1}"/>
          </ac:spMkLst>
        </pc:spChg>
        <pc:graphicFrameChg chg="add del mod ord modGraphic">
          <ac:chgData name="Bryn Portella" userId="S::bryn.portella@revature.com::cac9ba8b-dbd7-41cd-af06-e643c8802b55" providerId="AD" clId="Web-{CCCAB29F-203E-B000-CF8F-C3B84C3CE83B}" dt="2021-03-10T05:18:09.199" v="372"/>
          <ac:graphicFrameMkLst>
            <pc:docMk/>
            <pc:sldMk cId="842406367" sldId="262"/>
            <ac:graphicFrameMk id="7" creationId="{D5BB8B1B-AB31-4C78-BC4B-77D0E31783A6}"/>
          </ac:graphicFrameMkLst>
        </pc:graphicFrameChg>
      </pc:sldChg>
      <pc:sldChg chg="addSp delSp modSp new">
        <pc:chgData name="Bryn Portella" userId="S::bryn.portella@revature.com::cac9ba8b-dbd7-41cd-af06-e643c8802b55" providerId="AD" clId="Web-{CCCAB29F-203E-B000-CF8F-C3B84C3CE83B}" dt="2021-03-10T05:30:04.530" v="556" actId="20577"/>
        <pc:sldMkLst>
          <pc:docMk/>
          <pc:sldMk cId="461942670" sldId="263"/>
        </pc:sldMkLst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2" creationId="{9CA3394B-26E6-4335-9043-D53DF6C730F3}"/>
          </ac:spMkLst>
        </pc:spChg>
        <pc:spChg chg="del 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3" creationId="{3A836F33-960D-4B6A-A65E-D7040F0FB52B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4" creationId="{7C2CF088-DAD3-4C7C-89D5-6A8411F719B1}"/>
          </ac:spMkLst>
        </pc:spChg>
        <pc:graphicFrameChg chg="add modGraphic">
          <ac:chgData name="Bryn Portella" userId="S::bryn.portella@revature.com::cac9ba8b-dbd7-41cd-af06-e643c8802b55" providerId="AD" clId="Web-{CCCAB29F-203E-B000-CF8F-C3B84C3CE83B}" dt="2021-03-10T05:30:04.530" v="556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37:35.994" v="647"/>
        <pc:sldMkLst>
          <pc:docMk/>
          <pc:sldMk cId="1334350573" sldId="264"/>
        </pc:sldMkLst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2" creationId="{943EB84B-C0BE-421E-88AB-B30FFEC3239D}"/>
          </ac:spMkLst>
        </pc:spChg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3" creationId="{C3C30B90-AE7F-4659-8EEB-8D126F3DEC0A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4" creationId="{9CA0CD0F-32E6-4421-A349-E905FC6321D9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9" creationId="{B7478E09-702E-439A-8DA3-87825EAA8604}"/>
          </ac:spMkLst>
        </pc:spChg>
        <pc:graphicFrameChg chg="add del mod">
          <ac:chgData name="Bryn Portella" userId="S::bryn.portella@revature.com::cac9ba8b-dbd7-41cd-af06-e643c8802b55" providerId="AD" clId="Web-{CCCAB29F-203E-B000-CF8F-C3B84C3CE83B}" dt="2021-03-10T05:37:30.978" v="644"/>
          <ac:graphicFrameMkLst>
            <pc:docMk/>
            <pc:sldMk cId="1334350573" sldId="264"/>
            <ac:graphicFrameMk id="11" creationId="{133EE74E-D65C-4488-A9FE-9DA5DF9C23BC}"/>
          </ac:graphicFrameMkLst>
        </pc:graphicFrameChg>
        <pc:graphicFrameChg chg="add del mod">
          <ac:chgData name="Bryn Portella" userId="S::bryn.portella@revature.com::cac9ba8b-dbd7-41cd-af06-e643c8802b55" providerId="AD" clId="Web-{CCCAB29F-203E-B000-CF8F-C3B84C3CE83B}" dt="2021-03-10T05:37:35.963" v="646"/>
          <ac:graphicFrameMkLst>
            <pc:docMk/>
            <pc:sldMk cId="1334350573" sldId="264"/>
            <ac:graphicFrameMk id="12" creationId="{1D7F0A10-8EE8-45CB-A138-D26C67F7B9A1}"/>
          </ac:graphicFrameMkLst>
        </pc:graphicFrameChg>
        <pc:graphicFrameChg chg="add mod">
          <ac:chgData name="Bryn Portella" userId="S::bryn.portella@revature.com::cac9ba8b-dbd7-41cd-af06-e643c8802b55" providerId="AD" clId="Web-{CCCAB29F-203E-B000-CF8F-C3B84C3CE83B}" dt="2021-03-10T05:37:35.994" v="647"/>
          <ac:graphicFrameMkLst>
            <pc:docMk/>
            <pc:sldMk cId="1334350573" sldId="264"/>
            <ac:graphicFrameMk id="13" creationId="{4ED49549-AE27-43C8-9178-809FB45ED322}"/>
          </ac:graphicFrameMkLst>
        </pc:graphicFrameChg>
      </pc:sldChg>
      <pc:sldChg chg="add ord">
        <pc:chgData name="Bryn Portella" userId="S::bryn.portella@revature.com::cac9ba8b-dbd7-41cd-af06-e643c8802b55" providerId="AD" clId="Web-{CCCAB29F-203E-B000-CF8F-C3B84C3CE83B}" dt="2021-03-10T05:40:08.138" v="651"/>
        <pc:sldMkLst>
          <pc:docMk/>
          <pc:sldMk cId="1721173057" sldId="265"/>
        </pc:sldMkLst>
      </pc:sldChg>
      <pc:sldChg chg="add">
        <pc:chgData name="Bryn Portella" userId="S::bryn.portella@revature.com::cac9ba8b-dbd7-41cd-af06-e643c8802b55" providerId="AD" clId="Web-{CCCAB29F-203E-B000-CF8F-C3B84C3CE83B}" dt="2021-03-10T05:40:04.653" v="650"/>
        <pc:sldMkLst>
          <pc:docMk/>
          <pc:sldMk cId="3387376722" sldId="266"/>
        </pc:sldMkLst>
      </pc:sldChg>
      <pc:sldChg chg="add">
        <pc:chgData name="Bryn Portella" userId="S::bryn.portella@revature.com::cac9ba8b-dbd7-41cd-af06-e643c8802b55" providerId="AD" clId="Web-{CCCAB29F-203E-B000-CF8F-C3B84C3CE83B}" dt="2021-03-10T05:41:46.187" v="652"/>
        <pc:sldMkLst>
          <pc:docMk/>
          <pc:sldMk cId="3874978828" sldId="267"/>
        </pc:sldMkLst>
      </pc:sldChg>
      <pc:sldChg chg="modSp add">
        <pc:chgData name="Bryn Portella" userId="S::bryn.portella@revature.com::cac9ba8b-dbd7-41cd-af06-e643c8802b55" providerId="AD" clId="Web-{CCCAB29F-203E-B000-CF8F-C3B84C3CE83B}" dt="2021-03-10T05:43:53.189" v="667" actId="1076"/>
        <pc:sldMkLst>
          <pc:docMk/>
          <pc:sldMk cId="2082525984" sldId="268"/>
        </pc:sldMkLst>
        <pc:spChg chg="mod">
          <ac:chgData name="Bryn Portella" userId="S::bryn.portella@revature.com::cac9ba8b-dbd7-41cd-af06-e643c8802b55" providerId="AD" clId="Web-{CCCAB29F-203E-B000-CF8F-C3B84C3CE83B}" dt="2021-03-10T05:42:21.141" v="656" actId="20577"/>
          <ac:spMkLst>
            <pc:docMk/>
            <pc:sldMk cId="2082525984" sldId="268"/>
            <ac:spMk id="2" creationId="{30D0DDA9-3A1C-4517-AD24-98372032A564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0.158" v="666" actId="20577"/>
          <ac:spMkLst>
            <pc:docMk/>
            <pc:sldMk cId="2082525984" sldId="268"/>
            <ac:spMk id="3" creationId="{1094D086-FC96-4179-810D-B0806FF8D187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3.189" v="667" actId="1076"/>
          <ac:spMkLst>
            <pc:docMk/>
            <pc:sldMk cId="2082525984" sldId="268"/>
            <ac:spMk id="7" creationId="{83573741-B404-43AC-8347-06DEDA1EFF2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 file to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</dgm:pt>
    <dgm:pt modelId="{D0D8F87F-29C4-47DC-88FC-3FCFC93E5FF2}" type="sibTrans" cxnId="{3911B386-8C5E-4A84-875E-0A4CDC913245}">
      <dgm:prSet/>
      <dgm:spPr/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1C2F-7390-47D1-BC41-5386AA27440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FDD728C-7053-4A58-8F71-7FB7B65E4723}">
      <dgm:prSet/>
      <dgm:spPr/>
      <dgm:t>
        <a:bodyPr/>
        <a:lstStyle/>
        <a:p>
          <a:r>
            <a:rPr lang="en-US"/>
            <a:t>1234567908</a:t>
          </a:r>
          <a:br>
            <a:rPr lang="en-US"/>
          </a:br>
          <a:endParaRPr lang="en-US"/>
        </a:p>
      </dgm:t>
    </dgm:pt>
    <dgm:pt modelId="{05EF4922-CD63-4FBF-80CE-A4272392BC36}" type="parTrans" cxnId="{DE74C646-793B-40BB-8153-598BE02FF003}">
      <dgm:prSet/>
      <dgm:spPr/>
      <dgm:t>
        <a:bodyPr/>
        <a:lstStyle/>
        <a:p>
          <a:endParaRPr lang="en-US"/>
        </a:p>
      </dgm:t>
    </dgm:pt>
    <dgm:pt modelId="{CD35A0EF-B88A-4B20-9BF7-5CF777C6DB05}" type="sibTrans" cxnId="{DE74C646-793B-40BB-8153-598BE02FF003}">
      <dgm:prSet/>
      <dgm:spPr/>
      <dgm:t>
        <a:bodyPr/>
        <a:lstStyle/>
        <a:p>
          <a:endParaRPr lang="en-US"/>
        </a:p>
      </dgm:t>
    </dgm:pt>
    <dgm:pt modelId="{50DB1AF3-0475-4E06-9435-41227446BC11}">
      <dgm:prSet/>
      <dgm:spPr/>
      <dgm:t>
        <a:bodyPr/>
        <a:lstStyle/>
        <a:p>
          <a:r>
            <a:rPr lang="en-US"/>
            <a:t>(123) - 456-7908</a:t>
          </a:r>
          <a:br>
            <a:rPr lang="en-US"/>
          </a:br>
          <a:endParaRPr lang="en-US"/>
        </a:p>
      </dgm:t>
    </dgm:pt>
    <dgm:pt modelId="{04482290-4526-4EB4-816A-1E6E8975C2A8}" type="parTrans" cxnId="{371BEB57-0472-4F84-9711-F27CFDC3BCB5}">
      <dgm:prSet/>
      <dgm:spPr/>
      <dgm:t>
        <a:bodyPr/>
        <a:lstStyle/>
        <a:p>
          <a:endParaRPr lang="en-US"/>
        </a:p>
      </dgm:t>
    </dgm:pt>
    <dgm:pt modelId="{35567DFD-DA9C-4ACD-AFCE-D5789D485B66}" type="sibTrans" cxnId="{371BEB57-0472-4F84-9711-F27CFDC3BCB5}">
      <dgm:prSet/>
      <dgm:spPr/>
      <dgm:t>
        <a:bodyPr/>
        <a:lstStyle/>
        <a:p>
          <a:endParaRPr lang="en-US"/>
        </a:p>
      </dgm:t>
    </dgm:pt>
    <dgm:pt modelId="{D8CFEE92-C241-4C45-A579-E77713C29E07}">
      <dgm:prSet/>
      <dgm:spPr/>
      <dgm:t>
        <a:bodyPr/>
        <a:lstStyle/>
        <a:p>
          <a:r>
            <a:rPr lang="en-US"/>
            <a:t>12.3.4567    9:08 </a:t>
          </a:r>
        </a:p>
      </dgm:t>
    </dgm:pt>
    <dgm:pt modelId="{77015C4B-7367-477D-AB40-670BA2528E59}" type="parTrans" cxnId="{321A5F0A-9E48-4935-B219-0947E71F740B}">
      <dgm:prSet/>
      <dgm:spPr/>
      <dgm:t>
        <a:bodyPr/>
        <a:lstStyle/>
        <a:p>
          <a:endParaRPr lang="en-US"/>
        </a:p>
      </dgm:t>
    </dgm:pt>
    <dgm:pt modelId="{E0B7C22D-E846-45A3-AE6B-BE6712D23980}" type="sibTrans" cxnId="{321A5F0A-9E48-4935-B219-0947E71F740B}">
      <dgm:prSet/>
      <dgm:spPr/>
      <dgm:t>
        <a:bodyPr/>
        <a:lstStyle/>
        <a:p>
          <a:endParaRPr lang="en-US"/>
        </a:p>
      </dgm:t>
    </dgm:pt>
    <dgm:pt modelId="{E121C01E-E2CB-49BE-B18B-356E274E1E4A}">
      <dgm:prSet/>
      <dgm:spPr/>
      <dgm:t>
        <a:bodyPr/>
        <a:lstStyle/>
        <a:p>
          <a:r>
            <a:rPr lang="en-US"/>
            <a:t>1234.567908</a:t>
          </a:r>
        </a:p>
      </dgm:t>
    </dgm:pt>
    <dgm:pt modelId="{592F1A21-98F8-4099-9E1B-1BED1A8DCC0B}" type="parTrans" cxnId="{F94EF544-1BD9-48FA-B534-C734EA23D1ED}">
      <dgm:prSet/>
      <dgm:spPr/>
      <dgm:t>
        <a:bodyPr/>
        <a:lstStyle/>
        <a:p>
          <a:endParaRPr lang="en-US"/>
        </a:p>
      </dgm:t>
    </dgm:pt>
    <dgm:pt modelId="{6C02FD34-61A6-44BD-BB12-BEB8906956C6}" type="sibTrans" cxnId="{F94EF544-1BD9-48FA-B534-C734EA23D1ED}">
      <dgm:prSet/>
      <dgm:spPr/>
      <dgm:t>
        <a:bodyPr/>
        <a:lstStyle/>
        <a:p>
          <a:endParaRPr lang="en-US"/>
        </a:p>
      </dgm:t>
    </dgm:pt>
    <dgm:pt modelId="{10324412-0379-4024-A147-937189B28164}" type="pres">
      <dgm:prSet presAssocID="{E1611C2F-7390-47D1-BC41-5386AA274401}" presName="linear" presStyleCnt="0">
        <dgm:presLayoutVars>
          <dgm:dir/>
          <dgm:animLvl val="lvl"/>
          <dgm:resizeHandles val="exact"/>
        </dgm:presLayoutVars>
      </dgm:prSet>
      <dgm:spPr/>
    </dgm:pt>
    <dgm:pt modelId="{8A8B7F0E-8ED6-4BA2-A254-AC49EF0CA938}" type="pres">
      <dgm:prSet presAssocID="{7FDD728C-7053-4A58-8F71-7FB7B65E4723}" presName="parentLin" presStyleCnt="0"/>
      <dgm:spPr/>
    </dgm:pt>
    <dgm:pt modelId="{6C9E4270-78AB-4EF1-A9FA-0CE58A9DF375}" type="pres">
      <dgm:prSet presAssocID="{7FDD728C-7053-4A58-8F71-7FB7B65E4723}" presName="parentLeftMargin" presStyleLbl="node1" presStyleIdx="0" presStyleCnt="4"/>
      <dgm:spPr/>
    </dgm:pt>
    <dgm:pt modelId="{C27DD7CE-7565-4B31-B07A-EACC41A58DB0}" type="pres">
      <dgm:prSet presAssocID="{7FDD728C-7053-4A58-8F71-7FB7B65E47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026C2-26F9-4667-AF3A-811800CBC7B0}" type="pres">
      <dgm:prSet presAssocID="{7FDD728C-7053-4A58-8F71-7FB7B65E4723}" presName="negativeSpace" presStyleCnt="0"/>
      <dgm:spPr/>
    </dgm:pt>
    <dgm:pt modelId="{6020F113-45E7-4D6D-9DC3-1E265707D89E}" type="pres">
      <dgm:prSet presAssocID="{7FDD728C-7053-4A58-8F71-7FB7B65E4723}" presName="childText" presStyleLbl="conFgAcc1" presStyleIdx="0" presStyleCnt="4">
        <dgm:presLayoutVars>
          <dgm:bulletEnabled val="1"/>
        </dgm:presLayoutVars>
      </dgm:prSet>
      <dgm:spPr/>
    </dgm:pt>
    <dgm:pt modelId="{B1E29F76-2E7E-4685-AB60-0C5E21572E73}" type="pres">
      <dgm:prSet presAssocID="{CD35A0EF-B88A-4B20-9BF7-5CF777C6DB05}" presName="spaceBetweenRectangles" presStyleCnt="0"/>
      <dgm:spPr/>
    </dgm:pt>
    <dgm:pt modelId="{E121752C-D4F7-408A-AD1F-5BF25ECDA4B5}" type="pres">
      <dgm:prSet presAssocID="{50DB1AF3-0475-4E06-9435-41227446BC11}" presName="parentLin" presStyleCnt="0"/>
      <dgm:spPr/>
    </dgm:pt>
    <dgm:pt modelId="{BE217C89-EEBA-4029-9840-7D909528109A}" type="pres">
      <dgm:prSet presAssocID="{50DB1AF3-0475-4E06-9435-41227446BC11}" presName="parentLeftMargin" presStyleLbl="node1" presStyleIdx="0" presStyleCnt="4"/>
      <dgm:spPr/>
    </dgm:pt>
    <dgm:pt modelId="{F8ED3DB1-60CE-4E63-9340-4279C448D56D}" type="pres">
      <dgm:prSet presAssocID="{50DB1AF3-0475-4E06-9435-41227446BC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3B0B41-90A3-42A5-BC97-C2E1BF9006E2}" type="pres">
      <dgm:prSet presAssocID="{50DB1AF3-0475-4E06-9435-41227446BC11}" presName="negativeSpace" presStyleCnt="0"/>
      <dgm:spPr/>
    </dgm:pt>
    <dgm:pt modelId="{D400EFDB-9B9E-4ECD-B253-FD2CA256EA70}" type="pres">
      <dgm:prSet presAssocID="{50DB1AF3-0475-4E06-9435-41227446BC11}" presName="childText" presStyleLbl="conFgAcc1" presStyleIdx="1" presStyleCnt="4">
        <dgm:presLayoutVars>
          <dgm:bulletEnabled val="1"/>
        </dgm:presLayoutVars>
      </dgm:prSet>
      <dgm:spPr/>
    </dgm:pt>
    <dgm:pt modelId="{CCCAFB2A-E0CC-4E8B-A588-0037B38B3909}" type="pres">
      <dgm:prSet presAssocID="{35567DFD-DA9C-4ACD-AFCE-D5789D485B66}" presName="spaceBetweenRectangles" presStyleCnt="0"/>
      <dgm:spPr/>
    </dgm:pt>
    <dgm:pt modelId="{5E621875-4C50-41D4-8379-AEFE0B5B4A9B}" type="pres">
      <dgm:prSet presAssocID="{D8CFEE92-C241-4C45-A579-E77713C29E07}" presName="parentLin" presStyleCnt="0"/>
      <dgm:spPr/>
    </dgm:pt>
    <dgm:pt modelId="{374987E2-C92E-44E2-84C4-AB020CF2282D}" type="pres">
      <dgm:prSet presAssocID="{D8CFEE92-C241-4C45-A579-E77713C29E07}" presName="parentLeftMargin" presStyleLbl="node1" presStyleIdx="1" presStyleCnt="4"/>
      <dgm:spPr/>
    </dgm:pt>
    <dgm:pt modelId="{C8BD2390-155C-4E1C-A9BE-FF7ED460E0A7}" type="pres">
      <dgm:prSet presAssocID="{D8CFEE92-C241-4C45-A579-E77713C29E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F13268-2F32-428B-B87E-7FF0157B7D70}" type="pres">
      <dgm:prSet presAssocID="{D8CFEE92-C241-4C45-A579-E77713C29E07}" presName="negativeSpace" presStyleCnt="0"/>
      <dgm:spPr/>
    </dgm:pt>
    <dgm:pt modelId="{C776C8FD-E091-4F81-B882-08D4DA390146}" type="pres">
      <dgm:prSet presAssocID="{D8CFEE92-C241-4C45-A579-E77713C29E07}" presName="childText" presStyleLbl="conFgAcc1" presStyleIdx="2" presStyleCnt="4">
        <dgm:presLayoutVars>
          <dgm:bulletEnabled val="1"/>
        </dgm:presLayoutVars>
      </dgm:prSet>
      <dgm:spPr/>
    </dgm:pt>
    <dgm:pt modelId="{5D5EFB54-4141-4A7C-A02A-8F09E52C1581}" type="pres">
      <dgm:prSet presAssocID="{E0B7C22D-E846-45A3-AE6B-BE6712D23980}" presName="spaceBetweenRectangles" presStyleCnt="0"/>
      <dgm:spPr/>
    </dgm:pt>
    <dgm:pt modelId="{9F3E22EC-65C1-46F6-AA05-E11695E26276}" type="pres">
      <dgm:prSet presAssocID="{E121C01E-E2CB-49BE-B18B-356E274E1E4A}" presName="parentLin" presStyleCnt="0"/>
      <dgm:spPr/>
    </dgm:pt>
    <dgm:pt modelId="{DA7F4415-DDA0-4905-98F8-57BADEAEAD93}" type="pres">
      <dgm:prSet presAssocID="{E121C01E-E2CB-49BE-B18B-356E274E1E4A}" presName="parentLeftMargin" presStyleLbl="node1" presStyleIdx="2" presStyleCnt="4"/>
      <dgm:spPr/>
    </dgm:pt>
    <dgm:pt modelId="{78FC32B0-3D6C-42EA-AB13-9914A855B9EC}" type="pres">
      <dgm:prSet presAssocID="{E121C01E-E2CB-49BE-B18B-356E274E1E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B3451E-0434-4303-8964-7FDA8039ABE7}" type="pres">
      <dgm:prSet presAssocID="{E121C01E-E2CB-49BE-B18B-356E274E1E4A}" presName="negativeSpace" presStyleCnt="0"/>
      <dgm:spPr/>
    </dgm:pt>
    <dgm:pt modelId="{197576AB-0B9F-4AFE-BB7F-89D881D18E90}" type="pres">
      <dgm:prSet presAssocID="{E121C01E-E2CB-49BE-B18B-356E274E1E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F9D207-C2BF-4539-A913-667862665580}" type="presOf" srcId="{E121C01E-E2CB-49BE-B18B-356E274E1E4A}" destId="{DA7F4415-DDA0-4905-98F8-57BADEAEAD93}" srcOrd="0" destOrd="0" presId="urn:microsoft.com/office/officeart/2005/8/layout/list1"/>
    <dgm:cxn modelId="{38E0E807-B6CA-4AAE-8A22-5FF6B9A919C6}" type="presOf" srcId="{50DB1AF3-0475-4E06-9435-41227446BC11}" destId="{F8ED3DB1-60CE-4E63-9340-4279C448D56D}" srcOrd="1" destOrd="0" presId="urn:microsoft.com/office/officeart/2005/8/layout/list1"/>
    <dgm:cxn modelId="{321A5F0A-9E48-4935-B219-0947E71F740B}" srcId="{E1611C2F-7390-47D1-BC41-5386AA274401}" destId="{D8CFEE92-C241-4C45-A579-E77713C29E07}" srcOrd="2" destOrd="0" parTransId="{77015C4B-7367-477D-AB40-670BA2528E59}" sibTransId="{E0B7C22D-E846-45A3-AE6B-BE6712D23980}"/>
    <dgm:cxn modelId="{F94EF544-1BD9-48FA-B534-C734EA23D1ED}" srcId="{E1611C2F-7390-47D1-BC41-5386AA274401}" destId="{E121C01E-E2CB-49BE-B18B-356E274E1E4A}" srcOrd="3" destOrd="0" parTransId="{592F1A21-98F8-4099-9E1B-1BED1A8DCC0B}" sibTransId="{6C02FD34-61A6-44BD-BB12-BEB8906956C6}"/>
    <dgm:cxn modelId="{DE74C646-793B-40BB-8153-598BE02FF003}" srcId="{E1611C2F-7390-47D1-BC41-5386AA274401}" destId="{7FDD728C-7053-4A58-8F71-7FB7B65E4723}" srcOrd="0" destOrd="0" parTransId="{05EF4922-CD63-4FBF-80CE-A4272392BC36}" sibTransId="{CD35A0EF-B88A-4B20-9BF7-5CF777C6DB05}"/>
    <dgm:cxn modelId="{7773C64C-6FBE-498C-80E4-20FBABDDBBB2}" type="presOf" srcId="{D8CFEE92-C241-4C45-A579-E77713C29E07}" destId="{374987E2-C92E-44E2-84C4-AB020CF2282D}" srcOrd="0" destOrd="0" presId="urn:microsoft.com/office/officeart/2005/8/layout/list1"/>
    <dgm:cxn modelId="{7A8C404E-2E3D-455F-8135-2A70526C98D5}" type="presOf" srcId="{50DB1AF3-0475-4E06-9435-41227446BC11}" destId="{BE217C89-EEBA-4029-9840-7D909528109A}" srcOrd="0" destOrd="0" presId="urn:microsoft.com/office/officeart/2005/8/layout/list1"/>
    <dgm:cxn modelId="{371BEB57-0472-4F84-9711-F27CFDC3BCB5}" srcId="{E1611C2F-7390-47D1-BC41-5386AA274401}" destId="{50DB1AF3-0475-4E06-9435-41227446BC11}" srcOrd="1" destOrd="0" parTransId="{04482290-4526-4EB4-816A-1E6E8975C2A8}" sibTransId="{35567DFD-DA9C-4ACD-AFCE-D5789D485B66}"/>
    <dgm:cxn modelId="{8F2DE758-0A01-48B1-8514-E79096DED59B}" type="presOf" srcId="{D8CFEE92-C241-4C45-A579-E77713C29E07}" destId="{C8BD2390-155C-4E1C-A9BE-FF7ED460E0A7}" srcOrd="1" destOrd="0" presId="urn:microsoft.com/office/officeart/2005/8/layout/list1"/>
    <dgm:cxn modelId="{C0190088-EC77-4F1E-AA0C-4A5C4B52C79E}" type="presOf" srcId="{E1611C2F-7390-47D1-BC41-5386AA274401}" destId="{10324412-0379-4024-A147-937189B28164}" srcOrd="0" destOrd="0" presId="urn:microsoft.com/office/officeart/2005/8/layout/list1"/>
    <dgm:cxn modelId="{04B2B690-18E3-4462-8637-AE6AB3F330D2}" type="presOf" srcId="{E121C01E-E2CB-49BE-B18B-356E274E1E4A}" destId="{78FC32B0-3D6C-42EA-AB13-9914A855B9EC}" srcOrd="1" destOrd="0" presId="urn:microsoft.com/office/officeart/2005/8/layout/list1"/>
    <dgm:cxn modelId="{16564FB3-ACCA-42CE-8BBD-88F9318EB12E}" type="presOf" srcId="{7FDD728C-7053-4A58-8F71-7FB7B65E4723}" destId="{C27DD7CE-7565-4B31-B07A-EACC41A58DB0}" srcOrd="1" destOrd="0" presId="urn:microsoft.com/office/officeart/2005/8/layout/list1"/>
    <dgm:cxn modelId="{3FC5A5EF-F362-4C71-977B-31748992F650}" type="presOf" srcId="{7FDD728C-7053-4A58-8F71-7FB7B65E4723}" destId="{6C9E4270-78AB-4EF1-A9FA-0CE58A9DF375}" srcOrd="0" destOrd="0" presId="urn:microsoft.com/office/officeart/2005/8/layout/list1"/>
    <dgm:cxn modelId="{4C02627F-8419-4F13-B04E-F194AD432294}" type="presParOf" srcId="{10324412-0379-4024-A147-937189B28164}" destId="{8A8B7F0E-8ED6-4BA2-A254-AC49EF0CA938}" srcOrd="0" destOrd="0" presId="urn:microsoft.com/office/officeart/2005/8/layout/list1"/>
    <dgm:cxn modelId="{AD7954D1-D328-4B02-B9BC-4582AC461981}" type="presParOf" srcId="{8A8B7F0E-8ED6-4BA2-A254-AC49EF0CA938}" destId="{6C9E4270-78AB-4EF1-A9FA-0CE58A9DF375}" srcOrd="0" destOrd="0" presId="urn:microsoft.com/office/officeart/2005/8/layout/list1"/>
    <dgm:cxn modelId="{B5520C6C-550A-4BF4-8F2D-E26EDE4B7A5B}" type="presParOf" srcId="{8A8B7F0E-8ED6-4BA2-A254-AC49EF0CA938}" destId="{C27DD7CE-7565-4B31-B07A-EACC41A58DB0}" srcOrd="1" destOrd="0" presId="urn:microsoft.com/office/officeart/2005/8/layout/list1"/>
    <dgm:cxn modelId="{709B7811-1E4B-412C-9EC3-CD6CB49C253D}" type="presParOf" srcId="{10324412-0379-4024-A147-937189B28164}" destId="{66B026C2-26F9-4667-AF3A-811800CBC7B0}" srcOrd="1" destOrd="0" presId="urn:microsoft.com/office/officeart/2005/8/layout/list1"/>
    <dgm:cxn modelId="{54562286-A9B6-476A-8B6C-3206AD3A7356}" type="presParOf" srcId="{10324412-0379-4024-A147-937189B28164}" destId="{6020F113-45E7-4D6D-9DC3-1E265707D89E}" srcOrd="2" destOrd="0" presId="urn:microsoft.com/office/officeart/2005/8/layout/list1"/>
    <dgm:cxn modelId="{15A1FF03-40E5-4449-AB7B-C1470486DCD8}" type="presParOf" srcId="{10324412-0379-4024-A147-937189B28164}" destId="{B1E29F76-2E7E-4685-AB60-0C5E21572E73}" srcOrd="3" destOrd="0" presId="urn:microsoft.com/office/officeart/2005/8/layout/list1"/>
    <dgm:cxn modelId="{8183A85B-333E-4F13-92B6-7BA1F87249FA}" type="presParOf" srcId="{10324412-0379-4024-A147-937189B28164}" destId="{E121752C-D4F7-408A-AD1F-5BF25ECDA4B5}" srcOrd="4" destOrd="0" presId="urn:microsoft.com/office/officeart/2005/8/layout/list1"/>
    <dgm:cxn modelId="{083535D6-AC10-479E-9B3E-9339F3A5CE6B}" type="presParOf" srcId="{E121752C-D4F7-408A-AD1F-5BF25ECDA4B5}" destId="{BE217C89-EEBA-4029-9840-7D909528109A}" srcOrd="0" destOrd="0" presId="urn:microsoft.com/office/officeart/2005/8/layout/list1"/>
    <dgm:cxn modelId="{09609148-AB7C-4B0A-9BBA-90913B19F285}" type="presParOf" srcId="{E121752C-D4F7-408A-AD1F-5BF25ECDA4B5}" destId="{F8ED3DB1-60CE-4E63-9340-4279C448D56D}" srcOrd="1" destOrd="0" presId="urn:microsoft.com/office/officeart/2005/8/layout/list1"/>
    <dgm:cxn modelId="{C2F3A62F-AA86-4B0D-A380-82C311A62FDD}" type="presParOf" srcId="{10324412-0379-4024-A147-937189B28164}" destId="{433B0B41-90A3-42A5-BC97-C2E1BF9006E2}" srcOrd="5" destOrd="0" presId="urn:microsoft.com/office/officeart/2005/8/layout/list1"/>
    <dgm:cxn modelId="{D783DCA9-B239-466C-9227-2D27251C91FB}" type="presParOf" srcId="{10324412-0379-4024-A147-937189B28164}" destId="{D400EFDB-9B9E-4ECD-B253-FD2CA256EA70}" srcOrd="6" destOrd="0" presId="urn:microsoft.com/office/officeart/2005/8/layout/list1"/>
    <dgm:cxn modelId="{9297E9E6-1F1A-4522-B1C7-A2319348DAD0}" type="presParOf" srcId="{10324412-0379-4024-A147-937189B28164}" destId="{CCCAFB2A-E0CC-4E8B-A588-0037B38B3909}" srcOrd="7" destOrd="0" presId="urn:microsoft.com/office/officeart/2005/8/layout/list1"/>
    <dgm:cxn modelId="{320B79CD-21EA-40EE-BB13-0A8A8AB7F44F}" type="presParOf" srcId="{10324412-0379-4024-A147-937189B28164}" destId="{5E621875-4C50-41D4-8379-AEFE0B5B4A9B}" srcOrd="8" destOrd="0" presId="urn:microsoft.com/office/officeart/2005/8/layout/list1"/>
    <dgm:cxn modelId="{C9E8B8C6-B649-4F6D-A3F5-1B61E35F071D}" type="presParOf" srcId="{5E621875-4C50-41D4-8379-AEFE0B5B4A9B}" destId="{374987E2-C92E-44E2-84C4-AB020CF2282D}" srcOrd="0" destOrd="0" presId="urn:microsoft.com/office/officeart/2005/8/layout/list1"/>
    <dgm:cxn modelId="{33FCEB87-ED65-46E8-9551-8929F9CC4E01}" type="presParOf" srcId="{5E621875-4C50-41D4-8379-AEFE0B5B4A9B}" destId="{C8BD2390-155C-4E1C-A9BE-FF7ED460E0A7}" srcOrd="1" destOrd="0" presId="urn:microsoft.com/office/officeart/2005/8/layout/list1"/>
    <dgm:cxn modelId="{EB556E08-FFFC-4A6F-A9DC-AA3ADA774185}" type="presParOf" srcId="{10324412-0379-4024-A147-937189B28164}" destId="{88F13268-2F32-428B-B87E-7FF0157B7D70}" srcOrd="9" destOrd="0" presId="urn:microsoft.com/office/officeart/2005/8/layout/list1"/>
    <dgm:cxn modelId="{DD748406-B83C-4A7F-9004-7359C7DA7E9D}" type="presParOf" srcId="{10324412-0379-4024-A147-937189B28164}" destId="{C776C8FD-E091-4F81-B882-08D4DA390146}" srcOrd="10" destOrd="0" presId="urn:microsoft.com/office/officeart/2005/8/layout/list1"/>
    <dgm:cxn modelId="{FE41F18F-FD58-4D23-AF92-BC274C021050}" type="presParOf" srcId="{10324412-0379-4024-A147-937189B28164}" destId="{5D5EFB54-4141-4A7C-A02A-8F09E52C1581}" srcOrd="11" destOrd="0" presId="urn:microsoft.com/office/officeart/2005/8/layout/list1"/>
    <dgm:cxn modelId="{C542F84C-75CC-42A3-A762-392453488C14}" type="presParOf" srcId="{10324412-0379-4024-A147-937189B28164}" destId="{9F3E22EC-65C1-46F6-AA05-E11695E26276}" srcOrd="12" destOrd="0" presId="urn:microsoft.com/office/officeart/2005/8/layout/list1"/>
    <dgm:cxn modelId="{983E43C7-CAEC-4720-9C2D-E5DEB7321C43}" type="presParOf" srcId="{9F3E22EC-65C1-46F6-AA05-E11695E26276}" destId="{DA7F4415-DDA0-4905-98F8-57BADEAEAD93}" srcOrd="0" destOrd="0" presId="urn:microsoft.com/office/officeart/2005/8/layout/list1"/>
    <dgm:cxn modelId="{9C5ECC44-E65E-499D-9876-85C354F94EB1}" type="presParOf" srcId="{9F3E22EC-65C1-46F6-AA05-E11695E26276}" destId="{78FC32B0-3D6C-42EA-AB13-9914A855B9EC}" srcOrd="1" destOrd="0" presId="urn:microsoft.com/office/officeart/2005/8/layout/list1"/>
    <dgm:cxn modelId="{8F60113D-88C8-4548-A736-53542B937C9E}" type="presParOf" srcId="{10324412-0379-4024-A147-937189B28164}" destId="{F7B3451E-0434-4303-8964-7FDA8039ABE7}" srcOrd="13" destOrd="0" presId="urn:microsoft.com/office/officeart/2005/8/layout/list1"/>
    <dgm:cxn modelId="{6F6B9D27-09A1-4EA1-B99B-65950253FF9E}" type="presParOf" srcId="{10324412-0379-4024-A147-937189B28164}" destId="{197576AB-0B9F-4AFE-BB7F-89D881D18E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 file to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F113-45E7-4D6D-9DC3-1E265707D89E}">
      <dsp:nvSpPr>
        <dsp:cNvPr id="0" name=""/>
        <dsp:cNvSpPr/>
      </dsp:nvSpPr>
      <dsp:spPr>
        <a:xfrm>
          <a:off x="0" y="431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D7CE-7565-4B31-B07A-EACC41A58DB0}">
      <dsp:nvSpPr>
        <dsp:cNvPr id="0" name=""/>
        <dsp:cNvSpPr/>
      </dsp:nvSpPr>
      <dsp:spPr>
        <a:xfrm>
          <a:off x="419199" y="62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1234567908</a:t>
          </a:r>
          <a:br>
            <a:rPr lang="en-US" sz="2500" kern="1200"/>
          </a:br>
          <a:endParaRPr lang="en-US" sz="2500" kern="1200"/>
        </a:p>
      </dsp:txBody>
      <dsp:txXfrm>
        <a:off x="455225" y="98507"/>
        <a:ext cx="5796734" cy="665948"/>
      </dsp:txXfrm>
    </dsp:sp>
    <dsp:sp modelId="{D400EFDB-9B9E-4ECD-B253-FD2CA256EA70}">
      <dsp:nvSpPr>
        <dsp:cNvPr id="0" name=""/>
        <dsp:cNvSpPr/>
      </dsp:nvSpPr>
      <dsp:spPr>
        <a:xfrm>
          <a:off x="0" y="1565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D3DB1-60CE-4E63-9340-4279C448D56D}">
      <dsp:nvSpPr>
        <dsp:cNvPr id="0" name=""/>
        <dsp:cNvSpPr/>
      </dsp:nvSpPr>
      <dsp:spPr>
        <a:xfrm>
          <a:off x="419199" y="1196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(123) - 456-7908</a:t>
          </a:r>
          <a:br>
            <a:rPr lang="en-US" sz="2500" kern="1200"/>
          </a:br>
          <a:endParaRPr lang="en-US" sz="2500" kern="1200"/>
        </a:p>
      </dsp:txBody>
      <dsp:txXfrm>
        <a:off x="455225" y="1232507"/>
        <a:ext cx="5796734" cy="665948"/>
      </dsp:txXfrm>
    </dsp:sp>
    <dsp:sp modelId="{C776C8FD-E091-4F81-B882-08D4DA390146}">
      <dsp:nvSpPr>
        <dsp:cNvPr id="0" name=""/>
        <dsp:cNvSpPr/>
      </dsp:nvSpPr>
      <dsp:spPr>
        <a:xfrm>
          <a:off x="0" y="2699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D2390-155C-4E1C-A9BE-FF7ED460E0A7}">
      <dsp:nvSpPr>
        <dsp:cNvPr id="0" name=""/>
        <dsp:cNvSpPr/>
      </dsp:nvSpPr>
      <dsp:spPr>
        <a:xfrm>
          <a:off x="419199" y="2330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12.3.4567    9:08 </a:t>
          </a:r>
        </a:p>
      </dsp:txBody>
      <dsp:txXfrm>
        <a:off x="455225" y="2366507"/>
        <a:ext cx="5796734" cy="665948"/>
      </dsp:txXfrm>
    </dsp:sp>
    <dsp:sp modelId="{197576AB-0B9F-4AFE-BB7F-89D881D18E90}">
      <dsp:nvSpPr>
        <dsp:cNvPr id="0" name=""/>
        <dsp:cNvSpPr/>
      </dsp:nvSpPr>
      <dsp:spPr>
        <a:xfrm>
          <a:off x="0" y="3833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C32B0-3D6C-42EA-AB13-9914A855B9EC}">
      <dsp:nvSpPr>
        <dsp:cNvPr id="0" name=""/>
        <dsp:cNvSpPr/>
      </dsp:nvSpPr>
      <dsp:spPr>
        <a:xfrm>
          <a:off x="419199" y="3464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1234.567908</a:t>
          </a:r>
        </a:p>
      </dsp:txBody>
      <dsp:txXfrm>
        <a:off x="455225" y="3500507"/>
        <a:ext cx="5796734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Foundations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/>
              <a:t>Add Program to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270717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30B90-AE7F-4659-8EEB-8D126F3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EB84B-C0BE-421E-88AB-B30FFEC3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ED49549-AE27-43C8-9178-809FB45ED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0849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35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54582"/>
              </p:ext>
            </p:extLst>
          </p:nvPr>
        </p:nvGraphicFramePr>
        <p:xfrm>
          <a:off x="1241266" y="1179203"/>
          <a:ext cx="5736000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95524"/>
              </p:ext>
            </p:extLst>
          </p:nvPr>
        </p:nvGraphicFramePr>
        <p:xfrm>
          <a:off x="362036" y="1406769"/>
          <a:ext cx="8502848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71600"/>
            <a:ext cx="8383980" cy="53572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Query Languages</a:t>
            </a:r>
          </a:p>
          <a:p>
            <a:pPr lvl="1"/>
            <a:r>
              <a:rPr lang="en-US" dirty="0"/>
              <a:t>Languages that can classified as Database query languages, for those which retrieve factual data from a repository, or information retrieval query languages for those which attempt to find documentation containing relevant information to the inquiry.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5E21-111B-48BB-B2F9-52E4EE47C8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7650" y="1809299"/>
            <a:ext cx="7413604" cy="1701579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public class HelloWorld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//This is a comment!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public static void main(String[] </a:t>
            </a:r>
            <a:r>
              <a:rPr lang="en-US" sz="1800" dirty="0" err="1">
                <a:latin typeface="Miriam Fixed"/>
                <a:cs typeface="Arial"/>
              </a:rPr>
              <a:t>args</a:t>
            </a:r>
            <a:r>
              <a:rPr lang="en-US" sz="1800" dirty="0">
                <a:latin typeface="Miriam Fixed"/>
                <a:cs typeface="Arial"/>
              </a:rPr>
              <a:t>)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    /* so is this */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     </a:t>
            </a:r>
            <a:r>
              <a:rPr lang="en-US" sz="1800" dirty="0" err="1">
                <a:latin typeface="Miriam Fixed"/>
                <a:cs typeface="Arial"/>
              </a:rPr>
              <a:t>System.out.println</a:t>
            </a:r>
            <a:r>
              <a:rPr lang="en-US" sz="1800" dirty="0">
                <a:latin typeface="Miriam Fixed"/>
                <a:cs typeface="Arial"/>
              </a:rPr>
              <a:t>("Hello world!");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}</a:t>
            </a:r>
          </a:p>
          <a:p>
            <a:pPr marL="0" indent="0">
              <a:buNone/>
            </a:pPr>
            <a:r>
              <a:rPr lang="en-US" sz="1800" dirty="0">
                <a:latin typeface="Miriam Fixed"/>
                <a:cs typeface="Arial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84240636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</TotalTime>
  <Words>677</Words>
  <Application>Microsoft Office PowerPoint</Application>
  <PresentationFormat>On-screen Show (4:3)</PresentationFormat>
  <Paragraphs>167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Miriam Fixed</vt:lpstr>
      <vt:lpstr>Segoe Print</vt:lpstr>
      <vt:lpstr>2_Custom Design</vt:lpstr>
      <vt:lpstr>2_Custom Design</vt:lpstr>
      <vt:lpstr>Foundations</vt:lpstr>
      <vt:lpstr>Client-Server-Database Architecture</vt:lpstr>
      <vt:lpstr>Computer Memory Structure</vt:lpstr>
      <vt:lpstr>Decimal Number System</vt:lpstr>
      <vt:lpstr>Binary Number System</vt:lpstr>
      <vt:lpstr>Broad Categories of Languages</vt:lpstr>
      <vt:lpstr>Why Use Java?</vt:lpstr>
      <vt:lpstr>PowerPoint Presentation</vt:lpstr>
      <vt:lpstr>Hello World Program</vt:lpstr>
      <vt:lpstr>Classes and Objects</vt:lpstr>
      <vt:lpstr>Executable Classes</vt:lpstr>
      <vt:lpstr>Add Program to GitHub</vt:lpstr>
      <vt:lpstr>Data types</vt:lpstr>
      <vt:lpstr>Categories of Variables</vt:lpstr>
      <vt:lpstr>What about converting between variables?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219</cp:revision>
  <cp:lastPrinted>2016-06-20T20:58:50Z</cp:lastPrinted>
  <dcterms:created xsi:type="dcterms:W3CDTF">2016-11-09T18:19:08Z</dcterms:created>
  <dcterms:modified xsi:type="dcterms:W3CDTF">2021-08-27T16:32:19Z</dcterms:modified>
</cp:coreProperties>
</file>