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7"/>
  </p:notesMasterIdLst>
  <p:sldIdLst>
    <p:sldId id="256" r:id="rId2"/>
    <p:sldId id="326" r:id="rId3"/>
    <p:sldId id="327" r:id="rId4"/>
    <p:sldId id="308" r:id="rId5"/>
    <p:sldId id="322" r:id="rId6"/>
    <p:sldId id="293" r:id="rId7"/>
    <p:sldId id="324" r:id="rId8"/>
    <p:sldId id="300" r:id="rId9"/>
    <p:sldId id="299" r:id="rId10"/>
    <p:sldId id="287" r:id="rId11"/>
    <p:sldId id="286" r:id="rId12"/>
    <p:sldId id="288" r:id="rId13"/>
    <p:sldId id="306" r:id="rId14"/>
    <p:sldId id="323" r:id="rId15"/>
    <p:sldId id="294" r:id="rId16"/>
    <p:sldId id="295" r:id="rId17"/>
    <p:sldId id="296" r:id="rId18"/>
    <p:sldId id="297" r:id="rId19"/>
    <p:sldId id="298" r:id="rId20"/>
    <p:sldId id="303" r:id="rId21"/>
    <p:sldId id="304" r:id="rId22"/>
    <p:sldId id="305" r:id="rId23"/>
    <p:sldId id="281" r:id="rId24"/>
    <p:sldId id="301" r:id="rId25"/>
    <p:sldId id="307" r:id="rId26"/>
    <p:sldId id="283" r:id="rId27"/>
    <p:sldId id="320" r:id="rId28"/>
    <p:sldId id="321" r:id="rId29"/>
    <p:sldId id="290" r:id="rId30"/>
    <p:sldId id="309" r:id="rId31"/>
    <p:sldId id="291" r:id="rId32"/>
    <p:sldId id="310" r:id="rId33"/>
    <p:sldId id="292" r:id="rId34"/>
    <p:sldId id="311" r:id="rId35"/>
    <p:sldId id="319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46768-9A60-425D-B850-CB188F3D6324}" v="15" dt="2021-04-23T15:13:52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3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7AC46768-9A60-425D-B850-CB188F3D6324}"/>
    <pc:docChg chg="undo custSel addSld delSld modSld sldOrd">
      <pc:chgData name="Bryn Portella" userId="cac9ba8b-dbd7-41cd-af06-e643c8802b55" providerId="ADAL" clId="{7AC46768-9A60-425D-B850-CB188F3D6324}" dt="2021-04-23T15:13:52.985" v="881" actId="20577"/>
      <pc:docMkLst>
        <pc:docMk/>
      </pc:docMkLst>
      <pc:sldChg chg="modSp mod">
        <pc:chgData name="Bryn Portella" userId="cac9ba8b-dbd7-41cd-af06-e643c8802b55" providerId="ADAL" clId="{7AC46768-9A60-425D-B850-CB188F3D6324}" dt="2021-04-22T13:02:42.288" v="44" actId="20577"/>
        <pc:sldMkLst>
          <pc:docMk/>
          <pc:sldMk cId="335013398" sldId="256"/>
        </pc:sldMkLst>
        <pc:spChg chg="mod">
          <ac:chgData name="Bryn Portella" userId="cac9ba8b-dbd7-41cd-af06-e643c8802b55" providerId="ADAL" clId="{7AC46768-9A60-425D-B850-CB188F3D6324}" dt="2021-04-22T13:02:42.288" v="44" actId="20577"/>
          <ac:spMkLst>
            <pc:docMk/>
            <pc:sldMk cId="335013398" sldId="256"/>
            <ac:spMk id="2" creationId="{98DE0318-B31B-4D90-9599-F0ED5C3F3731}"/>
          </ac:spMkLst>
        </pc:spChg>
      </pc:sldChg>
      <pc:sldChg chg="modSp add mod">
        <pc:chgData name="Bryn Portella" userId="cac9ba8b-dbd7-41cd-af06-e643c8802b55" providerId="ADAL" clId="{7AC46768-9A60-425D-B850-CB188F3D6324}" dt="2021-04-22T13:04:07.653" v="46" actId="27636"/>
        <pc:sldMkLst>
          <pc:docMk/>
          <pc:sldMk cId="3778508084" sldId="281"/>
        </pc:sldMkLst>
        <pc:spChg chg="mod">
          <ac:chgData name="Bryn Portella" userId="cac9ba8b-dbd7-41cd-af06-e643c8802b55" providerId="ADAL" clId="{7AC46768-9A60-425D-B850-CB188F3D6324}" dt="2021-04-22T13:04:07.653" v="46" actId="27636"/>
          <ac:spMkLst>
            <pc:docMk/>
            <pc:sldMk cId="3778508084" sldId="28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876538184" sldId="283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346678016" sldId="286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663422771" sldId="286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1566514670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284593949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552583327" sldId="288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062468524" sldId="288"/>
        </pc:sldMkLst>
      </pc:sldChg>
      <pc:sldChg chg="modSp add mod">
        <pc:chgData name="Bryn Portella" userId="cac9ba8b-dbd7-41cd-af06-e643c8802b55" providerId="ADAL" clId="{7AC46768-9A60-425D-B850-CB188F3D6324}" dt="2021-04-23T13:06:04.428" v="742" actId="1076"/>
        <pc:sldMkLst>
          <pc:docMk/>
          <pc:sldMk cId="3282997813" sldId="290"/>
        </pc:sldMkLst>
        <pc:graphicFrameChg chg="mod">
          <ac:chgData name="Bryn Portella" userId="cac9ba8b-dbd7-41cd-af06-e643c8802b55" providerId="ADAL" clId="{7AC46768-9A60-425D-B850-CB188F3D6324}" dt="2021-04-23T13:06:04.428" v="742" actId="1076"/>
          <ac:graphicFrameMkLst>
            <pc:docMk/>
            <pc:sldMk cId="3282997813" sldId="290"/>
            <ac:graphicFrameMk id="5" creationId="{E43820B1-1538-4CEA-8476-0DC48B7FE8A0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3T14:25:47.373" v="879" actId="20577"/>
        <pc:sldMkLst>
          <pc:docMk/>
          <pc:sldMk cId="1955141700" sldId="291"/>
        </pc:sldMkLst>
        <pc:spChg chg="mod">
          <ac:chgData name="Bryn Portella" userId="cac9ba8b-dbd7-41cd-af06-e643c8802b55" providerId="ADAL" clId="{7AC46768-9A60-425D-B850-CB188F3D6324}" dt="2021-04-23T14:25:47.373" v="879" actId="20577"/>
          <ac:spMkLst>
            <pc:docMk/>
            <pc:sldMk cId="1955141700" sldId="29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52854114" sldId="292"/>
        </pc:sldMkLst>
      </pc:sldChg>
      <pc:sldChg chg="add">
        <pc:chgData name="Bryn Portella" userId="cac9ba8b-dbd7-41cd-af06-e643c8802b55" providerId="ADAL" clId="{7AC46768-9A60-425D-B850-CB188F3D6324}" dt="2021-04-22T12:57:23.086" v="0"/>
        <pc:sldMkLst>
          <pc:docMk/>
          <pc:sldMk cId="2013507064" sldId="29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44265538" sldId="29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794228045" sldId="295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376543054" sldId="296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992401110" sldId="297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595268872" sldId="298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221698466" sldId="299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016637948" sldId="299"/>
        </pc:sldMkLst>
      </pc:sldChg>
      <pc:sldChg chg="add del ord">
        <pc:chgData name="Bryn Portella" userId="cac9ba8b-dbd7-41cd-af06-e643c8802b55" providerId="ADAL" clId="{7AC46768-9A60-425D-B850-CB188F3D6324}" dt="2021-04-23T13:58:23.395" v="748" actId="2696"/>
        <pc:sldMkLst>
          <pc:docMk/>
          <pc:sldMk cId="2877829894" sldId="300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949578950" sldId="300"/>
        </pc:sldMkLst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3256088197" sldId="301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110766413" sldId="30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26148825" sldId="30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939762782" sldId="305"/>
        </pc:sldMkLst>
      </pc:sldChg>
      <pc:sldChg chg="modSp add mod ord">
        <pc:chgData name="Bryn Portella" userId="cac9ba8b-dbd7-41cd-af06-e643c8802b55" providerId="ADAL" clId="{7AC46768-9A60-425D-B850-CB188F3D6324}" dt="2021-04-23T13:59:46.015" v="751"/>
        <pc:sldMkLst>
          <pc:docMk/>
          <pc:sldMk cId="1684236560" sldId="306"/>
        </pc:sldMkLst>
        <pc:graphicFrameChg chg="mod">
          <ac:chgData name="Bryn Portella" userId="cac9ba8b-dbd7-41cd-af06-e643c8802b55" providerId="ADAL" clId="{7AC46768-9A60-425D-B850-CB188F3D6324}" dt="2021-04-23T13:05:22.511" v="741" actId="1076"/>
          <ac:graphicFrameMkLst>
            <pc:docMk/>
            <pc:sldMk cId="1684236560" sldId="306"/>
            <ac:graphicFrameMk id="5" creationId="{189CBD51-AB05-4B3A-B7F3-E1763CE53193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4130384251" sldId="307"/>
        </pc:sldMkLst>
      </pc:sldChg>
      <pc:sldChg chg="add modAnim">
        <pc:chgData name="Bryn Portella" userId="cac9ba8b-dbd7-41cd-af06-e643c8802b55" providerId="ADAL" clId="{7AC46768-9A60-425D-B850-CB188F3D6324}" dt="2021-04-23T13:03:26.276" v="740"/>
        <pc:sldMkLst>
          <pc:docMk/>
          <pc:sldMk cId="1953690371" sldId="308"/>
        </pc:sldMkLst>
      </pc:sldChg>
      <pc:sldChg chg="modSp add mod">
        <pc:chgData name="Bryn Portella" userId="cac9ba8b-dbd7-41cd-af06-e643c8802b55" providerId="ADAL" clId="{7AC46768-9A60-425D-B850-CB188F3D6324}" dt="2021-04-23T13:06:19.881" v="743" actId="1076"/>
        <pc:sldMkLst>
          <pc:docMk/>
          <pc:sldMk cId="2308446544" sldId="309"/>
        </pc:sldMkLst>
        <pc:graphicFrameChg chg="mod">
          <ac:chgData name="Bryn Portella" userId="cac9ba8b-dbd7-41cd-af06-e643c8802b55" providerId="ADAL" clId="{7AC46768-9A60-425D-B850-CB188F3D6324}" dt="2021-04-23T13:06:19.881" v="743" actId="1076"/>
          <ac:graphicFrameMkLst>
            <pc:docMk/>
            <pc:sldMk cId="2308446544" sldId="309"/>
            <ac:graphicFrameMk id="5" creationId="{F6DD58FE-DCB2-41AD-9F42-2D3CF470272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2:59:49.582" v="4" actId="1076"/>
        <pc:sldMkLst>
          <pc:docMk/>
          <pc:sldMk cId="1375899459" sldId="310"/>
        </pc:sldMkLst>
        <pc:graphicFrameChg chg="mod">
          <ac:chgData name="Bryn Portella" userId="cac9ba8b-dbd7-41cd-af06-e643c8802b55" providerId="ADAL" clId="{7AC46768-9A60-425D-B850-CB188F3D6324}" dt="2021-04-22T12:59:29.815" v="3" actId="1076"/>
          <ac:graphicFrameMkLst>
            <pc:docMk/>
            <pc:sldMk cId="1375899459" sldId="310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2:59:49.582" v="4" actId="1076"/>
          <ac:graphicFrameMkLst>
            <pc:docMk/>
            <pc:sldMk cId="1375899459" sldId="310"/>
            <ac:graphicFrameMk id="7" creationId="{A6404DE5-AB56-42CC-A72E-340B126D501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3:00:57.411" v="7" actId="1076"/>
        <pc:sldMkLst>
          <pc:docMk/>
          <pc:sldMk cId="2606311884" sldId="311"/>
        </pc:sldMkLst>
        <pc:graphicFrameChg chg="mod">
          <ac:chgData name="Bryn Portella" userId="cac9ba8b-dbd7-41cd-af06-e643c8802b55" providerId="ADAL" clId="{7AC46768-9A60-425D-B850-CB188F3D6324}" dt="2021-04-22T13:00:30.686" v="5" actId="1076"/>
          <ac:graphicFrameMkLst>
            <pc:docMk/>
            <pc:sldMk cId="2606311884" sldId="311"/>
            <ac:graphicFrameMk id="3" creationId="{AB2A0AF2-A12D-45D9-A96D-5F989BF246E4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39.865" v="6" actId="1076"/>
          <ac:graphicFrameMkLst>
            <pc:docMk/>
            <pc:sldMk cId="2606311884" sldId="311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57.411" v="7" actId="1076"/>
          <ac:graphicFrameMkLst>
            <pc:docMk/>
            <pc:sldMk cId="2606311884" sldId="311"/>
            <ac:graphicFrameMk id="7" creationId="{A6404DE5-AB56-42CC-A72E-340B126D5017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1567511614" sldId="319"/>
        </pc:sldMkLst>
      </pc:sldChg>
      <pc:sldChg chg="add">
        <pc:chgData name="Bryn Portella" userId="cac9ba8b-dbd7-41cd-af06-e643c8802b55" providerId="ADAL" clId="{7AC46768-9A60-425D-B850-CB188F3D6324}" dt="2021-04-22T12:57:30.832" v="1"/>
        <pc:sldMkLst>
          <pc:docMk/>
          <pc:sldMk cId="3486778200" sldId="320"/>
        </pc:sldMkLst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127437995" sldId="321"/>
        </pc:sldMkLst>
      </pc:sldChg>
      <pc:sldChg chg="add">
        <pc:chgData name="Bryn Portella" userId="cac9ba8b-dbd7-41cd-af06-e643c8802b55" providerId="ADAL" clId="{7AC46768-9A60-425D-B850-CB188F3D6324}" dt="2021-04-22T13:02:31.593" v="23"/>
        <pc:sldMkLst>
          <pc:docMk/>
          <pc:sldMk cId="1742137089" sldId="322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943746832" sldId="323"/>
        </pc:sldMkLst>
      </pc:sldChg>
      <pc:sldChg chg="add ord">
        <pc:chgData name="Bryn Portella" userId="cac9ba8b-dbd7-41cd-af06-e643c8802b55" providerId="ADAL" clId="{7AC46768-9A60-425D-B850-CB188F3D6324}" dt="2021-04-23T13:57:26.954" v="745"/>
        <pc:sldMkLst>
          <pc:docMk/>
          <pc:sldMk cId="429604453" sldId="324"/>
        </pc:sldMkLst>
      </pc:sldChg>
      <pc:sldChg chg="new del">
        <pc:chgData name="Bryn Portella" userId="cac9ba8b-dbd7-41cd-af06-e643c8802b55" providerId="ADAL" clId="{7AC46768-9A60-425D-B850-CB188F3D6324}" dt="2021-04-22T16:08:06.294" v="49" actId="47"/>
        <pc:sldMkLst>
          <pc:docMk/>
          <pc:sldMk cId="1561509009" sldId="325"/>
        </pc:sldMkLst>
      </pc:sldChg>
      <pc:sldChg chg="modSp new del mod ord">
        <pc:chgData name="Bryn Portella" userId="cac9ba8b-dbd7-41cd-af06-e643c8802b55" providerId="ADAL" clId="{7AC46768-9A60-425D-B850-CB188F3D6324}" dt="2021-04-22T16:09:09.608" v="71" actId="47"/>
        <pc:sldMkLst>
          <pc:docMk/>
          <pc:sldMk cId="2474950910" sldId="325"/>
        </pc:sldMkLst>
        <pc:spChg chg="mod">
          <ac:chgData name="Bryn Portella" userId="cac9ba8b-dbd7-41cd-af06-e643c8802b55" providerId="ADAL" clId="{7AC46768-9A60-425D-B850-CB188F3D6324}" dt="2021-04-22T16:08:18.635" v="66" actId="20577"/>
          <ac:spMkLst>
            <pc:docMk/>
            <pc:sldMk cId="2474950910" sldId="325"/>
            <ac:spMk id="2" creationId="{6B4B8E3F-AF07-4A3D-B519-CE31C491FE18}"/>
          </ac:spMkLst>
        </pc:spChg>
      </pc:sldChg>
      <pc:sldChg chg="addSp delSp modSp new mod modAnim">
        <pc:chgData name="Bryn Portella" userId="cac9ba8b-dbd7-41cd-af06-e643c8802b55" providerId="ADAL" clId="{7AC46768-9A60-425D-B850-CB188F3D6324}" dt="2021-04-23T15:13:52.985" v="881" actId="20577"/>
        <pc:sldMkLst>
          <pc:docMk/>
          <pc:sldMk cId="1490583776" sldId="326"/>
        </pc:sldMkLst>
        <pc:spChg chg="mod">
          <ac:chgData name="Bryn Portella" userId="cac9ba8b-dbd7-41cd-af06-e643c8802b55" providerId="ADAL" clId="{7AC46768-9A60-425D-B850-CB188F3D6324}" dt="2021-04-22T16:09:07.681" v="70"/>
          <ac:spMkLst>
            <pc:docMk/>
            <pc:sldMk cId="1490583776" sldId="326"/>
            <ac:spMk id="2" creationId="{00550E2C-9992-4E05-9FFD-D2C2C223C988}"/>
          </ac:spMkLst>
        </pc:spChg>
        <pc:spChg chg="del mod">
          <ac:chgData name="Bryn Portella" userId="cac9ba8b-dbd7-41cd-af06-e643c8802b55" providerId="ADAL" clId="{7AC46768-9A60-425D-B850-CB188F3D6324}" dt="2021-04-22T16:09:24.196" v="72" actId="3680"/>
          <ac:spMkLst>
            <pc:docMk/>
            <pc:sldMk cId="1490583776" sldId="326"/>
            <ac:spMk id="3" creationId="{CDB731C3-6C4C-49A9-BF93-C35439474613}"/>
          </ac:spMkLst>
        </pc:spChg>
        <pc:spChg chg="mod">
          <ac:chgData name="Bryn Portella" userId="cac9ba8b-dbd7-41cd-af06-e643c8802b55" providerId="ADAL" clId="{7AC46768-9A60-425D-B850-CB188F3D6324}" dt="2021-04-23T15:13:52.985" v="881" actId="20577"/>
          <ac:spMkLst>
            <pc:docMk/>
            <pc:sldMk cId="1490583776" sldId="326"/>
            <ac:spMk id="5" creationId="{04CCECFD-3CD4-4839-B850-B8747D734901}"/>
          </ac:spMkLst>
        </pc:spChg>
        <pc:spChg chg="add del mod">
          <ac:chgData name="Bryn Portella" userId="cac9ba8b-dbd7-41cd-af06-e643c8802b55" providerId="ADAL" clId="{7AC46768-9A60-425D-B850-CB188F3D6324}" dt="2021-04-22T16:23:59.136" v="585" actId="21"/>
          <ac:spMkLst>
            <pc:docMk/>
            <pc:sldMk cId="1490583776" sldId="326"/>
            <ac:spMk id="7" creationId="{34DC624B-01C1-4279-BBA1-503A8A9E26B6}"/>
          </ac:spMkLst>
        </pc:spChg>
        <pc:graphicFrameChg chg="add mod ord modGraphic">
          <ac:chgData name="Bryn Portella" userId="cac9ba8b-dbd7-41cd-af06-e643c8802b55" providerId="ADAL" clId="{7AC46768-9A60-425D-B850-CB188F3D6324}" dt="2021-04-22T16:24:28.033" v="593" actId="1076"/>
          <ac:graphicFrameMkLst>
            <pc:docMk/>
            <pc:sldMk cId="1490583776" sldId="326"/>
            <ac:graphicFrameMk id="6" creationId="{B01D7BFF-AD5A-4558-8314-37DC6163F97E}"/>
          </ac:graphicFrameMkLst>
        </pc:graphicFrameChg>
      </pc:sldChg>
      <pc:sldChg chg="addSp delSp modSp new mod modAnim">
        <pc:chgData name="Bryn Portella" userId="cac9ba8b-dbd7-41cd-af06-e643c8802b55" providerId="ADAL" clId="{7AC46768-9A60-425D-B850-CB188F3D6324}" dt="2021-04-22T16:31:18.119" v="739"/>
        <pc:sldMkLst>
          <pc:docMk/>
          <pc:sldMk cId="434744369" sldId="327"/>
        </pc:sldMkLst>
        <pc:spChg chg="mod">
          <ac:chgData name="Bryn Portella" userId="cac9ba8b-dbd7-41cd-af06-e643c8802b55" providerId="ADAL" clId="{7AC46768-9A60-425D-B850-CB188F3D6324}" dt="2021-04-22T16:24:52.566" v="621" actId="20577"/>
          <ac:spMkLst>
            <pc:docMk/>
            <pc:sldMk cId="434744369" sldId="327"/>
            <ac:spMk id="2" creationId="{965085D2-62B3-4456-A722-945871297995}"/>
          </ac:spMkLst>
        </pc:spChg>
        <pc:spChg chg="del">
          <ac:chgData name="Bryn Portella" userId="cac9ba8b-dbd7-41cd-af06-e643c8802b55" providerId="ADAL" clId="{7AC46768-9A60-425D-B850-CB188F3D6324}" dt="2021-04-22T16:25:05.584" v="623" actId="478"/>
          <ac:spMkLst>
            <pc:docMk/>
            <pc:sldMk cId="434744369" sldId="327"/>
            <ac:spMk id="4" creationId="{1FA3B1B9-0DDE-45B8-A3D8-B9AECC31D751}"/>
          </ac:spMkLst>
        </pc:spChg>
        <pc:spChg chg="del">
          <ac:chgData name="Bryn Portella" userId="cac9ba8b-dbd7-41cd-af06-e643c8802b55" providerId="ADAL" clId="{7AC46768-9A60-425D-B850-CB188F3D6324}" dt="2021-04-22T16:25:02.422" v="622"/>
          <ac:spMkLst>
            <pc:docMk/>
            <pc:sldMk cId="434744369" sldId="327"/>
            <ac:spMk id="5" creationId="{B5199609-30B8-4793-BBFA-AD5A5961FCE1}"/>
          </ac:spMkLst>
        </pc:spChg>
        <pc:spChg chg="del">
          <ac:chgData name="Bryn Portella" userId="cac9ba8b-dbd7-41cd-af06-e643c8802b55" providerId="ADAL" clId="{7AC46768-9A60-425D-B850-CB188F3D6324}" dt="2021-04-22T16:25:27.430" v="625" actId="478"/>
          <ac:spMkLst>
            <pc:docMk/>
            <pc:sldMk cId="434744369" sldId="327"/>
            <ac:spMk id="6" creationId="{80BD9A20-A228-4E62-8CDD-98E34C6F4A40}"/>
          </ac:spMkLst>
        </pc:spChg>
        <pc:spChg chg="del">
          <ac:chgData name="Bryn Portella" userId="cac9ba8b-dbd7-41cd-af06-e643c8802b55" providerId="ADAL" clId="{7AC46768-9A60-425D-B850-CB188F3D6324}" dt="2021-04-22T16:24:03.663" v="586"/>
          <ac:spMkLst>
            <pc:docMk/>
            <pc:sldMk cId="434744369" sldId="327"/>
            <ac:spMk id="7" creationId="{28C6CC8B-7919-499E-A234-20FEC9BBC1CF}"/>
          </ac:spMkLst>
        </pc:spChg>
        <pc:spChg chg="add mod">
          <ac:chgData name="Bryn Portella" userId="cac9ba8b-dbd7-41cd-af06-e643c8802b55" providerId="ADAL" clId="{7AC46768-9A60-425D-B850-CB188F3D6324}" dt="2021-04-22T16:30:59.126" v="737" actId="20577"/>
          <ac:spMkLst>
            <pc:docMk/>
            <pc:sldMk cId="434744369" sldId="327"/>
            <ac:spMk id="8" creationId="{7F5F68F2-293A-44A0-B2A5-293FFEEABD6F}"/>
          </ac:spMkLst>
        </pc:spChg>
        <pc:graphicFrameChg chg="add mod">
          <ac:chgData name="Bryn Portella" userId="cac9ba8b-dbd7-41cd-af06-e643c8802b55" providerId="ADAL" clId="{7AC46768-9A60-425D-B850-CB188F3D6324}" dt="2021-04-22T16:25:24.338" v="624" actId="1076"/>
          <ac:graphicFrameMkLst>
            <pc:docMk/>
            <pc:sldMk cId="434744369" sldId="327"/>
            <ac:graphicFrameMk id="9" creationId="{EAA4480A-799D-414C-9CF4-30A2FB6256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CFADC-D723-474C-BC23-00E14133A49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01B3-9A73-4B4F-86F1-79553C5B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0318-B31B-4D90-9599-F0ED5C3F3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Databases, 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BC605-D554-4C64-A628-213ABA910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For every given table there is one counterpart. i.e. the tables are only associate with one other table.</a:t>
            </a:r>
          </a:p>
          <a:p>
            <a:r>
              <a:rPr lang="en-US" dirty="0"/>
              <a:t>This relationship can be established by using a single primary key and a unique foreign key.</a:t>
            </a:r>
          </a:p>
          <a:p>
            <a:r>
              <a:rPr lang="en-US" dirty="0"/>
              <a:t>Not very common, unless splitting large tables into smaller tables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social security numbers</a:t>
            </a:r>
          </a:p>
          <a:p>
            <a:pPr lvl="1"/>
            <a:r>
              <a:rPr lang="en-US" dirty="0"/>
              <a:t>students and their backpacks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(and n:1)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given table, there are any number of associated records.</a:t>
            </a:r>
          </a:p>
          <a:p>
            <a:r>
              <a:rPr lang="en-US" dirty="0"/>
              <a:t>This relationship can be established with a Primary and a non-unique foreign key.</a:t>
            </a:r>
          </a:p>
          <a:p>
            <a:r>
              <a:rPr lang="en-US" dirty="0"/>
              <a:t>Most common database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Customer and Orders</a:t>
            </a:r>
          </a:p>
          <a:p>
            <a:pPr lvl="1"/>
            <a:r>
              <a:rPr lang="en-US" dirty="0"/>
              <a:t>Employee and paychecks</a:t>
            </a:r>
          </a:p>
          <a:p>
            <a:pPr lvl="1"/>
            <a:r>
              <a:rPr lang="en-US" dirty="0"/>
              <a:t>Beehive and bees</a:t>
            </a:r>
          </a:p>
          <a:p>
            <a:pPr lvl="1"/>
            <a:r>
              <a:rPr lang="en-US" dirty="0"/>
              <a:t>Author and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m:n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tables have such a relationship where many records from one table may be associated with many records from another table.</a:t>
            </a:r>
          </a:p>
          <a:p>
            <a:r>
              <a:rPr lang="en-US" dirty="0"/>
              <a:t>Most DBs will break a many-to-many relationship into two 1:n relationships.</a:t>
            </a:r>
          </a:p>
          <a:p>
            <a:r>
              <a:rPr lang="en-US" dirty="0"/>
              <a:t>A ‘Join Table’ generally best represents this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Actors and Movies</a:t>
            </a:r>
          </a:p>
          <a:p>
            <a:pPr lvl="1"/>
            <a:r>
              <a:rPr lang="en-US" dirty="0"/>
              <a:t>Students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vs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153428"/>
          </a:xfrm>
        </p:spPr>
        <p:txBody>
          <a:bodyPr/>
          <a:lstStyle/>
          <a:p>
            <a:r>
              <a:rPr lang="en-US" dirty="0"/>
              <a:t>Those terms sound very similar, so what's the difference?</a:t>
            </a:r>
          </a:p>
          <a:p>
            <a:r>
              <a:rPr lang="en-US" dirty="0"/>
              <a:t>Partially, it is simply semantics, but more specifically…Multiplicity establishes the </a:t>
            </a:r>
            <a:r>
              <a:rPr lang="en-US" b="1" dirty="0"/>
              <a:t>bounds</a:t>
            </a:r>
            <a:r>
              <a:rPr lang="en-US" dirty="0"/>
              <a:t> for data, while cardinality </a:t>
            </a:r>
            <a:r>
              <a:rPr lang="en-US" i="1" dirty="0"/>
              <a:t>describes the actual relationship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9CBD51-AB05-4B3A-B7F3-E1763CE5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07117"/>
              </p:ext>
            </p:extLst>
          </p:nvPr>
        </p:nvGraphicFramePr>
        <p:xfrm>
          <a:off x="795131" y="4173045"/>
          <a:ext cx="732762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48">
                  <a:extLst>
                    <a:ext uri="{9D8B030D-6E8A-4147-A177-3AD203B41FA5}">
                      <a16:colId xmlns:a16="http://schemas.microsoft.com/office/drawing/2014/main" val="4028028887"/>
                    </a:ext>
                  </a:extLst>
                </a:gridCol>
                <a:gridCol w="2764736">
                  <a:extLst>
                    <a:ext uri="{9D8B030D-6E8A-4147-A177-3AD203B41FA5}">
                      <a16:colId xmlns:a16="http://schemas.microsoft.com/office/drawing/2014/main" val="2670091892"/>
                    </a:ext>
                  </a:extLst>
                </a:gridCol>
                <a:gridCol w="2442542">
                  <a:extLst>
                    <a:ext uri="{9D8B030D-6E8A-4147-A177-3AD203B41FA5}">
                      <a16:colId xmlns:a16="http://schemas.microsoft.com/office/drawing/2014/main" val="203990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table, there is 1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record there can be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m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m records there can be up to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6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3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 – The consistency and accuracy of data within a table as it relates to other information within an RDBMS.</a:t>
            </a:r>
          </a:p>
          <a:p>
            <a:r>
              <a:rPr lang="en-US" dirty="0"/>
              <a:t>Referential integrity is maintained using constraints, particularly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keys </a:t>
            </a:r>
            <a:r>
              <a:rPr lang="en-US" dirty="0"/>
              <a:t>which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keys</a:t>
            </a:r>
            <a:r>
              <a:rPr lang="en-US" dirty="0"/>
              <a:t>.</a:t>
            </a:r>
          </a:p>
          <a:p>
            <a:r>
              <a:rPr lang="en-US" b="1" dirty="0"/>
              <a:t>Constraints</a:t>
            </a:r>
            <a:r>
              <a:rPr lang="en-US" dirty="0"/>
              <a:t> – Rules to follow for enforcing database table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204289"/>
          </a:xfrm>
        </p:spPr>
        <p:txBody>
          <a:bodyPr/>
          <a:lstStyle/>
          <a:p>
            <a:r>
              <a:rPr lang="en-US" dirty="0"/>
              <a:t>Additional conditions placed on data before it can be inserted into a column.</a:t>
            </a:r>
          </a:p>
          <a:p>
            <a:r>
              <a:rPr lang="en-US" dirty="0"/>
              <a:t>Check constraints utilize </a:t>
            </a:r>
            <a:r>
              <a:rPr lang="en-US" dirty="0" err="1"/>
              <a:t>boolean</a:t>
            </a:r>
            <a:r>
              <a:rPr lang="en-US" dirty="0"/>
              <a:t> expressions to determine if appropriate data is being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DCD5EAE-66ED-413B-972C-8ED2A9D49E33}"/>
              </a:ext>
            </a:extLst>
          </p:cNvPr>
          <p:cNvSpPr txBox="1">
            <a:spLocks/>
          </p:cNvSpPr>
          <p:nvPr/>
        </p:nvSpPr>
        <p:spPr>
          <a:xfrm>
            <a:off x="436189" y="4159423"/>
            <a:ext cx="8271621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DECIMAL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76154"/>
          </a:xfrm>
        </p:spPr>
        <p:txBody>
          <a:bodyPr/>
          <a:lstStyle/>
          <a:p>
            <a:r>
              <a:rPr lang="en-US" dirty="0"/>
              <a:t>Establish that a column cannot contain null values</a:t>
            </a:r>
          </a:p>
          <a:p>
            <a:r>
              <a:rPr lang="en-US" dirty="0"/>
              <a:t>A value for this column MUST be supplied when inserting a record into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758C812-09F5-4371-9E4D-5D3190A5354D}"/>
              </a:ext>
            </a:extLst>
          </p:cNvPr>
          <p:cNvSpPr txBox="1">
            <a:spLocks/>
          </p:cNvSpPr>
          <p:nvPr/>
        </p:nvSpPr>
        <p:spPr>
          <a:xfrm>
            <a:off x="269790" y="4159423"/>
            <a:ext cx="8604419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46421"/>
          </a:xfrm>
        </p:spPr>
        <p:txBody>
          <a:bodyPr/>
          <a:lstStyle/>
          <a:p>
            <a:r>
              <a:rPr lang="en-US" sz="2400" dirty="0"/>
              <a:t>Establishes that there are no duplicate values for a column across all records within a table.</a:t>
            </a:r>
          </a:p>
          <a:p>
            <a:r>
              <a:rPr lang="en-US" sz="2400" dirty="0"/>
              <a:t>Unique constraints can be applied to multiple columns to designate that the included columns combined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A554E6B-BB54-4E4A-80D9-FAE118AB6D8D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887AA8F6-22DE-49F4-A164-389F2DD1158D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UNIQUE(name, email)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65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463477"/>
          </a:xfrm>
        </p:spPr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: Data in this column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/>
              <a:t>, and uniquely identifies all records in a table</a:t>
            </a:r>
          </a:p>
          <a:p>
            <a:pPr lvl="1"/>
            <a:r>
              <a:rPr lang="en-US" dirty="0"/>
              <a:t>A Primary Key that consists of more than one column is known as a composite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B5EDCD4-A4C3-4013-89CF-995990A26A0F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C1D5068E-EE0D-4232-BF52-B5984D1851CC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phone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KEY(name, phone)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37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Foreign Key</a:t>
            </a:r>
            <a:r>
              <a:rPr lang="en-US" dirty="0"/>
              <a:t>: Any Column in a table referencing the primary key of another table.</a:t>
            </a:r>
          </a:p>
          <a:p>
            <a:pPr lvl="1"/>
            <a:r>
              <a:rPr lang="en-US" dirty="0"/>
              <a:t>Establishes relationships between two columns in the same table, or between different tables.</a:t>
            </a:r>
          </a:p>
          <a:p>
            <a:pPr lvl="1"/>
            <a:r>
              <a:rPr lang="en-US" dirty="0"/>
              <a:t>*</a:t>
            </a:r>
            <a:r>
              <a:rPr lang="en-US" b="1" dirty="0"/>
              <a:t>Orphaned records </a:t>
            </a:r>
            <a:r>
              <a:rPr lang="en-US" dirty="0"/>
              <a:t>are those with a foreign key constraint that do not have a related record in a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BBA4364-8E37-4DA4-B902-BCFD2E6E9692}"/>
              </a:ext>
            </a:extLst>
          </p:cNvPr>
          <p:cNvSpPr txBox="1">
            <a:spLocks/>
          </p:cNvSpPr>
          <p:nvPr/>
        </p:nvSpPr>
        <p:spPr>
          <a:xfrm>
            <a:off x="269790" y="4318782"/>
            <a:ext cx="8604419" cy="2410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table_a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a_id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table_b (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b_id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table_a_reference INTEGER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table_a(a_id)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0E2C-9992-4E05-9FFD-D2C2C223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01D7BFF-AD5A-4558-8314-37DC6163F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927969"/>
              </p:ext>
            </p:extLst>
          </p:nvPr>
        </p:nvGraphicFramePr>
        <p:xfrm>
          <a:off x="2511468" y="1533494"/>
          <a:ext cx="4010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06">
                  <a:extLst>
                    <a:ext uri="{9D8B030D-6E8A-4147-A177-3AD203B41FA5}">
                      <a16:colId xmlns:a16="http://schemas.microsoft.com/office/drawing/2014/main" val="2284627930"/>
                    </a:ext>
                  </a:extLst>
                </a:gridCol>
                <a:gridCol w="993144">
                  <a:extLst>
                    <a:ext uri="{9D8B030D-6E8A-4147-A177-3AD203B41FA5}">
                      <a16:colId xmlns:a16="http://schemas.microsoft.com/office/drawing/2014/main" val="253805272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3457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employee_id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‘Ana’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‘Bob’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‘Carl’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‘Dan’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49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43FA0-29CE-4BB4-B4C1-E1132CA0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CCECFD-3CD4-4839-B850-B8747D7349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9413" y="3701989"/>
            <a:ext cx="8274137" cy="25563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employees;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FROM employees;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COUNT(DISTINCT(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FROM employees;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8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47C93-0EB7-4F6E-BCBD-C170975E46F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81180" y="3260530"/>
            <a:ext cx="2707939" cy="2150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52590-568B-452D-A9C9-CC490B49C435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1230875" y="4393141"/>
            <a:ext cx="3158244" cy="101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1D882-C975-445E-8DAC-216B68A20D83}"/>
              </a:ext>
            </a:extLst>
          </p:cNvPr>
          <p:cNvSpPr txBox="1"/>
          <p:nvPr/>
        </p:nvSpPr>
        <p:spPr>
          <a:xfrm>
            <a:off x="722256" y="3977642"/>
            <a:ext cx="50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8F46-603E-41C8-8920-A6EFFAA6BB91}"/>
              </a:ext>
            </a:extLst>
          </p:cNvPr>
          <p:cNvSpPr/>
          <p:nvPr/>
        </p:nvSpPr>
        <p:spPr>
          <a:xfrm>
            <a:off x="4389119" y="5966059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76E6F7-FD06-4151-96F7-D8B0692E4294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 flipV="1">
            <a:off x="1230875" y="4393141"/>
            <a:ext cx="3158244" cy="1692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for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lack of referential integrity can lead to:</a:t>
            </a:r>
          </a:p>
          <a:p>
            <a:pPr lvl="1"/>
            <a:r>
              <a:rPr lang="en-US" dirty="0"/>
              <a:t>Incomplete retrieval of data, generally with no indication of an error.</a:t>
            </a:r>
          </a:p>
          <a:p>
            <a:pPr lvl="1"/>
            <a:r>
              <a:rPr lang="en-US" dirty="0"/>
              <a:t>Confusion or misleading information due to “lost” records or missing column data</a:t>
            </a:r>
          </a:p>
          <a:p>
            <a:pPr lvl="1"/>
            <a:r>
              <a:rPr lang="en-US" dirty="0"/>
              <a:t>Loss of business - user orders/information which is not accounted for, incomplete medical patient records, missing supplies,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2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with ON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appended to the end of foreign key clause, the ON DELETE clause allows the definition of behavior following the deletion of a referenced row. </a:t>
            </a:r>
          </a:p>
          <a:p>
            <a:r>
              <a:rPr lang="en-US" dirty="0"/>
              <a:t>This can stop data from becoming orphaned and maintain referential integrity.</a:t>
            </a:r>
          </a:p>
          <a:p>
            <a:pPr lvl="1"/>
            <a:r>
              <a:rPr lang="en-US" b="1" dirty="0"/>
              <a:t>RESTRICT</a:t>
            </a:r>
            <a:r>
              <a:rPr lang="en-US" dirty="0"/>
              <a:t> – Prevents deletion of rows which are being referenced by other rows</a:t>
            </a:r>
          </a:p>
          <a:p>
            <a:pPr lvl="1"/>
            <a:r>
              <a:rPr lang="en-US" b="1" dirty="0"/>
              <a:t>CASCADE</a:t>
            </a:r>
            <a:r>
              <a:rPr lang="en-US" dirty="0"/>
              <a:t> – Upon deletion of referenced row, delete referencing rows</a:t>
            </a:r>
            <a:endParaRPr lang="en-US" b="1" dirty="0"/>
          </a:p>
          <a:p>
            <a:pPr lvl="1"/>
            <a:r>
              <a:rPr lang="en-US" b="1" dirty="0"/>
              <a:t>*NO ACTION</a:t>
            </a:r>
            <a:r>
              <a:rPr lang="en-US" dirty="0"/>
              <a:t> – No actions follow the deletion of referenced rows.</a:t>
            </a:r>
          </a:p>
          <a:p>
            <a:pPr lvl="1"/>
            <a:r>
              <a:rPr lang="en-US" b="1" dirty="0"/>
              <a:t>*SET NULL</a:t>
            </a:r>
            <a:r>
              <a:rPr lang="en-US" dirty="0"/>
              <a:t> – Upon deletion of set referencing columns to null.</a:t>
            </a:r>
          </a:p>
          <a:p>
            <a:pPr lvl="1"/>
            <a:r>
              <a:rPr lang="en-US" b="1" dirty="0"/>
              <a:t>*SET DEFAULT</a:t>
            </a:r>
            <a:r>
              <a:rPr lang="en-US" dirty="0"/>
              <a:t> – Upon deletion set referencing columns to a define default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*This will likely result in orphaned data and the loss of referential integrity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Structural diagram used to visually describe the relationships between tables within a database, as well as the structure of the tables.</a:t>
            </a:r>
          </a:p>
          <a:p>
            <a:r>
              <a:rPr lang="en-US" dirty="0"/>
              <a:t>Within an ERD, each table represents a single type of entity.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8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684F94-83A4-4E55-B32C-3589876A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58" y="1724761"/>
            <a:ext cx="5214770" cy="46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CC6B1-E0D5-4B16-B569-2603CABA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3670359" cy="5638800"/>
          </a:xfrm>
        </p:spPr>
        <p:txBody>
          <a:bodyPr/>
          <a:lstStyle/>
          <a:p>
            <a:r>
              <a:rPr lang="en-US" sz="1800" dirty="0"/>
              <a:t>Parents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parent_id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m:n relationship with Students</a:t>
            </a:r>
          </a:p>
          <a:p>
            <a:r>
              <a:rPr lang="en-US" sz="1800" dirty="0"/>
              <a:t>Students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m:n relationship with Parents</a:t>
            </a:r>
          </a:p>
          <a:p>
            <a:pPr lvl="1"/>
            <a:r>
              <a:rPr lang="en-US" sz="1400" dirty="0"/>
              <a:t>n:1 relationship with Schools</a:t>
            </a:r>
          </a:p>
          <a:p>
            <a:r>
              <a:rPr lang="en-US" sz="1800" dirty="0"/>
              <a:t>Schools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1:n relationship with Students</a:t>
            </a:r>
          </a:p>
          <a:p>
            <a:pPr lvl="1"/>
            <a:r>
              <a:rPr lang="en-US" sz="1400" dirty="0"/>
              <a:t>1:1 relationship with principals</a:t>
            </a:r>
          </a:p>
          <a:p>
            <a:r>
              <a:rPr lang="en-US" sz="1800" dirty="0"/>
              <a:t>Principals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1:1 relationship with Schools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384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8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7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There are four ‘levels’ of normalization.</a:t>
            </a:r>
          </a:p>
          <a:p>
            <a:r>
              <a:rPr lang="en-US" dirty="0"/>
              <a:t>0NF [Zero Normal Form]: no normalization</a:t>
            </a:r>
          </a:p>
          <a:p>
            <a:pPr lvl="1"/>
            <a:r>
              <a:rPr lang="en-US" dirty="0"/>
              <a:t>Ex: name, address, movies owned, contact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3820B1-1538-4CEA-8476-0DC48B7F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38846"/>
              </p:ext>
            </p:extLst>
          </p:nvPr>
        </p:nvGraphicFramePr>
        <p:xfrm>
          <a:off x="380010" y="3185733"/>
          <a:ext cx="838398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995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 borrowed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Potter, 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555-5555, 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 street, 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Martian,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  <a:p>
                      <a:pPr algn="ctr"/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85D2-62B3-4456-A722-94587129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Upon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49A2E-E223-473C-838E-A5DEF566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F5F68F2-293A-44A0-B2A5-293FFEEABD6F}"/>
              </a:ext>
            </a:extLst>
          </p:cNvPr>
          <p:cNvSpPr txBox="1">
            <a:spLocks noGrp="1"/>
          </p:cNvSpPr>
          <p:nvPr>
            <p:ph sz="quarter" idx="19"/>
          </p:nvPr>
        </p:nvSpPr>
        <p:spPr>
          <a:xfrm>
            <a:off x="350838" y="4100513"/>
            <a:ext cx="8633590" cy="2416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if we want to assume minimum wage for anyone with null as their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COALESCE(exp1, exp2, exp3)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 FROM employees ORDER BY id LIMIT 1 OFFSET 1;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MIN(name)FROM employees;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AA4480A-799D-414C-9CF4-30A2FB62569D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714977737"/>
              </p:ext>
            </p:extLst>
          </p:nvPr>
        </p:nvGraphicFramePr>
        <p:xfrm>
          <a:off x="2460625" y="1574800"/>
          <a:ext cx="4010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06">
                  <a:extLst>
                    <a:ext uri="{9D8B030D-6E8A-4147-A177-3AD203B41FA5}">
                      <a16:colId xmlns:a16="http://schemas.microsoft.com/office/drawing/2014/main" val="2284627930"/>
                    </a:ext>
                  </a:extLst>
                </a:gridCol>
                <a:gridCol w="993144">
                  <a:extLst>
                    <a:ext uri="{9D8B030D-6E8A-4147-A177-3AD203B41FA5}">
                      <a16:colId xmlns:a16="http://schemas.microsoft.com/office/drawing/2014/main" val="253805272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3457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employee_id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‘Ana’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‘Bob’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‘Carl’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‘Dan’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74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77108"/>
            <a:ext cx="8383980" cy="2785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1NF [First Normal Form] – All data must be atomic.</a:t>
            </a:r>
          </a:p>
          <a:p>
            <a:pPr lvl="1"/>
            <a:r>
              <a:rPr lang="en-US" dirty="0"/>
              <a:t>Ex: name can be split into “</a:t>
            </a:r>
            <a:r>
              <a:rPr lang="en-US" dirty="0" err="1"/>
              <a:t>first_name</a:t>
            </a:r>
            <a:r>
              <a:rPr lang="en-US" dirty="0"/>
              <a:t>” and “</a:t>
            </a:r>
            <a:r>
              <a:rPr lang="en-US" dirty="0" err="1"/>
              <a:t>last_name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Address can be split to into street, city, state, and zip</a:t>
            </a:r>
          </a:p>
          <a:p>
            <a:pPr lvl="1"/>
            <a:r>
              <a:rPr lang="en-US" dirty="0"/>
              <a:t>Movies can be split into individual values</a:t>
            </a:r>
          </a:p>
          <a:p>
            <a:pPr lvl="1"/>
            <a:r>
              <a:rPr lang="en-US" dirty="0"/>
              <a:t>Contact can be split into ‘phone’ and ‘email’</a:t>
            </a:r>
          </a:p>
          <a:p>
            <a:r>
              <a:rPr lang="en-US" dirty="0"/>
              <a:t>Each record should be unique</a:t>
            </a:r>
          </a:p>
          <a:p>
            <a:r>
              <a:rPr lang="en-US" dirty="0"/>
              <a:t>All tables should have a primary 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DD58FE-DCB2-41AD-9F42-2D3CF470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0787"/>
              </p:ext>
            </p:extLst>
          </p:nvPr>
        </p:nvGraphicFramePr>
        <p:xfrm>
          <a:off x="169612" y="3982152"/>
          <a:ext cx="838398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477988970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46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Form, plus, no partial dependencies</a:t>
            </a:r>
          </a:p>
          <a:p>
            <a:pPr lvl="1"/>
            <a:r>
              <a:rPr lang="en-US" dirty="0"/>
              <a:t>All values must be identified by the entirety of the key</a:t>
            </a:r>
          </a:p>
          <a:p>
            <a:pPr lvl="1"/>
            <a:r>
              <a:rPr lang="en-US" dirty="0"/>
              <a:t>“the whole key” </a:t>
            </a:r>
          </a:p>
          <a:p>
            <a:pPr lvl="1"/>
            <a:r>
              <a:rPr lang="en-US" dirty="0"/>
              <a:t>Usually, this means getting rid of composite keys.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1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84496"/>
              </p:ext>
            </p:extLst>
          </p:nvPr>
        </p:nvGraphicFramePr>
        <p:xfrm>
          <a:off x="4572000" y="1308776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86811"/>
              </p:ext>
            </p:extLst>
          </p:nvPr>
        </p:nvGraphicFramePr>
        <p:xfrm>
          <a:off x="380010" y="3706554"/>
          <a:ext cx="8299753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99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normal form, plus, no transitive dependencies.</a:t>
            </a:r>
          </a:p>
          <a:p>
            <a:pPr lvl="1"/>
            <a:r>
              <a:rPr lang="en-US" dirty="0"/>
              <a:t>No columns are dependent on a column that is not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43115"/>
              </p:ext>
            </p:extLst>
          </p:nvPr>
        </p:nvGraphicFramePr>
        <p:xfrm>
          <a:off x="4885379" y="1430931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60678"/>
              </p:ext>
            </p:extLst>
          </p:nvPr>
        </p:nvGraphicFramePr>
        <p:xfrm>
          <a:off x="370166" y="3867702"/>
          <a:ext cx="711407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2A0AF2-A12D-45D9-A96D-5F989BF2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26622"/>
              </p:ext>
            </p:extLst>
          </p:nvPr>
        </p:nvGraphicFramePr>
        <p:xfrm>
          <a:off x="209290" y="1430931"/>
          <a:ext cx="3727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86">
                  <a:extLst>
                    <a:ext uri="{9D8B030D-6E8A-4147-A177-3AD203B41FA5}">
                      <a16:colId xmlns:a16="http://schemas.microsoft.com/office/drawing/2014/main" val="856919155"/>
                    </a:ext>
                  </a:extLst>
                </a:gridCol>
                <a:gridCol w="1557099">
                  <a:extLst>
                    <a:ext uri="{9D8B030D-6E8A-4147-A177-3AD203B41FA5}">
                      <a16:colId xmlns:a16="http://schemas.microsoft.com/office/drawing/2014/main" val="722213254"/>
                    </a:ext>
                  </a:extLst>
                </a:gridCol>
                <a:gridCol w="928072">
                  <a:extLst>
                    <a:ext uri="{9D8B030D-6E8A-4147-A177-3AD203B41FA5}">
                      <a16:colId xmlns:a16="http://schemas.microsoft.com/office/drawing/2014/main" val="357134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6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3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11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redundancy and duplication to a database in order to improve reading data.</a:t>
            </a:r>
          </a:p>
          <a:p>
            <a:pPr lvl="1"/>
            <a:r>
              <a:rPr lang="en-US" dirty="0"/>
              <a:t>This should not be done if avoidable</a:t>
            </a:r>
          </a:p>
          <a:p>
            <a:r>
              <a:rPr lang="en-US" dirty="0"/>
              <a:t>Normalized data takes less space; however, it may require the use of a join predicate to construct the desired result set. </a:t>
            </a:r>
          </a:p>
          <a:p>
            <a:pPr lvl="1"/>
            <a:r>
              <a:rPr lang="en-US" dirty="0"/>
              <a:t>Additionally, normalized data can take longer to read data from the query</a:t>
            </a:r>
          </a:p>
          <a:p>
            <a:r>
              <a:rPr lang="en-US" dirty="0"/>
              <a:t>Denormalization can improve reading data (because data is readily available in multiple locations); however, updating and maintaining data becomes more costly.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PostgreSQL database clusters contain one or more databases. </a:t>
            </a:r>
          </a:p>
          <a:p>
            <a:pPr lvl="1"/>
            <a:r>
              <a:rPr lang="en-US" dirty="0"/>
              <a:t>Users and groups of users are shared across the entire database</a:t>
            </a:r>
          </a:p>
          <a:p>
            <a:pPr lvl="1"/>
            <a:r>
              <a:rPr lang="en-US" dirty="0"/>
              <a:t>No other data is shared across the databases.</a:t>
            </a:r>
          </a:p>
          <a:p>
            <a:r>
              <a:rPr lang="en-US" b="1" dirty="0"/>
              <a:t>Schemas</a:t>
            </a:r>
            <a:r>
              <a:rPr lang="en-US" dirty="0"/>
              <a:t> are named clusters of objects, functions and other data for a given database.</a:t>
            </a:r>
          </a:p>
          <a:p>
            <a:pPr lvl="1"/>
            <a:r>
              <a:rPr lang="en-US" dirty="0"/>
              <a:t>Schemas are similar to ‘packages’ in java, and can be used to organize data within your database.</a:t>
            </a:r>
          </a:p>
          <a:p>
            <a:pPr lvl="1"/>
            <a:r>
              <a:rPr lang="en-US" dirty="0"/>
              <a:t>The same object name can be used in different schemas without conflict.</a:t>
            </a:r>
          </a:p>
          <a:p>
            <a:pPr lvl="1"/>
            <a:r>
              <a:rPr lang="en-US" dirty="0"/>
              <a:t>Use multiple schemas to allow many users to use one database without interfering with one another, or organize database objects into logical groups for maintainability.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Schemas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You can use the CREATE command to declare a new Schema: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an object in a schema, you can use the schemas as the ‘</a:t>
            </a:r>
            <a:r>
              <a:rPr lang="en-US" i="1" dirty="0"/>
              <a:t>qualified name’.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To remove a Schema, use the DROP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22B2846-D68D-4E2A-B387-AF1CEC22F710}"/>
              </a:ext>
            </a:extLst>
          </p:cNvPr>
          <p:cNvSpPr txBox="1">
            <a:spLocks/>
          </p:cNvSpPr>
          <p:nvPr/>
        </p:nvSpPr>
        <p:spPr>
          <a:xfrm>
            <a:off x="2392017" y="2729949"/>
            <a:ext cx="4359965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F751754F-2D46-462E-AB22-ACB4975F20F7}"/>
              </a:ext>
            </a:extLst>
          </p:cNvPr>
          <p:cNvSpPr txBox="1">
            <a:spLocks/>
          </p:cNvSpPr>
          <p:nvPr/>
        </p:nvSpPr>
        <p:spPr>
          <a:xfrm>
            <a:off x="981073" y="4652847"/>
            <a:ext cx="718185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... 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256BF2F1-95EE-46EB-A310-CA64686716F3}"/>
              </a:ext>
            </a:extLst>
          </p:cNvPr>
          <p:cNvSpPr txBox="1">
            <a:spLocks/>
          </p:cNvSpPr>
          <p:nvPr/>
        </p:nvSpPr>
        <p:spPr>
          <a:xfrm>
            <a:off x="1816848" y="6055945"/>
            <a:ext cx="551030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In SQL, the definition for tables and keywords are NOT case sensitive, however values within a database are. Typically, SQL naming convention are as follows:</a:t>
            </a:r>
          </a:p>
          <a:p>
            <a:pPr lvl="1"/>
            <a:r>
              <a:rPr lang="en-US" b="1" dirty="0"/>
              <a:t>KEYWORDS</a:t>
            </a:r>
            <a:r>
              <a:rPr lang="en-US" dirty="0"/>
              <a:t> – All  Uppercase</a:t>
            </a:r>
          </a:p>
          <a:p>
            <a:pPr lvl="1"/>
            <a:r>
              <a:rPr lang="en-US" i="1" dirty="0"/>
              <a:t>table and column names </a:t>
            </a:r>
            <a:r>
              <a:rPr lang="en-US" dirty="0"/>
              <a:t>– All Lowercase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description of the numerical relationship between two tables.</a:t>
            </a:r>
          </a:p>
          <a:p>
            <a:r>
              <a:rPr lang="en-US" dirty="0"/>
              <a:t>There are 3 (technically 4) cardinalities.</a:t>
            </a:r>
          </a:p>
          <a:p>
            <a:pPr lvl="1"/>
            <a:r>
              <a:rPr lang="en-US" dirty="0"/>
              <a:t>One-to-One [1:1]</a:t>
            </a:r>
          </a:p>
          <a:p>
            <a:pPr lvl="1"/>
            <a:r>
              <a:rPr lang="en-US" dirty="0"/>
              <a:t>One-to-Many [1:n]</a:t>
            </a:r>
          </a:p>
          <a:p>
            <a:pPr lvl="1"/>
            <a:r>
              <a:rPr lang="en-US" dirty="0"/>
              <a:t>Many-to-Many [</a:t>
            </a:r>
            <a:r>
              <a:rPr lang="en-US" dirty="0" err="1"/>
              <a:t>m:n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definition of the upper and lower bounds of cardinality. i.e., providing the limits for cardinality.</a:t>
            </a:r>
          </a:p>
          <a:p>
            <a:r>
              <a:rPr lang="en-US" dirty="0"/>
              <a:t>Every associate has a multiplicity for each ‘direction’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7948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1397</TotalTime>
  <Words>2416</Words>
  <Application>Microsoft Office PowerPoint</Application>
  <PresentationFormat>On-screen Show (4:3)</PresentationFormat>
  <Paragraphs>512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Revature</vt:lpstr>
      <vt:lpstr>Designing Databases, Normalization</vt:lpstr>
      <vt:lpstr>Review</vt:lpstr>
      <vt:lpstr>Expand Upon Review</vt:lpstr>
      <vt:lpstr>Database Structure</vt:lpstr>
      <vt:lpstr>More on Schemas</vt:lpstr>
      <vt:lpstr>SQL Naming Conventions</vt:lpstr>
      <vt:lpstr>Relationships</vt:lpstr>
      <vt:lpstr>Cardinality</vt:lpstr>
      <vt:lpstr>Multiplicity</vt:lpstr>
      <vt:lpstr>1:1</vt:lpstr>
      <vt:lpstr>1:n (and n:1)</vt:lpstr>
      <vt:lpstr>m:n</vt:lpstr>
      <vt:lpstr>Multiplicity vs Cardinality</vt:lpstr>
      <vt:lpstr>Constraints &amp; Referential Integrity</vt:lpstr>
      <vt:lpstr>CHECK</vt:lpstr>
      <vt:lpstr>NOT NULL</vt:lpstr>
      <vt:lpstr>UNIQUE</vt:lpstr>
      <vt:lpstr>PRIMARY KEY</vt:lpstr>
      <vt:lpstr>FOREIGN KEY</vt:lpstr>
      <vt:lpstr>Orphaned Records</vt:lpstr>
      <vt:lpstr>Orphaned Records (cont…)</vt:lpstr>
      <vt:lpstr>Concerns for Referential Integrity</vt:lpstr>
      <vt:lpstr>Referential Integrity with ON DELETE</vt:lpstr>
      <vt:lpstr>ERD</vt:lpstr>
      <vt:lpstr>ERD</vt:lpstr>
      <vt:lpstr>Relationships</vt:lpstr>
      <vt:lpstr>Normalization</vt:lpstr>
      <vt:lpstr>Normalization</vt:lpstr>
      <vt:lpstr>0NF</vt:lpstr>
      <vt:lpstr>1NF</vt:lpstr>
      <vt:lpstr>2NF</vt:lpstr>
      <vt:lpstr>2NF</vt:lpstr>
      <vt:lpstr>3NF</vt:lpstr>
      <vt:lpstr>3NF</vt:lpstr>
      <vt:lpstr>Denormalization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1</cp:revision>
  <dcterms:created xsi:type="dcterms:W3CDTF">2021-04-22T12:54:53Z</dcterms:created>
  <dcterms:modified xsi:type="dcterms:W3CDTF">2021-04-23T15:14:19Z</dcterms:modified>
</cp:coreProperties>
</file>