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1" r:id="rId5"/>
    <p:sldId id="262" r:id="rId6"/>
    <p:sldId id="260" r:id="rId7"/>
    <p:sldId id="259" r:id="rId8"/>
    <p:sldId id="265" r:id="rId9"/>
    <p:sldId id="264" r:id="rId10"/>
    <p:sldId id="263" r:id="rId11"/>
    <p:sldId id="276" r:id="rId12"/>
    <p:sldId id="25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6032-0FC4-4097-8AA2-12AF1D6BC947}" v="1" dt="2021-05-06T15:12:1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63" d="100"/>
          <a:sy n="63" d="100"/>
        </p:scale>
        <p:origin x="72" y="29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2D8A6032-0FC4-4097-8AA2-12AF1D6BC947}"/>
    <pc:docChg chg="addSld modSld">
      <pc:chgData name="Bryn Portella" userId="cac9ba8b-dbd7-41cd-af06-e643c8802b55" providerId="ADAL" clId="{2D8A6032-0FC4-4097-8AA2-12AF1D6BC947}" dt="2021-05-06T15:12:13.215" v="0"/>
      <pc:docMkLst>
        <pc:docMk/>
      </pc:docMkLst>
      <pc:sldChg chg="add">
        <pc:chgData name="Bryn Portella" userId="cac9ba8b-dbd7-41cd-af06-e643c8802b55" providerId="ADAL" clId="{2D8A6032-0FC4-4097-8AA2-12AF1D6BC947}" dt="2021-05-06T15:12:13.215" v="0"/>
        <pc:sldMkLst>
          <pc:docMk/>
          <pc:sldMk cId="704772723" sldId="276"/>
        </pc:sldMkLst>
      </pc:sldChg>
    </pc:docChg>
  </pc:docChgLst>
  <pc:docChgLst>
    <pc:chgData name="Bryn Portella" userId="S::bryn.portella@revature.com::cac9ba8b-dbd7-41cd-af06-e643c8802b55" providerId="AD" clId="Web-{8490B39F-C023-B000-CF8F-CB51613C4D96}"/>
    <pc:docChg chg="addSld modSld addMainMaster">
      <pc:chgData name="Bryn Portella" userId="S::bryn.portella@revature.com::cac9ba8b-dbd7-41cd-af06-e643c8802b55" providerId="AD" clId="Web-{8490B39F-C023-B000-CF8F-CB51613C4D96}" dt="2021-03-12T14:35:45.341" v="12"/>
      <pc:docMkLst>
        <pc:docMk/>
      </pc:docMkLst>
      <pc:sldChg chg="delSp modSp">
        <pc:chgData name="Bryn Portella" userId="S::bryn.portella@revature.com::cac9ba8b-dbd7-41cd-af06-e643c8802b55" providerId="AD" clId="Web-{8490B39F-C023-B000-CF8F-CB51613C4D96}" dt="2021-03-12T14:34:37.214" v="10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8490B39F-C023-B000-CF8F-CB51613C4D96}" dt="2021-03-12T14:34:34.026" v="9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8490B39F-C023-B000-CF8F-CB51613C4D96}" dt="2021-03-12T14:34:37.214" v="10"/>
          <ac:spMkLst>
            <pc:docMk/>
            <pc:sldMk cId="2393796262" sldId="256"/>
            <ac:spMk id="3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8490B39F-C023-B000-CF8F-CB51613C4D96}" dt="2021-03-12T14:35:45.169" v="11"/>
        <pc:sldMkLst>
          <pc:docMk/>
          <pc:sldMk cId="2486500510" sldId="259"/>
        </pc:sldMkLst>
      </pc:sldChg>
      <pc:sldChg chg="add">
        <pc:chgData name="Bryn Portella" userId="S::bryn.portella@revature.com::cac9ba8b-dbd7-41cd-af06-e643c8802b55" providerId="AD" clId="Web-{8490B39F-C023-B000-CF8F-CB51613C4D96}" dt="2021-03-12T14:35:45.341" v="12"/>
        <pc:sldMkLst>
          <pc:docMk/>
          <pc:sldMk cId="1840128468" sldId="260"/>
        </pc:sldMkLst>
      </pc:sldChg>
      <pc:sldMasterChg chg="add addSldLayout">
        <pc:chgData name="Bryn Portella" userId="S::bryn.portella@revature.com::cac9ba8b-dbd7-41cd-af06-e643c8802b55" providerId="AD" clId="Web-{8490B39F-C023-B000-CF8F-CB51613C4D96}" dt="2021-03-12T14:35:45.169" v="11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A180B626-0CB8-0842-1982-0F9845A79CA8}"/>
    <pc:docChg chg="addSld modSld sldOrd">
      <pc:chgData name="Bryn Portella" userId="S::bryn.portella@revature.com::cac9ba8b-dbd7-41cd-af06-e643c8802b55" providerId="AD" clId="Web-{A180B626-0CB8-0842-1982-0F9845A79CA8}" dt="2021-03-12T17:27:35.173" v="94" actId="20577"/>
      <pc:docMkLst>
        <pc:docMk/>
      </pc:docMkLst>
      <pc:sldChg chg="addSp delSp modSp">
        <pc:chgData name="Bryn Portella" userId="S::bryn.portella@revature.com::cac9ba8b-dbd7-41cd-af06-e643c8802b55" providerId="AD" clId="Web-{A180B626-0CB8-0842-1982-0F9845A79CA8}" dt="2021-03-12T15:22:00.666" v="3"/>
        <pc:sldMkLst>
          <pc:docMk/>
          <pc:sldMk cId="2393796262" sldId="256"/>
        </pc:sldMkLst>
        <pc:picChg chg="add del mod">
          <ac:chgData name="Bryn Portella" userId="S::bryn.portella@revature.com::cac9ba8b-dbd7-41cd-af06-e643c8802b55" providerId="AD" clId="Web-{A180B626-0CB8-0842-1982-0F9845A79CA8}" dt="2021-03-12T15:21:55.166" v="1"/>
          <ac:picMkLst>
            <pc:docMk/>
            <pc:sldMk cId="2393796262" sldId="256"/>
            <ac:picMk id="3" creationId="{ADCD75A6-94A1-4C92-80AB-9BC4DC255F2E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2:00.666" v="3"/>
          <ac:picMkLst>
            <pc:docMk/>
            <pc:sldMk cId="2393796262" sldId="256"/>
            <ac:picMk id="4" creationId="{83350F1A-32A6-4275-BF8D-427F4E614AA0}"/>
          </ac:picMkLst>
        </pc:picChg>
      </pc:sldChg>
      <pc:sldChg chg="addSp delSp modSp ord">
        <pc:chgData name="Bryn Portella" userId="S::bryn.portella@revature.com::cac9ba8b-dbd7-41cd-af06-e643c8802b55" providerId="AD" clId="Web-{A180B626-0CB8-0842-1982-0F9845A79CA8}" dt="2021-03-12T15:26:39.957" v="53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A180B626-0CB8-0842-1982-0F9845A79CA8}" dt="2021-03-12T15:26:39.957" v="53" actId="20577"/>
          <ac:spMkLst>
            <pc:docMk/>
            <pc:sldMk cId="3975998382" sldId="257"/>
            <ac:spMk id="2" creationId="{00000000-0000-0000-0000-000000000000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3:18.185" v="14"/>
          <ac:spMkLst>
            <pc:docMk/>
            <pc:sldMk cId="3975998382" sldId="257"/>
            <ac:spMk id="3" creationId="{00000000-0000-0000-0000-000000000000}"/>
          </ac:spMkLst>
        </pc:spChg>
        <pc:graphicFrameChg chg="add mod ord modGraphic">
          <ac:chgData name="Bryn Portella" userId="S::bryn.portella@revature.com::cac9ba8b-dbd7-41cd-af06-e643c8802b55" providerId="AD" clId="Web-{A180B626-0CB8-0842-1982-0F9845A79CA8}" dt="2021-03-12T15:23:44.498" v="29"/>
          <ac:graphicFrameMkLst>
            <pc:docMk/>
            <pc:sldMk cId="3975998382" sldId="257"/>
            <ac:graphicFrameMk id="11" creationId="{B01A98AE-90D8-41FF-BF47-555C6CE39BE9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2:12.854" v="5"/>
          <ac:picMkLst>
            <pc:docMk/>
            <pc:sldMk cId="3975998382" sldId="257"/>
            <ac:picMk id="5" creationId="{61339378-1DCB-40DB-8E22-53DC19BB1030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29.120" v="7"/>
          <ac:picMkLst>
            <pc:docMk/>
            <pc:sldMk cId="3975998382" sldId="257"/>
            <ac:picMk id="6" creationId="{4C021FDA-A35B-4CF7-A3AA-9C5A3B483971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50.465" v="9"/>
          <ac:picMkLst>
            <pc:docMk/>
            <pc:sldMk cId="3975998382" sldId="257"/>
            <ac:picMk id="7" creationId="{F83791EC-9766-4BF5-827E-63C9603DC199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3:05.700" v="13"/>
          <ac:picMkLst>
            <pc:docMk/>
            <pc:sldMk cId="3975998382" sldId="257"/>
            <ac:picMk id="8" creationId="{6264BF33-589F-47D2-8777-192C2C238705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3:04.481" v="12"/>
          <ac:picMkLst>
            <pc:docMk/>
            <pc:sldMk cId="3975998382" sldId="257"/>
            <ac:picMk id="9" creationId="{06A3AD4F-9963-41EA-A51B-253E97B7E91B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4:19.999" v="32"/>
          <ac:picMkLst>
            <pc:docMk/>
            <pc:sldMk cId="3975998382" sldId="257"/>
            <ac:picMk id="12" creationId="{F94A5FB7-4A3F-44EB-B43E-C053654FA267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6:32.941" v="49" actId="20577"/>
        <pc:sldMkLst>
          <pc:docMk/>
          <pc:sldMk cId="1159860402" sldId="261"/>
        </pc:sldMkLst>
        <pc:spChg chg="mod">
          <ac:chgData name="Bryn Portella" userId="S::bryn.portella@revature.com::cac9ba8b-dbd7-41cd-af06-e643c8802b55" providerId="AD" clId="Web-{A180B626-0CB8-0842-1982-0F9845A79CA8}" dt="2021-03-12T15:26:32.941" v="49" actId="20577"/>
          <ac:spMkLst>
            <pc:docMk/>
            <pc:sldMk cId="1159860402" sldId="261"/>
            <ac:spMk id="2" creationId="{2D0405A1-4A9E-43C2-8B45-372521A41C78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6:05.971" v="36"/>
          <ac:spMkLst>
            <pc:docMk/>
            <pc:sldMk cId="1159860402" sldId="261"/>
            <ac:spMk id="3" creationId="{76AFBD2A-1021-46DA-9BC5-60779C15E50C}"/>
          </ac:spMkLst>
        </pc:spChg>
        <pc:graphicFrameChg chg="add mod">
          <ac:chgData name="Bryn Portella" userId="S::bryn.portella@revature.com::cac9ba8b-dbd7-41cd-af06-e643c8802b55" providerId="AD" clId="Web-{A180B626-0CB8-0842-1982-0F9845A79CA8}" dt="2021-03-12T15:26:07.237" v="37"/>
          <ac:graphicFrameMkLst>
            <pc:docMk/>
            <pc:sldMk cId="1159860402" sldId="261"/>
            <ac:graphicFrameMk id="7" creationId="{E0467995-2CD7-458C-B44F-03A5F7158166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5:25.236" v="35"/>
          <ac:picMkLst>
            <pc:docMk/>
            <pc:sldMk cId="1159860402" sldId="261"/>
            <ac:picMk id="5" creationId="{C156F406-802E-4E82-9708-6719DB346431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8:24.492" v="61" actId="20577"/>
        <pc:sldMkLst>
          <pc:docMk/>
          <pc:sldMk cId="781014286" sldId="262"/>
        </pc:sldMkLst>
        <pc:spChg chg="mod">
          <ac:chgData name="Bryn Portella" userId="S::bryn.portella@revature.com::cac9ba8b-dbd7-41cd-af06-e643c8802b55" providerId="AD" clId="Web-{A180B626-0CB8-0842-1982-0F9845A79CA8}" dt="2021-03-12T15:28:24.492" v="61" actId="20577"/>
          <ac:spMkLst>
            <pc:docMk/>
            <pc:sldMk cId="781014286" sldId="262"/>
            <ac:spMk id="2" creationId="{65BFBEFF-2293-4591-8ABF-2E342747E26B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7:46.662" v="57"/>
          <ac:spMkLst>
            <pc:docMk/>
            <pc:sldMk cId="781014286" sldId="262"/>
            <ac:spMk id="3" creationId="{BC9A023B-D075-4403-8C00-DA2E497A3924}"/>
          </ac:spMkLst>
        </pc:spChg>
        <pc:graphicFrameChg chg="add del mod ord modGraphic">
          <ac:chgData name="Bryn Portella" userId="S::bryn.portella@revature.com::cac9ba8b-dbd7-41cd-af06-e643c8802b55" providerId="AD" clId="Web-{A180B626-0CB8-0842-1982-0F9845A79CA8}" dt="2021-03-12T15:27:37.365" v="56"/>
          <ac:graphicFrameMkLst>
            <pc:docMk/>
            <pc:sldMk cId="781014286" sldId="262"/>
            <ac:graphicFrameMk id="6" creationId="{D5524EE7-A332-4249-AA59-C52007D93C82}"/>
          </ac:graphicFrameMkLst>
        </pc:graphicFrameChg>
        <pc:graphicFrameChg chg="add mod ord modGraphic">
          <ac:chgData name="Bryn Portella" userId="S::bryn.portella@revature.com::cac9ba8b-dbd7-41cd-af06-e643c8802b55" providerId="AD" clId="Web-{A180B626-0CB8-0842-1982-0F9845A79CA8}" dt="2021-03-12T15:27:46.662" v="57"/>
          <ac:graphicFrameMkLst>
            <pc:docMk/>
            <pc:sldMk cId="781014286" sldId="262"/>
            <ac:graphicFrameMk id="8" creationId="{BAD40D3D-2FA3-4C36-8C31-A98565702CFF}"/>
          </ac:graphicFrameMkLst>
        </pc:graphicFrameChg>
        <pc:picChg chg="add mod">
          <ac:chgData name="Bryn Portella" userId="S::bryn.portella@revature.com::cac9ba8b-dbd7-41cd-af06-e643c8802b55" providerId="AD" clId="Web-{A180B626-0CB8-0842-1982-0F9845A79CA8}" dt="2021-03-12T15:28:07.147" v="60" actId="14100"/>
          <ac:picMkLst>
            <pc:docMk/>
            <pc:sldMk cId="781014286" sldId="262"/>
            <ac:picMk id="9" creationId="{BD2F8D7E-E680-4BBB-8FB2-ED3A6F30D8F2}"/>
          </ac:picMkLst>
        </pc:picChg>
      </pc:sldChg>
      <pc:sldChg chg="modSp add ord">
        <pc:chgData name="Bryn Portella" userId="S::bryn.portella@revature.com::cac9ba8b-dbd7-41cd-af06-e643c8802b55" providerId="AD" clId="Web-{A180B626-0CB8-0842-1982-0F9845A79CA8}" dt="2021-03-12T17:27:35.173" v="94" actId="20577"/>
        <pc:sldMkLst>
          <pc:docMk/>
          <pc:sldMk cId="3242981313" sldId="263"/>
        </pc:sldMkLst>
        <pc:spChg chg="mod">
          <ac:chgData name="Bryn Portella" userId="S::bryn.portella@revature.com::cac9ba8b-dbd7-41cd-af06-e643c8802b55" providerId="AD" clId="Web-{A180B626-0CB8-0842-1982-0F9845A79CA8}" dt="2021-03-12T17:27:35.173" v="94" actId="20577"/>
          <ac:spMkLst>
            <pc:docMk/>
            <pc:sldMk cId="3242981313" sldId="263"/>
            <ac:spMk id="3" creationId="{F23CE559-D62F-4D53-8C53-5182A063157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5:47:38.077" v="85"/>
        <pc:sldMkLst>
          <pc:docMk/>
          <pc:sldMk cId="1204160966" sldId="264"/>
        </pc:sldMkLst>
        <pc:spChg chg="mod">
          <ac:chgData name="Bryn Portella" userId="S::bryn.portella@revature.com::cac9ba8b-dbd7-41cd-af06-e643c8802b55" providerId="AD" clId="Web-{A180B626-0CB8-0842-1982-0F9845A79CA8}" dt="2021-03-12T15:42:35.067" v="72" actId="20577"/>
          <ac:spMkLst>
            <pc:docMk/>
            <pc:sldMk cId="1204160966" sldId="264"/>
            <ac:spMk id="3" creationId="{4B283E48-7C73-4AFA-8960-929C9536015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7:18:55.800" v="93" actId="20577"/>
        <pc:sldMkLst>
          <pc:docMk/>
          <pc:sldMk cId="2323378753" sldId="265"/>
        </pc:sldMkLst>
        <pc:spChg chg="mod">
          <ac:chgData name="Bryn Portella" userId="S::bryn.portella@revature.com::cac9ba8b-dbd7-41cd-af06-e643c8802b55" providerId="AD" clId="Web-{A180B626-0CB8-0842-1982-0F9845A79CA8}" dt="2021-03-12T17:18:55.800" v="93" actId="20577"/>
          <ac:spMkLst>
            <pc:docMk/>
            <pc:sldMk cId="2323378753" sldId="265"/>
            <ac:spMk id="3" creationId="{C9A57283-0D86-4BFA-B12E-49C146B5E35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/>
            <a:t>String result = (x &gt; 5)? “Greater than 5”: “Less or equal to 5”;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 result = (x &gt; 5)? “Greater than 5”: “Less or equal to 5”;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If Statements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89313"/>
              </p:ext>
            </p:extLst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vature">
    <a:dk1>
      <a:srgbClr val="000000"/>
    </a:dk1>
    <a:lt1>
      <a:srgbClr val="FFFFFF"/>
    </a:lt1>
    <a:dk2>
      <a:srgbClr val="474C55"/>
    </a:dk2>
    <a:lt2>
      <a:srgbClr val="F2F2F2"/>
    </a:lt2>
    <a:accent1>
      <a:srgbClr val="F36A25"/>
    </a:accent1>
    <a:accent2>
      <a:srgbClr val="A0A1A0"/>
    </a:accent2>
    <a:accent3>
      <a:srgbClr val="474C55"/>
    </a:accent3>
    <a:accent4>
      <a:srgbClr val="F7A528"/>
    </a:accent4>
    <a:accent5>
      <a:srgbClr val="73A5C2"/>
    </a:accent5>
    <a:accent6>
      <a:srgbClr val="F36A25"/>
    </a:accent6>
    <a:hlink>
      <a:srgbClr val="F36A25"/>
    </a:hlink>
    <a:folHlink>
      <a:srgbClr val="F36A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9</TotalTime>
  <Words>832</Words>
  <Application>Microsoft Office PowerPoint</Application>
  <PresentationFormat>On-screen Show (4:3)</PresentationFormat>
  <Paragraphs>179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2_Custom Design</vt:lpstr>
      <vt:lpstr>2_Custom Design</vt:lpstr>
      <vt:lpstr>If Statements and Operators</vt:lpstr>
      <vt:lpstr>Java Operators</vt:lpstr>
      <vt:lpstr>Java Operators (Unary)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Ternary Operator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Bryn Portella</cp:lastModifiedBy>
  <cp:revision>57</cp:revision>
  <cp:lastPrinted>2016-06-20T20:58:50Z</cp:lastPrinted>
  <dcterms:created xsi:type="dcterms:W3CDTF">2016-11-09T18:19:08Z</dcterms:created>
  <dcterms:modified xsi:type="dcterms:W3CDTF">2021-05-06T15:12:21Z</dcterms:modified>
</cp:coreProperties>
</file>