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1CF3F655-50A0-4208-A3BF-40E1446069C4}"/>
    <pc:docChg chg="addSld delSld">
      <pc:chgData name="Bryn Portella" userId="cac9ba8b-dbd7-41cd-af06-e643c8802b55" providerId="ADAL" clId="{1CF3F655-50A0-4208-A3BF-40E1446069C4}" dt="2021-05-21T14:01:43.546" v="1" actId="47"/>
      <pc:docMkLst>
        <pc:docMk/>
      </pc:docMkLst>
      <pc:sldChg chg="del">
        <pc:chgData name="Bryn Portella" userId="cac9ba8b-dbd7-41cd-af06-e643c8802b55" providerId="ADAL" clId="{1CF3F655-50A0-4208-A3BF-40E1446069C4}" dt="2021-05-21T14:01:43.546" v="1" actId="47"/>
        <pc:sldMkLst>
          <pc:docMk/>
          <pc:sldMk cId="3336754291" sldId="263"/>
        </pc:sldMkLst>
      </pc:sldChg>
      <pc:sldChg chg="new">
        <pc:chgData name="Bryn Portella" userId="cac9ba8b-dbd7-41cd-af06-e643c8802b55" providerId="ADAL" clId="{1CF3F655-50A0-4208-A3BF-40E1446069C4}" dt="2021-05-21T14:01:41.411" v="0" actId="680"/>
        <pc:sldMkLst>
          <pc:docMk/>
          <pc:sldMk cId="47408939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CAF-C112-4639-B860-27123890E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 Continued</a:t>
            </a:r>
          </a:p>
        </p:txBody>
      </p:sp>
    </p:spTree>
    <p:extLst>
      <p:ext uri="{BB962C8B-B14F-4D97-AF65-F5344CB8AC3E}">
        <p14:creationId xmlns:p14="http://schemas.microsoft.com/office/powerpoint/2010/main" val="300297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B27-A8E9-4330-A597-820DC79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3D13-FCBE-462B-AFDC-73C7DD69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servlet container </a:t>
            </a:r>
            <a:r>
              <a:rPr lang="en-US" dirty="0"/>
              <a:t>manages the </a:t>
            </a:r>
            <a:r>
              <a:rPr lang="en-US" dirty="0">
                <a:solidFill>
                  <a:schemeClr val="accent1"/>
                </a:solidFill>
              </a:rPr>
              <a:t>life cycle </a:t>
            </a:r>
            <a:r>
              <a:rPr lang="en-US" dirty="0"/>
              <a:t>of a servlet. </a:t>
            </a:r>
          </a:p>
          <a:p>
            <a:r>
              <a:rPr lang="en-US" dirty="0"/>
              <a:t>Servlet is an </a:t>
            </a:r>
            <a:r>
              <a:rPr lang="en-US" dirty="0">
                <a:solidFill>
                  <a:schemeClr val="accent1"/>
                </a:solidFill>
              </a:rPr>
              <a:t>interface</a:t>
            </a:r>
            <a:r>
              <a:rPr lang="en-US" dirty="0"/>
              <a:t> defined in </a:t>
            </a:r>
            <a:r>
              <a:rPr lang="en-US" dirty="0" err="1">
                <a:solidFill>
                  <a:schemeClr val="accent1"/>
                </a:solidFill>
              </a:rPr>
              <a:t>javax.servlet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package. </a:t>
            </a:r>
          </a:p>
          <a:p>
            <a:r>
              <a:rPr lang="en-US" dirty="0"/>
              <a:t>A servlet container uses the Servlet interface to understand a specific Servlet object and manage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C49B-93C2-40C7-8EC5-BD789F40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674B-1518-4682-A159-2FB06D1C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6B6C-8F01-4D3C-B22B-C91026C2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is used to initialize the servlet</a:t>
            </a:r>
          </a:p>
          <a:p>
            <a:pPr lvl="1"/>
            <a:r>
              <a:rPr lang="en-US" dirty="0"/>
              <a:t>method is called only once</a:t>
            </a:r>
          </a:p>
          <a:p>
            <a:r>
              <a:rPr lang="en-US" dirty="0"/>
              <a:t>service()</a:t>
            </a:r>
          </a:p>
          <a:p>
            <a:pPr lvl="1"/>
            <a:r>
              <a:rPr lang="en-US" dirty="0"/>
              <a:t>Called each time a request for the servlet is received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doGet</a:t>
            </a:r>
            <a:r>
              <a:rPr lang="en-US" dirty="0"/>
              <a:t>(), </a:t>
            </a:r>
            <a:r>
              <a:rPr lang="en-US" dirty="0" err="1"/>
              <a:t>doPost</a:t>
            </a:r>
            <a:r>
              <a:rPr lang="en-US" dirty="0"/>
              <a:t>(), </a:t>
            </a:r>
            <a:r>
              <a:rPr lang="en-US" dirty="0" err="1"/>
              <a:t>doPut</a:t>
            </a:r>
            <a:r>
              <a:rPr lang="en-US" dirty="0"/>
              <a:t>(), </a:t>
            </a:r>
            <a:r>
              <a:rPr lang="en-US" dirty="0" err="1"/>
              <a:t>doDelete</a:t>
            </a:r>
            <a:r>
              <a:rPr lang="en-US" dirty="0"/>
              <a:t>(), etc. methods as appropriate</a:t>
            </a:r>
          </a:p>
          <a:p>
            <a:r>
              <a:rPr lang="en-US" dirty="0"/>
              <a:t>destroy()</a:t>
            </a:r>
          </a:p>
          <a:p>
            <a:pPr lvl="1"/>
            <a:r>
              <a:rPr lang="en-US" dirty="0"/>
              <a:t>method is called only once at the end of the a servlet's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4A5A7-45E0-4F4E-A98F-E1FF9F76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396C-9F54-46AD-9458-AB99DF8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Servlet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CCDE8-B729-4388-88D9-C636C456E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2096294"/>
            <a:ext cx="6629400" cy="3295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107A-C207-4C1F-9143-4DAEF416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E1BC-8550-43EA-902C-0BC1B22C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ServletRequest</a:t>
            </a:r>
            <a:r>
              <a:rPr lang="en-US" dirty="0"/>
              <a:t> and </a:t>
            </a:r>
            <a:r>
              <a:rPr lang="en-US" dirty="0" err="1"/>
              <a:t>ServletResponse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C84-A61C-475D-B465-F63D245E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 us to get information contained in the request and set information to include in the response</a:t>
            </a:r>
          </a:p>
          <a:p>
            <a:r>
              <a:rPr lang="en-US" dirty="0" err="1"/>
              <a:t>ServletRequest</a:t>
            </a:r>
            <a:r>
              <a:rPr lang="en-US" dirty="0"/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 String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getParameterNames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an Enumeration of String values- Enumeration&lt;String&gt;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String[]&gt;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getHeader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("NAME_OF_HEADER")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Returns the value of the specified header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get…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getWriter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getOutputStream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sendRedirect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(“path”);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FB599-8B27-40FC-B7D5-4126BBA8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C0B5-8099-4296-9AE1-FA0B9B3C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Request Dispatcher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7C09-41C6-4DE1-9D0E-A5AC503B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698B-6FCD-460B-A96A-B93B6CF689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08408" y="1538839"/>
            <a:ext cx="4107743" cy="241682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passes a request from one servlet to another resource on the server</a:t>
            </a:r>
          </a:p>
          <a:p>
            <a:pPr lvl="1"/>
            <a:r>
              <a:rPr lang="en-US" dirty="0"/>
              <a:t>request and response are forwarded to the next resource which processes the data and returns the response to the client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DC91CC-B5FF-4075-8DC9-121E865C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6" y="2115499"/>
            <a:ext cx="4113904" cy="1265025"/>
          </a:xfrm>
          <a:prstGeom prst="rect">
            <a:avLst/>
          </a:prstGeom>
          <a:noFill/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3A4B972-26C0-4C56-95DE-8E2B519E84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08408" y="4099159"/>
            <a:ext cx="4107743" cy="24168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does not entirely transfer full control to the next resource</a:t>
            </a:r>
          </a:p>
          <a:p>
            <a:pPr lvl="1"/>
            <a:r>
              <a:rPr lang="en-US" i="1" dirty="0"/>
              <a:t>includes</a:t>
            </a:r>
            <a:r>
              <a:rPr lang="en-US" dirty="0"/>
              <a:t> the content of the original resource in the response returned to the client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706D7A-EE70-41EB-BC0E-0BF59BC5F5E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350838" y="4560139"/>
            <a:ext cx="4114800" cy="14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4E42-B8EB-428E-9437-E1ECD9E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98E64-DE27-475F-A07F-0D30F15A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C4550-1975-4E67-B2DD-955D8A39FBF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5" y="1540359"/>
            <a:ext cx="8465035" cy="13454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//includes the response of "hello.html" page in current servlet response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rd.include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A2CBC-8833-470E-AD61-081CF11AC3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0010" y="5430786"/>
            <a:ext cx="8436140" cy="1084277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forward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8427E7-7284-4A05-9B71-982B5CDF60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0010" y="3018499"/>
            <a:ext cx="8436140" cy="410501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includes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13575DF-F813-4F5E-9679-A3A2AF16E92B}"/>
              </a:ext>
            </a:extLst>
          </p:cNvPr>
          <p:cNvSpPr txBox="1">
            <a:spLocks/>
          </p:cNvSpPr>
          <p:nvPr/>
        </p:nvSpPr>
        <p:spPr>
          <a:xfrm>
            <a:off x="380010" y="3618869"/>
            <a:ext cx="8465035" cy="1345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875" indent="-223838" algn="l" defTabSz="45243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//forward the request and response to “hello.html"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rd.forward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4E5-1FAF-4417-A597-A961E12D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EB1FD-66B4-4C7C-B1BD-A83191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9397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60</TotalTime>
  <Words>391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Courier New</vt:lpstr>
      <vt:lpstr>Revature</vt:lpstr>
      <vt:lpstr>Servlets Continued</vt:lpstr>
      <vt:lpstr>Servlet Container</vt:lpstr>
      <vt:lpstr>Servlet Interface</vt:lpstr>
      <vt:lpstr>Lifecycle of a Servlet</vt:lpstr>
      <vt:lpstr>ServletRequest and ServletResponse</vt:lpstr>
      <vt:lpstr>Request Dispatcher interface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8</cp:revision>
  <dcterms:created xsi:type="dcterms:W3CDTF">2021-05-21T13:01:16Z</dcterms:created>
  <dcterms:modified xsi:type="dcterms:W3CDTF">2021-05-21T14:01:50Z</dcterms:modified>
</cp:coreProperties>
</file>