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8" r:id="rId13"/>
    <p:sldId id="270" r:id="rId14"/>
    <p:sldId id="271" r:id="rId15"/>
    <p:sldId id="272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3D4BB59-1816-4501-AD19-78AA2390CE90}" type="datetimeFigureOut">
              <a:rPr lang="bg-BG" smtClean="0"/>
              <a:t>11.06.2018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0BA6CEBC-2699-44B2-9D47-045B2B5FE476}" type="slidenum">
              <a:rPr lang="bg-BG" smtClean="0"/>
              <a:t>‹#›</a:t>
            </a:fld>
            <a:endParaRPr lang="bg-BG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172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BB59-1816-4501-AD19-78AA2390CE90}" type="datetimeFigureOut">
              <a:rPr lang="bg-BG" smtClean="0"/>
              <a:t>11.06.2018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CEBC-2699-44B2-9D47-045B2B5FE4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911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3D4BB59-1816-4501-AD19-78AA2390CE90}" type="datetimeFigureOut">
              <a:rPr lang="bg-BG" smtClean="0"/>
              <a:t>11.06.2018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0BA6CEBC-2699-44B2-9D47-045B2B5FE476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1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BB59-1816-4501-AD19-78AA2390CE90}" type="datetimeFigureOut">
              <a:rPr lang="bg-BG" smtClean="0"/>
              <a:t>11.06.2018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CEBC-2699-44B2-9D47-045B2B5FE4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54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3D4BB59-1816-4501-AD19-78AA2390CE90}" type="datetimeFigureOut">
              <a:rPr lang="bg-BG" smtClean="0"/>
              <a:t>11.06.2018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A6CEBC-2699-44B2-9D47-045B2B5FE476}" type="slidenum">
              <a:rPr lang="bg-BG" smtClean="0"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266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BB59-1816-4501-AD19-78AA2390CE90}" type="datetimeFigureOut">
              <a:rPr lang="bg-BG" smtClean="0"/>
              <a:t>11.06.2018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CEBC-2699-44B2-9D47-045B2B5FE4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84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BB59-1816-4501-AD19-78AA2390CE90}" type="datetimeFigureOut">
              <a:rPr lang="bg-BG" smtClean="0"/>
              <a:t>11.06.2018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CEBC-2699-44B2-9D47-045B2B5FE4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224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BB59-1816-4501-AD19-78AA2390CE90}" type="datetimeFigureOut">
              <a:rPr lang="bg-BG" smtClean="0"/>
              <a:t>11.06.2018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CEBC-2699-44B2-9D47-045B2B5FE4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225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BB59-1816-4501-AD19-78AA2390CE90}" type="datetimeFigureOut">
              <a:rPr lang="bg-BG" smtClean="0"/>
              <a:t>11.06.2018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CEBC-2699-44B2-9D47-045B2B5FE4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645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23D4BB59-1816-4501-AD19-78AA2390CE90}" type="datetimeFigureOut">
              <a:rPr lang="bg-BG" smtClean="0"/>
              <a:t>11.06.2018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0BA6CEBC-2699-44B2-9D47-045B2B5FE4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1877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23D4BB59-1816-4501-AD19-78AA2390CE90}" type="datetimeFigureOut">
              <a:rPr lang="bg-BG" smtClean="0"/>
              <a:t>11.06.2018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0BA6CEBC-2699-44B2-9D47-045B2B5FE4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106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3D4BB59-1816-4501-AD19-78AA2390CE90}" type="datetimeFigureOut">
              <a:rPr lang="bg-BG" smtClean="0"/>
              <a:t>11.06.2018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BA6CEBC-2699-44B2-9D47-045B2B5FE476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0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Система за решаване на задачи по математика за матура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Ева Паунова, 61940</a:t>
            </a:r>
          </a:p>
          <a:p>
            <a:r>
              <a:rPr lang="bg-BG" dirty="0" smtClean="0"/>
              <a:t>Лиляна Видева, 61887</a:t>
            </a:r>
          </a:p>
        </p:txBody>
      </p:sp>
    </p:spTree>
    <p:extLst>
      <p:ext uri="{BB962C8B-B14F-4D97-AF65-F5344CB8AC3E}">
        <p14:creationId xmlns:p14="http://schemas.microsoft.com/office/powerpoint/2010/main" val="145870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246" y="1402080"/>
            <a:ext cx="8813026" cy="72847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Диаграма на последователностите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9323" y="6165669"/>
            <a:ext cx="10109203" cy="450034"/>
          </a:xfrm>
        </p:spPr>
        <p:txBody>
          <a:bodyPr>
            <a:normAutofit fontScale="92500" lnSpcReduction="10000"/>
          </a:bodyPr>
          <a:lstStyle/>
          <a:p>
            <a:r>
              <a:rPr lang="bg-BG" sz="2800" b="1" dirty="0" smtClean="0">
                <a:solidFill>
                  <a:schemeClr val="tx1"/>
                </a:solidFill>
              </a:rPr>
              <a:t>Добавяне на задача от администратор</a:t>
            </a:r>
            <a:endParaRPr lang="bg-BG" sz="28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23" y="2299063"/>
            <a:ext cx="10204949" cy="3866605"/>
          </a:xfrm>
        </p:spPr>
      </p:pic>
    </p:spTree>
    <p:extLst>
      <p:ext uri="{BB962C8B-B14F-4D97-AF65-F5344CB8AC3E}">
        <p14:creationId xmlns:p14="http://schemas.microsoft.com/office/powerpoint/2010/main" val="15451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2717075"/>
            <a:ext cx="5859724" cy="955220"/>
          </a:xfrm>
        </p:spPr>
        <p:txBody>
          <a:bodyPr>
            <a:normAutofit/>
          </a:bodyPr>
          <a:lstStyle/>
          <a:p>
            <a:r>
              <a:rPr lang="bg-BG" sz="4800" b="1" dirty="0" smtClean="0"/>
              <a:t>Изгледи</a:t>
            </a:r>
            <a:endParaRPr lang="bg-BG" sz="4800" b="1" dirty="0"/>
          </a:p>
        </p:txBody>
      </p:sp>
    </p:spTree>
    <p:extLst>
      <p:ext uri="{BB962C8B-B14F-4D97-AF65-F5344CB8AC3E}">
        <p14:creationId xmlns:p14="http://schemas.microsoft.com/office/powerpoint/2010/main" val="423516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4503"/>
            <a:ext cx="7515497" cy="821384"/>
          </a:xfrm>
        </p:spPr>
        <p:txBody>
          <a:bodyPr/>
          <a:lstStyle/>
          <a:p>
            <a:r>
              <a:rPr lang="bg-BG" dirty="0" smtClean="0"/>
              <a:t>Начален изглед</a:t>
            </a:r>
            <a:endParaRPr lang="bg-B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887"/>
            <a:ext cx="12192000" cy="5932113"/>
          </a:xfrm>
        </p:spPr>
      </p:pic>
    </p:spTree>
    <p:extLst>
      <p:ext uri="{BB962C8B-B14F-4D97-AF65-F5344CB8AC3E}">
        <p14:creationId xmlns:p14="http://schemas.microsoft.com/office/powerpoint/2010/main" val="16178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9039497" cy="902962"/>
          </a:xfrm>
        </p:spPr>
        <p:txBody>
          <a:bodyPr/>
          <a:lstStyle/>
          <a:p>
            <a:r>
              <a:rPr lang="bg-BG" dirty="0" smtClean="0"/>
              <a:t>Списък на задачи по критерии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22"/>
            <a:ext cx="12187195" cy="5589278"/>
          </a:xfrm>
        </p:spPr>
      </p:pic>
    </p:spTree>
    <p:extLst>
      <p:ext uri="{BB962C8B-B14F-4D97-AF65-F5344CB8AC3E}">
        <p14:creationId xmlns:p14="http://schemas.microsoft.com/office/powerpoint/2010/main" val="74497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0297"/>
            <a:ext cx="6653347" cy="802462"/>
          </a:xfrm>
        </p:spPr>
        <p:txBody>
          <a:bodyPr/>
          <a:lstStyle/>
          <a:p>
            <a:r>
              <a:rPr lang="bg-BG" dirty="0" smtClean="0"/>
              <a:t>Решаване на задача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02759"/>
            <a:ext cx="12191999" cy="5855241"/>
          </a:xfrm>
        </p:spPr>
      </p:pic>
    </p:spTree>
    <p:extLst>
      <p:ext uri="{BB962C8B-B14F-4D97-AF65-F5344CB8AC3E}">
        <p14:creationId xmlns:p14="http://schemas.microsoft.com/office/powerpoint/2010/main" val="8051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7155"/>
            <a:ext cx="6627223" cy="923109"/>
          </a:xfrm>
        </p:spPr>
        <p:txBody>
          <a:bodyPr/>
          <a:lstStyle/>
          <a:p>
            <a:r>
              <a:rPr lang="bg-BG" dirty="0" smtClean="0"/>
              <a:t>Добавяне на задача 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0264"/>
            <a:ext cx="12191393" cy="5237736"/>
          </a:xfrm>
        </p:spPr>
      </p:pic>
    </p:spTree>
    <p:extLst>
      <p:ext uri="{BB962C8B-B14F-4D97-AF65-F5344CB8AC3E}">
        <p14:creationId xmlns:p14="http://schemas.microsoft.com/office/powerpoint/2010/main" val="1255229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358537"/>
            <a:ext cx="8770571" cy="770524"/>
          </a:xfrm>
        </p:spPr>
        <p:txBody>
          <a:bodyPr/>
          <a:lstStyle/>
          <a:p>
            <a:r>
              <a:rPr lang="bg-BG" dirty="0" smtClean="0"/>
              <a:t>Бъдещо развитие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dirty="0"/>
              <a:t>Добавяне на </a:t>
            </a:r>
            <a:r>
              <a:rPr lang="bg-BG" dirty="0" smtClean="0"/>
              <a:t>действителен</a:t>
            </a:r>
            <a:r>
              <a:rPr lang="en-GB" dirty="0" smtClean="0"/>
              <a:t> backend</a:t>
            </a:r>
            <a:r>
              <a:rPr lang="bg-BG" dirty="0" smtClean="0"/>
              <a:t>, </a:t>
            </a:r>
            <a:r>
              <a:rPr lang="bg-BG" dirty="0"/>
              <a:t>който да реализира всички функционалности</a:t>
            </a:r>
          </a:p>
          <a:p>
            <a:pPr lvl="0"/>
            <a:r>
              <a:rPr lang="bg-BG" dirty="0"/>
              <a:t>Добавяне на тестове за оценка на придобитите знания</a:t>
            </a:r>
          </a:p>
          <a:p>
            <a:pPr lvl="0"/>
            <a:r>
              <a:rPr lang="bg-BG" dirty="0"/>
              <a:t>Добавяне на секция с препоръчителна литература</a:t>
            </a:r>
          </a:p>
          <a:p>
            <a:pPr lvl="0"/>
            <a:r>
              <a:rPr lang="bg-BG" dirty="0"/>
              <a:t>Добавяне на възможност регистрираните потребители да предлагат задачи</a:t>
            </a:r>
          </a:p>
          <a:p>
            <a:pPr lvl="0"/>
            <a:r>
              <a:rPr lang="bg-BG" dirty="0"/>
              <a:t>Добавяне на responsive дизайн</a:t>
            </a:r>
          </a:p>
          <a:p>
            <a:r>
              <a:rPr lang="bg-BG" dirty="0"/>
              <a:t>Оправяне на </a:t>
            </a:r>
            <a:r>
              <a:rPr lang="bg-BG" dirty="0" smtClean="0"/>
              <a:t>бъговете</a:t>
            </a:r>
            <a:r>
              <a:rPr lang="en-GB" smtClean="0"/>
              <a:t>,</a:t>
            </a:r>
            <a:r>
              <a:rPr lang="bg-BG" smtClean="0"/>
              <a:t> </a:t>
            </a:r>
            <a:r>
              <a:rPr lang="bg-BG" dirty="0"/>
              <a:t>открити по време на реалното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233788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2177143"/>
            <a:ext cx="5859724" cy="1495151"/>
          </a:xfrm>
        </p:spPr>
        <p:txBody>
          <a:bodyPr>
            <a:noAutofit/>
          </a:bodyPr>
          <a:lstStyle/>
          <a:p>
            <a:r>
              <a:rPr lang="bg-BG" sz="4800" dirty="0" smtClean="0"/>
              <a:t>Благодарим за вниманието!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284271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341119"/>
            <a:ext cx="8770571" cy="787941"/>
          </a:xfrm>
        </p:spPr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Идея и цел на проекта</a:t>
            </a:r>
          </a:p>
          <a:p>
            <a:r>
              <a:rPr lang="bg-BG" dirty="0" smtClean="0"/>
              <a:t>Функционални и нефункционални изисквания</a:t>
            </a:r>
            <a:endParaRPr lang="bg-BG" dirty="0"/>
          </a:p>
          <a:p>
            <a:r>
              <a:rPr lang="bg-BG" dirty="0" smtClean="0"/>
              <a:t>Диаграми, описващи системата</a:t>
            </a:r>
          </a:p>
          <a:p>
            <a:r>
              <a:rPr lang="bg-BG" dirty="0" smtClean="0"/>
              <a:t>Изгледи</a:t>
            </a:r>
          </a:p>
          <a:p>
            <a:r>
              <a:rPr lang="bg-BG" dirty="0" smtClean="0"/>
              <a:t>Бъдещо развитие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017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358537"/>
            <a:ext cx="8770571" cy="770524"/>
          </a:xfrm>
        </p:spPr>
        <p:txBody>
          <a:bodyPr/>
          <a:lstStyle/>
          <a:p>
            <a:r>
              <a:rPr lang="bg-BG" dirty="0" smtClean="0"/>
              <a:t>Идея и цел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2400" dirty="0" smtClean="0"/>
              <a:t>Системата е </a:t>
            </a:r>
            <a:r>
              <a:rPr lang="bg-BG" sz="2400" dirty="0"/>
              <a:t>основана на идеята за самоподготовка за Държавен зрелостен изпит по </a:t>
            </a:r>
            <a:r>
              <a:rPr lang="bg-BG" sz="2400" dirty="0" smtClean="0"/>
              <a:t>математика</a:t>
            </a:r>
            <a:r>
              <a:rPr lang="bg-BG" sz="2400" dirty="0"/>
              <a:t> </a:t>
            </a:r>
            <a:r>
              <a:rPr lang="bg-BG" sz="2400" dirty="0" smtClean="0"/>
              <a:t>и има за цел да </a:t>
            </a:r>
            <a:r>
              <a:rPr lang="bg-BG" sz="2400" dirty="0"/>
              <a:t>предлага разнообразие от задачи от дяловете, които са включени в конспекта за изпита по тази наука, с които младите хора да имат възможност да упражняват познанията, натрупани през 12-годишния си курс на </a:t>
            </a:r>
            <a:r>
              <a:rPr lang="bg-BG" sz="2400" dirty="0" smtClean="0"/>
              <a:t>обучение.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60318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384663"/>
            <a:ext cx="8770571" cy="74439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Функционални изисквания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b="1" dirty="0"/>
              <a:t>Нерегистриран потребител</a:t>
            </a:r>
            <a:endParaRPr lang="bg-BG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/>
              <a:t>Избор на задача спрямо дял и трудност</a:t>
            </a:r>
            <a:endParaRPr lang="bg-BG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/>
              <a:t>Отбелязване на задача в процес на решаване – стартиране на таймер</a:t>
            </a:r>
            <a:endParaRPr lang="bg-BG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/>
              <a:t>Въвеждане на отговор на задача</a:t>
            </a:r>
            <a:endParaRPr lang="bg-BG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/>
              <a:t>Избор на използвани теоретични познания в задачата при въведен верен отговор</a:t>
            </a:r>
            <a:endParaRPr lang="bg-BG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/>
              <a:t>Преглед на решението на задачата, предложено от системата, при въведен верен отговор и правилно избрани използвани теоретични познания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67637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349829"/>
            <a:ext cx="8770571" cy="779232"/>
          </a:xfrm>
        </p:spPr>
        <p:txBody>
          <a:bodyPr/>
          <a:lstStyle/>
          <a:p>
            <a:r>
              <a:rPr lang="bg-BG" dirty="0"/>
              <a:t>Функционални изисквания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0" y="2403566"/>
            <a:ext cx="8770571" cy="3686338"/>
          </a:xfrm>
        </p:spPr>
        <p:txBody>
          <a:bodyPr>
            <a:normAutofit lnSpcReduction="10000"/>
          </a:bodyPr>
          <a:lstStyle/>
          <a:p>
            <a:r>
              <a:rPr lang="bg-BG" b="1" dirty="0" smtClean="0"/>
              <a:t>Регистриран потребител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/>
              <a:t>Влизане </a:t>
            </a:r>
            <a:r>
              <a:rPr lang="bg-BG" dirty="0"/>
              <a:t>в системата с потребителско име и парола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/>
              <a:t>Възможност </a:t>
            </a:r>
            <a:r>
              <a:rPr lang="bg-BG" dirty="0"/>
              <a:t>за преглед на използваните в задачата теоретични познания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/>
              <a:t>Възможност за повторно решаване на задачата при въведен неверен отговор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/>
              <a:t>Избор на задача от секцията със задачи без предложени решения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/>
              <a:t>Въвеждане на решение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/>
              <a:t>Въвеждане на използвани теоретични познания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/>
              <a:t>Предлагане на решение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/>
              <a:t>Избор на абонамент от предложените премиум пакети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62291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306285"/>
            <a:ext cx="8770571" cy="822775"/>
          </a:xfrm>
        </p:spPr>
        <p:txBody>
          <a:bodyPr/>
          <a:lstStyle/>
          <a:p>
            <a:r>
              <a:rPr lang="bg-BG" dirty="0" smtClean="0"/>
              <a:t>Функционални изисквания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 smtClean="0"/>
              <a:t>Премиум потребител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/>
              <a:t>Преглед на решението на задачата, предложено от системата, въпреки въведен неверен </a:t>
            </a:r>
            <a:r>
              <a:rPr lang="bg-BG" dirty="0" smtClean="0"/>
              <a:t>отговор</a:t>
            </a:r>
            <a:endParaRPr lang="bg-BG" b="1" dirty="0" smtClean="0"/>
          </a:p>
          <a:p>
            <a:r>
              <a:rPr lang="bg-BG" b="1" dirty="0" smtClean="0"/>
              <a:t>Администратор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/>
              <a:t>Добавяне на нова задача, използвани теоретични познания и решение в определен дял</a:t>
            </a:r>
            <a:endParaRPr lang="bg-BG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/>
              <a:t>Добавяне на задача към задачите без предложени решения</a:t>
            </a:r>
            <a:endParaRPr lang="bg-BG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/>
              <a:t>Редактиране на задачи, техните решения, както и използваните теоретични познания</a:t>
            </a:r>
            <a:endParaRPr lang="bg-BG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/>
              <a:t>Изтриване на задачи, техните решения, както и използваните теоретични познания</a:t>
            </a:r>
            <a:endParaRPr lang="bg-BG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/>
              <a:t>Оценяване на предложените от регистрираните потребители решения към задачите без предоставени решения</a:t>
            </a:r>
            <a:endParaRPr lang="bg-BG" b="1" dirty="0" smtClean="0"/>
          </a:p>
          <a:p>
            <a:pPr marL="0" indent="0">
              <a:buNone/>
            </a:pPr>
            <a:endParaRPr lang="bg-BG" dirty="0"/>
          </a:p>
          <a:p>
            <a:pPr lvl="1">
              <a:buFont typeface="Wingdings" panose="05000000000000000000" pitchFamily="2" charset="2"/>
              <a:buChar char="§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840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1349829"/>
            <a:ext cx="8770571" cy="779232"/>
          </a:xfrm>
        </p:spPr>
        <p:txBody>
          <a:bodyPr/>
          <a:lstStyle/>
          <a:p>
            <a:r>
              <a:rPr lang="bg-BG" dirty="0" smtClean="0"/>
              <a:t>Нефункционални изисквания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Поддръжка на поне </a:t>
            </a:r>
            <a:r>
              <a:rPr lang="bg-BG" dirty="0"/>
              <a:t>10 000 </a:t>
            </a:r>
            <a:r>
              <a:rPr lang="bg-BG" dirty="0" smtClean="0"/>
              <a:t>потребители, </a:t>
            </a:r>
            <a:r>
              <a:rPr lang="bg-BG" dirty="0"/>
              <a:t>използващи я едновременно </a:t>
            </a:r>
            <a:endParaRPr lang="bg-BG" sz="1800" dirty="0"/>
          </a:p>
          <a:p>
            <a:r>
              <a:rPr lang="bg-BG" dirty="0" smtClean="0"/>
              <a:t>Реакция за по-малко </a:t>
            </a:r>
            <a:r>
              <a:rPr lang="bg-BG" dirty="0"/>
              <a:t>от секунда на всички заявки</a:t>
            </a:r>
            <a:endParaRPr lang="bg-BG" sz="1800" dirty="0"/>
          </a:p>
          <a:p>
            <a:r>
              <a:rPr lang="bg-BG" dirty="0" smtClean="0"/>
              <a:t>Достъп на </a:t>
            </a:r>
            <a:r>
              <a:rPr lang="bg-BG" dirty="0"/>
              <a:t>99%</a:t>
            </a:r>
            <a:endParaRPr lang="bg-BG" sz="1800" dirty="0"/>
          </a:p>
          <a:p>
            <a:r>
              <a:rPr lang="bg-BG" dirty="0" smtClean="0"/>
              <a:t>Интуитивен потребителски </a:t>
            </a:r>
            <a:r>
              <a:rPr lang="bg-BG" dirty="0"/>
              <a:t>интерфейс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8667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870" y="1332411"/>
            <a:ext cx="10415402" cy="796650"/>
          </a:xfrm>
        </p:spPr>
        <p:txBody>
          <a:bodyPr/>
          <a:lstStyle/>
          <a:p>
            <a:r>
              <a:rPr lang="bg-BG" dirty="0" smtClean="0"/>
              <a:t>Диаграма на потребителските случаи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31" y="2314644"/>
            <a:ext cx="8725941" cy="4384616"/>
          </a:xfrm>
        </p:spPr>
      </p:pic>
    </p:spTree>
    <p:extLst>
      <p:ext uri="{BB962C8B-B14F-4D97-AF65-F5344CB8AC3E}">
        <p14:creationId xmlns:p14="http://schemas.microsoft.com/office/powerpoint/2010/main" val="394590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418" y="1323702"/>
            <a:ext cx="8638854" cy="806849"/>
          </a:xfrm>
        </p:spPr>
        <p:txBody>
          <a:bodyPr/>
          <a:lstStyle/>
          <a:p>
            <a:r>
              <a:rPr lang="bg-BG" dirty="0" smtClean="0"/>
              <a:t>Диаграма на дейностите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5417" y="3910739"/>
            <a:ext cx="8699863" cy="823912"/>
          </a:xfrm>
        </p:spPr>
        <p:txBody>
          <a:bodyPr>
            <a:noAutofit/>
          </a:bodyPr>
          <a:lstStyle/>
          <a:p>
            <a:r>
              <a:rPr lang="bg-BG" sz="2800" b="1" dirty="0" smtClean="0">
                <a:solidFill>
                  <a:schemeClr val="tx1"/>
                </a:solidFill>
              </a:rPr>
              <a:t>Преглед на решение от нерегистриран потребител</a:t>
            </a:r>
            <a:endParaRPr lang="bg-BG" sz="28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1" y="89754"/>
            <a:ext cx="2844876" cy="6736368"/>
          </a:xfrm>
        </p:spPr>
      </p:pic>
    </p:spTree>
    <p:extLst>
      <p:ext uri="{BB962C8B-B14F-4D97-AF65-F5344CB8AC3E}">
        <p14:creationId xmlns:p14="http://schemas.microsoft.com/office/powerpoint/2010/main" val="273971561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56</TotalTime>
  <Words>380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Schoolbook</vt:lpstr>
      <vt:lpstr>Corbel</vt:lpstr>
      <vt:lpstr>Wingdings</vt:lpstr>
      <vt:lpstr>Feathered</vt:lpstr>
      <vt:lpstr>Система за решаване на задачи по математика за матура</vt:lpstr>
      <vt:lpstr>Съдържание</vt:lpstr>
      <vt:lpstr>Идея и цел на проекта</vt:lpstr>
      <vt:lpstr>Функционални изисквания</vt:lpstr>
      <vt:lpstr>Функционални изисквания</vt:lpstr>
      <vt:lpstr>Функционални изисквания</vt:lpstr>
      <vt:lpstr>Нефункционални изисквания</vt:lpstr>
      <vt:lpstr>Диаграма на потребителските случаи</vt:lpstr>
      <vt:lpstr>Диаграма на дейностите</vt:lpstr>
      <vt:lpstr>Диаграма на последователностите</vt:lpstr>
      <vt:lpstr>Изгледи</vt:lpstr>
      <vt:lpstr>Начален изглед</vt:lpstr>
      <vt:lpstr>Списък на задачи по критерии</vt:lpstr>
      <vt:lpstr>Решаване на задача</vt:lpstr>
      <vt:lpstr>Добавяне на задача </vt:lpstr>
      <vt:lpstr>Бъдещо развитие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решаване на задачи по математика за матура</dc:title>
  <dc:creator>Lili Videva</dc:creator>
  <cp:lastModifiedBy>Lili Videva</cp:lastModifiedBy>
  <cp:revision>12</cp:revision>
  <dcterms:created xsi:type="dcterms:W3CDTF">2018-05-29T09:11:00Z</dcterms:created>
  <dcterms:modified xsi:type="dcterms:W3CDTF">2018-06-11T19:12:51Z</dcterms:modified>
</cp:coreProperties>
</file>