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7" r:id="rId3"/>
    <p:sldMasterId id="2147483669" r:id="rId4"/>
    <p:sldMasterId id="2147483681" r:id="rId5"/>
    <p:sldMasterId id="2147483693" r:id="rId6"/>
    <p:sldMasterId id="2147483705" r:id="rId7"/>
    <p:sldMasterId id="2147483717" r:id="rId8"/>
  </p:sldMasterIdLst>
  <p:sldIdLst>
    <p:sldId id="256" r:id="rId9"/>
    <p:sldId id="268" r:id="rId10"/>
    <p:sldId id="260" r:id="rId11"/>
    <p:sldId id="258" r:id="rId12"/>
    <p:sldId id="257" r:id="rId13"/>
    <p:sldId id="289" r:id="rId14"/>
    <p:sldId id="271" r:id="rId15"/>
    <p:sldId id="282" r:id="rId16"/>
    <p:sldId id="283" r:id="rId17"/>
    <p:sldId id="265" r:id="rId18"/>
    <p:sldId id="280" r:id="rId19"/>
    <p:sldId id="279" r:id="rId20"/>
  </p:sldIdLst>
  <p:sldSz cx="12192000" cy="6858000"/>
  <p:notesSz cx="6858000" cy="9144000"/>
  <p:defaultTextStyle>
    <a:defPPr>
      <a:defRPr lang="zh-TW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Segoe UI" panose="020B0502040204020203" pitchFamily="34" charset="0"/>
        <a:ea typeface="微软雅黑" panose="020B0503020204020204" pitchFamily="34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Segoe UI" panose="020B0502040204020203" pitchFamily="34" charset="0"/>
        <a:ea typeface="微软雅黑" panose="020B0503020204020204" pitchFamily="34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Segoe UI" panose="020B0502040204020203" pitchFamily="34" charset="0"/>
        <a:ea typeface="微软雅黑" panose="020B0503020204020204" pitchFamily="34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Segoe UI" panose="020B0502040204020203" pitchFamily="34" charset="0"/>
        <a:ea typeface="微软雅黑" panose="020B0503020204020204" pitchFamily="34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Segoe UI" panose="020B0502040204020203" pitchFamily="34" charset="0"/>
        <a:ea typeface="微软雅黑" panose="020B0503020204020204" pitchFamily="34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Segoe UI" panose="020B0502040204020203" pitchFamily="34" charset="0"/>
        <a:ea typeface="微软雅黑" panose="020B0503020204020204" pitchFamily="34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Segoe UI" panose="020B0502040204020203" pitchFamily="34" charset="0"/>
        <a:ea typeface="微软雅黑" panose="020B0503020204020204" pitchFamily="34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Segoe UI" panose="020B0502040204020203" pitchFamily="34" charset="0"/>
        <a:ea typeface="微软雅黑" panose="020B0503020204020204" pitchFamily="34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Segoe UI" panose="020B0502040204020203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howGuides="1">
      <p:cViewPr varScale="1">
        <p:scale>
          <a:sx n="64" d="100"/>
          <a:sy n="64" d="100"/>
        </p:scale>
        <p:origin x="-724" y="-68"/>
      </p:cViewPr>
      <p:guideLst>
        <p:guide orient="horz" pos="2202"/>
        <p:guide pos="384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1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2.xml"/><Relationship Id="rId2" Type="http://schemas.openxmlformats.org/officeDocument/2006/relationships/theme" Target="theme/theme1.xml"/><Relationship Id="rId19" Type="http://schemas.openxmlformats.org/officeDocument/2006/relationships/slide" Target="slides/slide11.xml"/><Relationship Id="rId18" Type="http://schemas.openxmlformats.org/officeDocument/2006/relationships/slide" Target="slides/slide10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和副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69882" y="23088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/>
                <a:latin typeface="+mn-ea"/>
                <a:ea typeface="+mn-ea"/>
              </a:defRPr>
            </a:lvl1pPr>
          </a:lstStyle>
          <a:p>
            <a:pPr fontAlgn="auto"/>
            <a:r>
              <a:rPr lang="zh-CN" altLang="en-US" strike="noStrike" noProof="1" dirty="0"/>
              <a:t>单击此处编辑标题</a:t>
            </a:r>
            <a:endParaRPr lang="zh-CN" altLang="en-US" strike="noStrike" noProof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69925" y="3565525"/>
            <a:ext cx="10852150" cy="801370"/>
          </a:xfrm>
        </p:spPr>
        <p:txBody>
          <a:bodyPr lIns="101600" tIns="38100" rIns="76200" bIns="38100" anchor="ctr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 dirty="0"/>
              <a:t>单击此处编辑副标题</a:t>
            </a:r>
            <a:endParaRPr lang="zh-CN" altLang="en-US" strike="noStrike" noProof="1" dirty="0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4116388" y="6350000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+mn-ea"/>
              </a:defRPr>
            </a:lvl1pPr>
          </a:lstStyle>
          <a:p>
            <a:pPr fontAlgn="base"/>
            <a:endParaRPr lang="zh-CN" altLang="en-US" strike="noStrike" noProof="1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>
          <a:xfrm>
            <a:off x="8610600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+mn-ea"/>
              </a:defRPr>
            </a:lvl1pPr>
          </a:lstStyle>
          <a:p>
            <a:pPr fontAlgn="base"/>
            <a:fld id="{49AE70B2-8BF9-45C0-BB95-33D1B9D3A854}" type="slidenum">
              <a:rPr lang="zh-CN" altLang="en-US" strike="noStrike" noProof="1" smtClean="0">
                <a:latin typeface="+mn-ea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3"/>
          </p:nvPr>
        </p:nvSpPr>
        <p:spPr>
          <a:xfrm>
            <a:off x="879475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pPr fontAlgn="base"/>
            <a:fld id="{760FBDFE-C587-4B4C-A407-44438C67B59E}" type="datetimeFigureOut">
              <a:rPr lang="zh-CN" altLang="en-US" strike="noStrike" noProof="1" smtClean="0">
                <a:latin typeface="+mn-ea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fld id="{F9113649-5889-47A3-A37C-81DE5A5F6B37}" type="datetimeFigureOut">
              <a:rPr kumimoji="0" lang="zh-TW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Segoe UI" panose="020B0502040204020203" pitchFamily="34" charset="0"/>
                <a:ea typeface="微软雅黑" panose="020B0503020204020204" pitchFamily="34" charset="-122"/>
                <a:cs typeface="+mn-cs"/>
              </a:rPr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Segoe UI" panose="020B0502040204020203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Segoe UI" panose="020B0502040204020203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TW" altLang="en-US" strike="noStrike" noProof="1" dirty="0">
                <a:latin typeface="Segoe UI" panose="020B0502040204020203" pitchFamily="34" charset="0"/>
                <a:ea typeface="微软雅黑" panose="020B0503020204020204" pitchFamily="34" charset="-122"/>
                <a:cs typeface="+mn-cs"/>
              </a:rPr>
            </a:fld>
            <a:endParaRPr lang="zh-TW" altLang="en-US" strike="noStrike" noProof="1" dirty="0">
              <a:latin typeface="Segoe UI" panose="020B0502040204020203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fld id="{F9113649-5889-47A3-A37C-81DE5A5F6B37}" type="datetimeFigureOut">
              <a:rPr kumimoji="0" lang="zh-TW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Segoe UI" panose="020B0502040204020203" pitchFamily="34" charset="0"/>
                <a:ea typeface="微软雅黑" panose="020B0503020204020204" pitchFamily="34" charset="-122"/>
                <a:cs typeface="+mn-cs"/>
              </a:rPr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Segoe UI" panose="020B0502040204020203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Segoe UI" panose="020B0502040204020203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TW" altLang="en-US" strike="noStrike" noProof="1" dirty="0">
                <a:latin typeface="Segoe UI" panose="020B0502040204020203" pitchFamily="34" charset="0"/>
                <a:ea typeface="微软雅黑" panose="020B0503020204020204" pitchFamily="34" charset="-122"/>
                <a:cs typeface="+mn-cs"/>
              </a:rPr>
            </a:fld>
            <a:endParaRPr lang="zh-TW" altLang="en-US" strike="noStrike" noProof="1" dirty="0">
              <a:latin typeface="Segoe UI" panose="020B0502040204020203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619250"/>
            <a:ext cx="5181600" cy="4557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19250"/>
            <a:ext cx="5181600" cy="4557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fld id="{F9113649-5889-47A3-A37C-81DE5A5F6B37}" type="datetimeFigureOut">
              <a:rPr kumimoji="0" lang="zh-TW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Segoe UI" panose="020B0502040204020203" pitchFamily="34" charset="0"/>
                <a:ea typeface="微软雅黑" panose="020B0503020204020204" pitchFamily="34" charset="-122"/>
                <a:cs typeface="+mn-cs"/>
              </a:rPr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Segoe UI" panose="020B0502040204020203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Segoe UI" panose="020B0502040204020203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TW" altLang="en-US" strike="noStrike" noProof="1" dirty="0">
                <a:latin typeface="Segoe UI" panose="020B0502040204020203" pitchFamily="34" charset="0"/>
                <a:ea typeface="微软雅黑" panose="020B0503020204020204" pitchFamily="34" charset="-122"/>
                <a:cs typeface="+mn-cs"/>
              </a:rPr>
            </a:fld>
            <a:endParaRPr lang="zh-TW" altLang="en-US" strike="noStrike" noProof="1" dirty="0">
              <a:latin typeface="Segoe UI" panose="020B0502040204020203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fld id="{F9113649-5889-47A3-A37C-81DE5A5F6B37}" type="datetimeFigureOut">
              <a:rPr kumimoji="0" lang="zh-TW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Segoe UI" panose="020B0502040204020203" pitchFamily="34" charset="0"/>
                <a:ea typeface="微软雅黑" panose="020B0503020204020204" pitchFamily="34" charset="-122"/>
                <a:cs typeface="+mn-cs"/>
              </a:rPr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Segoe UI" panose="020B0502040204020203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Segoe UI" panose="020B0502040204020203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TW" altLang="en-US" strike="noStrike" noProof="1" dirty="0">
                <a:latin typeface="Segoe UI" panose="020B0502040204020203" pitchFamily="34" charset="0"/>
                <a:ea typeface="微软雅黑" panose="020B0503020204020204" pitchFamily="34" charset="-122"/>
                <a:cs typeface="+mn-cs"/>
              </a:rPr>
            </a:fld>
            <a:endParaRPr lang="zh-TW" altLang="en-US" strike="noStrike" noProof="1" dirty="0">
              <a:latin typeface="Segoe UI" panose="020B0502040204020203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fld id="{F9113649-5889-47A3-A37C-81DE5A5F6B37}" type="datetimeFigureOut">
              <a:rPr kumimoji="0" lang="zh-TW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Segoe UI" panose="020B0502040204020203" pitchFamily="34" charset="0"/>
                <a:ea typeface="微软雅黑" panose="020B0503020204020204" pitchFamily="34" charset="-122"/>
                <a:cs typeface="+mn-cs"/>
              </a:rPr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Segoe UI" panose="020B0502040204020203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Segoe UI" panose="020B0502040204020203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TW" altLang="en-US" strike="noStrike" noProof="1" dirty="0">
                <a:latin typeface="Segoe UI" panose="020B0502040204020203" pitchFamily="34" charset="0"/>
                <a:ea typeface="微软雅黑" panose="020B0503020204020204" pitchFamily="34" charset="-122"/>
                <a:cs typeface="+mn-cs"/>
              </a:rPr>
            </a:fld>
            <a:endParaRPr lang="zh-TW" altLang="en-US" strike="noStrike" noProof="1" dirty="0">
              <a:latin typeface="Segoe UI" panose="020B0502040204020203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fld id="{F9113649-5889-47A3-A37C-81DE5A5F6B37}" type="datetimeFigureOut">
              <a:rPr kumimoji="0" lang="zh-TW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Segoe UI" panose="020B0502040204020203" pitchFamily="34" charset="0"/>
                <a:ea typeface="微软雅黑" panose="020B0503020204020204" pitchFamily="34" charset="-122"/>
                <a:cs typeface="+mn-cs"/>
              </a:rPr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Segoe UI" panose="020B0502040204020203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Segoe UI" panose="020B0502040204020203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TW" altLang="en-US" strike="noStrike" noProof="1" dirty="0">
                <a:latin typeface="Segoe UI" panose="020B0502040204020203" pitchFamily="34" charset="0"/>
                <a:ea typeface="微软雅黑" panose="020B0503020204020204" pitchFamily="34" charset="-122"/>
                <a:cs typeface="+mn-cs"/>
              </a:rPr>
            </a:fld>
            <a:endParaRPr lang="zh-TW" altLang="en-US" strike="noStrike" noProof="1" dirty="0">
              <a:latin typeface="Segoe UI" panose="020B0502040204020203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fld id="{F9113649-5889-47A3-A37C-81DE5A5F6B37}" type="datetimeFigureOut">
              <a:rPr kumimoji="0" lang="zh-TW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Segoe UI" panose="020B0502040204020203" pitchFamily="34" charset="0"/>
                <a:ea typeface="微软雅黑" panose="020B0503020204020204" pitchFamily="34" charset="-122"/>
                <a:cs typeface="+mn-cs"/>
              </a:rPr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Segoe UI" panose="020B0502040204020203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Segoe UI" panose="020B0502040204020203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TW" altLang="en-US" strike="noStrike" noProof="1" dirty="0">
                <a:latin typeface="Segoe UI" panose="020B0502040204020203" pitchFamily="34" charset="0"/>
                <a:ea typeface="微软雅黑" panose="020B0503020204020204" pitchFamily="34" charset="-122"/>
                <a:cs typeface="+mn-cs"/>
              </a:rPr>
            </a:fld>
            <a:endParaRPr lang="zh-TW" altLang="en-US" strike="noStrike" noProof="1" dirty="0">
              <a:latin typeface="Segoe UI" panose="020B0502040204020203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fld id="{F9113649-5889-47A3-A37C-81DE5A5F6B37}" type="datetimeFigureOut">
              <a:rPr kumimoji="0" lang="zh-TW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Segoe UI" panose="020B0502040204020203" pitchFamily="34" charset="0"/>
                <a:ea typeface="微软雅黑" panose="020B0503020204020204" pitchFamily="34" charset="-122"/>
                <a:cs typeface="+mn-cs"/>
              </a:rPr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Segoe UI" panose="020B0502040204020203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Segoe UI" panose="020B0502040204020203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TW" altLang="en-US" strike="noStrike" noProof="1" dirty="0">
                <a:latin typeface="Segoe UI" panose="020B0502040204020203" pitchFamily="34" charset="0"/>
                <a:ea typeface="微软雅黑" panose="020B0503020204020204" pitchFamily="34" charset="-122"/>
                <a:cs typeface="+mn-cs"/>
              </a:rPr>
            </a:fld>
            <a:endParaRPr lang="zh-TW" altLang="en-US" strike="noStrike" noProof="1" dirty="0">
              <a:latin typeface="Segoe UI" panose="020B0502040204020203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fld id="{F9113649-5889-47A3-A37C-81DE5A5F6B37}" type="datetimeFigureOut">
              <a:rPr kumimoji="0" lang="zh-TW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Segoe UI" panose="020B0502040204020203" pitchFamily="34" charset="0"/>
                <a:ea typeface="微软雅黑" panose="020B0503020204020204" pitchFamily="34" charset="-122"/>
                <a:cs typeface="+mn-cs"/>
              </a:rPr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Segoe UI" panose="020B0502040204020203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Segoe UI" panose="020B0502040204020203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TW" altLang="en-US" strike="noStrike" noProof="1" dirty="0">
                <a:latin typeface="Segoe UI" panose="020B0502040204020203" pitchFamily="34" charset="0"/>
                <a:ea typeface="微软雅黑" panose="020B0503020204020204" pitchFamily="34" charset="-122"/>
                <a:cs typeface="+mn-cs"/>
              </a:rPr>
            </a:fld>
            <a:endParaRPr lang="zh-TW" altLang="en-US" strike="noStrike" noProof="1" dirty="0">
              <a:latin typeface="Segoe UI" panose="020B0502040204020203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fld id="{F9113649-5889-47A3-A37C-81DE5A5F6B37}" type="datetimeFigureOut">
              <a:rPr kumimoji="0" lang="zh-TW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Segoe UI" panose="020B0502040204020203" pitchFamily="34" charset="0"/>
                <a:ea typeface="微软雅黑" panose="020B0503020204020204" pitchFamily="34" charset="-122"/>
                <a:cs typeface="+mn-cs"/>
              </a:rPr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Segoe UI" panose="020B0502040204020203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Segoe UI" panose="020B0502040204020203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TW" altLang="en-US" strike="noStrike" noProof="1" dirty="0">
                <a:latin typeface="Segoe UI" panose="020B0502040204020203" pitchFamily="34" charset="0"/>
                <a:ea typeface="微软雅黑" panose="020B0503020204020204" pitchFamily="34" charset="-122"/>
                <a:cs typeface="+mn-cs"/>
              </a:rPr>
            </a:fld>
            <a:endParaRPr lang="zh-TW" altLang="en-US" strike="noStrike" noProof="1" dirty="0">
              <a:latin typeface="Segoe UI" panose="020B0502040204020203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正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882" y="581225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 dirty="0">
                <a:sym typeface="+mn-ea"/>
              </a:rPr>
              <a:t>单击此处编辑标题</a:t>
            </a:r>
            <a:endParaRPr strike="noStrike" noProof="1" dirty="0"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idx="1" hasCustomPrompt="1"/>
          </p:nvPr>
        </p:nvSpPr>
        <p:spPr>
          <a:xfrm>
            <a:off x="669925" y="1508125"/>
            <a:ext cx="10852150" cy="4749165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 fontAlgn="auto"/>
            <a:r>
              <a:rPr lang="zh-CN" altLang="en-US" strike="noStrike" noProof="1" dirty="0"/>
              <a:t>单击此处编辑正文</a:t>
            </a:r>
            <a:endParaRPr lang="zh-CN" altLang="en-US" strike="noStrike" noProof="1" dirty="0"/>
          </a:p>
          <a:p>
            <a:pPr lvl="0" fontAlgn="auto"/>
            <a:r>
              <a:rPr lang="zh-CN" altLang="en-US" strike="noStrike" noProof="1" dirty="0">
                <a:sym typeface="+mn-ea"/>
              </a:rPr>
              <a:t>单击此处编辑正文</a:t>
            </a:r>
            <a:endParaRPr lang="zh-CN" altLang="en-US" strike="noStrike" noProof="1" dirty="0"/>
          </a:p>
          <a:p>
            <a:pPr lvl="0" fontAlgn="auto"/>
            <a:r>
              <a:rPr lang="zh-CN" altLang="en-US" strike="noStrike" noProof="1" dirty="0">
                <a:sym typeface="+mn-ea"/>
              </a:rPr>
              <a:t>单击此处编辑正文</a:t>
            </a:r>
            <a:endParaRPr lang="zh-CN" altLang="en-US" strike="noStrike" noProof="1" dirty="0"/>
          </a:p>
          <a:p>
            <a:pPr lvl="0" fontAlgn="auto"/>
            <a:r>
              <a:rPr lang="zh-CN" altLang="en-US" strike="noStrike" noProof="1" dirty="0">
                <a:sym typeface="+mn-ea"/>
              </a:rPr>
              <a:t>单击此处编辑正文</a:t>
            </a:r>
            <a:endParaRPr lang="zh-CN" altLang="en-US" strike="noStrike" noProof="1" dirty="0"/>
          </a:p>
          <a:p>
            <a:pPr lvl="0" fontAlgn="auto"/>
            <a:r>
              <a:rPr lang="zh-CN" altLang="en-US" strike="noStrike" noProof="1" dirty="0">
                <a:sym typeface="+mn-ea"/>
              </a:rPr>
              <a:t>单击此处编辑正文</a:t>
            </a:r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16388" y="6350000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+mn-ea"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+mn-ea"/>
              </a:defRPr>
            </a:lvl1pPr>
          </a:lstStyle>
          <a:p>
            <a:pPr fontAlgn="base"/>
            <a:fld id="{49AE70B2-8BF9-45C0-BB95-33D1B9D3A854}" type="slidenum">
              <a:rPr lang="zh-CN" altLang="en-US" strike="noStrike" noProof="1" smtClean="0">
                <a:latin typeface="+mn-ea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3"/>
          </p:nvPr>
        </p:nvSpPr>
        <p:spPr>
          <a:xfrm>
            <a:off x="879475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pPr fontAlgn="base"/>
            <a:fld id="{760FBDFE-C587-4B4C-A407-44438C67B59E}" type="datetimeFigureOut">
              <a:rPr lang="zh-CN" altLang="en-US" strike="noStrike" noProof="1" smtClean="0">
                <a:latin typeface="+mn-ea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619250"/>
            <a:ext cx="5181600" cy="4557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19250"/>
            <a:ext cx="5181600" cy="4557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标题与图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40105" y="727710"/>
            <a:ext cx="3931920" cy="1115060"/>
          </a:xfrm>
        </p:spPr>
        <p:txBody>
          <a:bodyPr anchor="ctr" anchorCtr="0"/>
          <a:lstStyle>
            <a:lvl1pPr>
              <a:defRPr sz="3200">
                <a:latin typeface="+mn-ea"/>
                <a:ea typeface="+mn-ea"/>
              </a:defRPr>
            </a:lvl1pPr>
          </a:lstStyle>
          <a:p>
            <a:pPr fontAlgn="auto"/>
            <a:r>
              <a:rPr lang="zh-CN" altLang="en-US" strike="noStrike" noProof="1" smtClean="0"/>
              <a:t>单击此处编辑标题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idx="1" hasCustomPrompt="1"/>
          </p:nvPr>
        </p:nvSpPr>
        <p:spPr>
          <a:xfrm>
            <a:off x="5138420" y="727710"/>
            <a:ext cx="6172200" cy="5403215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 marL="457200" indent="0">
              <a:buNone/>
              <a:defRPr sz="2400">
                <a:latin typeface="+mn-ea"/>
                <a:ea typeface="+mn-ea"/>
              </a:defRPr>
            </a:lvl2pPr>
            <a:lvl3pPr>
              <a:defRPr sz="2400">
                <a:latin typeface="+mn-ea"/>
                <a:ea typeface="+mn-ea"/>
              </a:defRPr>
            </a:lvl3pPr>
            <a:lvl4pPr>
              <a:defRPr sz="2400">
                <a:latin typeface="+mn-ea"/>
                <a:ea typeface="+mn-ea"/>
              </a:defRPr>
            </a:lvl4pPr>
            <a:lvl5pPr>
              <a:defRPr sz="2400">
                <a:latin typeface="+mn-ea"/>
                <a:ea typeface="+mn-e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auto"/>
            <a:r>
              <a:rPr lang="zh-CN" altLang="en-US" strike="noStrike" noProof="1" smtClean="0"/>
              <a:t>单击此处编辑正文</a:t>
            </a:r>
            <a:endParaRPr lang="zh-CN" altLang="en-US" strike="noStrike" noProof="1"/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 hasCustomPrompt="1"/>
          </p:nvPr>
        </p:nvSpPr>
        <p:spPr>
          <a:xfrm>
            <a:off x="840105" y="2239645"/>
            <a:ext cx="3931920" cy="3891915"/>
          </a:xfrm>
        </p:spPr>
        <p:txBody>
          <a:bodyPr/>
          <a:lstStyle>
            <a:lvl1pPr marL="342900" indent="-342900">
              <a:buFont typeface="Arial" panose="020B0604020202090204" pitchFamily="34" charset="0"/>
              <a:buChar char="•"/>
              <a:defRPr sz="2400">
                <a:latin typeface="+mn-ea"/>
                <a:ea typeface="+mn-ea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zh-CN" altLang="en-US" strike="noStrike" noProof="1" smtClean="0"/>
              <a:t>单击此处编辑正文</a:t>
            </a:r>
            <a:endParaRPr lang="zh-CN" altLang="en-US" strike="noStrike" noProof="1" smtClean="0"/>
          </a:p>
          <a:p>
            <a:pPr lvl="0" fontAlgn="auto"/>
            <a:r>
              <a:rPr lang="zh-CN" altLang="en-US" strike="noStrike" noProof="1" smtClean="0">
                <a:sym typeface="+mn-ea"/>
              </a:rPr>
              <a:t>单击此处编辑正文</a:t>
            </a:r>
            <a:endParaRPr lang="zh-CN" altLang="en-US" strike="noStrike" noProof="1" smtClean="0"/>
          </a:p>
          <a:p>
            <a:pPr lvl="0" fontAlgn="auto"/>
            <a:r>
              <a:rPr lang="zh-CN" altLang="en-US" strike="noStrike" noProof="1" smtClean="0">
                <a:sym typeface="+mn-ea"/>
              </a:rPr>
              <a:t>单击此处编辑正文</a:t>
            </a:r>
            <a:endParaRPr lang="zh-CN" altLang="en-US" strike="noStrike" noProof="1" smtClean="0"/>
          </a:p>
          <a:p>
            <a:pPr lvl="0" fontAlgn="auto"/>
            <a:r>
              <a:rPr lang="zh-CN" altLang="en-US" strike="noStrike" noProof="1" smtClean="0">
                <a:sym typeface="+mn-ea"/>
              </a:rPr>
              <a:t>单击此处编辑正文</a:t>
            </a:r>
            <a:endParaRPr lang="zh-CN" altLang="en-US" strike="noStrike" noProof="1" smtClean="0">
              <a:sym typeface="+mn-ea"/>
            </a:endParaRPr>
          </a:p>
          <a:p>
            <a:pPr lvl="0" fontAlgn="auto"/>
            <a:r>
              <a:rPr lang="zh-CN" altLang="en-US" strike="noStrike" noProof="1" smtClean="0">
                <a:sym typeface="+mn-ea"/>
              </a:rPr>
              <a:t>单击此处编辑正文</a:t>
            </a:r>
            <a:endParaRPr lang="zh-CN" altLang="en-US" strike="noStrike" noProof="1" smtClean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16388" y="6350000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+mn-ea"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+mn-ea"/>
              </a:defRPr>
            </a:lvl1pPr>
          </a:lstStyle>
          <a:p>
            <a:pPr fontAlgn="base"/>
            <a:fld id="{49AE70B2-8BF9-45C0-BB95-33D1B9D3A854}" type="slidenum">
              <a:rPr lang="zh-CN" altLang="en-US" strike="noStrike" noProof="1" smtClean="0">
                <a:latin typeface="+mn-ea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3"/>
          </p:nvPr>
        </p:nvSpPr>
        <p:spPr>
          <a:xfrm>
            <a:off x="879475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pPr fontAlgn="base"/>
            <a:fld id="{760FBDFE-C587-4B4C-A407-44438C67B59E}" type="datetimeFigureOut">
              <a:rPr lang="zh-CN" altLang="en-US" strike="noStrike" noProof="1" smtClean="0">
                <a:latin typeface="+mn-ea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619250"/>
            <a:ext cx="5181600" cy="4557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19250"/>
            <a:ext cx="5181600" cy="4557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注释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 hasCustomPrompt="1"/>
          </p:nvPr>
        </p:nvSpPr>
        <p:spPr>
          <a:xfrm>
            <a:off x="669925" y="5605145"/>
            <a:ext cx="10852150" cy="558165"/>
          </a:xfrm>
        </p:spPr>
        <p:txBody>
          <a:bodyPr/>
          <a:lstStyle>
            <a:lvl1pPr>
              <a:defRPr b="0">
                <a:latin typeface="+mn-ea"/>
                <a:ea typeface="+mn-ea"/>
              </a:defRPr>
            </a:lvl1pPr>
          </a:lstStyle>
          <a:p>
            <a:pPr fontAlgn="auto"/>
            <a:r>
              <a:rPr lang="zh-CN" altLang="en-US" strike="noStrike" noProof="1"/>
              <a:t>单击此处编辑正文</a:t>
            </a:r>
            <a:endParaRPr lang="zh-CN" altLang="en-US" strike="noStrike" noProof="1"/>
          </a:p>
        </p:txBody>
      </p:sp>
      <p:sp>
        <p:nvSpPr>
          <p:cNvPr id="8" name="内容占位符 7"/>
          <p:cNvSpPr>
            <a:spLocks noGrp="1"/>
          </p:cNvSpPr>
          <p:nvPr>
            <p:ph idx="1" hasCustomPrompt="1"/>
          </p:nvPr>
        </p:nvSpPr>
        <p:spPr>
          <a:xfrm>
            <a:off x="669925" y="641350"/>
            <a:ext cx="10852150" cy="455612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 fontAlgn="auto"/>
            <a:r>
              <a:rPr strike="noStrike" noProof="1" dirty="0">
                <a:sym typeface="+mn-ea"/>
              </a:rPr>
              <a:t>单击此处编辑正文</a:t>
            </a:r>
            <a:endParaRPr strike="noStrike" noProof="1" dirty="0">
              <a:sym typeface="+mn-ea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16388" y="6350000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+mn-ea"/>
              </a:defRPr>
            </a:lvl1pPr>
          </a:lstStyle>
          <a:p>
            <a:pPr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+mn-ea"/>
              </a:defRPr>
            </a:lvl1pPr>
          </a:lstStyle>
          <a:p>
            <a:pPr fontAlgn="base"/>
            <a:fld id="{FABC47A4-756D-490B-A52F-7D9E2C9FC05F}" type="slidenum">
              <a:rPr lang="zh-CN" altLang="en-US" strike="noStrike" noProof="1" smtClean="0">
                <a:latin typeface="+mn-ea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3"/>
          </p:nvPr>
        </p:nvSpPr>
        <p:spPr>
          <a:xfrm>
            <a:off x="879475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pPr fontAlgn="base"/>
            <a:fld id="{760FBDFE-C587-4B4C-A407-44438C67B59E}" type="datetimeFigureOut">
              <a:rPr lang="zh-CN" altLang="en-US" strike="noStrike" noProof="1" smtClean="0">
                <a:latin typeface="+mn-ea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619250"/>
            <a:ext cx="5181600" cy="4557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19250"/>
            <a:ext cx="5181600" cy="4557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单张大图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12196445" cy="686816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 fontAlgn="auto"/>
            <a:r>
              <a:rPr strike="noStrike" noProof="1" dirty="0">
                <a:sym typeface="+mn-ea"/>
              </a:rPr>
              <a:t>单击此处编辑正文</a:t>
            </a:r>
            <a:endParaRPr strike="noStrike" noProof="1" dirty="0">
              <a:sym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16388" y="6350000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+mn-ea"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+mn-ea"/>
              </a:defRPr>
            </a:lvl1pPr>
          </a:lstStyle>
          <a:p>
            <a:pPr fontAlgn="base"/>
            <a:fld id="{49AE70B2-8BF9-45C0-BB95-33D1B9D3A854}" type="slidenum">
              <a:rPr lang="zh-CN" altLang="en-US" strike="noStrike" noProof="1" smtClean="0">
                <a:latin typeface="+mn-ea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3"/>
          </p:nvPr>
        </p:nvSpPr>
        <p:spPr>
          <a:xfrm>
            <a:off x="879475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pPr fontAlgn="base"/>
            <a:fld id="{760FBDFE-C587-4B4C-A407-44438C67B59E}" type="datetimeFigureOut">
              <a:rPr lang="zh-CN" altLang="en-US" strike="noStrike" noProof="1" smtClean="0">
                <a:latin typeface="+mn-ea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619250"/>
            <a:ext cx="5181600" cy="4557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19250"/>
            <a:ext cx="5181600" cy="4557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联图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 hasCustomPrompt="1"/>
          </p:nvPr>
        </p:nvSpPr>
        <p:spPr>
          <a:xfrm>
            <a:off x="467995" y="565150"/>
            <a:ext cx="5400040" cy="57277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 fontAlgn="auto"/>
            <a:r>
              <a:rPr strike="noStrike" noProof="1" dirty="0">
                <a:sym typeface="+mn-ea"/>
              </a:rPr>
              <a:t>单击此处编辑正文</a:t>
            </a:r>
            <a:endParaRPr strike="noStrike" noProof="1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3" hasCustomPrompt="1"/>
          </p:nvPr>
        </p:nvSpPr>
        <p:spPr>
          <a:xfrm>
            <a:off x="6287770" y="565150"/>
            <a:ext cx="5400040" cy="57277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 fontAlgn="auto"/>
            <a:r>
              <a:rPr strike="noStrike" noProof="1" dirty="0">
                <a:sym typeface="+mn-ea"/>
              </a:rPr>
              <a:t>单击此处编辑</a:t>
            </a:r>
            <a:r>
              <a:rPr strike="noStrike" noProof="1">
                <a:sym typeface="+mn-ea"/>
              </a:rPr>
              <a:t>正文</a:t>
            </a:r>
            <a:endParaRPr strike="noStrike" noProof="1" dirty="0">
              <a:sym typeface="+mn-ea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16388" y="6350000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+mn-ea"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+mn-ea"/>
              </a:defRPr>
            </a:lvl1pPr>
          </a:lstStyle>
          <a:p>
            <a:pPr fontAlgn="base"/>
            <a:fld id="{49AE70B2-8BF9-45C0-BB95-33D1B9D3A854}" type="slidenum">
              <a:rPr lang="zh-CN" altLang="en-US" strike="noStrike" noProof="1" smtClean="0">
                <a:latin typeface="+mn-ea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4"/>
          </p:nvPr>
        </p:nvSpPr>
        <p:spPr>
          <a:xfrm>
            <a:off x="879475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pPr fontAlgn="base"/>
            <a:fld id="{760FBDFE-C587-4B4C-A407-44438C67B59E}" type="datetimeFigureOut">
              <a:rPr lang="zh-CN" altLang="en-US" strike="noStrike" noProof="1" smtClean="0">
                <a:latin typeface="+mn-ea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619250"/>
            <a:ext cx="5181600" cy="4557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19250"/>
            <a:ext cx="5181600" cy="4557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882" y="623591"/>
            <a:ext cx="10852237" cy="899167"/>
          </a:xfrm>
        </p:spPr>
        <p:txBody>
          <a:bodyPr vert="horz" lIns="101600" tIns="38100" rIns="25400" bIns="3810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0" i="0" u="none" strike="noStrike" kern="1200" cap="none" spc="600" normalizeH="0" baseline="0" noProof="1" dirty="0">
                <a:solidFill>
                  <a:schemeClr val="tx1"/>
                </a:solidFill>
                <a:effectLst/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>
                <a:sym typeface="+mn-ea"/>
              </a:rPr>
              <a:t>单击此处编辑标题</a:t>
            </a:r>
            <a:endParaRPr strike="noStrike" noProof="1">
              <a:sym typeface="+mn-ea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16388" y="6350000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+mn-ea"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+mn-ea"/>
              </a:defRPr>
            </a:lvl1pPr>
          </a:lstStyle>
          <a:p>
            <a:pPr fontAlgn="base"/>
            <a:fld id="{49AE70B2-8BF9-45C0-BB95-33D1B9D3A854}" type="slidenum">
              <a:rPr lang="zh-CN" altLang="en-US" strike="noStrike" noProof="1" smtClean="0">
                <a:latin typeface="+mn-ea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3"/>
          </p:nvPr>
        </p:nvSpPr>
        <p:spPr>
          <a:xfrm>
            <a:off x="879475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pPr fontAlgn="base"/>
            <a:fld id="{760FBDFE-C587-4B4C-A407-44438C67B59E}" type="datetimeFigureOut">
              <a:rPr lang="zh-CN" altLang="en-US" strike="noStrike" noProof="1" smtClean="0">
                <a:latin typeface="+mn-ea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16388" y="6350000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+mn-ea"/>
              </a:defRPr>
            </a:lvl1pPr>
          </a:lstStyle>
          <a:p>
            <a:pPr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+mn-ea"/>
              </a:defRPr>
            </a:lvl1pPr>
          </a:lstStyle>
          <a:p>
            <a:pPr fontAlgn="base"/>
            <a:fld id="{49AE70B2-8BF9-45C0-BB95-33D1B9D3A854}" type="slidenum">
              <a:rPr lang="zh-CN" altLang="en-US" strike="noStrike" noProof="1" smtClean="0">
                <a:latin typeface="+mn-ea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3"/>
          </p:nvPr>
        </p:nvSpPr>
        <p:spPr>
          <a:xfrm>
            <a:off x="879475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pPr fontAlgn="base"/>
            <a:fld id="{760FBDFE-C587-4B4C-A407-44438C67B59E}" type="datetimeFigureOut">
              <a:rPr lang="zh-CN" altLang="en-US" strike="noStrike" noProof="1" smtClean="0">
                <a:latin typeface="+mn-ea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fld id="{F9113649-5889-47A3-A37C-81DE5A5F6B37}" type="datetimeFigureOut">
              <a:rPr kumimoji="0" lang="zh-TW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Segoe UI" panose="020B0502040204020203" pitchFamily="34" charset="0"/>
                <a:ea typeface="微软雅黑" panose="020B0503020204020204" pitchFamily="34" charset="-122"/>
                <a:cs typeface="+mn-cs"/>
              </a:rPr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Segoe UI" panose="020B0502040204020203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Segoe UI" panose="020B0502040204020203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TW" altLang="en-US" strike="noStrike" noProof="1" dirty="0">
                <a:latin typeface="Segoe UI" panose="020B0502040204020203" pitchFamily="34" charset="0"/>
                <a:ea typeface="微软雅黑" panose="020B0503020204020204" pitchFamily="34" charset="-122"/>
                <a:cs typeface="+mn-cs"/>
              </a:rPr>
            </a:fld>
            <a:endParaRPr lang="zh-TW" altLang="en-US" strike="noStrike" noProof="1" dirty="0">
              <a:latin typeface="Segoe UI" panose="020B0502040204020203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8.xml"/><Relationship Id="rId1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3.xml"/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4" Type="http://schemas.openxmlformats.org/officeDocument/2006/relationships/theme" Target="../theme/theme3.xml"/><Relationship Id="rId13" Type="http://schemas.openxmlformats.org/officeDocument/2006/relationships/image" Target="../media/image2.jpe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0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9.xml"/><Relationship Id="rId8" Type="http://schemas.openxmlformats.org/officeDocument/2006/relationships/slideLayout" Target="../slideLayouts/slideLayout38.xml"/><Relationship Id="rId7" Type="http://schemas.openxmlformats.org/officeDocument/2006/relationships/slideLayout" Target="../slideLayouts/slideLayout37.xml"/><Relationship Id="rId6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4.xml"/><Relationship Id="rId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2.xml"/><Relationship Id="rId13" Type="http://schemas.openxmlformats.org/officeDocument/2006/relationships/theme" Target="../theme/theme4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1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0.xml"/><Relationship Id="rId8" Type="http://schemas.openxmlformats.org/officeDocument/2006/relationships/slideLayout" Target="../slideLayouts/slideLayout49.xml"/><Relationship Id="rId7" Type="http://schemas.openxmlformats.org/officeDocument/2006/relationships/slideLayout" Target="../slideLayouts/slideLayout48.xml"/><Relationship Id="rId6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5.xml"/><Relationship Id="rId3" Type="http://schemas.openxmlformats.org/officeDocument/2006/relationships/slideLayout" Target="../slideLayouts/slideLayout44.xml"/><Relationship Id="rId2" Type="http://schemas.openxmlformats.org/officeDocument/2006/relationships/slideLayout" Target="../slideLayouts/slideLayout43.xml"/><Relationship Id="rId13" Type="http://schemas.openxmlformats.org/officeDocument/2006/relationships/theme" Target="../theme/theme5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1.xml"/><Relationship Id="rId1" Type="http://schemas.openxmlformats.org/officeDocument/2006/relationships/slideLayout" Target="../slideLayouts/slideLayout42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1.xml"/><Relationship Id="rId8" Type="http://schemas.openxmlformats.org/officeDocument/2006/relationships/slideLayout" Target="../slideLayouts/slideLayout60.xml"/><Relationship Id="rId7" Type="http://schemas.openxmlformats.org/officeDocument/2006/relationships/slideLayout" Target="../slideLayouts/slideLayout59.xml"/><Relationship Id="rId6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6.xml"/><Relationship Id="rId3" Type="http://schemas.openxmlformats.org/officeDocument/2006/relationships/slideLayout" Target="../slideLayouts/slideLayout55.xml"/><Relationship Id="rId2" Type="http://schemas.openxmlformats.org/officeDocument/2006/relationships/slideLayout" Target="../slideLayouts/slideLayout54.xml"/><Relationship Id="rId13" Type="http://schemas.openxmlformats.org/officeDocument/2006/relationships/theme" Target="../theme/theme6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63.xml"/><Relationship Id="rId10" Type="http://schemas.openxmlformats.org/officeDocument/2006/relationships/slideLayout" Target="../slideLayouts/slideLayout62.xml"/><Relationship Id="rId1" Type="http://schemas.openxmlformats.org/officeDocument/2006/relationships/slideLayout" Target="../slideLayouts/slideLayout53.xml"/></Relationships>
</file>

<file path=ppt/slideMasters/_rels/slideMaster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2.xml"/><Relationship Id="rId8" Type="http://schemas.openxmlformats.org/officeDocument/2006/relationships/slideLayout" Target="../slideLayouts/slideLayout71.xml"/><Relationship Id="rId7" Type="http://schemas.openxmlformats.org/officeDocument/2006/relationships/slideLayout" Target="../slideLayouts/slideLayout70.xml"/><Relationship Id="rId6" Type="http://schemas.openxmlformats.org/officeDocument/2006/relationships/slideLayout" Target="../slideLayouts/slideLayout69.xml"/><Relationship Id="rId5" Type="http://schemas.openxmlformats.org/officeDocument/2006/relationships/slideLayout" Target="../slideLayouts/slideLayout68.xml"/><Relationship Id="rId4" Type="http://schemas.openxmlformats.org/officeDocument/2006/relationships/slideLayout" Target="../slideLayouts/slideLayout67.xml"/><Relationship Id="rId3" Type="http://schemas.openxmlformats.org/officeDocument/2006/relationships/slideLayout" Target="../slideLayouts/slideLayout66.xml"/><Relationship Id="rId2" Type="http://schemas.openxmlformats.org/officeDocument/2006/relationships/slideLayout" Target="../slideLayouts/slideLayout65.xml"/><Relationship Id="rId13" Type="http://schemas.openxmlformats.org/officeDocument/2006/relationships/theme" Target="../theme/theme7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74.xml"/><Relationship Id="rId10" Type="http://schemas.openxmlformats.org/officeDocument/2006/relationships/slideLayout" Target="../slideLayouts/slideLayout73.xml"/><Relationship Id="rId1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475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pPr fontAlgn="base"/>
            <a:fld id="{760FBDFE-C587-4B4C-A407-44438C67B59E}" type="datetimeFigureOut">
              <a:rPr lang="zh-CN" altLang="en-US" strike="noStrike" noProof="1" smtClean="0">
                <a:latin typeface="+mn-ea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6388" y="6350000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pPr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pPr fontAlgn="base"/>
            <a:fld id="{49AE70B2-8BF9-45C0-BB95-33D1B9D3A854}" type="slidenum">
              <a:rPr lang="zh-CN" altLang="en-US" strike="noStrike" noProof="1" smtClean="0">
                <a:latin typeface="+mn-ea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7" name="KSO_TEMPLATE" hidden="1"/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030" name="标题 7"/>
          <p:cNvSpPr>
            <a:spLocks noGrp="1"/>
          </p:cNvSpPr>
          <p:nvPr>
            <p:ph type="title"/>
          </p:nvPr>
        </p:nvSpPr>
        <p:spPr>
          <a:xfrm>
            <a:off x="669925" y="581025"/>
            <a:ext cx="10852150" cy="647700"/>
          </a:xfrm>
          <a:prstGeom prst="rect">
            <a:avLst/>
          </a:prstGeom>
          <a:noFill/>
          <a:ln w="9525">
            <a:noFill/>
          </a:ln>
        </p:spPr>
        <p:txBody>
          <a:bodyPr vert="horz" lIns="101600" tIns="38100" rIns="76200" bIns="38100" anchor="ctr"/>
          <a:p>
            <a:pPr lvl="0"/>
            <a:r>
              <a:rPr lang="zh-CN" altLang="zh-CN" dirty="0"/>
              <a:t>单击此处编辑标题</a:t>
            </a:r>
            <a:endParaRPr lang="zh-CN" altLang="zh-CN" dirty="0"/>
          </a:p>
        </p:txBody>
      </p:sp>
      <p:sp>
        <p:nvSpPr>
          <p:cNvPr id="1031" name="文本占位符 8"/>
          <p:cNvSpPr>
            <a:spLocks noGrp="1"/>
          </p:cNvSpPr>
          <p:nvPr>
            <p:ph type="body"/>
          </p:nvPr>
        </p:nvSpPr>
        <p:spPr>
          <a:xfrm>
            <a:off x="669925" y="1508125"/>
            <a:ext cx="10852150" cy="4749800"/>
          </a:xfrm>
          <a:prstGeom prst="rect">
            <a:avLst/>
          </a:prstGeom>
          <a:noFill/>
          <a:ln w="9525">
            <a:noFill/>
          </a:ln>
        </p:spPr>
        <p:txBody>
          <a:bodyPr vert="horz" lIns="101600" tIns="0" rIns="82550" bIns="0" anchor="t"/>
          <a:p>
            <a:pPr lvl="0"/>
            <a:r>
              <a:rPr lang="zh-CN" altLang="en-US" dirty="0"/>
              <a:t>单击此处编辑正文</a:t>
            </a:r>
            <a:endParaRPr lang="zh-CN" altLang="en-US" dirty="0"/>
          </a:p>
          <a:p>
            <a:pPr lvl="0"/>
            <a:r>
              <a:rPr lang="zh-CN" altLang="en-US" dirty="0"/>
              <a:t>单击此处编辑正文</a:t>
            </a:r>
            <a:endParaRPr lang="zh-CN" altLang="en-US" dirty="0"/>
          </a:p>
          <a:p>
            <a:pPr lvl="0"/>
            <a:r>
              <a:rPr lang="zh-CN" altLang="en-US" dirty="0"/>
              <a:t>单击此处编辑正文</a:t>
            </a:r>
            <a:endParaRPr lang="zh-CN" altLang="en-US" dirty="0"/>
          </a:p>
          <a:p>
            <a:pPr lvl="0"/>
            <a:r>
              <a:rPr lang="zh-CN" altLang="en-US" dirty="0"/>
              <a:t>单击此处编辑正文</a:t>
            </a:r>
            <a:endParaRPr lang="zh-CN" altLang="en-US" dirty="0"/>
          </a:p>
          <a:p>
            <a:pPr lvl="0"/>
            <a:r>
              <a:rPr lang="zh-CN" altLang="en-US" dirty="0"/>
              <a:t>单击此处编辑正文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050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795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TW" altLang="zh-CN" dirty="0"/>
              <a:t>单击此处编辑母版标题样式</a:t>
            </a:r>
            <a:endParaRPr lang="zh-TW" altLang="zh-CN" dirty="0"/>
          </a:p>
        </p:txBody>
      </p:sp>
      <p:sp>
        <p:nvSpPr>
          <p:cNvPr id="2051" name="文本占位符 2"/>
          <p:cNvSpPr>
            <a:spLocks noGrp="1"/>
          </p:cNvSpPr>
          <p:nvPr>
            <p:ph type="body"/>
          </p:nvPr>
        </p:nvSpPr>
        <p:spPr>
          <a:xfrm>
            <a:off x="838200" y="1619250"/>
            <a:ext cx="10515600" cy="455771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TW" altLang="zh-CN" dirty="0"/>
              <a:t>单击此处编辑母版文本样式</a:t>
            </a:r>
            <a:endParaRPr lang="zh-TW" altLang="zh-CN" dirty="0"/>
          </a:p>
          <a:p>
            <a:pPr lvl="1" indent="-228600"/>
            <a:r>
              <a:rPr lang="zh-TW" altLang="zh-CN" dirty="0"/>
              <a:t>第二级</a:t>
            </a:r>
            <a:endParaRPr lang="zh-TW" altLang="zh-CN" dirty="0"/>
          </a:p>
          <a:p>
            <a:pPr lvl="2" indent="-228600"/>
            <a:r>
              <a:rPr lang="zh-TW" altLang="zh-CN" dirty="0"/>
              <a:t>第三级</a:t>
            </a:r>
            <a:endParaRPr lang="zh-TW" altLang="zh-CN" dirty="0"/>
          </a:p>
          <a:p>
            <a:pPr lvl="3" indent="-228600"/>
            <a:r>
              <a:rPr lang="zh-TW" altLang="zh-CN" dirty="0"/>
              <a:t>第四级</a:t>
            </a:r>
            <a:endParaRPr lang="zh-TW" altLang="zh-CN" dirty="0"/>
          </a:p>
          <a:p>
            <a:pPr lvl="4" indent="-228600"/>
            <a:r>
              <a:rPr lang="zh-TW" altLang="zh-CN" dirty="0"/>
              <a:t>第五级</a:t>
            </a:r>
            <a:endParaRPr lang="zh-TW" altLang="zh-CN" dirty="0"/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9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fld id="{F9113649-5889-47A3-A37C-81DE5A5F6B37}" type="datetimeFigureOut">
              <a:rPr kumimoji="0" lang="zh-TW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Segoe UI" panose="020B0502040204020203" pitchFamily="34" charset="0"/>
                <a:ea typeface="微软雅黑" panose="020B0503020204020204" pitchFamily="34" charset="-122"/>
                <a:cs typeface="+mn-cs"/>
              </a:rPr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Segoe UI" panose="020B0502040204020203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9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Segoe UI" panose="020B0502040204020203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>
              <a:buFont typeface="Arial" panose="020B0604020202090204" pitchFamily="34" charset="0"/>
              <a:defRPr sz="1200">
                <a:solidFill>
                  <a:srgbClr val="898989"/>
                </a:solidFill>
              </a:defRPr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zh-TW" altLang="en-US" strike="noStrike" noProof="1" dirty="0">
                <a:latin typeface="Segoe UI" panose="020B0502040204020203" pitchFamily="34" charset="0"/>
                <a:ea typeface="微软雅黑" panose="020B0503020204020204" pitchFamily="34" charset="-122"/>
                <a:cs typeface="+mn-cs"/>
              </a:rPr>
            </a:fld>
            <a:endParaRPr lang="zh-TW" altLang="en-US" strike="noStrike" noProof="1" dirty="0">
              <a:latin typeface="Segoe UI" panose="020B0502040204020203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 UI Light" panose="020B0502040204020203" pitchFamily="34" charset="0"/>
          <a:ea typeface="微软雅黑 Light" panose="020B0502040204020203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 UI Light" panose="020B0502040204020203" pitchFamily="34" charset="0"/>
          <a:ea typeface="微软雅黑 Light" panose="020B0502040204020203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 UI Light" panose="020B0502040204020203" pitchFamily="34" charset="0"/>
          <a:ea typeface="微软雅黑 Light" panose="020B0502040204020203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 UI Light" panose="020B0502040204020203" pitchFamily="34" charset="0"/>
          <a:ea typeface="微软雅黑 Light" panose="020B0502040204020203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 UI Light" panose="020B0502040204020203" pitchFamily="34" charset="0"/>
          <a:ea typeface="微软雅黑 Light" panose="020B0502040204020203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 UI Light" panose="020B0502040204020203" pitchFamily="34" charset="0"/>
          <a:ea typeface="微软雅黑 Light" panose="020B0502040204020203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 UI Light" panose="020B0502040204020203" pitchFamily="34" charset="0"/>
          <a:ea typeface="微软雅黑 Light" panose="020B0502040204020203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 UI Light" panose="020B0502040204020203" pitchFamily="34" charset="0"/>
          <a:ea typeface="微软雅黑 Light" panose="020B0502040204020203" pitchFamily="2" charset="-122"/>
        </a:defRPr>
      </a:lvl9pPr>
    </p:titleStyle>
    <p:bodyStyle>
      <a:lvl1pPr marL="228600" indent="-228600" algn="l" rtl="0" eaLnBrk="0" fontAlgn="base" hangingPunct="0">
        <a:lnSpc>
          <a:spcPct val="125000"/>
        </a:lnSpc>
        <a:spcBef>
          <a:spcPts val="1000"/>
        </a:spcBef>
        <a:spcAft>
          <a:spcPct val="0"/>
        </a:spcAft>
        <a:buFont typeface="Arial" panose="020B0604020202090204" pitchFamily="34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125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25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25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sz="1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125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sz="1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125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125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125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125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3074" name="图片 6"/>
          <p:cNvPicPr>
            <a:picLocks noChangeAspect="1"/>
          </p:cNvPicPr>
          <p:nvPr userDrawn="1"/>
        </p:nvPicPr>
        <p:blipFill>
          <a:blip r:embed="rId13"/>
          <a:srcRect t="-2" b="39320"/>
          <a:stretch>
            <a:fillRect/>
          </a:stretch>
        </p:blipFill>
        <p:spPr>
          <a:xfrm>
            <a:off x="0" y="0"/>
            <a:ext cx="12192000" cy="41592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矩形 7"/>
          <p:cNvSpPr>
            <a:spLocks noChangeArrowheads="1"/>
          </p:cNvSpPr>
          <p:nvPr/>
        </p:nvSpPr>
        <p:spPr bwMode="auto">
          <a:xfrm>
            <a:off x="0" y="0"/>
            <a:ext cx="12192000" cy="4159250"/>
          </a:xfrm>
          <a:prstGeom prst="rect">
            <a:avLst/>
          </a:prstGeom>
          <a:solidFill>
            <a:srgbClr val="354B5E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 panose="020B0502040204020203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52" name="矩形 8"/>
          <p:cNvSpPr>
            <a:spLocks noChangeArrowheads="1"/>
          </p:cNvSpPr>
          <p:nvPr/>
        </p:nvSpPr>
        <p:spPr bwMode="auto">
          <a:xfrm>
            <a:off x="0" y="4087813"/>
            <a:ext cx="12192000" cy="71438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 panose="020B0502040204020203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53" name="圆角矩形 9"/>
          <p:cNvSpPr>
            <a:spLocks noChangeAspect="1" noChangeArrowheads="1"/>
          </p:cNvSpPr>
          <p:nvPr/>
        </p:nvSpPr>
        <p:spPr bwMode="auto">
          <a:xfrm>
            <a:off x="5556250" y="3586163"/>
            <a:ext cx="1079500" cy="10795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 panose="020B0502040204020203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078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795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TW" altLang="zh-CN" dirty="0"/>
              <a:t>单击此处编辑母版标题样式</a:t>
            </a:r>
            <a:endParaRPr lang="zh-TW" altLang="zh-CN" dirty="0"/>
          </a:p>
        </p:txBody>
      </p:sp>
      <p:sp>
        <p:nvSpPr>
          <p:cNvPr id="3079" name="文本占位符 2"/>
          <p:cNvSpPr>
            <a:spLocks noGrp="1"/>
          </p:cNvSpPr>
          <p:nvPr>
            <p:ph type="body"/>
          </p:nvPr>
        </p:nvSpPr>
        <p:spPr>
          <a:xfrm>
            <a:off x="838200" y="1619250"/>
            <a:ext cx="10515600" cy="455771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TW" altLang="zh-CN" dirty="0"/>
              <a:t>单击此处编辑母版文本样式</a:t>
            </a:r>
            <a:endParaRPr lang="zh-TW" altLang="zh-CN" dirty="0"/>
          </a:p>
          <a:p>
            <a:pPr lvl="1" indent="-228600"/>
            <a:r>
              <a:rPr lang="zh-TW" altLang="zh-CN" dirty="0"/>
              <a:t>第二级</a:t>
            </a:r>
            <a:endParaRPr lang="zh-TW" altLang="zh-CN" dirty="0"/>
          </a:p>
          <a:p>
            <a:pPr lvl="2" indent="-228600"/>
            <a:r>
              <a:rPr lang="zh-TW" altLang="zh-CN" dirty="0"/>
              <a:t>第三级</a:t>
            </a:r>
            <a:endParaRPr lang="zh-TW" altLang="zh-CN" dirty="0"/>
          </a:p>
          <a:p>
            <a:pPr lvl="3" indent="-228600"/>
            <a:r>
              <a:rPr lang="zh-TW" altLang="zh-CN" dirty="0"/>
              <a:t>第四级</a:t>
            </a:r>
            <a:endParaRPr lang="zh-TW" altLang="zh-CN" dirty="0"/>
          </a:p>
          <a:p>
            <a:pPr lvl="4" indent="-228600"/>
            <a:r>
              <a:rPr lang="zh-TW" altLang="zh-CN" dirty="0"/>
              <a:t>第五级</a:t>
            </a:r>
            <a:endParaRPr lang="zh-TW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 UI Light" panose="020B0502040204020203" pitchFamily="34" charset="0"/>
          <a:ea typeface="微软雅黑 Light" panose="020B0502040204020203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 UI Light" panose="020B0502040204020203" pitchFamily="34" charset="0"/>
          <a:ea typeface="微软雅黑 Light" panose="020B0502040204020203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 UI Light" panose="020B0502040204020203" pitchFamily="34" charset="0"/>
          <a:ea typeface="微软雅黑 Light" panose="020B0502040204020203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 UI Light" panose="020B0502040204020203" pitchFamily="34" charset="0"/>
          <a:ea typeface="微软雅黑 Light" panose="020B0502040204020203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 UI Light" panose="020B0502040204020203" pitchFamily="34" charset="0"/>
          <a:ea typeface="微软雅黑 Light" panose="020B0502040204020203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 UI Light" panose="020B0502040204020203" pitchFamily="34" charset="0"/>
          <a:ea typeface="微软雅黑 Light" panose="020B0502040204020203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 UI Light" panose="020B0502040204020203" pitchFamily="34" charset="0"/>
          <a:ea typeface="微软雅黑 Light" panose="020B0502040204020203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 UI Light" panose="020B0502040204020203" pitchFamily="34" charset="0"/>
          <a:ea typeface="微软雅黑 Light" panose="020B0502040204020203" pitchFamily="2" charset="-122"/>
        </a:defRPr>
      </a:lvl9pPr>
    </p:titleStyle>
    <p:bodyStyle>
      <a:lvl1pPr marL="228600" indent="-228600" algn="l" rtl="0" eaLnBrk="0" fontAlgn="base" hangingPunct="0">
        <a:lnSpc>
          <a:spcPct val="125000"/>
        </a:lnSpc>
        <a:spcBef>
          <a:spcPts val="1000"/>
        </a:spcBef>
        <a:spcAft>
          <a:spcPct val="0"/>
        </a:spcAft>
        <a:buFont typeface="Arial" panose="020B0604020202090204" pitchFamily="34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125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25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25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sz="1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125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sz="1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125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125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125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125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grpSp>
        <p:nvGrpSpPr>
          <p:cNvPr id="4098" name="组合 6"/>
          <p:cNvGrpSpPr/>
          <p:nvPr userDrawn="1"/>
        </p:nvGrpSpPr>
        <p:grpSpPr>
          <a:xfrm>
            <a:off x="479425" y="692150"/>
            <a:ext cx="179388" cy="630238"/>
            <a:chOff x="0" y="0"/>
            <a:chExt cx="180000" cy="630000"/>
          </a:xfrm>
        </p:grpSpPr>
        <p:sp>
          <p:nvSpPr>
            <p:cNvPr id="2" name="圆角矩形 7"/>
            <p:cNvSpPr>
              <a:spLocks noChangeArrowheads="1"/>
            </p:cNvSpPr>
            <p:nvPr/>
          </p:nvSpPr>
          <p:spPr bwMode="auto">
            <a:xfrm>
              <a:off x="0" y="0"/>
              <a:ext cx="180000" cy="17932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" name="圆角矩形 8"/>
            <p:cNvSpPr>
              <a:spLocks noChangeArrowheads="1"/>
            </p:cNvSpPr>
            <p:nvPr/>
          </p:nvSpPr>
          <p:spPr bwMode="auto">
            <a:xfrm>
              <a:off x="0" y="225340"/>
              <a:ext cx="180000" cy="17932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077" name="圆角矩形 9"/>
            <p:cNvSpPr>
              <a:spLocks noChangeArrowheads="1"/>
            </p:cNvSpPr>
            <p:nvPr/>
          </p:nvSpPr>
          <p:spPr bwMode="auto">
            <a:xfrm>
              <a:off x="0" y="450680"/>
              <a:ext cx="180000" cy="17932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410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795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TW" altLang="zh-CN" dirty="0"/>
              <a:t>单击此处编辑母版标题样式</a:t>
            </a:r>
            <a:endParaRPr lang="zh-TW" altLang="zh-CN" dirty="0"/>
          </a:p>
        </p:txBody>
      </p:sp>
      <p:sp>
        <p:nvSpPr>
          <p:cNvPr id="4103" name="文本占位符 2"/>
          <p:cNvSpPr>
            <a:spLocks noGrp="1"/>
          </p:cNvSpPr>
          <p:nvPr>
            <p:ph type="body"/>
          </p:nvPr>
        </p:nvSpPr>
        <p:spPr>
          <a:xfrm>
            <a:off x="838200" y="1619250"/>
            <a:ext cx="10515600" cy="455771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TW" altLang="zh-CN" dirty="0"/>
              <a:t>单击此处编辑母版文本样式</a:t>
            </a:r>
            <a:endParaRPr lang="zh-TW" altLang="zh-CN" dirty="0"/>
          </a:p>
          <a:p>
            <a:pPr lvl="1" indent="-228600"/>
            <a:r>
              <a:rPr lang="zh-TW" altLang="zh-CN" dirty="0"/>
              <a:t>第二级</a:t>
            </a:r>
            <a:endParaRPr lang="zh-TW" altLang="zh-CN" dirty="0"/>
          </a:p>
          <a:p>
            <a:pPr lvl="2" indent="-228600"/>
            <a:r>
              <a:rPr lang="zh-TW" altLang="zh-CN" dirty="0"/>
              <a:t>第三级</a:t>
            </a:r>
            <a:endParaRPr lang="zh-TW" altLang="zh-CN" dirty="0"/>
          </a:p>
          <a:p>
            <a:pPr lvl="3" indent="-228600"/>
            <a:r>
              <a:rPr lang="zh-TW" altLang="zh-CN" dirty="0"/>
              <a:t>第四级</a:t>
            </a:r>
            <a:endParaRPr lang="zh-TW" altLang="zh-CN" dirty="0"/>
          </a:p>
          <a:p>
            <a:pPr lvl="4" indent="-228600"/>
            <a:r>
              <a:rPr lang="zh-TW" altLang="zh-CN" dirty="0"/>
              <a:t>第五级</a:t>
            </a:r>
            <a:endParaRPr lang="zh-TW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 UI Light" panose="020B0502040204020203" pitchFamily="34" charset="0"/>
          <a:ea typeface="微软雅黑 Light" panose="020B0502040204020203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 UI Light" panose="020B0502040204020203" pitchFamily="34" charset="0"/>
          <a:ea typeface="微软雅黑 Light" panose="020B0502040204020203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 UI Light" panose="020B0502040204020203" pitchFamily="34" charset="0"/>
          <a:ea typeface="微软雅黑 Light" panose="020B0502040204020203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 UI Light" panose="020B0502040204020203" pitchFamily="34" charset="0"/>
          <a:ea typeface="微软雅黑 Light" panose="020B0502040204020203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 UI Light" panose="020B0502040204020203" pitchFamily="34" charset="0"/>
          <a:ea typeface="微软雅黑 Light" panose="020B0502040204020203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 UI Light" panose="020B0502040204020203" pitchFamily="34" charset="0"/>
          <a:ea typeface="微软雅黑 Light" panose="020B0502040204020203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 UI Light" panose="020B0502040204020203" pitchFamily="34" charset="0"/>
          <a:ea typeface="微软雅黑 Light" panose="020B0502040204020203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 UI Light" panose="020B0502040204020203" pitchFamily="34" charset="0"/>
          <a:ea typeface="微软雅黑 Light" panose="020B0502040204020203" pitchFamily="2" charset="-122"/>
        </a:defRPr>
      </a:lvl9pPr>
    </p:titleStyle>
    <p:bodyStyle>
      <a:lvl1pPr marL="228600" indent="-228600" algn="l" rtl="0" eaLnBrk="0" fontAlgn="base" hangingPunct="0">
        <a:lnSpc>
          <a:spcPct val="125000"/>
        </a:lnSpc>
        <a:spcBef>
          <a:spcPts val="1000"/>
        </a:spcBef>
        <a:spcAft>
          <a:spcPct val="0"/>
        </a:spcAft>
        <a:buFont typeface="Arial" panose="020B0604020202090204" pitchFamily="34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125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25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25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sz="1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125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sz="1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125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125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125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125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grpSp>
        <p:nvGrpSpPr>
          <p:cNvPr id="5122" name="组合 6"/>
          <p:cNvGrpSpPr/>
          <p:nvPr userDrawn="1"/>
        </p:nvGrpSpPr>
        <p:grpSpPr>
          <a:xfrm>
            <a:off x="479425" y="692150"/>
            <a:ext cx="179388" cy="630238"/>
            <a:chOff x="0" y="0"/>
            <a:chExt cx="180000" cy="630000"/>
          </a:xfrm>
        </p:grpSpPr>
        <p:sp>
          <p:nvSpPr>
            <p:cNvPr id="2" name="圆角矩形 7"/>
            <p:cNvSpPr>
              <a:spLocks noChangeArrowheads="1"/>
            </p:cNvSpPr>
            <p:nvPr/>
          </p:nvSpPr>
          <p:spPr bwMode="auto">
            <a:xfrm>
              <a:off x="0" y="0"/>
              <a:ext cx="180000" cy="17932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" name="圆角矩形 8"/>
            <p:cNvSpPr>
              <a:spLocks noChangeArrowheads="1"/>
            </p:cNvSpPr>
            <p:nvPr/>
          </p:nvSpPr>
          <p:spPr bwMode="auto">
            <a:xfrm>
              <a:off x="0" y="225340"/>
              <a:ext cx="180000" cy="17932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125" name="圆角矩形 9"/>
            <p:cNvSpPr>
              <a:spLocks noChangeArrowheads="1"/>
            </p:cNvSpPr>
            <p:nvPr/>
          </p:nvSpPr>
          <p:spPr bwMode="auto">
            <a:xfrm>
              <a:off x="0" y="450680"/>
              <a:ext cx="180000" cy="17932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1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795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TW" altLang="zh-CN" dirty="0"/>
              <a:t>单击此处编辑母版标题样式</a:t>
            </a:r>
            <a:endParaRPr lang="zh-TW" altLang="zh-CN" dirty="0"/>
          </a:p>
        </p:txBody>
      </p:sp>
      <p:sp>
        <p:nvSpPr>
          <p:cNvPr id="5127" name="文本占位符 2"/>
          <p:cNvSpPr>
            <a:spLocks noGrp="1"/>
          </p:cNvSpPr>
          <p:nvPr>
            <p:ph type="body"/>
          </p:nvPr>
        </p:nvSpPr>
        <p:spPr>
          <a:xfrm>
            <a:off x="838200" y="1619250"/>
            <a:ext cx="10515600" cy="455771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TW" altLang="zh-CN" dirty="0"/>
              <a:t>单击此处编辑母版文本样式</a:t>
            </a:r>
            <a:endParaRPr lang="zh-TW" altLang="zh-CN" dirty="0"/>
          </a:p>
          <a:p>
            <a:pPr lvl="1" indent="-228600"/>
            <a:r>
              <a:rPr lang="zh-TW" altLang="zh-CN" dirty="0"/>
              <a:t>第二级</a:t>
            </a:r>
            <a:endParaRPr lang="zh-TW" altLang="zh-CN" dirty="0"/>
          </a:p>
          <a:p>
            <a:pPr lvl="2" indent="-228600"/>
            <a:r>
              <a:rPr lang="zh-TW" altLang="zh-CN" dirty="0"/>
              <a:t>第三级</a:t>
            </a:r>
            <a:endParaRPr lang="zh-TW" altLang="zh-CN" dirty="0"/>
          </a:p>
          <a:p>
            <a:pPr lvl="3" indent="-228600"/>
            <a:r>
              <a:rPr lang="zh-TW" altLang="zh-CN" dirty="0"/>
              <a:t>第四级</a:t>
            </a:r>
            <a:endParaRPr lang="zh-TW" altLang="zh-CN" dirty="0"/>
          </a:p>
          <a:p>
            <a:pPr lvl="4" indent="-228600"/>
            <a:r>
              <a:rPr lang="zh-TW" altLang="zh-CN" dirty="0"/>
              <a:t>第五级</a:t>
            </a:r>
            <a:endParaRPr lang="zh-TW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 UI Light" panose="020B0502040204020203" pitchFamily="34" charset="0"/>
          <a:ea typeface="微软雅黑 Light" panose="020B0502040204020203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 UI Light" panose="020B0502040204020203" pitchFamily="34" charset="0"/>
          <a:ea typeface="微软雅黑 Light" panose="020B0502040204020203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 UI Light" panose="020B0502040204020203" pitchFamily="34" charset="0"/>
          <a:ea typeface="微软雅黑 Light" panose="020B0502040204020203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 UI Light" panose="020B0502040204020203" pitchFamily="34" charset="0"/>
          <a:ea typeface="微软雅黑 Light" panose="020B0502040204020203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 UI Light" panose="020B0502040204020203" pitchFamily="34" charset="0"/>
          <a:ea typeface="微软雅黑 Light" panose="020B0502040204020203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 UI Light" panose="020B0502040204020203" pitchFamily="34" charset="0"/>
          <a:ea typeface="微软雅黑 Light" panose="020B0502040204020203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 UI Light" panose="020B0502040204020203" pitchFamily="34" charset="0"/>
          <a:ea typeface="微软雅黑 Light" panose="020B0502040204020203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 UI Light" panose="020B0502040204020203" pitchFamily="34" charset="0"/>
          <a:ea typeface="微软雅黑 Light" panose="020B0502040204020203" pitchFamily="2" charset="-122"/>
        </a:defRPr>
      </a:lvl9pPr>
    </p:titleStyle>
    <p:bodyStyle>
      <a:lvl1pPr marL="228600" indent="-228600" algn="l" rtl="0" eaLnBrk="0" fontAlgn="base" hangingPunct="0">
        <a:lnSpc>
          <a:spcPct val="125000"/>
        </a:lnSpc>
        <a:spcBef>
          <a:spcPts val="1000"/>
        </a:spcBef>
        <a:spcAft>
          <a:spcPct val="0"/>
        </a:spcAft>
        <a:buFont typeface="Arial" panose="020B0604020202090204" pitchFamily="34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125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25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25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sz="1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125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sz="1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125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125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125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125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614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795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TW" altLang="zh-CN" dirty="0"/>
              <a:t>单击此处编辑母版标题样式</a:t>
            </a:r>
            <a:endParaRPr lang="zh-TW" altLang="zh-CN" dirty="0"/>
          </a:p>
        </p:txBody>
      </p:sp>
      <p:sp>
        <p:nvSpPr>
          <p:cNvPr id="6147" name="文本占位符 2"/>
          <p:cNvSpPr>
            <a:spLocks noGrp="1"/>
          </p:cNvSpPr>
          <p:nvPr>
            <p:ph type="body"/>
          </p:nvPr>
        </p:nvSpPr>
        <p:spPr>
          <a:xfrm>
            <a:off x="838200" y="1619250"/>
            <a:ext cx="10515600" cy="455771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TW" altLang="zh-CN" dirty="0"/>
              <a:t>单击此处编辑母版文本样式</a:t>
            </a:r>
            <a:endParaRPr lang="zh-TW" altLang="zh-CN" dirty="0"/>
          </a:p>
          <a:p>
            <a:pPr lvl="1" indent="-228600"/>
            <a:r>
              <a:rPr lang="zh-TW" altLang="zh-CN" dirty="0"/>
              <a:t>第二级</a:t>
            </a:r>
            <a:endParaRPr lang="zh-TW" altLang="zh-CN" dirty="0"/>
          </a:p>
          <a:p>
            <a:pPr lvl="2" indent="-228600"/>
            <a:r>
              <a:rPr lang="zh-TW" altLang="zh-CN" dirty="0"/>
              <a:t>第三级</a:t>
            </a:r>
            <a:endParaRPr lang="zh-TW" altLang="zh-CN" dirty="0"/>
          </a:p>
          <a:p>
            <a:pPr lvl="3" indent="-228600"/>
            <a:r>
              <a:rPr lang="zh-TW" altLang="zh-CN" dirty="0"/>
              <a:t>第四级</a:t>
            </a:r>
            <a:endParaRPr lang="zh-TW" altLang="zh-CN" dirty="0"/>
          </a:p>
          <a:p>
            <a:pPr lvl="4" indent="-228600"/>
            <a:r>
              <a:rPr lang="zh-TW" altLang="zh-CN" dirty="0"/>
              <a:t>第五级</a:t>
            </a:r>
            <a:endParaRPr lang="zh-TW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 UI Light" panose="020B0502040204020203" pitchFamily="34" charset="0"/>
          <a:ea typeface="微软雅黑 Light" panose="020B0502040204020203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 UI Light" panose="020B0502040204020203" pitchFamily="34" charset="0"/>
          <a:ea typeface="微软雅黑 Light" panose="020B0502040204020203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 UI Light" panose="020B0502040204020203" pitchFamily="34" charset="0"/>
          <a:ea typeface="微软雅黑 Light" panose="020B0502040204020203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 UI Light" panose="020B0502040204020203" pitchFamily="34" charset="0"/>
          <a:ea typeface="微软雅黑 Light" panose="020B0502040204020203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 UI Light" panose="020B0502040204020203" pitchFamily="34" charset="0"/>
          <a:ea typeface="微软雅黑 Light" panose="020B0502040204020203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 UI Light" panose="020B0502040204020203" pitchFamily="34" charset="0"/>
          <a:ea typeface="微软雅黑 Light" panose="020B0502040204020203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 UI Light" panose="020B0502040204020203" pitchFamily="34" charset="0"/>
          <a:ea typeface="微软雅黑 Light" panose="020B0502040204020203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 UI Light" panose="020B0502040204020203" pitchFamily="34" charset="0"/>
          <a:ea typeface="微软雅黑 Light" panose="020B0502040204020203" pitchFamily="2" charset="-122"/>
        </a:defRPr>
      </a:lvl9pPr>
    </p:titleStyle>
    <p:bodyStyle>
      <a:lvl1pPr marL="228600" indent="-228600" algn="l" rtl="0" eaLnBrk="0" fontAlgn="base" hangingPunct="0">
        <a:lnSpc>
          <a:spcPct val="125000"/>
        </a:lnSpc>
        <a:spcBef>
          <a:spcPts val="1000"/>
        </a:spcBef>
        <a:spcAft>
          <a:spcPct val="0"/>
        </a:spcAft>
        <a:buFont typeface="Arial" panose="020B0604020202090204" pitchFamily="34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125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25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25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sz="1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125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sz="1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125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125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125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125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grpSp>
        <p:nvGrpSpPr>
          <p:cNvPr id="7170" name="组合 6"/>
          <p:cNvGrpSpPr/>
          <p:nvPr userDrawn="1"/>
        </p:nvGrpSpPr>
        <p:grpSpPr>
          <a:xfrm>
            <a:off x="479425" y="692150"/>
            <a:ext cx="179388" cy="630238"/>
            <a:chOff x="0" y="0"/>
            <a:chExt cx="180000" cy="630000"/>
          </a:xfrm>
        </p:grpSpPr>
        <p:sp>
          <p:nvSpPr>
            <p:cNvPr id="9219" name="圆角矩形 7"/>
            <p:cNvSpPr>
              <a:spLocks noChangeArrowheads="1"/>
            </p:cNvSpPr>
            <p:nvPr/>
          </p:nvSpPr>
          <p:spPr bwMode="auto">
            <a:xfrm>
              <a:off x="0" y="0"/>
              <a:ext cx="180000" cy="17932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" name="圆角矩形 8"/>
            <p:cNvSpPr>
              <a:spLocks noChangeArrowheads="1"/>
            </p:cNvSpPr>
            <p:nvPr/>
          </p:nvSpPr>
          <p:spPr bwMode="auto">
            <a:xfrm>
              <a:off x="0" y="225340"/>
              <a:ext cx="180000" cy="17932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" name="圆角矩形 9"/>
            <p:cNvSpPr>
              <a:spLocks noChangeArrowheads="1"/>
            </p:cNvSpPr>
            <p:nvPr/>
          </p:nvSpPr>
          <p:spPr bwMode="auto">
            <a:xfrm>
              <a:off x="0" y="450680"/>
              <a:ext cx="180000" cy="17932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9222" name="矩形 10"/>
          <p:cNvSpPr>
            <a:spLocks noChangeArrowheads="1"/>
          </p:cNvSpPr>
          <p:nvPr/>
        </p:nvSpPr>
        <p:spPr bwMode="auto">
          <a:xfrm>
            <a:off x="7673975" y="2168525"/>
            <a:ext cx="4518025" cy="252095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 panose="020B0502040204020203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175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795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TW" altLang="zh-CN" dirty="0"/>
              <a:t>单击此处编辑母版标题样式</a:t>
            </a:r>
            <a:endParaRPr lang="zh-TW" altLang="zh-CN" dirty="0"/>
          </a:p>
        </p:txBody>
      </p:sp>
      <p:sp>
        <p:nvSpPr>
          <p:cNvPr id="7176" name="文本占位符 2"/>
          <p:cNvSpPr>
            <a:spLocks noGrp="1"/>
          </p:cNvSpPr>
          <p:nvPr>
            <p:ph type="body"/>
          </p:nvPr>
        </p:nvSpPr>
        <p:spPr>
          <a:xfrm>
            <a:off x="838200" y="1619250"/>
            <a:ext cx="10515600" cy="455771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TW" altLang="zh-CN" dirty="0"/>
              <a:t>单击此处编辑母版文本样式</a:t>
            </a:r>
            <a:endParaRPr lang="zh-TW" altLang="zh-CN" dirty="0"/>
          </a:p>
          <a:p>
            <a:pPr lvl="1" indent="-228600"/>
            <a:r>
              <a:rPr lang="zh-TW" altLang="zh-CN" dirty="0"/>
              <a:t>第二级</a:t>
            </a:r>
            <a:endParaRPr lang="zh-TW" altLang="zh-CN" dirty="0"/>
          </a:p>
          <a:p>
            <a:pPr lvl="2" indent="-228600"/>
            <a:r>
              <a:rPr lang="zh-TW" altLang="zh-CN" dirty="0"/>
              <a:t>第三级</a:t>
            </a:r>
            <a:endParaRPr lang="zh-TW" altLang="zh-CN" dirty="0"/>
          </a:p>
          <a:p>
            <a:pPr lvl="3" indent="-228600"/>
            <a:r>
              <a:rPr lang="zh-TW" altLang="zh-CN" dirty="0"/>
              <a:t>第四级</a:t>
            </a:r>
            <a:endParaRPr lang="zh-TW" altLang="zh-CN" dirty="0"/>
          </a:p>
          <a:p>
            <a:pPr lvl="4" indent="-228600"/>
            <a:r>
              <a:rPr lang="zh-TW" altLang="zh-CN" dirty="0"/>
              <a:t>第五级</a:t>
            </a:r>
            <a:endParaRPr lang="zh-TW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 UI Light" panose="020B0502040204020203" pitchFamily="34" charset="0"/>
          <a:ea typeface="微软雅黑 Light" panose="020B0502040204020203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 UI Light" panose="020B0502040204020203" pitchFamily="34" charset="0"/>
          <a:ea typeface="微软雅黑 Light" panose="020B0502040204020203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 UI Light" panose="020B0502040204020203" pitchFamily="34" charset="0"/>
          <a:ea typeface="微软雅黑 Light" panose="020B0502040204020203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 UI Light" panose="020B0502040204020203" pitchFamily="34" charset="0"/>
          <a:ea typeface="微软雅黑 Light" panose="020B0502040204020203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 UI Light" panose="020B0502040204020203" pitchFamily="34" charset="0"/>
          <a:ea typeface="微软雅黑 Light" panose="020B0502040204020203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 UI Light" panose="020B0502040204020203" pitchFamily="34" charset="0"/>
          <a:ea typeface="微软雅黑 Light" panose="020B0502040204020203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 UI Light" panose="020B0502040204020203" pitchFamily="34" charset="0"/>
          <a:ea typeface="微软雅黑 Light" panose="020B0502040204020203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 UI Light" panose="020B0502040204020203" pitchFamily="34" charset="0"/>
          <a:ea typeface="微软雅黑 Light" panose="020B0502040204020203" pitchFamily="2" charset="-122"/>
        </a:defRPr>
      </a:lvl9pPr>
    </p:titleStyle>
    <p:bodyStyle>
      <a:lvl1pPr marL="228600" indent="-228600" algn="l" rtl="0" eaLnBrk="0" fontAlgn="base" hangingPunct="0">
        <a:lnSpc>
          <a:spcPct val="125000"/>
        </a:lnSpc>
        <a:spcBef>
          <a:spcPts val="1000"/>
        </a:spcBef>
        <a:spcAft>
          <a:spcPct val="0"/>
        </a:spcAft>
        <a:buFont typeface="Arial" panose="020B0604020202090204" pitchFamily="34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125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25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25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sz="1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125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sz="1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125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125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125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125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8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0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0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8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标题 6"/>
          <p:cNvSpPr>
            <a:spLocks noGrp="1"/>
          </p:cNvSpPr>
          <p:nvPr>
            <p:ph type="ctrTitle" idx="4294967295"/>
          </p:nvPr>
        </p:nvSpPr>
        <p:spPr>
          <a:xfrm>
            <a:off x="841375" y="936625"/>
            <a:ext cx="10509250" cy="2301875"/>
          </a:xfrm>
        </p:spPr>
        <p:txBody>
          <a:bodyPr vert="horz" wrap="square" lIns="91440" tIns="45720" rIns="91440" bIns="45720" anchor="b"/>
          <a:lstStyle>
            <a:lvl1pPr lvl="0">
              <a:defRPr/>
            </a:lvl1pPr>
          </a:lstStyle>
          <a:p>
            <a:pPr lvl="0" algn="l" eaLnBrk="1" hangingPunct="1">
              <a:buClrTx/>
            </a:pPr>
            <a:r>
              <a:rPr lang="zh-CN" altLang="en-US" sz="6000" dirty="0">
                <a:solidFill>
                  <a:schemeClr val="bg1"/>
                </a:solidFill>
              </a:rPr>
              <a:t>				</a:t>
            </a:r>
            <a:br>
              <a:rPr lang="zh-CN" altLang="en-US" sz="6000" dirty="0">
                <a:solidFill>
                  <a:schemeClr val="bg1"/>
                </a:solidFill>
              </a:rPr>
            </a:br>
            <a:br>
              <a:rPr lang="zh-CN" altLang="en-US" sz="6000" dirty="0">
                <a:solidFill>
                  <a:schemeClr val="bg1"/>
                </a:solidFill>
              </a:rPr>
            </a:br>
            <a:r>
              <a:rPr lang="zh-CN" altLang="en-US" sz="6000" dirty="0">
                <a:solidFill>
                  <a:schemeClr val="bg1"/>
                </a:solidFill>
              </a:rPr>
              <a:t>	           我的课程表</a:t>
            </a:r>
            <a:br>
              <a:rPr lang="zh-CN" altLang="en-US" sz="6000" dirty="0">
                <a:solidFill>
                  <a:schemeClr val="bg1"/>
                </a:solidFill>
              </a:rPr>
            </a:br>
            <a:r>
              <a:rPr lang="zh-CN" altLang="en-US" sz="6000" dirty="0">
                <a:solidFill>
                  <a:schemeClr val="bg1"/>
                </a:solidFill>
              </a:rPr>
              <a:t>                     </a:t>
            </a:r>
            <a:r>
              <a:rPr lang="zh-CN" altLang="en-US" sz="2400" dirty="0">
                <a:solidFill>
                  <a:schemeClr val="bg1"/>
                </a:solidFill>
              </a:rPr>
              <a:t>--基于微信小程序的课程日程备忘录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6386" name="文本框 10"/>
          <p:cNvSpPr txBox="1"/>
          <p:nvPr/>
        </p:nvSpPr>
        <p:spPr>
          <a:xfrm>
            <a:off x="2802891" y="4693285"/>
            <a:ext cx="6609080" cy="70675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>
              <a:buFont typeface="Arial" panose="020B0604020202090204" pitchFamily="34" charset="0"/>
              <a:buNone/>
            </a:pPr>
            <a:r>
              <a:rPr lang="en-US" altLang="zh-CN" sz="4000" b="1" dirty="0">
                <a:solidFill>
                  <a:srgbClr val="354B5E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SE2020-G12-</a:t>
            </a:r>
            <a:r>
              <a:rPr lang="zh-CN" altLang="en-US" sz="4000" b="1" dirty="0">
                <a:solidFill>
                  <a:srgbClr val="354B5E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小组预备作业</a:t>
            </a:r>
            <a:endParaRPr lang="zh-CN" altLang="en-US" sz="4000" b="1" dirty="0">
              <a:solidFill>
                <a:srgbClr val="354B5E"/>
              </a:solidFill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16387" name="矩形 1"/>
          <p:cNvSpPr/>
          <p:nvPr/>
        </p:nvSpPr>
        <p:spPr>
          <a:xfrm>
            <a:off x="4657725" y="5661025"/>
            <a:ext cx="2876550" cy="92202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b="1" dirty="0">
                <a:solidFill>
                  <a:srgbClr val="354B5E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小组成员：韩艳丽 *</a:t>
            </a:r>
            <a:endParaRPr lang="en-US" altLang="zh-CN" b="1" dirty="0">
              <a:solidFill>
                <a:srgbClr val="354B5E"/>
              </a:solidFill>
              <a:latin typeface="Segoe UI" panose="020B0502040204020203" pitchFamily="34" charset="0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rgbClr val="354B5E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                  </a:t>
            </a:r>
            <a:r>
              <a:rPr lang="zh-CN" altLang="en-US" b="1" dirty="0">
                <a:solidFill>
                  <a:srgbClr val="354B5E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徐   烨</a:t>
            </a:r>
            <a:endParaRPr lang="en-US" altLang="zh-CN" b="1" dirty="0">
              <a:solidFill>
                <a:srgbClr val="354B5E"/>
              </a:solidFill>
              <a:latin typeface="Segoe UI" panose="020B0502040204020203" pitchFamily="34" charset="0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rgbClr val="354B5E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	   </a:t>
            </a:r>
            <a:r>
              <a:rPr lang="zh-CN" altLang="en-US" b="1" dirty="0">
                <a:solidFill>
                  <a:srgbClr val="354B5E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潘姝焱</a:t>
            </a:r>
            <a:endParaRPr lang="en-US" altLang="zh-CN" b="1" dirty="0">
              <a:solidFill>
                <a:srgbClr val="354B5E"/>
              </a:solidFill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16388" name="KSO_Shape"/>
          <p:cNvSpPr>
            <a:spLocks noChangeAspect="1"/>
          </p:cNvSpPr>
          <p:nvPr/>
        </p:nvSpPr>
        <p:spPr>
          <a:xfrm>
            <a:off x="5843588" y="3711575"/>
            <a:ext cx="527050" cy="720725"/>
          </a:xfrm>
          <a:custGeom>
            <a:avLst/>
            <a:gdLst/>
            <a:ahLst/>
            <a:cxnLst>
              <a:cxn ang="0">
                <a:pos x="3322" y="5413"/>
              </a:cxn>
              <a:cxn ang="0">
                <a:pos x="3312" y="5638"/>
              </a:cxn>
              <a:cxn ang="0">
                <a:pos x="3087" y="5775"/>
              </a:cxn>
              <a:cxn ang="0">
                <a:pos x="2499" y="4389"/>
              </a:cxn>
              <a:cxn ang="0">
                <a:pos x="2408" y="4185"/>
              </a:cxn>
              <a:cxn ang="0">
                <a:pos x="2495" y="4044"/>
              </a:cxn>
              <a:cxn ang="0">
                <a:pos x="2585" y="3533"/>
              </a:cxn>
              <a:cxn ang="0">
                <a:pos x="2156" y="3693"/>
              </a:cxn>
              <a:cxn ang="0">
                <a:pos x="1911" y="3935"/>
              </a:cxn>
              <a:cxn ang="0">
                <a:pos x="1810" y="4385"/>
              </a:cxn>
              <a:cxn ang="0">
                <a:pos x="1956" y="4740"/>
              </a:cxn>
              <a:cxn ang="0">
                <a:pos x="2278" y="4978"/>
              </a:cxn>
              <a:cxn ang="0">
                <a:pos x="2596" y="5773"/>
              </a:cxn>
              <a:cxn ang="0">
                <a:pos x="2113" y="5581"/>
              </a:cxn>
              <a:cxn ang="0">
                <a:pos x="2277" y="6166"/>
              </a:cxn>
              <a:cxn ang="0">
                <a:pos x="3105" y="6261"/>
              </a:cxn>
              <a:cxn ang="0">
                <a:pos x="3532" y="6127"/>
              </a:cxn>
              <a:cxn ang="0">
                <a:pos x="3806" y="5895"/>
              </a:cxn>
              <a:cxn ang="0">
                <a:pos x="3946" y="5550"/>
              </a:cxn>
              <a:cxn ang="0">
                <a:pos x="3873" y="5107"/>
              </a:cxn>
              <a:cxn ang="0">
                <a:pos x="3490" y="4755"/>
              </a:cxn>
              <a:cxn ang="0">
                <a:pos x="3145" y="4040"/>
              </a:cxn>
              <a:cxn ang="0">
                <a:pos x="3807" y="4382"/>
              </a:cxn>
              <a:cxn ang="0">
                <a:pos x="3289" y="3565"/>
              </a:cxn>
              <a:cxn ang="0">
                <a:pos x="3109" y="1907"/>
              </a:cxn>
              <a:cxn ang="0">
                <a:pos x="3868" y="2115"/>
              </a:cxn>
              <a:cxn ang="0">
                <a:pos x="4477" y="2595"/>
              </a:cxn>
              <a:cxn ang="0">
                <a:pos x="4967" y="3365"/>
              </a:cxn>
              <a:cxn ang="0">
                <a:pos x="5368" y="4438"/>
              </a:cxn>
              <a:cxn ang="0">
                <a:pos x="5651" y="5719"/>
              </a:cxn>
              <a:cxn ang="0">
                <a:pos x="5482" y="6555"/>
              </a:cxn>
              <a:cxn ang="0">
                <a:pos x="4971" y="7180"/>
              </a:cxn>
              <a:cxn ang="0">
                <a:pos x="4211" y="7592"/>
              </a:cxn>
              <a:cxn ang="0">
                <a:pos x="3292" y="7792"/>
              </a:cxn>
              <a:cxn ang="0">
                <a:pos x="2311" y="7781"/>
              </a:cxn>
              <a:cxn ang="0">
                <a:pos x="1383" y="7540"/>
              </a:cxn>
              <a:cxn ang="0">
                <a:pos x="619" y="7079"/>
              </a:cxn>
              <a:cxn ang="0">
                <a:pos x="127" y="6412"/>
              </a:cxn>
              <a:cxn ang="0">
                <a:pos x="15" y="5550"/>
              </a:cxn>
              <a:cxn ang="0">
                <a:pos x="512" y="3931"/>
              </a:cxn>
              <a:cxn ang="0">
                <a:pos x="934" y="3049"/>
              </a:cxn>
              <a:cxn ang="0">
                <a:pos x="1466" y="2388"/>
              </a:cxn>
              <a:cxn ang="0">
                <a:pos x="2162" y="1992"/>
              </a:cxn>
              <a:cxn ang="0">
                <a:pos x="2413" y="8"/>
              </a:cxn>
              <a:cxn ang="0">
                <a:pos x="2779" y="153"/>
              </a:cxn>
              <a:cxn ang="0">
                <a:pos x="3149" y="132"/>
              </a:cxn>
              <a:cxn ang="0">
                <a:pos x="3572" y="1"/>
              </a:cxn>
              <a:cxn ang="0">
                <a:pos x="3821" y="140"/>
              </a:cxn>
              <a:cxn ang="0">
                <a:pos x="4012" y="645"/>
              </a:cxn>
              <a:cxn ang="0">
                <a:pos x="4242" y="677"/>
              </a:cxn>
              <a:cxn ang="0">
                <a:pos x="4420" y="655"/>
              </a:cxn>
              <a:cxn ang="0">
                <a:pos x="4302" y="1074"/>
              </a:cxn>
              <a:cxn ang="0">
                <a:pos x="3960" y="1428"/>
              </a:cxn>
              <a:cxn ang="0">
                <a:pos x="3383" y="1732"/>
              </a:cxn>
              <a:cxn ang="0">
                <a:pos x="2660" y="1660"/>
              </a:cxn>
              <a:cxn ang="0">
                <a:pos x="2244" y="1720"/>
              </a:cxn>
              <a:cxn ang="0">
                <a:pos x="1267" y="901"/>
              </a:cxn>
              <a:cxn ang="0">
                <a:pos x="1660" y="699"/>
              </a:cxn>
              <a:cxn ang="0">
                <a:pos x="1963" y="653"/>
              </a:cxn>
              <a:cxn ang="0">
                <a:pos x="2100" y="224"/>
              </a:cxn>
            </a:cxnLst>
            <a:pathLst>
              <a:path w="1122363" h="1531938">
                <a:moveTo>
                  <a:pt x="600075" y="1019175"/>
                </a:moveTo>
                <a:lnTo>
                  <a:pt x="608240" y="1022344"/>
                </a:lnTo>
                <a:lnTo>
                  <a:pt x="615950" y="1025965"/>
                </a:lnTo>
                <a:lnTo>
                  <a:pt x="622981" y="1029134"/>
                </a:lnTo>
                <a:lnTo>
                  <a:pt x="629331" y="1032303"/>
                </a:lnTo>
                <a:lnTo>
                  <a:pt x="635227" y="1035925"/>
                </a:lnTo>
                <a:lnTo>
                  <a:pt x="640443" y="1039093"/>
                </a:lnTo>
                <a:lnTo>
                  <a:pt x="644979" y="1042488"/>
                </a:lnTo>
                <a:lnTo>
                  <a:pt x="649061" y="1045884"/>
                </a:lnTo>
                <a:lnTo>
                  <a:pt x="652236" y="1049505"/>
                </a:lnTo>
                <a:lnTo>
                  <a:pt x="655411" y="1053127"/>
                </a:lnTo>
                <a:lnTo>
                  <a:pt x="657906" y="1056974"/>
                </a:lnTo>
                <a:lnTo>
                  <a:pt x="659720" y="1061049"/>
                </a:lnTo>
                <a:lnTo>
                  <a:pt x="661534" y="1065576"/>
                </a:lnTo>
                <a:lnTo>
                  <a:pt x="662668" y="1070329"/>
                </a:lnTo>
                <a:lnTo>
                  <a:pt x="663348" y="1074856"/>
                </a:lnTo>
                <a:lnTo>
                  <a:pt x="663575" y="1080062"/>
                </a:lnTo>
                <a:lnTo>
                  <a:pt x="663575" y="1083230"/>
                </a:lnTo>
                <a:lnTo>
                  <a:pt x="663348" y="1086626"/>
                </a:lnTo>
                <a:lnTo>
                  <a:pt x="662895" y="1089568"/>
                </a:lnTo>
                <a:lnTo>
                  <a:pt x="662441" y="1092510"/>
                </a:lnTo>
                <a:lnTo>
                  <a:pt x="661761" y="1095227"/>
                </a:lnTo>
                <a:lnTo>
                  <a:pt x="660854" y="1097716"/>
                </a:lnTo>
                <a:lnTo>
                  <a:pt x="659947" y="1100432"/>
                </a:lnTo>
                <a:lnTo>
                  <a:pt x="659040" y="1102922"/>
                </a:lnTo>
                <a:lnTo>
                  <a:pt x="657679" y="1105186"/>
                </a:lnTo>
                <a:lnTo>
                  <a:pt x="656545" y="1107449"/>
                </a:lnTo>
                <a:lnTo>
                  <a:pt x="654957" y="1109486"/>
                </a:lnTo>
                <a:lnTo>
                  <a:pt x="653143" y="1111523"/>
                </a:lnTo>
                <a:lnTo>
                  <a:pt x="651556" y="1113334"/>
                </a:lnTo>
                <a:lnTo>
                  <a:pt x="649515" y="1115145"/>
                </a:lnTo>
                <a:lnTo>
                  <a:pt x="647473" y="1116729"/>
                </a:lnTo>
                <a:lnTo>
                  <a:pt x="645206" y="1118087"/>
                </a:lnTo>
                <a:lnTo>
                  <a:pt x="640670" y="1120803"/>
                </a:lnTo>
                <a:lnTo>
                  <a:pt x="635681" y="1123520"/>
                </a:lnTo>
                <a:lnTo>
                  <a:pt x="630238" y="1126009"/>
                </a:lnTo>
                <a:lnTo>
                  <a:pt x="625022" y="1128046"/>
                </a:lnTo>
                <a:lnTo>
                  <a:pt x="619125" y="1130310"/>
                </a:lnTo>
                <a:lnTo>
                  <a:pt x="613002" y="1132121"/>
                </a:lnTo>
                <a:lnTo>
                  <a:pt x="606652" y="1133705"/>
                </a:lnTo>
                <a:lnTo>
                  <a:pt x="600075" y="1135063"/>
                </a:lnTo>
                <a:lnTo>
                  <a:pt x="600075" y="1019175"/>
                </a:lnTo>
                <a:close/>
                <a:moveTo>
                  <a:pt x="538162" y="779462"/>
                </a:moveTo>
                <a:lnTo>
                  <a:pt x="538162" y="877887"/>
                </a:lnTo>
                <a:lnTo>
                  <a:pt x="529967" y="875827"/>
                </a:lnTo>
                <a:lnTo>
                  <a:pt x="522227" y="873538"/>
                </a:lnTo>
                <a:lnTo>
                  <a:pt x="515398" y="870791"/>
                </a:lnTo>
                <a:lnTo>
                  <a:pt x="509024" y="868273"/>
                </a:lnTo>
                <a:lnTo>
                  <a:pt x="503333" y="865298"/>
                </a:lnTo>
                <a:lnTo>
                  <a:pt x="500829" y="863467"/>
                </a:lnTo>
                <a:lnTo>
                  <a:pt x="498553" y="861864"/>
                </a:lnTo>
                <a:lnTo>
                  <a:pt x="496276" y="860262"/>
                </a:lnTo>
                <a:lnTo>
                  <a:pt x="494227" y="858431"/>
                </a:lnTo>
                <a:lnTo>
                  <a:pt x="492406" y="856600"/>
                </a:lnTo>
                <a:lnTo>
                  <a:pt x="490813" y="854540"/>
                </a:lnTo>
                <a:lnTo>
                  <a:pt x="487626" y="850877"/>
                </a:lnTo>
                <a:lnTo>
                  <a:pt x="485122" y="846986"/>
                </a:lnTo>
                <a:lnTo>
                  <a:pt x="482618" y="843324"/>
                </a:lnTo>
                <a:lnTo>
                  <a:pt x="481024" y="839662"/>
                </a:lnTo>
                <a:lnTo>
                  <a:pt x="479658" y="835999"/>
                </a:lnTo>
                <a:lnTo>
                  <a:pt x="478520" y="832337"/>
                </a:lnTo>
                <a:lnTo>
                  <a:pt x="478065" y="828903"/>
                </a:lnTo>
                <a:lnTo>
                  <a:pt x="477837" y="825241"/>
                </a:lnTo>
                <a:lnTo>
                  <a:pt x="477837" y="822952"/>
                </a:lnTo>
                <a:lnTo>
                  <a:pt x="478065" y="820434"/>
                </a:lnTo>
                <a:lnTo>
                  <a:pt x="478520" y="817916"/>
                </a:lnTo>
                <a:lnTo>
                  <a:pt x="478975" y="815627"/>
                </a:lnTo>
                <a:lnTo>
                  <a:pt x="479431" y="813339"/>
                </a:lnTo>
                <a:lnTo>
                  <a:pt x="480341" y="810821"/>
                </a:lnTo>
                <a:lnTo>
                  <a:pt x="481252" y="808761"/>
                </a:lnTo>
                <a:lnTo>
                  <a:pt x="482162" y="806701"/>
                </a:lnTo>
                <a:lnTo>
                  <a:pt x="483528" y="804869"/>
                </a:lnTo>
                <a:lnTo>
                  <a:pt x="484894" y="802809"/>
                </a:lnTo>
                <a:lnTo>
                  <a:pt x="486260" y="800978"/>
                </a:lnTo>
                <a:lnTo>
                  <a:pt x="487853" y="799147"/>
                </a:lnTo>
                <a:lnTo>
                  <a:pt x="489447" y="797545"/>
                </a:lnTo>
                <a:lnTo>
                  <a:pt x="491496" y="795714"/>
                </a:lnTo>
                <a:lnTo>
                  <a:pt x="495593" y="792738"/>
                </a:lnTo>
                <a:lnTo>
                  <a:pt x="500146" y="789991"/>
                </a:lnTo>
                <a:lnTo>
                  <a:pt x="504699" y="787244"/>
                </a:lnTo>
                <a:lnTo>
                  <a:pt x="509935" y="785184"/>
                </a:lnTo>
                <a:lnTo>
                  <a:pt x="515170" y="783582"/>
                </a:lnTo>
                <a:lnTo>
                  <a:pt x="520634" y="781980"/>
                </a:lnTo>
                <a:lnTo>
                  <a:pt x="526097" y="780835"/>
                </a:lnTo>
                <a:lnTo>
                  <a:pt x="532016" y="779920"/>
                </a:lnTo>
                <a:lnTo>
                  <a:pt x="538162" y="779462"/>
                </a:lnTo>
                <a:close/>
                <a:moveTo>
                  <a:pt x="538626" y="654332"/>
                </a:moveTo>
                <a:lnTo>
                  <a:pt x="538626" y="688810"/>
                </a:lnTo>
                <a:lnTo>
                  <a:pt x="530011" y="689945"/>
                </a:lnTo>
                <a:lnTo>
                  <a:pt x="521624" y="691079"/>
                </a:lnTo>
                <a:lnTo>
                  <a:pt x="513236" y="692440"/>
                </a:lnTo>
                <a:lnTo>
                  <a:pt x="505302" y="694028"/>
                </a:lnTo>
                <a:lnTo>
                  <a:pt x="497594" y="695842"/>
                </a:lnTo>
                <a:lnTo>
                  <a:pt x="490113" y="697657"/>
                </a:lnTo>
                <a:lnTo>
                  <a:pt x="482859" y="699471"/>
                </a:lnTo>
                <a:lnTo>
                  <a:pt x="475831" y="701740"/>
                </a:lnTo>
                <a:lnTo>
                  <a:pt x="469257" y="704008"/>
                </a:lnTo>
                <a:lnTo>
                  <a:pt x="462683" y="706276"/>
                </a:lnTo>
                <a:lnTo>
                  <a:pt x="456336" y="708998"/>
                </a:lnTo>
                <a:lnTo>
                  <a:pt x="450215" y="711720"/>
                </a:lnTo>
                <a:lnTo>
                  <a:pt x="444321" y="714442"/>
                </a:lnTo>
                <a:lnTo>
                  <a:pt x="438654" y="717618"/>
                </a:lnTo>
                <a:lnTo>
                  <a:pt x="433440" y="720567"/>
                </a:lnTo>
                <a:lnTo>
                  <a:pt x="428226" y="723969"/>
                </a:lnTo>
                <a:lnTo>
                  <a:pt x="423238" y="727372"/>
                </a:lnTo>
                <a:lnTo>
                  <a:pt x="418478" y="731001"/>
                </a:lnTo>
                <a:lnTo>
                  <a:pt x="413944" y="734403"/>
                </a:lnTo>
                <a:lnTo>
                  <a:pt x="409410" y="738033"/>
                </a:lnTo>
                <a:lnTo>
                  <a:pt x="405556" y="741435"/>
                </a:lnTo>
                <a:lnTo>
                  <a:pt x="401476" y="744837"/>
                </a:lnTo>
                <a:lnTo>
                  <a:pt x="397849" y="748694"/>
                </a:lnTo>
                <a:lnTo>
                  <a:pt x="394221" y="752323"/>
                </a:lnTo>
                <a:lnTo>
                  <a:pt x="391048" y="755952"/>
                </a:lnTo>
                <a:lnTo>
                  <a:pt x="387874" y="760035"/>
                </a:lnTo>
                <a:lnTo>
                  <a:pt x="384927" y="763664"/>
                </a:lnTo>
                <a:lnTo>
                  <a:pt x="382207" y="767520"/>
                </a:lnTo>
                <a:lnTo>
                  <a:pt x="379486" y="771377"/>
                </a:lnTo>
                <a:lnTo>
                  <a:pt x="377219" y="775460"/>
                </a:lnTo>
                <a:lnTo>
                  <a:pt x="375179" y="779316"/>
                </a:lnTo>
                <a:lnTo>
                  <a:pt x="373366" y="783399"/>
                </a:lnTo>
                <a:lnTo>
                  <a:pt x="369738" y="791338"/>
                </a:lnTo>
                <a:lnTo>
                  <a:pt x="367018" y="799277"/>
                </a:lnTo>
                <a:lnTo>
                  <a:pt x="364298" y="806989"/>
                </a:lnTo>
                <a:lnTo>
                  <a:pt x="362258" y="814701"/>
                </a:lnTo>
                <a:lnTo>
                  <a:pt x="360671" y="822187"/>
                </a:lnTo>
                <a:lnTo>
                  <a:pt x="359537" y="829672"/>
                </a:lnTo>
                <a:lnTo>
                  <a:pt x="358857" y="836931"/>
                </a:lnTo>
                <a:lnTo>
                  <a:pt x="358630" y="844189"/>
                </a:lnTo>
                <a:lnTo>
                  <a:pt x="358857" y="851901"/>
                </a:lnTo>
                <a:lnTo>
                  <a:pt x="359537" y="859614"/>
                </a:lnTo>
                <a:lnTo>
                  <a:pt x="360444" y="867326"/>
                </a:lnTo>
                <a:lnTo>
                  <a:pt x="362031" y="874811"/>
                </a:lnTo>
                <a:lnTo>
                  <a:pt x="363844" y="882297"/>
                </a:lnTo>
                <a:lnTo>
                  <a:pt x="366111" y="889782"/>
                </a:lnTo>
                <a:lnTo>
                  <a:pt x="368832" y="897267"/>
                </a:lnTo>
                <a:lnTo>
                  <a:pt x="371779" y="904526"/>
                </a:lnTo>
                <a:lnTo>
                  <a:pt x="373592" y="907928"/>
                </a:lnTo>
                <a:lnTo>
                  <a:pt x="375633" y="911558"/>
                </a:lnTo>
                <a:lnTo>
                  <a:pt x="377673" y="915187"/>
                </a:lnTo>
                <a:lnTo>
                  <a:pt x="379940" y="918816"/>
                </a:lnTo>
                <a:lnTo>
                  <a:pt x="382660" y="922219"/>
                </a:lnTo>
                <a:lnTo>
                  <a:pt x="385380" y="925848"/>
                </a:lnTo>
                <a:lnTo>
                  <a:pt x="388554" y="929250"/>
                </a:lnTo>
                <a:lnTo>
                  <a:pt x="391501" y="932880"/>
                </a:lnTo>
                <a:lnTo>
                  <a:pt x="395128" y="936282"/>
                </a:lnTo>
                <a:lnTo>
                  <a:pt x="398529" y="939685"/>
                </a:lnTo>
                <a:lnTo>
                  <a:pt x="402609" y="943087"/>
                </a:lnTo>
                <a:lnTo>
                  <a:pt x="406463" y="946489"/>
                </a:lnTo>
                <a:lnTo>
                  <a:pt x="410770" y="949892"/>
                </a:lnTo>
                <a:lnTo>
                  <a:pt x="415077" y="953294"/>
                </a:lnTo>
                <a:lnTo>
                  <a:pt x="424372" y="959646"/>
                </a:lnTo>
                <a:lnTo>
                  <a:pt x="429586" y="963048"/>
                </a:lnTo>
                <a:lnTo>
                  <a:pt x="434800" y="966224"/>
                </a:lnTo>
                <a:lnTo>
                  <a:pt x="440467" y="969626"/>
                </a:lnTo>
                <a:lnTo>
                  <a:pt x="446361" y="972575"/>
                </a:lnTo>
                <a:lnTo>
                  <a:pt x="452482" y="975751"/>
                </a:lnTo>
                <a:lnTo>
                  <a:pt x="459056" y="978473"/>
                </a:lnTo>
                <a:lnTo>
                  <a:pt x="465630" y="981421"/>
                </a:lnTo>
                <a:lnTo>
                  <a:pt x="472658" y="984370"/>
                </a:lnTo>
                <a:lnTo>
                  <a:pt x="479912" y="987092"/>
                </a:lnTo>
                <a:lnTo>
                  <a:pt x="487619" y="989814"/>
                </a:lnTo>
                <a:lnTo>
                  <a:pt x="495327" y="992309"/>
                </a:lnTo>
                <a:lnTo>
                  <a:pt x="503488" y="994804"/>
                </a:lnTo>
                <a:lnTo>
                  <a:pt x="520490" y="1000021"/>
                </a:lnTo>
                <a:lnTo>
                  <a:pt x="538626" y="1004785"/>
                </a:lnTo>
                <a:lnTo>
                  <a:pt x="538626" y="1135439"/>
                </a:lnTo>
                <a:lnTo>
                  <a:pt x="530918" y="1134305"/>
                </a:lnTo>
                <a:lnTo>
                  <a:pt x="523210" y="1133171"/>
                </a:lnTo>
                <a:lnTo>
                  <a:pt x="515503" y="1131583"/>
                </a:lnTo>
                <a:lnTo>
                  <a:pt x="507795" y="1129768"/>
                </a:lnTo>
                <a:lnTo>
                  <a:pt x="500088" y="1127727"/>
                </a:lnTo>
                <a:lnTo>
                  <a:pt x="492607" y="1125685"/>
                </a:lnTo>
                <a:lnTo>
                  <a:pt x="485126" y="1123417"/>
                </a:lnTo>
                <a:lnTo>
                  <a:pt x="477645" y="1120695"/>
                </a:lnTo>
                <a:lnTo>
                  <a:pt x="470164" y="1117973"/>
                </a:lnTo>
                <a:lnTo>
                  <a:pt x="462683" y="1115024"/>
                </a:lnTo>
                <a:lnTo>
                  <a:pt x="455429" y="1111849"/>
                </a:lnTo>
                <a:lnTo>
                  <a:pt x="448175" y="1108673"/>
                </a:lnTo>
                <a:lnTo>
                  <a:pt x="440920" y="1105044"/>
                </a:lnTo>
                <a:lnTo>
                  <a:pt x="433893" y="1101641"/>
                </a:lnTo>
                <a:lnTo>
                  <a:pt x="426639" y="1097785"/>
                </a:lnTo>
                <a:lnTo>
                  <a:pt x="419611" y="1093929"/>
                </a:lnTo>
                <a:lnTo>
                  <a:pt x="405783" y="1085310"/>
                </a:lnTo>
                <a:lnTo>
                  <a:pt x="392181" y="1076690"/>
                </a:lnTo>
                <a:lnTo>
                  <a:pt x="379033" y="1067617"/>
                </a:lnTo>
                <a:lnTo>
                  <a:pt x="366338" y="1058317"/>
                </a:lnTo>
                <a:lnTo>
                  <a:pt x="366338" y="1169917"/>
                </a:lnTo>
                <a:lnTo>
                  <a:pt x="376313" y="1175588"/>
                </a:lnTo>
                <a:lnTo>
                  <a:pt x="386287" y="1181032"/>
                </a:lnTo>
                <a:lnTo>
                  <a:pt x="396715" y="1186249"/>
                </a:lnTo>
                <a:lnTo>
                  <a:pt x="407370" y="1191466"/>
                </a:lnTo>
                <a:lnTo>
                  <a:pt x="418251" y="1196003"/>
                </a:lnTo>
                <a:lnTo>
                  <a:pt x="429359" y="1200539"/>
                </a:lnTo>
                <a:lnTo>
                  <a:pt x="440694" y="1204849"/>
                </a:lnTo>
                <a:lnTo>
                  <a:pt x="452255" y="1208705"/>
                </a:lnTo>
                <a:lnTo>
                  <a:pt x="464043" y="1212561"/>
                </a:lnTo>
                <a:lnTo>
                  <a:pt x="475151" y="1215964"/>
                </a:lnTo>
                <a:lnTo>
                  <a:pt x="486486" y="1218686"/>
                </a:lnTo>
                <a:lnTo>
                  <a:pt x="497367" y="1221634"/>
                </a:lnTo>
                <a:lnTo>
                  <a:pt x="508022" y="1223903"/>
                </a:lnTo>
                <a:lnTo>
                  <a:pt x="518450" y="1225944"/>
                </a:lnTo>
                <a:lnTo>
                  <a:pt x="528878" y="1227759"/>
                </a:lnTo>
                <a:lnTo>
                  <a:pt x="538626" y="1229120"/>
                </a:lnTo>
                <a:lnTo>
                  <a:pt x="538626" y="1297396"/>
                </a:lnTo>
                <a:lnTo>
                  <a:pt x="600740" y="1297396"/>
                </a:lnTo>
                <a:lnTo>
                  <a:pt x="600740" y="1229120"/>
                </a:lnTo>
                <a:lnTo>
                  <a:pt x="608674" y="1228213"/>
                </a:lnTo>
                <a:lnTo>
                  <a:pt x="616608" y="1227305"/>
                </a:lnTo>
                <a:lnTo>
                  <a:pt x="624089" y="1225944"/>
                </a:lnTo>
                <a:lnTo>
                  <a:pt x="631570" y="1224810"/>
                </a:lnTo>
                <a:lnTo>
                  <a:pt x="638824" y="1223449"/>
                </a:lnTo>
                <a:lnTo>
                  <a:pt x="645852" y="1221861"/>
                </a:lnTo>
                <a:lnTo>
                  <a:pt x="652880" y="1220273"/>
                </a:lnTo>
                <a:lnTo>
                  <a:pt x="659454" y="1218232"/>
                </a:lnTo>
                <a:lnTo>
                  <a:pt x="666028" y="1216191"/>
                </a:lnTo>
                <a:lnTo>
                  <a:pt x="672375" y="1214149"/>
                </a:lnTo>
                <a:lnTo>
                  <a:pt x="678723" y="1211881"/>
                </a:lnTo>
                <a:lnTo>
                  <a:pt x="684617" y="1209386"/>
                </a:lnTo>
                <a:lnTo>
                  <a:pt x="690284" y="1206890"/>
                </a:lnTo>
                <a:lnTo>
                  <a:pt x="695951" y="1203942"/>
                </a:lnTo>
                <a:lnTo>
                  <a:pt x="701392" y="1200993"/>
                </a:lnTo>
                <a:lnTo>
                  <a:pt x="706833" y="1198044"/>
                </a:lnTo>
                <a:lnTo>
                  <a:pt x="711593" y="1194868"/>
                </a:lnTo>
                <a:lnTo>
                  <a:pt x="716581" y="1191693"/>
                </a:lnTo>
                <a:lnTo>
                  <a:pt x="721341" y="1188290"/>
                </a:lnTo>
                <a:lnTo>
                  <a:pt x="725875" y="1184888"/>
                </a:lnTo>
                <a:lnTo>
                  <a:pt x="730182" y="1181486"/>
                </a:lnTo>
                <a:lnTo>
                  <a:pt x="734263" y="1178083"/>
                </a:lnTo>
                <a:lnTo>
                  <a:pt x="738343" y="1174227"/>
                </a:lnTo>
                <a:lnTo>
                  <a:pt x="742197" y="1170825"/>
                </a:lnTo>
                <a:lnTo>
                  <a:pt x="745824" y="1166968"/>
                </a:lnTo>
                <a:lnTo>
                  <a:pt x="749225" y="1163339"/>
                </a:lnTo>
                <a:lnTo>
                  <a:pt x="752625" y="1159256"/>
                </a:lnTo>
                <a:lnTo>
                  <a:pt x="755799" y="1155627"/>
                </a:lnTo>
                <a:lnTo>
                  <a:pt x="758746" y="1151544"/>
                </a:lnTo>
                <a:lnTo>
                  <a:pt x="761466" y="1147461"/>
                </a:lnTo>
                <a:lnTo>
                  <a:pt x="763960" y="1143378"/>
                </a:lnTo>
                <a:lnTo>
                  <a:pt x="766453" y="1139295"/>
                </a:lnTo>
                <a:lnTo>
                  <a:pt x="770760" y="1130676"/>
                </a:lnTo>
                <a:lnTo>
                  <a:pt x="774614" y="1122056"/>
                </a:lnTo>
                <a:lnTo>
                  <a:pt x="777561" y="1113436"/>
                </a:lnTo>
                <a:lnTo>
                  <a:pt x="778921" y="1109354"/>
                </a:lnTo>
                <a:lnTo>
                  <a:pt x="780055" y="1105044"/>
                </a:lnTo>
                <a:lnTo>
                  <a:pt x="781415" y="1100507"/>
                </a:lnTo>
                <a:lnTo>
                  <a:pt x="782322" y="1096424"/>
                </a:lnTo>
                <a:lnTo>
                  <a:pt x="783002" y="1092114"/>
                </a:lnTo>
                <a:lnTo>
                  <a:pt x="783682" y="1087805"/>
                </a:lnTo>
                <a:lnTo>
                  <a:pt x="784135" y="1083495"/>
                </a:lnTo>
                <a:lnTo>
                  <a:pt x="784589" y="1079185"/>
                </a:lnTo>
                <a:lnTo>
                  <a:pt x="784816" y="1074875"/>
                </a:lnTo>
                <a:lnTo>
                  <a:pt x="784816" y="1070339"/>
                </a:lnTo>
                <a:lnTo>
                  <a:pt x="784589" y="1061719"/>
                </a:lnTo>
                <a:lnTo>
                  <a:pt x="784135" y="1053326"/>
                </a:lnTo>
                <a:lnTo>
                  <a:pt x="783229" y="1045161"/>
                </a:lnTo>
                <a:lnTo>
                  <a:pt x="781869" y="1037222"/>
                </a:lnTo>
                <a:lnTo>
                  <a:pt x="779828" y="1029509"/>
                </a:lnTo>
                <a:lnTo>
                  <a:pt x="777788" y="1022251"/>
                </a:lnTo>
                <a:lnTo>
                  <a:pt x="775294" y="1014992"/>
                </a:lnTo>
                <a:lnTo>
                  <a:pt x="772347" y="1007960"/>
                </a:lnTo>
                <a:lnTo>
                  <a:pt x="769174" y="1001156"/>
                </a:lnTo>
                <a:lnTo>
                  <a:pt x="765320" y="994577"/>
                </a:lnTo>
                <a:lnTo>
                  <a:pt x="761466" y="988226"/>
                </a:lnTo>
                <a:lnTo>
                  <a:pt x="756705" y="982329"/>
                </a:lnTo>
                <a:lnTo>
                  <a:pt x="752172" y="976431"/>
                </a:lnTo>
                <a:lnTo>
                  <a:pt x="746731" y="970987"/>
                </a:lnTo>
                <a:lnTo>
                  <a:pt x="741064" y="965543"/>
                </a:lnTo>
                <a:lnTo>
                  <a:pt x="734943" y="960553"/>
                </a:lnTo>
                <a:lnTo>
                  <a:pt x="728822" y="955563"/>
                </a:lnTo>
                <a:lnTo>
                  <a:pt x="722248" y="950572"/>
                </a:lnTo>
                <a:lnTo>
                  <a:pt x="715220" y="946036"/>
                </a:lnTo>
                <a:lnTo>
                  <a:pt x="708193" y="941272"/>
                </a:lnTo>
                <a:lnTo>
                  <a:pt x="700712" y="936509"/>
                </a:lnTo>
                <a:lnTo>
                  <a:pt x="693004" y="932199"/>
                </a:lnTo>
                <a:lnTo>
                  <a:pt x="685070" y="927889"/>
                </a:lnTo>
                <a:lnTo>
                  <a:pt x="676456" y="923806"/>
                </a:lnTo>
                <a:lnTo>
                  <a:pt x="668068" y="919497"/>
                </a:lnTo>
                <a:lnTo>
                  <a:pt x="659227" y="915641"/>
                </a:lnTo>
                <a:lnTo>
                  <a:pt x="650159" y="911558"/>
                </a:lnTo>
                <a:lnTo>
                  <a:pt x="641091" y="907475"/>
                </a:lnTo>
                <a:lnTo>
                  <a:pt x="631117" y="903845"/>
                </a:lnTo>
                <a:lnTo>
                  <a:pt x="621369" y="899989"/>
                </a:lnTo>
                <a:lnTo>
                  <a:pt x="611394" y="896587"/>
                </a:lnTo>
                <a:lnTo>
                  <a:pt x="600740" y="892958"/>
                </a:lnTo>
                <a:lnTo>
                  <a:pt x="600740" y="785894"/>
                </a:lnTo>
                <a:lnTo>
                  <a:pt x="612755" y="788616"/>
                </a:lnTo>
                <a:lnTo>
                  <a:pt x="624543" y="792018"/>
                </a:lnTo>
                <a:lnTo>
                  <a:pt x="636331" y="795421"/>
                </a:lnTo>
                <a:lnTo>
                  <a:pt x="647892" y="799504"/>
                </a:lnTo>
                <a:lnTo>
                  <a:pt x="659227" y="803813"/>
                </a:lnTo>
                <a:lnTo>
                  <a:pt x="670562" y="808577"/>
                </a:lnTo>
                <a:lnTo>
                  <a:pt x="681443" y="813794"/>
                </a:lnTo>
                <a:lnTo>
                  <a:pt x="692324" y="819465"/>
                </a:lnTo>
                <a:lnTo>
                  <a:pt x="702752" y="824909"/>
                </a:lnTo>
                <a:lnTo>
                  <a:pt x="712727" y="830806"/>
                </a:lnTo>
                <a:lnTo>
                  <a:pt x="722475" y="836477"/>
                </a:lnTo>
                <a:lnTo>
                  <a:pt x="731542" y="842148"/>
                </a:lnTo>
                <a:lnTo>
                  <a:pt x="740157" y="847592"/>
                </a:lnTo>
                <a:lnTo>
                  <a:pt x="748318" y="853262"/>
                </a:lnTo>
                <a:lnTo>
                  <a:pt x="756025" y="858933"/>
                </a:lnTo>
                <a:lnTo>
                  <a:pt x="763280" y="864604"/>
                </a:lnTo>
                <a:lnTo>
                  <a:pt x="763280" y="748240"/>
                </a:lnTo>
                <a:lnTo>
                  <a:pt x="752625" y="741889"/>
                </a:lnTo>
                <a:lnTo>
                  <a:pt x="741744" y="735764"/>
                </a:lnTo>
                <a:lnTo>
                  <a:pt x="731316" y="730547"/>
                </a:lnTo>
                <a:lnTo>
                  <a:pt x="720888" y="725103"/>
                </a:lnTo>
                <a:lnTo>
                  <a:pt x="710913" y="720340"/>
                </a:lnTo>
                <a:lnTo>
                  <a:pt x="701165" y="716030"/>
                </a:lnTo>
                <a:lnTo>
                  <a:pt x="691644" y="711720"/>
                </a:lnTo>
                <a:lnTo>
                  <a:pt x="682123" y="708318"/>
                </a:lnTo>
                <a:lnTo>
                  <a:pt x="672602" y="704689"/>
                </a:lnTo>
                <a:lnTo>
                  <a:pt x="663081" y="701740"/>
                </a:lnTo>
                <a:lnTo>
                  <a:pt x="653106" y="698791"/>
                </a:lnTo>
                <a:lnTo>
                  <a:pt x="643132" y="696296"/>
                </a:lnTo>
                <a:lnTo>
                  <a:pt x="632930" y="694254"/>
                </a:lnTo>
                <a:lnTo>
                  <a:pt x="622276" y="691986"/>
                </a:lnTo>
                <a:lnTo>
                  <a:pt x="611848" y="690171"/>
                </a:lnTo>
                <a:lnTo>
                  <a:pt x="600740" y="688810"/>
                </a:lnTo>
                <a:lnTo>
                  <a:pt x="600740" y="654332"/>
                </a:lnTo>
                <a:lnTo>
                  <a:pt x="538626" y="654332"/>
                </a:lnTo>
                <a:close/>
                <a:moveTo>
                  <a:pt x="549280" y="371475"/>
                </a:moveTo>
                <a:lnTo>
                  <a:pt x="564015" y="371475"/>
                </a:lnTo>
                <a:lnTo>
                  <a:pt x="577844" y="371475"/>
                </a:lnTo>
                <a:lnTo>
                  <a:pt x="591219" y="371929"/>
                </a:lnTo>
                <a:lnTo>
                  <a:pt x="604594" y="372609"/>
                </a:lnTo>
                <a:lnTo>
                  <a:pt x="617515" y="373743"/>
                </a:lnTo>
                <a:lnTo>
                  <a:pt x="630210" y="375104"/>
                </a:lnTo>
                <a:lnTo>
                  <a:pt x="642905" y="376692"/>
                </a:lnTo>
                <a:lnTo>
                  <a:pt x="655373" y="378507"/>
                </a:lnTo>
                <a:lnTo>
                  <a:pt x="667388" y="380775"/>
                </a:lnTo>
                <a:lnTo>
                  <a:pt x="679403" y="383497"/>
                </a:lnTo>
                <a:lnTo>
                  <a:pt x="691191" y="386219"/>
                </a:lnTo>
                <a:lnTo>
                  <a:pt x="702752" y="389168"/>
                </a:lnTo>
                <a:lnTo>
                  <a:pt x="714314" y="392797"/>
                </a:lnTo>
                <a:lnTo>
                  <a:pt x="725422" y="396426"/>
                </a:lnTo>
                <a:lnTo>
                  <a:pt x="736530" y="400509"/>
                </a:lnTo>
                <a:lnTo>
                  <a:pt x="747184" y="405046"/>
                </a:lnTo>
                <a:lnTo>
                  <a:pt x="757839" y="409582"/>
                </a:lnTo>
                <a:lnTo>
                  <a:pt x="768267" y="414573"/>
                </a:lnTo>
                <a:lnTo>
                  <a:pt x="778468" y="420017"/>
                </a:lnTo>
                <a:lnTo>
                  <a:pt x="788669" y="425461"/>
                </a:lnTo>
                <a:lnTo>
                  <a:pt x="798644" y="431358"/>
                </a:lnTo>
                <a:lnTo>
                  <a:pt x="808392" y="437709"/>
                </a:lnTo>
                <a:lnTo>
                  <a:pt x="818140" y="444288"/>
                </a:lnTo>
                <a:lnTo>
                  <a:pt x="827434" y="451092"/>
                </a:lnTo>
                <a:lnTo>
                  <a:pt x="836729" y="458351"/>
                </a:lnTo>
                <a:lnTo>
                  <a:pt x="845796" y="466063"/>
                </a:lnTo>
                <a:lnTo>
                  <a:pt x="854864" y="473775"/>
                </a:lnTo>
                <a:lnTo>
                  <a:pt x="863705" y="481941"/>
                </a:lnTo>
                <a:lnTo>
                  <a:pt x="872319" y="490561"/>
                </a:lnTo>
                <a:lnTo>
                  <a:pt x="880934" y="499407"/>
                </a:lnTo>
                <a:lnTo>
                  <a:pt x="889095" y="508707"/>
                </a:lnTo>
                <a:lnTo>
                  <a:pt x="897483" y="518234"/>
                </a:lnTo>
                <a:lnTo>
                  <a:pt x="905417" y="527988"/>
                </a:lnTo>
                <a:lnTo>
                  <a:pt x="913351" y="538422"/>
                </a:lnTo>
                <a:lnTo>
                  <a:pt x="921512" y="548856"/>
                </a:lnTo>
                <a:lnTo>
                  <a:pt x="929220" y="559744"/>
                </a:lnTo>
                <a:lnTo>
                  <a:pt x="936701" y="571086"/>
                </a:lnTo>
                <a:lnTo>
                  <a:pt x="944182" y="582654"/>
                </a:lnTo>
                <a:lnTo>
                  <a:pt x="951436" y="594449"/>
                </a:lnTo>
                <a:lnTo>
                  <a:pt x="958690" y="606925"/>
                </a:lnTo>
                <a:lnTo>
                  <a:pt x="965944" y="619627"/>
                </a:lnTo>
                <a:lnTo>
                  <a:pt x="972745" y="632330"/>
                </a:lnTo>
                <a:lnTo>
                  <a:pt x="979546" y="645713"/>
                </a:lnTo>
                <a:lnTo>
                  <a:pt x="986347" y="659549"/>
                </a:lnTo>
                <a:lnTo>
                  <a:pt x="993148" y="673613"/>
                </a:lnTo>
                <a:lnTo>
                  <a:pt x="999722" y="687903"/>
                </a:lnTo>
                <a:lnTo>
                  <a:pt x="1006069" y="702647"/>
                </a:lnTo>
                <a:lnTo>
                  <a:pt x="1012643" y="717845"/>
                </a:lnTo>
                <a:lnTo>
                  <a:pt x="1018991" y="733269"/>
                </a:lnTo>
                <a:lnTo>
                  <a:pt x="1025111" y="748920"/>
                </a:lnTo>
                <a:lnTo>
                  <a:pt x="1031005" y="765252"/>
                </a:lnTo>
                <a:lnTo>
                  <a:pt x="1037126" y="781584"/>
                </a:lnTo>
                <a:lnTo>
                  <a:pt x="1043247" y="798823"/>
                </a:lnTo>
                <a:lnTo>
                  <a:pt x="1049141" y="816062"/>
                </a:lnTo>
                <a:lnTo>
                  <a:pt x="1054808" y="833528"/>
                </a:lnTo>
                <a:lnTo>
                  <a:pt x="1060476" y="851674"/>
                </a:lnTo>
                <a:lnTo>
                  <a:pt x="1066143" y="870048"/>
                </a:lnTo>
                <a:lnTo>
                  <a:pt x="1071810" y="888875"/>
                </a:lnTo>
                <a:lnTo>
                  <a:pt x="1077478" y="907928"/>
                </a:lnTo>
                <a:lnTo>
                  <a:pt x="1082692" y="927436"/>
                </a:lnTo>
                <a:lnTo>
                  <a:pt x="1088132" y="947624"/>
                </a:lnTo>
                <a:lnTo>
                  <a:pt x="1093573" y="967812"/>
                </a:lnTo>
                <a:lnTo>
                  <a:pt x="1098787" y="988453"/>
                </a:lnTo>
                <a:lnTo>
                  <a:pt x="1109215" y="1030870"/>
                </a:lnTo>
                <a:lnTo>
                  <a:pt x="1112615" y="1046522"/>
                </a:lnTo>
                <a:lnTo>
                  <a:pt x="1115789" y="1061946"/>
                </a:lnTo>
                <a:lnTo>
                  <a:pt x="1118056" y="1076917"/>
                </a:lnTo>
                <a:lnTo>
                  <a:pt x="1119870" y="1091888"/>
                </a:lnTo>
                <a:lnTo>
                  <a:pt x="1121456" y="1106405"/>
                </a:lnTo>
                <a:lnTo>
                  <a:pt x="1122136" y="1120922"/>
                </a:lnTo>
                <a:lnTo>
                  <a:pt x="1122363" y="1134985"/>
                </a:lnTo>
                <a:lnTo>
                  <a:pt x="1122136" y="1148822"/>
                </a:lnTo>
                <a:lnTo>
                  <a:pt x="1121456" y="1162659"/>
                </a:lnTo>
                <a:lnTo>
                  <a:pt x="1120096" y="1176042"/>
                </a:lnTo>
                <a:lnTo>
                  <a:pt x="1118509" y="1188971"/>
                </a:lnTo>
                <a:lnTo>
                  <a:pt x="1116469" y="1201900"/>
                </a:lnTo>
                <a:lnTo>
                  <a:pt x="1113749" y="1214603"/>
                </a:lnTo>
                <a:lnTo>
                  <a:pt x="1110575" y="1227078"/>
                </a:lnTo>
                <a:lnTo>
                  <a:pt x="1107175" y="1239100"/>
                </a:lnTo>
                <a:lnTo>
                  <a:pt x="1103321" y="1250896"/>
                </a:lnTo>
                <a:lnTo>
                  <a:pt x="1098787" y="1262464"/>
                </a:lnTo>
                <a:lnTo>
                  <a:pt x="1094026" y="1274032"/>
                </a:lnTo>
                <a:lnTo>
                  <a:pt x="1088812" y="1284920"/>
                </a:lnTo>
                <a:lnTo>
                  <a:pt x="1083145" y="1296035"/>
                </a:lnTo>
                <a:lnTo>
                  <a:pt x="1077251" y="1306469"/>
                </a:lnTo>
                <a:lnTo>
                  <a:pt x="1070904" y="1317130"/>
                </a:lnTo>
                <a:lnTo>
                  <a:pt x="1064103" y="1327110"/>
                </a:lnTo>
                <a:lnTo>
                  <a:pt x="1056849" y="1336864"/>
                </a:lnTo>
                <a:lnTo>
                  <a:pt x="1049368" y="1346845"/>
                </a:lnTo>
                <a:lnTo>
                  <a:pt x="1041660" y="1356145"/>
                </a:lnTo>
                <a:lnTo>
                  <a:pt x="1033499" y="1365218"/>
                </a:lnTo>
                <a:lnTo>
                  <a:pt x="1024658" y="1374064"/>
                </a:lnTo>
                <a:lnTo>
                  <a:pt x="1015817" y="1382911"/>
                </a:lnTo>
                <a:lnTo>
                  <a:pt x="1006749" y="1391303"/>
                </a:lnTo>
                <a:lnTo>
                  <a:pt x="997228" y="1399469"/>
                </a:lnTo>
                <a:lnTo>
                  <a:pt x="987253" y="1407408"/>
                </a:lnTo>
                <a:lnTo>
                  <a:pt x="977279" y="1415121"/>
                </a:lnTo>
                <a:lnTo>
                  <a:pt x="967078" y="1422606"/>
                </a:lnTo>
                <a:lnTo>
                  <a:pt x="956196" y="1429638"/>
                </a:lnTo>
                <a:lnTo>
                  <a:pt x="945315" y="1436669"/>
                </a:lnTo>
                <a:lnTo>
                  <a:pt x="934207" y="1443474"/>
                </a:lnTo>
                <a:lnTo>
                  <a:pt x="922872" y="1449826"/>
                </a:lnTo>
                <a:lnTo>
                  <a:pt x="911084" y="1455950"/>
                </a:lnTo>
                <a:lnTo>
                  <a:pt x="899296" y="1461848"/>
                </a:lnTo>
                <a:lnTo>
                  <a:pt x="887055" y="1467745"/>
                </a:lnTo>
                <a:lnTo>
                  <a:pt x="874586" y="1473189"/>
                </a:lnTo>
                <a:lnTo>
                  <a:pt x="862118" y="1478179"/>
                </a:lnTo>
                <a:lnTo>
                  <a:pt x="849197" y="1483396"/>
                </a:lnTo>
                <a:lnTo>
                  <a:pt x="836275" y="1488160"/>
                </a:lnTo>
                <a:lnTo>
                  <a:pt x="823127" y="1492470"/>
                </a:lnTo>
                <a:lnTo>
                  <a:pt x="809752" y="1496779"/>
                </a:lnTo>
                <a:lnTo>
                  <a:pt x="796377" y="1500862"/>
                </a:lnTo>
                <a:lnTo>
                  <a:pt x="782549" y="1504492"/>
                </a:lnTo>
                <a:lnTo>
                  <a:pt x="768720" y="1508348"/>
                </a:lnTo>
                <a:lnTo>
                  <a:pt x="754892" y="1511523"/>
                </a:lnTo>
                <a:lnTo>
                  <a:pt x="740610" y="1514472"/>
                </a:lnTo>
                <a:lnTo>
                  <a:pt x="726555" y="1517194"/>
                </a:lnTo>
                <a:lnTo>
                  <a:pt x="712047" y="1519689"/>
                </a:lnTo>
                <a:lnTo>
                  <a:pt x="697538" y="1521958"/>
                </a:lnTo>
                <a:lnTo>
                  <a:pt x="683030" y="1524226"/>
                </a:lnTo>
                <a:lnTo>
                  <a:pt x="668521" y="1526040"/>
                </a:lnTo>
                <a:lnTo>
                  <a:pt x="653786" y="1527401"/>
                </a:lnTo>
                <a:lnTo>
                  <a:pt x="638824" y="1528762"/>
                </a:lnTo>
                <a:lnTo>
                  <a:pt x="624089" y="1529897"/>
                </a:lnTo>
                <a:lnTo>
                  <a:pt x="609128" y="1530804"/>
                </a:lnTo>
                <a:lnTo>
                  <a:pt x="594166" y="1531484"/>
                </a:lnTo>
                <a:lnTo>
                  <a:pt x="579204" y="1531938"/>
                </a:lnTo>
                <a:lnTo>
                  <a:pt x="564015" y="1531938"/>
                </a:lnTo>
                <a:lnTo>
                  <a:pt x="549054" y="1531938"/>
                </a:lnTo>
                <a:lnTo>
                  <a:pt x="533865" y="1531484"/>
                </a:lnTo>
                <a:lnTo>
                  <a:pt x="518903" y="1530804"/>
                </a:lnTo>
                <a:lnTo>
                  <a:pt x="503941" y="1529670"/>
                </a:lnTo>
                <a:lnTo>
                  <a:pt x="488980" y="1528309"/>
                </a:lnTo>
                <a:lnTo>
                  <a:pt x="474018" y="1526948"/>
                </a:lnTo>
                <a:lnTo>
                  <a:pt x="459056" y="1525133"/>
                </a:lnTo>
                <a:lnTo>
                  <a:pt x="444321" y="1523319"/>
                </a:lnTo>
                <a:lnTo>
                  <a:pt x="429359" y="1520823"/>
                </a:lnTo>
                <a:lnTo>
                  <a:pt x="414851" y="1518328"/>
                </a:lnTo>
                <a:lnTo>
                  <a:pt x="400115" y="1515606"/>
                </a:lnTo>
                <a:lnTo>
                  <a:pt x="385607" y="1512204"/>
                </a:lnTo>
                <a:lnTo>
                  <a:pt x="371325" y="1509028"/>
                </a:lnTo>
                <a:lnTo>
                  <a:pt x="357044" y="1505172"/>
                </a:lnTo>
                <a:lnTo>
                  <a:pt x="342989" y="1501543"/>
                </a:lnTo>
                <a:lnTo>
                  <a:pt x="329160" y="1497233"/>
                </a:lnTo>
                <a:lnTo>
                  <a:pt x="315332" y="1492696"/>
                </a:lnTo>
                <a:lnTo>
                  <a:pt x="301730" y="1488160"/>
                </a:lnTo>
                <a:lnTo>
                  <a:pt x="288129" y="1483170"/>
                </a:lnTo>
                <a:lnTo>
                  <a:pt x="274754" y="1477952"/>
                </a:lnTo>
                <a:lnTo>
                  <a:pt x="261832" y="1472735"/>
                </a:lnTo>
                <a:lnTo>
                  <a:pt x="248910" y="1466838"/>
                </a:lnTo>
                <a:lnTo>
                  <a:pt x="235988" y="1460940"/>
                </a:lnTo>
                <a:lnTo>
                  <a:pt x="223520" y="1454816"/>
                </a:lnTo>
                <a:lnTo>
                  <a:pt x="211505" y="1448238"/>
                </a:lnTo>
                <a:lnTo>
                  <a:pt x="199264" y="1441660"/>
                </a:lnTo>
                <a:lnTo>
                  <a:pt x="187703" y="1434855"/>
                </a:lnTo>
                <a:lnTo>
                  <a:pt x="176141" y="1427596"/>
                </a:lnTo>
                <a:lnTo>
                  <a:pt x="164806" y="1420111"/>
                </a:lnTo>
                <a:lnTo>
                  <a:pt x="153925" y="1412399"/>
                </a:lnTo>
                <a:lnTo>
                  <a:pt x="143497" y="1404233"/>
                </a:lnTo>
                <a:lnTo>
                  <a:pt x="132843" y="1396067"/>
                </a:lnTo>
                <a:lnTo>
                  <a:pt x="122868" y="1387674"/>
                </a:lnTo>
                <a:lnTo>
                  <a:pt x="113120" y="1379055"/>
                </a:lnTo>
                <a:lnTo>
                  <a:pt x="103826" y="1370208"/>
                </a:lnTo>
                <a:lnTo>
                  <a:pt x="94758" y="1361135"/>
                </a:lnTo>
                <a:lnTo>
                  <a:pt x="86144" y="1351608"/>
                </a:lnTo>
                <a:lnTo>
                  <a:pt x="77756" y="1342081"/>
                </a:lnTo>
                <a:lnTo>
                  <a:pt x="69822" y="1332328"/>
                </a:lnTo>
                <a:lnTo>
                  <a:pt x="62341" y="1322120"/>
                </a:lnTo>
                <a:lnTo>
                  <a:pt x="55086" y="1311913"/>
                </a:lnTo>
                <a:lnTo>
                  <a:pt x="48286" y="1301479"/>
                </a:lnTo>
                <a:lnTo>
                  <a:pt x="41711" y="1290591"/>
                </a:lnTo>
                <a:lnTo>
                  <a:pt x="35817" y="1279703"/>
                </a:lnTo>
                <a:lnTo>
                  <a:pt x="30150" y="1268361"/>
                </a:lnTo>
                <a:lnTo>
                  <a:pt x="25163" y="1257020"/>
                </a:lnTo>
                <a:lnTo>
                  <a:pt x="20402" y="1245225"/>
                </a:lnTo>
                <a:lnTo>
                  <a:pt x="16095" y="1233203"/>
                </a:lnTo>
                <a:lnTo>
                  <a:pt x="12468" y="1221181"/>
                </a:lnTo>
                <a:lnTo>
                  <a:pt x="9068" y="1208932"/>
                </a:lnTo>
                <a:lnTo>
                  <a:pt x="6347" y="1196229"/>
                </a:lnTo>
                <a:lnTo>
                  <a:pt x="4080" y="1183527"/>
                </a:lnTo>
                <a:lnTo>
                  <a:pt x="2493" y="1170371"/>
                </a:lnTo>
                <a:lnTo>
                  <a:pt x="907" y="1157215"/>
                </a:lnTo>
                <a:lnTo>
                  <a:pt x="226" y="1143605"/>
                </a:lnTo>
                <a:lnTo>
                  <a:pt x="0" y="1129995"/>
                </a:lnTo>
                <a:lnTo>
                  <a:pt x="453" y="1116158"/>
                </a:lnTo>
                <a:lnTo>
                  <a:pt x="1133" y="1102095"/>
                </a:lnTo>
                <a:lnTo>
                  <a:pt x="2947" y="1087805"/>
                </a:lnTo>
                <a:lnTo>
                  <a:pt x="4760" y="1073288"/>
                </a:lnTo>
                <a:lnTo>
                  <a:pt x="7481" y="1058544"/>
                </a:lnTo>
                <a:lnTo>
                  <a:pt x="10654" y="1043573"/>
                </a:lnTo>
                <a:lnTo>
                  <a:pt x="14508" y="1028375"/>
                </a:lnTo>
                <a:lnTo>
                  <a:pt x="19042" y="1012951"/>
                </a:lnTo>
                <a:lnTo>
                  <a:pt x="29697" y="978473"/>
                </a:lnTo>
                <a:lnTo>
                  <a:pt x="40578" y="944448"/>
                </a:lnTo>
                <a:lnTo>
                  <a:pt x="51233" y="911104"/>
                </a:lnTo>
                <a:lnTo>
                  <a:pt x="62114" y="878667"/>
                </a:lnTo>
                <a:lnTo>
                  <a:pt x="73222" y="846684"/>
                </a:lnTo>
                <a:lnTo>
                  <a:pt x="84557" y="815608"/>
                </a:lnTo>
                <a:lnTo>
                  <a:pt x="95891" y="785213"/>
                </a:lnTo>
                <a:lnTo>
                  <a:pt x="101785" y="770469"/>
                </a:lnTo>
                <a:lnTo>
                  <a:pt x="107679" y="755725"/>
                </a:lnTo>
                <a:lnTo>
                  <a:pt x="113574" y="741435"/>
                </a:lnTo>
                <a:lnTo>
                  <a:pt x="119468" y="727145"/>
                </a:lnTo>
                <a:lnTo>
                  <a:pt x="125588" y="713081"/>
                </a:lnTo>
                <a:lnTo>
                  <a:pt x="131936" y="699245"/>
                </a:lnTo>
                <a:lnTo>
                  <a:pt x="138283" y="685635"/>
                </a:lnTo>
                <a:lnTo>
                  <a:pt x="144631" y="672479"/>
                </a:lnTo>
                <a:lnTo>
                  <a:pt x="151205" y="659322"/>
                </a:lnTo>
                <a:lnTo>
                  <a:pt x="157552" y="646393"/>
                </a:lnTo>
                <a:lnTo>
                  <a:pt x="164353" y="633691"/>
                </a:lnTo>
                <a:lnTo>
                  <a:pt x="171381" y="621669"/>
                </a:lnTo>
                <a:lnTo>
                  <a:pt x="178181" y="609420"/>
                </a:lnTo>
                <a:lnTo>
                  <a:pt x="185436" y="597625"/>
                </a:lnTo>
                <a:lnTo>
                  <a:pt x="192463" y="585830"/>
                </a:lnTo>
                <a:lnTo>
                  <a:pt x="199944" y="574488"/>
                </a:lnTo>
                <a:lnTo>
                  <a:pt x="207425" y="563600"/>
                </a:lnTo>
                <a:lnTo>
                  <a:pt x="215133" y="552712"/>
                </a:lnTo>
                <a:lnTo>
                  <a:pt x="222840" y="542051"/>
                </a:lnTo>
                <a:lnTo>
                  <a:pt x="230774" y="531844"/>
                </a:lnTo>
                <a:lnTo>
                  <a:pt x="238935" y="521863"/>
                </a:lnTo>
                <a:lnTo>
                  <a:pt x="247324" y="512110"/>
                </a:lnTo>
                <a:lnTo>
                  <a:pt x="255711" y="502810"/>
                </a:lnTo>
                <a:lnTo>
                  <a:pt x="264326" y="493736"/>
                </a:lnTo>
                <a:lnTo>
                  <a:pt x="272940" y="484663"/>
                </a:lnTo>
                <a:lnTo>
                  <a:pt x="282008" y="476271"/>
                </a:lnTo>
                <a:lnTo>
                  <a:pt x="291076" y="468105"/>
                </a:lnTo>
                <a:lnTo>
                  <a:pt x="300597" y="460166"/>
                </a:lnTo>
                <a:lnTo>
                  <a:pt x="310118" y="452453"/>
                </a:lnTo>
                <a:lnTo>
                  <a:pt x="319639" y="445195"/>
                </a:lnTo>
                <a:lnTo>
                  <a:pt x="329840" y="438163"/>
                </a:lnTo>
                <a:lnTo>
                  <a:pt x="339815" y="431585"/>
                </a:lnTo>
                <a:lnTo>
                  <a:pt x="350243" y="425234"/>
                </a:lnTo>
                <a:lnTo>
                  <a:pt x="360897" y="419336"/>
                </a:lnTo>
                <a:lnTo>
                  <a:pt x="371552" y="413665"/>
                </a:lnTo>
                <a:lnTo>
                  <a:pt x="382660" y="408222"/>
                </a:lnTo>
                <a:lnTo>
                  <a:pt x="393995" y="403231"/>
                </a:lnTo>
                <a:lnTo>
                  <a:pt x="405556" y="398695"/>
                </a:lnTo>
                <a:lnTo>
                  <a:pt x="417344" y="394385"/>
                </a:lnTo>
                <a:lnTo>
                  <a:pt x="429359" y="390529"/>
                </a:lnTo>
                <a:lnTo>
                  <a:pt x="441601" y="386899"/>
                </a:lnTo>
                <a:lnTo>
                  <a:pt x="454069" y="383724"/>
                </a:lnTo>
                <a:lnTo>
                  <a:pt x="466764" y="380775"/>
                </a:lnTo>
                <a:lnTo>
                  <a:pt x="479912" y="378280"/>
                </a:lnTo>
                <a:lnTo>
                  <a:pt x="493287" y="376238"/>
                </a:lnTo>
                <a:lnTo>
                  <a:pt x="506888" y="374424"/>
                </a:lnTo>
                <a:lnTo>
                  <a:pt x="520717" y="373063"/>
                </a:lnTo>
                <a:lnTo>
                  <a:pt x="534772" y="372156"/>
                </a:lnTo>
                <a:lnTo>
                  <a:pt x="549280" y="371475"/>
                </a:lnTo>
                <a:close/>
                <a:moveTo>
                  <a:pt x="455387" y="0"/>
                </a:moveTo>
                <a:lnTo>
                  <a:pt x="463542" y="227"/>
                </a:lnTo>
                <a:lnTo>
                  <a:pt x="471471" y="682"/>
                </a:lnTo>
                <a:lnTo>
                  <a:pt x="479174" y="1591"/>
                </a:lnTo>
                <a:lnTo>
                  <a:pt x="486423" y="2500"/>
                </a:lnTo>
                <a:lnTo>
                  <a:pt x="493446" y="3863"/>
                </a:lnTo>
                <a:lnTo>
                  <a:pt x="500242" y="5681"/>
                </a:lnTo>
                <a:lnTo>
                  <a:pt x="506812" y="7499"/>
                </a:lnTo>
                <a:lnTo>
                  <a:pt x="512702" y="9317"/>
                </a:lnTo>
                <a:lnTo>
                  <a:pt x="518592" y="11362"/>
                </a:lnTo>
                <a:lnTo>
                  <a:pt x="524256" y="13861"/>
                </a:lnTo>
                <a:lnTo>
                  <a:pt x="529466" y="16361"/>
                </a:lnTo>
                <a:lnTo>
                  <a:pt x="534450" y="18861"/>
                </a:lnTo>
                <a:lnTo>
                  <a:pt x="539207" y="21587"/>
                </a:lnTo>
                <a:lnTo>
                  <a:pt x="543738" y="24314"/>
                </a:lnTo>
                <a:lnTo>
                  <a:pt x="547816" y="27268"/>
                </a:lnTo>
                <a:lnTo>
                  <a:pt x="551894" y="29995"/>
                </a:lnTo>
                <a:lnTo>
                  <a:pt x="555292" y="32722"/>
                </a:lnTo>
                <a:lnTo>
                  <a:pt x="558916" y="35676"/>
                </a:lnTo>
                <a:lnTo>
                  <a:pt x="564807" y="40903"/>
                </a:lnTo>
                <a:lnTo>
                  <a:pt x="569790" y="45902"/>
                </a:lnTo>
                <a:lnTo>
                  <a:pt x="574095" y="50674"/>
                </a:lnTo>
                <a:lnTo>
                  <a:pt x="577040" y="54310"/>
                </a:lnTo>
                <a:lnTo>
                  <a:pt x="579079" y="57491"/>
                </a:lnTo>
                <a:lnTo>
                  <a:pt x="581118" y="59990"/>
                </a:lnTo>
                <a:lnTo>
                  <a:pt x="590406" y="51810"/>
                </a:lnTo>
                <a:lnTo>
                  <a:pt x="599467" y="44311"/>
                </a:lnTo>
                <a:lnTo>
                  <a:pt x="608076" y="37494"/>
                </a:lnTo>
                <a:lnTo>
                  <a:pt x="616685" y="31359"/>
                </a:lnTo>
                <a:lnTo>
                  <a:pt x="625293" y="25905"/>
                </a:lnTo>
                <a:lnTo>
                  <a:pt x="633449" y="21360"/>
                </a:lnTo>
                <a:lnTo>
                  <a:pt x="641151" y="17043"/>
                </a:lnTo>
                <a:lnTo>
                  <a:pt x="648854" y="13407"/>
                </a:lnTo>
                <a:lnTo>
                  <a:pt x="656103" y="10226"/>
                </a:lnTo>
                <a:lnTo>
                  <a:pt x="663126" y="7499"/>
                </a:lnTo>
                <a:lnTo>
                  <a:pt x="669922" y="5454"/>
                </a:lnTo>
                <a:lnTo>
                  <a:pt x="676492" y="3409"/>
                </a:lnTo>
                <a:lnTo>
                  <a:pt x="682608" y="2272"/>
                </a:lnTo>
                <a:lnTo>
                  <a:pt x="688498" y="1136"/>
                </a:lnTo>
                <a:lnTo>
                  <a:pt x="694162" y="454"/>
                </a:lnTo>
                <a:lnTo>
                  <a:pt x="699599" y="227"/>
                </a:lnTo>
                <a:lnTo>
                  <a:pt x="704583" y="0"/>
                </a:lnTo>
                <a:lnTo>
                  <a:pt x="709340" y="227"/>
                </a:lnTo>
                <a:lnTo>
                  <a:pt x="713871" y="454"/>
                </a:lnTo>
                <a:lnTo>
                  <a:pt x="717949" y="909"/>
                </a:lnTo>
                <a:lnTo>
                  <a:pt x="721800" y="1591"/>
                </a:lnTo>
                <a:lnTo>
                  <a:pt x="725198" y="2272"/>
                </a:lnTo>
                <a:lnTo>
                  <a:pt x="728596" y="3181"/>
                </a:lnTo>
                <a:lnTo>
                  <a:pt x="731315" y="3863"/>
                </a:lnTo>
                <a:lnTo>
                  <a:pt x="736299" y="5908"/>
                </a:lnTo>
                <a:lnTo>
                  <a:pt x="739697" y="7499"/>
                </a:lnTo>
                <a:lnTo>
                  <a:pt x="742415" y="8862"/>
                </a:lnTo>
                <a:lnTo>
                  <a:pt x="746720" y="13180"/>
                </a:lnTo>
                <a:lnTo>
                  <a:pt x="751024" y="17497"/>
                </a:lnTo>
                <a:lnTo>
                  <a:pt x="754875" y="22269"/>
                </a:lnTo>
                <a:lnTo>
                  <a:pt x="758726" y="27496"/>
                </a:lnTo>
                <a:lnTo>
                  <a:pt x="762124" y="32495"/>
                </a:lnTo>
                <a:lnTo>
                  <a:pt x="765523" y="37949"/>
                </a:lnTo>
                <a:lnTo>
                  <a:pt x="768694" y="43629"/>
                </a:lnTo>
                <a:lnTo>
                  <a:pt x="771639" y="49310"/>
                </a:lnTo>
                <a:lnTo>
                  <a:pt x="774584" y="54764"/>
                </a:lnTo>
                <a:lnTo>
                  <a:pt x="777076" y="60672"/>
                </a:lnTo>
                <a:lnTo>
                  <a:pt x="779342" y="66808"/>
                </a:lnTo>
                <a:lnTo>
                  <a:pt x="781834" y="72716"/>
                </a:lnTo>
                <a:lnTo>
                  <a:pt x="785911" y="84305"/>
                </a:lnTo>
                <a:lnTo>
                  <a:pt x="789536" y="95894"/>
                </a:lnTo>
                <a:lnTo>
                  <a:pt x="792481" y="106801"/>
                </a:lnTo>
                <a:lnTo>
                  <a:pt x="794973" y="117254"/>
                </a:lnTo>
                <a:lnTo>
                  <a:pt x="796785" y="126571"/>
                </a:lnTo>
                <a:lnTo>
                  <a:pt x="798371" y="134524"/>
                </a:lnTo>
                <a:lnTo>
                  <a:pt x="800183" y="146568"/>
                </a:lnTo>
                <a:lnTo>
                  <a:pt x="800636" y="150658"/>
                </a:lnTo>
                <a:lnTo>
                  <a:pt x="805847" y="149294"/>
                </a:lnTo>
                <a:lnTo>
                  <a:pt x="810831" y="147931"/>
                </a:lnTo>
                <a:lnTo>
                  <a:pt x="815362" y="146340"/>
                </a:lnTo>
                <a:lnTo>
                  <a:pt x="820119" y="144522"/>
                </a:lnTo>
                <a:lnTo>
                  <a:pt x="824197" y="142705"/>
                </a:lnTo>
                <a:lnTo>
                  <a:pt x="828275" y="140887"/>
                </a:lnTo>
                <a:lnTo>
                  <a:pt x="832352" y="139069"/>
                </a:lnTo>
                <a:lnTo>
                  <a:pt x="835750" y="136796"/>
                </a:lnTo>
                <a:lnTo>
                  <a:pt x="839375" y="134751"/>
                </a:lnTo>
                <a:lnTo>
                  <a:pt x="842547" y="132706"/>
                </a:lnTo>
                <a:lnTo>
                  <a:pt x="848663" y="128389"/>
                </a:lnTo>
                <a:lnTo>
                  <a:pt x="853647" y="124071"/>
                </a:lnTo>
                <a:lnTo>
                  <a:pt x="858405" y="119754"/>
                </a:lnTo>
                <a:lnTo>
                  <a:pt x="862482" y="115663"/>
                </a:lnTo>
                <a:lnTo>
                  <a:pt x="865654" y="111800"/>
                </a:lnTo>
                <a:lnTo>
                  <a:pt x="868372" y="108392"/>
                </a:lnTo>
                <a:lnTo>
                  <a:pt x="870638" y="105211"/>
                </a:lnTo>
                <a:lnTo>
                  <a:pt x="873130" y="100439"/>
                </a:lnTo>
                <a:lnTo>
                  <a:pt x="874036" y="98848"/>
                </a:lnTo>
                <a:lnTo>
                  <a:pt x="875395" y="106347"/>
                </a:lnTo>
                <a:lnTo>
                  <a:pt x="876755" y="113846"/>
                </a:lnTo>
                <a:lnTo>
                  <a:pt x="877434" y="121117"/>
                </a:lnTo>
                <a:lnTo>
                  <a:pt x="877887" y="128389"/>
                </a:lnTo>
                <a:lnTo>
                  <a:pt x="877887" y="135433"/>
                </a:lnTo>
                <a:lnTo>
                  <a:pt x="877434" y="142250"/>
                </a:lnTo>
                <a:lnTo>
                  <a:pt x="876755" y="149067"/>
                </a:lnTo>
                <a:lnTo>
                  <a:pt x="875622" y="155884"/>
                </a:lnTo>
                <a:lnTo>
                  <a:pt x="874263" y="162474"/>
                </a:lnTo>
                <a:lnTo>
                  <a:pt x="872903" y="168837"/>
                </a:lnTo>
                <a:lnTo>
                  <a:pt x="870864" y="175199"/>
                </a:lnTo>
                <a:lnTo>
                  <a:pt x="868599" y="181335"/>
                </a:lnTo>
                <a:lnTo>
                  <a:pt x="866334" y="187243"/>
                </a:lnTo>
                <a:lnTo>
                  <a:pt x="863615" y="193378"/>
                </a:lnTo>
                <a:lnTo>
                  <a:pt x="860670" y="199287"/>
                </a:lnTo>
                <a:lnTo>
                  <a:pt x="857725" y="204967"/>
                </a:lnTo>
                <a:lnTo>
                  <a:pt x="854327" y="210421"/>
                </a:lnTo>
                <a:lnTo>
                  <a:pt x="850702" y="215875"/>
                </a:lnTo>
                <a:lnTo>
                  <a:pt x="847078" y="221328"/>
                </a:lnTo>
                <a:lnTo>
                  <a:pt x="843000" y="226328"/>
                </a:lnTo>
                <a:lnTo>
                  <a:pt x="838922" y="231554"/>
                </a:lnTo>
                <a:lnTo>
                  <a:pt x="834844" y="236553"/>
                </a:lnTo>
                <a:lnTo>
                  <a:pt x="830313" y="241325"/>
                </a:lnTo>
                <a:lnTo>
                  <a:pt x="826009" y="246097"/>
                </a:lnTo>
                <a:lnTo>
                  <a:pt x="821252" y="250869"/>
                </a:lnTo>
                <a:lnTo>
                  <a:pt x="816494" y="255187"/>
                </a:lnTo>
                <a:lnTo>
                  <a:pt x="811737" y="259731"/>
                </a:lnTo>
                <a:lnTo>
                  <a:pt x="806753" y="264049"/>
                </a:lnTo>
                <a:lnTo>
                  <a:pt x="796785" y="272229"/>
                </a:lnTo>
                <a:lnTo>
                  <a:pt x="786364" y="279955"/>
                </a:lnTo>
                <a:lnTo>
                  <a:pt x="776170" y="287227"/>
                </a:lnTo>
                <a:lnTo>
                  <a:pt x="765749" y="294044"/>
                </a:lnTo>
                <a:lnTo>
                  <a:pt x="755328" y="300180"/>
                </a:lnTo>
                <a:lnTo>
                  <a:pt x="745360" y="305860"/>
                </a:lnTo>
                <a:lnTo>
                  <a:pt x="735619" y="311314"/>
                </a:lnTo>
                <a:lnTo>
                  <a:pt x="725878" y="316313"/>
                </a:lnTo>
                <a:lnTo>
                  <a:pt x="717043" y="320631"/>
                </a:lnTo>
                <a:lnTo>
                  <a:pt x="708661" y="324721"/>
                </a:lnTo>
                <a:lnTo>
                  <a:pt x="700732" y="327902"/>
                </a:lnTo>
                <a:lnTo>
                  <a:pt x="693709" y="331084"/>
                </a:lnTo>
                <a:lnTo>
                  <a:pt x="681929" y="335628"/>
                </a:lnTo>
                <a:lnTo>
                  <a:pt x="674453" y="338583"/>
                </a:lnTo>
                <a:lnTo>
                  <a:pt x="671961" y="339492"/>
                </a:lnTo>
                <a:lnTo>
                  <a:pt x="658142" y="336083"/>
                </a:lnTo>
                <a:lnTo>
                  <a:pt x="644776" y="333583"/>
                </a:lnTo>
                <a:lnTo>
                  <a:pt x="632089" y="331311"/>
                </a:lnTo>
                <a:lnTo>
                  <a:pt x="619630" y="329266"/>
                </a:lnTo>
                <a:lnTo>
                  <a:pt x="607623" y="327675"/>
                </a:lnTo>
                <a:lnTo>
                  <a:pt x="596069" y="326539"/>
                </a:lnTo>
                <a:lnTo>
                  <a:pt x="584969" y="325630"/>
                </a:lnTo>
                <a:lnTo>
                  <a:pt x="574548" y="324948"/>
                </a:lnTo>
                <a:lnTo>
                  <a:pt x="564127" y="324494"/>
                </a:lnTo>
                <a:lnTo>
                  <a:pt x="554612" y="324494"/>
                </a:lnTo>
                <a:lnTo>
                  <a:pt x="545324" y="324494"/>
                </a:lnTo>
                <a:lnTo>
                  <a:pt x="536715" y="324948"/>
                </a:lnTo>
                <a:lnTo>
                  <a:pt x="528333" y="325403"/>
                </a:lnTo>
                <a:lnTo>
                  <a:pt x="520178" y="326085"/>
                </a:lnTo>
                <a:lnTo>
                  <a:pt x="512702" y="326766"/>
                </a:lnTo>
                <a:lnTo>
                  <a:pt x="505679" y="327675"/>
                </a:lnTo>
                <a:lnTo>
                  <a:pt x="499109" y="328811"/>
                </a:lnTo>
                <a:lnTo>
                  <a:pt x="492993" y="329948"/>
                </a:lnTo>
                <a:lnTo>
                  <a:pt x="487329" y="331311"/>
                </a:lnTo>
                <a:lnTo>
                  <a:pt x="481892" y="332447"/>
                </a:lnTo>
                <a:lnTo>
                  <a:pt x="472604" y="334947"/>
                </a:lnTo>
                <a:lnTo>
                  <a:pt x="465128" y="337219"/>
                </a:lnTo>
                <a:lnTo>
                  <a:pt x="459012" y="339719"/>
                </a:lnTo>
                <a:lnTo>
                  <a:pt x="454934" y="341309"/>
                </a:lnTo>
                <a:lnTo>
                  <a:pt x="451536" y="342900"/>
                </a:lnTo>
                <a:lnTo>
                  <a:pt x="445646" y="337219"/>
                </a:lnTo>
                <a:lnTo>
                  <a:pt x="439529" y="331311"/>
                </a:lnTo>
                <a:lnTo>
                  <a:pt x="425710" y="318813"/>
                </a:lnTo>
                <a:lnTo>
                  <a:pt x="410532" y="305860"/>
                </a:lnTo>
                <a:lnTo>
                  <a:pt x="394221" y="292454"/>
                </a:lnTo>
                <a:lnTo>
                  <a:pt x="377456" y="279274"/>
                </a:lnTo>
                <a:lnTo>
                  <a:pt x="360239" y="266094"/>
                </a:lnTo>
                <a:lnTo>
                  <a:pt x="343249" y="252914"/>
                </a:lnTo>
                <a:lnTo>
                  <a:pt x="326258" y="240416"/>
                </a:lnTo>
                <a:lnTo>
                  <a:pt x="295222" y="217693"/>
                </a:lnTo>
                <a:lnTo>
                  <a:pt x="269849" y="199514"/>
                </a:lnTo>
                <a:lnTo>
                  <a:pt x="252405" y="187243"/>
                </a:lnTo>
                <a:lnTo>
                  <a:pt x="246062" y="183153"/>
                </a:lnTo>
                <a:lnTo>
                  <a:pt x="251726" y="176563"/>
                </a:lnTo>
                <a:lnTo>
                  <a:pt x="257616" y="170655"/>
                </a:lnTo>
                <a:lnTo>
                  <a:pt x="263506" y="165428"/>
                </a:lnTo>
                <a:lnTo>
                  <a:pt x="269623" y="160656"/>
                </a:lnTo>
                <a:lnTo>
                  <a:pt x="275286" y="156339"/>
                </a:lnTo>
                <a:lnTo>
                  <a:pt x="281629" y="152476"/>
                </a:lnTo>
                <a:lnTo>
                  <a:pt x="287746" y="149294"/>
                </a:lnTo>
                <a:lnTo>
                  <a:pt x="293863" y="146568"/>
                </a:lnTo>
                <a:lnTo>
                  <a:pt x="299979" y="144068"/>
                </a:lnTo>
                <a:lnTo>
                  <a:pt x="306096" y="142023"/>
                </a:lnTo>
                <a:lnTo>
                  <a:pt x="311986" y="140432"/>
                </a:lnTo>
                <a:lnTo>
                  <a:pt x="317876" y="139069"/>
                </a:lnTo>
                <a:lnTo>
                  <a:pt x="323766" y="138160"/>
                </a:lnTo>
                <a:lnTo>
                  <a:pt x="329656" y="137024"/>
                </a:lnTo>
                <a:lnTo>
                  <a:pt x="335093" y="136569"/>
                </a:lnTo>
                <a:lnTo>
                  <a:pt x="340530" y="136342"/>
                </a:lnTo>
                <a:lnTo>
                  <a:pt x="345967" y="136342"/>
                </a:lnTo>
                <a:lnTo>
                  <a:pt x="350951" y="136569"/>
                </a:lnTo>
                <a:lnTo>
                  <a:pt x="355708" y="136796"/>
                </a:lnTo>
                <a:lnTo>
                  <a:pt x="360466" y="137251"/>
                </a:lnTo>
                <a:lnTo>
                  <a:pt x="368848" y="138614"/>
                </a:lnTo>
                <a:lnTo>
                  <a:pt x="376097" y="139978"/>
                </a:lnTo>
                <a:lnTo>
                  <a:pt x="382214" y="141341"/>
                </a:lnTo>
                <a:lnTo>
                  <a:pt x="386518" y="142705"/>
                </a:lnTo>
                <a:lnTo>
                  <a:pt x="390369" y="143841"/>
                </a:lnTo>
                <a:lnTo>
                  <a:pt x="389916" y="135888"/>
                </a:lnTo>
                <a:lnTo>
                  <a:pt x="389916" y="127934"/>
                </a:lnTo>
                <a:lnTo>
                  <a:pt x="390369" y="120208"/>
                </a:lnTo>
                <a:lnTo>
                  <a:pt x="391049" y="112482"/>
                </a:lnTo>
                <a:lnTo>
                  <a:pt x="392182" y="105211"/>
                </a:lnTo>
                <a:lnTo>
                  <a:pt x="393767" y="98166"/>
                </a:lnTo>
                <a:lnTo>
                  <a:pt x="395580" y="91122"/>
                </a:lnTo>
                <a:lnTo>
                  <a:pt x="397619" y="84305"/>
                </a:lnTo>
                <a:lnTo>
                  <a:pt x="399884" y="77942"/>
                </a:lnTo>
                <a:lnTo>
                  <a:pt x="402376" y="71807"/>
                </a:lnTo>
                <a:lnTo>
                  <a:pt x="405095" y="65671"/>
                </a:lnTo>
                <a:lnTo>
                  <a:pt x="407813" y="59763"/>
                </a:lnTo>
                <a:lnTo>
                  <a:pt x="410985" y="54310"/>
                </a:lnTo>
                <a:lnTo>
                  <a:pt x="413930" y="49083"/>
                </a:lnTo>
                <a:lnTo>
                  <a:pt x="417101" y="43857"/>
                </a:lnTo>
                <a:lnTo>
                  <a:pt x="420273" y="39085"/>
                </a:lnTo>
                <a:lnTo>
                  <a:pt x="423444" y="34540"/>
                </a:lnTo>
                <a:lnTo>
                  <a:pt x="426616" y="30222"/>
                </a:lnTo>
                <a:lnTo>
                  <a:pt x="432959" y="22496"/>
                </a:lnTo>
                <a:lnTo>
                  <a:pt x="438849" y="15679"/>
                </a:lnTo>
                <a:lnTo>
                  <a:pt x="444060" y="10226"/>
                </a:lnTo>
                <a:lnTo>
                  <a:pt x="448817" y="5908"/>
                </a:lnTo>
                <a:lnTo>
                  <a:pt x="452215" y="2500"/>
                </a:lnTo>
                <a:lnTo>
                  <a:pt x="455387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标题 1"/>
          <p:cNvSpPr>
            <a:spLocks noGrp="1"/>
          </p:cNvSpPr>
          <p:nvPr>
            <p:ph type="title" idx="4294967295"/>
          </p:nvPr>
        </p:nvSpPr>
        <p:spPr>
          <a:xfrm>
            <a:off x="838200" y="514350"/>
            <a:ext cx="2743200" cy="1079500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dirty="0"/>
              <a:t>参考资料</a:t>
            </a:r>
            <a:endParaRPr lang="zh-CN" altLang="en-US" dirty="0"/>
          </a:p>
        </p:txBody>
      </p:sp>
      <p:sp>
        <p:nvSpPr>
          <p:cNvPr id="22530" name="椭圆 10"/>
          <p:cNvSpPr/>
          <p:nvPr/>
        </p:nvSpPr>
        <p:spPr>
          <a:xfrm>
            <a:off x="586808" y="1683884"/>
            <a:ext cx="782411" cy="748393"/>
          </a:xfrm>
          <a:prstGeom prst="ellipse">
            <a:avLst/>
          </a:prstGeom>
          <a:solidFill>
            <a:schemeClr val="accent2"/>
          </a:solidFill>
          <a:ln w="9525">
            <a:noFill/>
          </a:ln>
        </p:spPr>
        <p:txBody>
          <a:bodyPr anchor="ctr"/>
          <a:p>
            <a:pPr algn="ctr">
              <a:buFont typeface="Arial" panose="020B060402020209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531" name="椭圆 11"/>
          <p:cNvSpPr/>
          <p:nvPr/>
        </p:nvSpPr>
        <p:spPr>
          <a:xfrm>
            <a:off x="585991" y="4218214"/>
            <a:ext cx="782411" cy="782411"/>
          </a:xfrm>
          <a:prstGeom prst="ellipse">
            <a:avLst/>
          </a:prstGeom>
          <a:solidFill>
            <a:srgbClr val="354B5E"/>
          </a:solidFill>
          <a:ln w="9525">
            <a:noFill/>
          </a:ln>
        </p:spPr>
        <p:txBody>
          <a:bodyPr anchor="ctr"/>
          <a:p>
            <a:pPr algn="ctr">
              <a:buFont typeface="Arial" panose="020B060402020209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532" name="椭圆 12"/>
          <p:cNvSpPr/>
          <p:nvPr/>
        </p:nvSpPr>
        <p:spPr>
          <a:xfrm>
            <a:off x="586354" y="2874509"/>
            <a:ext cx="782411" cy="782411"/>
          </a:xfrm>
          <a:prstGeom prst="ellipse">
            <a:avLst/>
          </a:prstGeom>
          <a:solidFill>
            <a:schemeClr val="accent2"/>
          </a:solidFill>
          <a:ln w="9525">
            <a:noFill/>
          </a:ln>
        </p:spPr>
        <p:txBody>
          <a:bodyPr anchor="ctr"/>
          <a:p>
            <a:pPr algn="ctr">
              <a:buFont typeface="Arial" panose="020B060402020209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533" name="椭圆 13"/>
          <p:cNvSpPr/>
          <p:nvPr/>
        </p:nvSpPr>
        <p:spPr>
          <a:xfrm>
            <a:off x="553243" y="5604193"/>
            <a:ext cx="782411" cy="782411"/>
          </a:xfrm>
          <a:prstGeom prst="ellipse">
            <a:avLst/>
          </a:prstGeom>
          <a:solidFill>
            <a:srgbClr val="354B5E"/>
          </a:solidFill>
          <a:ln w="9525">
            <a:noFill/>
          </a:ln>
        </p:spPr>
        <p:txBody>
          <a:bodyPr anchor="ctr"/>
          <a:p>
            <a:pPr algn="ctr">
              <a:buFont typeface="Arial" panose="020B060402020209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540" name="文本框 20"/>
          <p:cNvSpPr txBox="1"/>
          <p:nvPr/>
        </p:nvSpPr>
        <p:spPr>
          <a:xfrm>
            <a:off x="1692565" y="1837042"/>
            <a:ext cx="1303338" cy="4302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Font typeface="Arial" panose="020B0604020202090204" pitchFamily="34" charset="0"/>
              <a:buNone/>
            </a:pPr>
            <a:r>
              <a:rPr lang="zh-CN" altLang="en-US" sz="2200" b="1" dirty="0">
                <a:solidFill>
                  <a:srgbClr val="354B5E"/>
                </a:solidFill>
                <a:latin typeface="Segoe UI" panose="020B0502040204020203" pitchFamily="34" charset="0"/>
                <a:ea typeface="Microsoft JhengHei" panose="020B0604030504040204" pitchFamily="34" charset="-120"/>
              </a:rPr>
              <a:t>书籍资料</a:t>
            </a:r>
            <a:endParaRPr lang="zh-CN" altLang="en-US" sz="2200" b="1" dirty="0">
              <a:solidFill>
                <a:srgbClr val="354B5E"/>
              </a:solidFill>
              <a:latin typeface="Segoe UI" panose="020B0502040204020203" pitchFamily="34" charset="0"/>
              <a:ea typeface="Microsoft JhengHei" panose="020B0604030504040204" pitchFamily="34" charset="-120"/>
            </a:endParaRPr>
          </a:p>
        </p:txBody>
      </p:sp>
      <p:sp>
        <p:nvSpPr>
          <p:cNvPr id="22541" name="文本框 21"/>
          <p:cNvSpPr txBox="1"/>
          <p:nvPr/>
        </p:nvSpPr>
        <p:spPr>
          <a:xfrm>
            <a:off x="1607350" y="3163781"/>
            <a:ext cx="1905000" cy="333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/>
          <a:p>
            <a:pPr>
              <a:buFont typeface="Arial" panose="020B0604020202090204" pitchFamily="34" charset="0"/>
              <a:buNone/>
            </a:pPr>
            <a:r>
              <a:rPr lang="zh-CN" altLang="en-US" sz="2200" b="1" dirty="0">
                <a:solidFill>
                  <a:srgbClr val="354B5E"/>
                </a:solidFill>
                <a:latin typeface="Segoe UI" panose="020B0502040204020203" pitchFamily="34" charset="0"/>
                <a:ea typeface="Microsoft JhengHei" panose="020B0604030504040204" pitchFamily="34" charset="-120"/>
              </a:rPr>
              <a:t>网络文献资料</a:t>
            </a:r>
            <a:endParaRPr lang="zh-CN" altLang="en-US" sz="2200" b="1" dirty="0">
              <a:solidFill>
                <a:srgbClr val="354B5E"/>
              </a:solidFill>
              <a:latin typeface="Segoe UI" panose="020B0502040204020203" pitchFamily="34" charset="0"/>
              <a:ea typeface="Microsoft JhengHei" panose="020B0604030504040204" pitchFamily="34" charset="-120"/>
            </a:endParaRPr>
          </a:p>
        </p:txBody>
      </p:sp>
      <p:sp>
        <p:nvSpPr>
          <p:cNvPr id="22542" name="文本框 22"/>
          <p:cNvSpPr txBox="1"/>
          <p:nvPr/>
        </p:nvSpPr>
        <p:spPr>
          <a:xfrm>
            <a:off x="1556437" y="4388389"/>
            <a:ext cx="1863725" cy="4302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Font typeface="Arial" panose="020B0604020202090204" pitchFamily="34" charset="0"/>
              <a:buNone/>
            </a:pPr>
            <a:r>
              <a:rPr lang="zh-CN" altLang="en-US" sz="2200" b="1" dirty="0">
                <a:solidFill>
                  <a:srgbClr val="354B5E"/>
                </a:solidFill>
                <a:latin typeface="Segoe UI" panose="020B0502040204020203" pitchFamily="34" charset="0"/>
                <a:ea typeface="Microsoft JhengHei" panose="020B0604030504040204" pitchFamily="34" charset="-120"/>
              </a:rPr>
              <a:t>现有相关软件</a:t>
            </a:r>
            <a:endParaRPr lang="zh-CN" altLang="en-US" sz="2200" b="1" dirty="0">
              <a:solidFill>
                <a:srgbClr val="354B5E"/>
              </a:solidFill>
              <a:latin typeface="Segoe UI" panose="020B0502040204020203" pitchFamily="34" charset="0"/>
              <a:ea typeface="Microsoft JhengHei" panose="020B0604030504040204" pitchFamily="34" charset="-120"/>
            </a:endParaRPr>
          </a:p>
        </p:txBody>
      </p:sp>
      <p:sp>
        <p:nvSpPr>
          <p:cNvPr id="22543" name="文本框 23"/>
          <p:cNvSpPr txBox="1"/>
          <p:nvPr/>
        </p:nvSpPr>
        <p:spPr>
          <a:xfrm>
            <a:off x="1386298" y="5783106"/>
            <a:ext cx="2143125" cy="4302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Font typeface="Arial" panose="020B0604020202090204" pitchFamily="34" charset="0"/>
              <a:buNone/>
            </a:pPr>
            <a:r>
              <a:rPr lang="zh-CN" altLang="en-US" sz="2200" b="1" dirty="0">
                <a:solidFill>
                  <a:srgbClr val="354B5E"/>
                </a:solidFill>
                <a:latin typeface="Segoe UI" panose="020B0502040204020203" pitchFamily="34" charset="0"/>
                <a:ea typeface="Microsoft JhengHei" panose="020B0604030504040204" pitchFamily="34" charset="-120"/>
              </a:rPr>
              <a:t>之前做过的软件</a:t>
            </a:r>
            <a:endParaRPr lang="zh-CN" altLang="en-US" sz="2200" b="1" dirty="0">
              <a:solidFill>
                <a:srgbClr val="354B5E"/>
              </a:solidFill>
              <a:latin typeface="Segoe UI" panose="020B0502040204020203" pitchFamily="34" charset="0"/>
              <a:ea typeface="Microsoft JhengHei" panose="020B0604030504040204" pitchFamily="34" charset="-120"/>
            </a:endParaRPr>
          </a:p>
        </p:txBody>
      </p:sp>
      <p:sp>
        <p:nvSpPr>
          <p:cNvPr id="22544" name="矩形 24"/>
          <p:cNvSpPr/>
          <p:nvPr/>
        </p:nvSpPr>
        <p:spPr>
          <a:xfrm>
            <a:off x="3699510" y="1871345"/>
            <a:ext cx="6327140" cy="749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noAutofit/>
          </a:bodyPr>
          <a:p>
            <a:pPr>
              <a:buFont typeface="Arial" panose="020B0604020202090204" pitchFamily="34" charset="0"/>
              <a:buNone/>
            </a:pP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课程相关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书籍，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anose="020B0604020202090204" pitchFamily="34" charset="0"/>
              <a:buNone/>
            </a:pPr>
            <a:r>
              <a:rPr lang="zh-CN" altLang="en-US" sz="1600" dirty="0">
                <a:latin typeface="Calibri" panose="020F0502020204030204" charset="0"/>
                <a:ea typeface="微软雅黑" panose="020B0503020204020204" pitchFamily="34" charset="-122"/>
              </a:rPr>
              <a:t>①张海藩,牟永敏.软件工程导论[M].清华大学出版社:北京,2013</a:t>
            </a:r>
            <a:r>
              <a:rPr lang="en-US" altLang="zh-CN" sz="1600" dirty="0">
                <a:latin typeface="Calibri" panose="020F0502020204030204" charset="0"/>
                <a:ea typeface="微软雅黑" panose="020B0503020204020204" pitchFamily="34" charset="-122"/>
              </a:rPr>
              <a:t>:35-53.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545" name="矩形 25"/>
          <p:cNvSpPr/>
          <p:nvPr/>
        </p:nvSpPr>
        <p:spPr>
          <a:xfrm>
            <a:off x="3588884" y="3163661"/>
            <a:ext cx="8487455" cy="39120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noAutofit/>
          </a:bodyPr>
          <a:p>
            <a:pPr>
              <a:buFont typeface="Arial" panose="020B0604020202090204" pitchFamily="34" charset="0"/>
              <a:buNone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[EB/OL].https://blog.csdn.net/JackieLeeWelas/article/details/89303306,2019－4－14.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546" name="矩形 26"/>
          <p:cNvSpPr/>
          <p:nvPr/>
        </p:nvSpPr>
        <p:spPr>
          <a:xfrm>
            <a:off x="3835690" y="4439330"/>
            <a:ext cx="5221741" cy="4762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noAutofit/>
          </a:bodyPr>
          <a:p>
            <a:pPr>
              <a:buFont typeface="Arial" panose="020B0604020202090204" pitchFamily="34" charset="0"/>
              <a:buNone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超级课表、彩虹课表、日历、便签、闹钟等；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547" name="矩形 27"/>
          <p:cNvSpPr/>
          <p:nvPr/>
        </p:nvSpPr>
        <p:spPr>
          <a:xfrm>
            <a:off x="3844195" y="5800044"/>
            <a:ext cx="7756071" cy="39120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noAutofit/>
          </a:bodyPr>
          <a:p>
            <a:pPr>
              <a:buFont typeface="Arial" panose="020B0604020202090204" pitchFamily="34" charset="0"/>
              <a:buNone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个人计划管理系统、自由行系统、看电影系统、图书管理系统、静态网页开发等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548" name="Freeform 5"/>
          <p:cNvSpPr>
            <a:spLocks noChangeAspect="1" noEditPoints="1"/>
          </p:cNvSpPr>
          <p:nvPr/>
        </p:nvSpPr>
        <p:spPr>
          <a:xfrm>
            <a:off x="773906" y="1870982"/>
            <a:ext cx="408214" cy="340179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2389" h="2272">
                <a:moveTo>
                  <a:pt x="2389" y="1094"/>
                </a:moveTo>
                <a:cubicBezTo>
                  <a:pt x="2389" y="1641"/>
                  <a:pt x="1985" y="2095"/>
                  <a:pt x="1460" y="2175"/>
                </a:cubicBezTo>
                <a:cubicBezTo>
                  <a:pt x="1465" y="2151"/>
                  <a:pt x="1466" y="2126"/>
                  <a:pt x="1463" y="2100"/>
                </a:cubicBezTo>
                <a:cubicBezTo>
                  <a:pt x="1463" y="2100"/>
                  <a:pt x="1460" y="2074"/>
                  <a:pt x="1456" y="2038"/>
                </a:cubicBezTo>
                <a:cubicBezTo>
                  <a:pt x="1642" y="2007"/>
                  <a:pt x="1810" y="1921"/>
                  <a:pt x="1944" y="1798"/>
                </a:cubicBezTo>
                <a:cubicBezTo>
                  <a:pt x="1936" y="1792"/>
                  <a:pt x="1928" y="1783"/>
                  <a:pt x="1920" y="1771"/>
                </a:cubicBezTo>
                <a:cubicBezTo>
                  <a:pt x="1884" y="1720"/>
                  <a:pt x="1931" y="1669"/>
                  <a:pt x="1931" y="1623"/>
                </a:cubicBezTo>
                <a:cubicBezTo>
                  <a:pt x="1931" y="1579"/>
                  <a:pt x="1841" y="1583"/>
                  <a:pt x="1838" y="1553"/>
                </a:cubicBezTo>
                <a:cubicBezTo>
                  <a:pt x="1827" y="1452"/>
                  <a:pt x="1901" y="1450"/>
                  <a:pt x="1940" y="1411"/>
                </a:cubicBezTo>
                <a:cubicBezTo>
                  <a:pt x="1979" y="1372"/>
                  <a:pt x="1901" y="1282"/>
                  <a:pt x="1851" y="1288"/>
                </a:cubicBezTo>
                <a:cubicBezTo>
                  <a:pt x="1800" y="1294"/>
                  <a:pt x="1657" y="1265"/>
                  <a:pt x="1670" y="1155"/>
                </a:cubicBezTo>
                <a:cubicBezTo>
                  <a:pt x="1686" y="1022"/>
                  <a:pt x="1500" y="1034"/>
                  <a:pt x="1474" y="972"/>
                </a:cubicBezTo>
                <a:cubicBezTo>
                  <a:pt x="1435" y="881"/>
                  <a:pt x="1499" y="770"/>
                  <a:pt x="1583" y="745"/>
                </a:cubicBezTo>
                <a:cubicBezTo>
                  <a:pt x="1702" y="709"/>
                  <a:pt x="1820" y="612"/>
                  <a:pt x="1810" y="504"/>
                </a:cubicBezTo>
                <a:cubicBezTo>
                  <a:pt x="1800" y="381"/>
                  <a:pt x="1745" y="271"/>
                  <a:pt x="1653" y="205"/>
                </a:cubicBezTo>
                <a:cubicBezTo>
                  <a:pt x="1558" y="167"/>
                  <a:pt x="1456" y="143"/>
                  <a:pt x="1349" y="137"/>
                </a:cubicBezTo>
                <a:cubicBezTo>
                  <a:pt x="1253" y="141"/>
                  <a:pt x="1169" y="162"/>
                  <a:pt x="1173" y="206"/>
                </a:cubicBezTo>
                <a:cubicBezTo>
                  <a:pt x="1182" y="313"/>
                  <a:pt x="1487" y="341"/>
                  <a:pt x="1436" y="441"/>
                </a:cubicBezTo>
                <a:cubicBezTo>
                  <a:pt x="1410" y="493"/>
                  <a:pt x="1209" y="567"/>
                  <a:pt x="1247" y="645"/>
                </a:cubicBezTo>
                <a:cubicBezTo>
                  <a:pt x="1271" y="696"/>
                  <a:pt x="1331" y="652"/>
                  <a:pt x="1308" y="749"/>
                </a:cubicBezTo>
                <a:cubicBezTo>
                  <a:pt x="1298" y="794"/>
                  <a:pt x="1259" y="878"/>
                  <a:pt x="1199" y="884"/>
                </a:cubicBezTo>
                <a:cubicBezTo>
                  <a:pt x="1137" y="889"/>
                  <a:pt x="1086" y="726"/>
                  <a:pt x="918" y="721"/>
                </a:cubicBezTo>
                <a:cubicBezTo>
                  <a:pt x="839" y="718"/>
                  <a:pt x="727" y="844"/>
                  <a:pt x="822" y="934"/>
                </a:cubicBezTo>
                <a:cubicBezTo>
                  <a:pt x="879" y="988"/>
                  <a:pt x="987" y="869"/>
                  <a:pt x="1019" y="962"/>
                </a:cubicBezTo>
                <a:cubicBezTo>
                  <a:pt x="1041" y="1028"/>
                  <a:pt x="1016" y="1166"/>
                  <a:pt x="1121" y="1224"/>
                </a:cubicBezTo>
                <a:cubicBezTo>
                  <a:pt x="1159" y="1245"/>
                  <a:pt x="1217" y="1263"/>
                  <a:pt x="1275" y="1292"/>
                </a:cubicBezTo>
                <a:cubicBezTo>
                  <a:pt x="1189" y="1310"/>
                  <a:pt x="1084" y="1343"/>
                  <a:pt x="959" y="1391"/>
                </a:cubicBezTo>
                <a:cubicBezTo>
                  <a:pt x="854" y="1363"/>
                  <a:pt x="854" y="1363"/>
                  <a:pt x="854" y="1363"/>
                </a:cubicBezTo>
                <a:cubicBezTo>
                  <a:pt x="898" y="1326"/>
                  <a:pt x="969" y="1301"/>
                  <a:pt x="952" y="1221"/>
                </a:cubicBezTo>
                <a:cubicBezTo>
                  <a:pt x="925" y="1103"/>
                  <a:pt x="721" y="1148"/>
                  <a:pt x="581" y="1007"/>
                </a:cubicBezTo>
                <a:cubicBezTo>
                  <a:pt x="538" y="964"/>
                  <a:pt x="446" y="821"/>
                  <a:pt x="446" y="649"/>
                </a:cubicBezTo>
                <a:cubicBezTo>
                  <a:pt x="376" y="782"/>
                  <a:pt x="336" y="933"/>
                  <a:pt x="336" y="1094"/>
                </a:cubicBezTo>
                <a:cubicBezTo>
                  <a:pt x="336" y="1143"/>
                  <a:pt x="340" y="1192"/>
                  <a:pt x="347" y="1239"/>
                </a:cubicBezTo>
                <a:cubicBezTo>
                  <a:pt x="345" y="1239"/>
                  <a:pt x="344" y="1239"/>
                  <a:pt x="342" y="1239"/>
                </a:cubicBezTo>
                <a:cubicBezTo>
                  <a:pt x="298" y="1239"/>
                  <a:pt x="255" y="1248"/>
                  <a:pt x="214" y="1266"/>
                </a:cubicBezTo>
                <a:cubicBezTo>
                  <a:pt x="205" y="1210"/>
                  <a:pt x="201" y="1152"/>
                  <a:pt x="201" y="1094"/>
                </a:cubicBezTo>
                <a:cubicBezTo>
                  <a:pt x="201" y="491"/>
                  <a:pt x="691" y="0"/>
                  <a:pt x="1295" y="0"/>
                </a:cubicBezTo>
                <a:cubicBezTo>
                  <a:pt x="1898" y="0"/>
                  <a:pt x="2389" y="491"/>
                  <a:pt x="2389" y="1094"/>
                </a:cubicBezTo>
                <a:close/>
                <a:moveTo>
                  <a:pt x="1568" y="1413"/>
                </a:moveTo>
                <a:cubicBezTo>
                  <a:pt x="1301" y="1535"/>
                  <a:pt x="1301" y="1535"/>
                  <a:pt x="1301" y="1535"/>
                </a:cubicBezTo>
                <a:cubicBezTo>
                  <a:pt x="1305" y="1477"/>
                  <a:pt x="1305" y="1477"/>
                  <a:pt x="1305" y="1477"/>
                </a:cubicBezTo>
                <a:cubicBezTo>
                  <a:pt x="1478" y="1399"/>
                  <a:pt x="1478" y="1399"/>
                  <a:pt x="1478" y="1399"/>
                </a:cubicBezTo>
                <a:cubicBezTo>
                  <a:pt x="1453" y="1397"/>
                  <a:pt x="1428" y="1397"/>
                  <a:pt x="1402" y="1397"/>
                </a:cubicBezTo>
                <a:cubicBezTo>
                  <a:pt x="1307" y="1397"/>
                  <a:pt x="1145" y="1445"/>
                  <a:pt x="966" y="1516"/>
                </a:cubicBezTo>
                <a:cubicBezTo>
                  <a:pt x="393" y="1365"/>
                  <a:pt x="393" y="1365"/>
                  <a:pt x="393" y="1365"/>
                </a:cubicBezTo>
                <a:cubicBezTo>
                  <a:pt x="340" y="1351"/>
                  <a:pt x="283" y="1359"/>
                  <a:pt x="236" y="1389"/>
                </a:cubicBezTo>
                <a:cubicBezTo>
                  <a:pt x="208" y="1407"/>
                  <a:pt x="208" y="1407"/>
                  <a:pt x="208" y="1407"/>
                </a:cubicBezTo>
                <a:cubicBezTo>
                  <a:pt x="180" y="1424"/>
                  <a:pt x="180" y="1464"/>
                  <a:pt x="207" y="1482"/>
                </a:cubicBezTo>
                <a:cubicBezTo>
                  <a:pt x="551" y="1705"/>
                  <a:pt x="551" y="1705"/>
                  <a:pt x="551" y="1705"/>
                </a:cubicBezTo>
                <a:cubicBezTo>
                  <a:pt x="469" y="1747"/>
                  <a:pt x="391" y="1790"/>
                  <a:pt x="322" y="1831"/>
                </a:cubicBezTo>
                <a:cubicBezTo>
                  <a:pt x="145" y="1737"/>
                  <a:pt x="145" y="1737"/>
                  <a:pt x="145" y="1737"/>
                </a:cubicBezTo>
                <a:cubicBezTo>
                  <a:pt x="117" y="1722"/>
                  <a:pt x="82" y="1720"/>
                  <a:pt x="52" y="1732"/>
                </a:cubicBezTo>
                <a:cubicBezTo>
                  <a:pt x="35" y="1739"/>
                  <a:pt x="35" y="1739"/>
                  <a:pt x="35" y="1739"/>
                </a:cubicBezTo>
                <a:cubicBezTo>
                  <a:pt x="10" y="1749"/>
                  <a:pt x="0" y="1779"/>
                  <a:pt x="13" y="1802"/>
                </a:cubicBezTo>
                <a:cubicBezTo>
                  <a:pt x="111" y="1975"/>
                  <a:pt x="111" y="1975"/>
                  <a:pt x="111" y="1975"/>
                </a:cubicBezTo>
                <a:cubicBezTo>
                  <a:pt x="111" y="1975"/>
                  <a:pt x="111" y="1975"/>
                  <a:pt x="111" y="1975"/>
                </a:cubicBezTo>
                <a:cubicBezTo>
                  <a:pt x="74" y="2007"/>
                  <a:pt x="53" y="2033"/>
                  <a:pt x="53" y="2051"/>
                </a:cubicBezTo>
                <a:cubicBezTo>
                  <a:pt x="53" y="2105"/>
                  <a:pt x="120" y="2119"/>
                  <a:pt x="179" y="2119"/>
                </a:cubicBezTo>
                <a:cubicBezTo>
                  <a:pt x="284" y="2119"/>
                  <a:pt x="1671" y="1801"/>
                  <a:pt x="1671" y="1513"/>
                </a:cubicBezTo>
                <a:cubicBezTo>
                  <a:pt x="1671" y="1456"/>
                  <a:pt x="1632" y="1428"/>
                  <a:pt x="1568" y="1413"/>
                </a:cubicBezTo>
                <a:close/>
                <a:moveTo>
                  <a:pt x="983" y="1975"/>
                </a:moveTo>
                <a:cubicBezTo>
                  <a:pt x="1288" y="1867"/>
                  <a:pt x="1288" y="1867"/>
                  <a:pt x="1288" y="1867"/>
                </a:cubicBezTo>
                <a:cubicBezTo>
                  <a:pt x="1302" y="1862"/>
                  <a:pt x="1316" y="1871"/>
                  <a:pt x="1318" y="1885"/>
                </a:cubicBezTo>
                <a:cubicBezTo>
                  <a:pt x="1345" y="2114"/>
                  <a:pt x="1345" y="2114"/>
                  <a:pt x="1345" y="2114"/>
                </a:cubicBezTo>
                <a:cubicBezTo>
                  <a:pt x="1351" y="2171"/>
                  <a:pt x="1320" y="2226"/>
                  <a:pt x="1268" y="2251"/>
                </a:cubicBezTo>
                <a:cubicBezTo>
                  <a:pt x="1240" y="2264"/>
                  <a:pt x="1240" y="2264"/>
                  <a:pt x="1240" y="2264"/>
                </a:cubicBezTo>
                <a:cubicBezTo>
                  <a:pt x="1222" y="2272"/>
                  <a:pt x="1201" y="2268"/>
                  <a:pt x="1188" y="2253"/>
                </a:cubicBezTo>
                <a:cubicBezTo>
                  <a:pt x="974" y="2010"/>
                  <a:pt x="974" y="2010"/>
                  <a:pt x="974" y="2010"/>
                </a:cubicBezTo>
                <a:cubicBezTo>
                  <a:pt x="963" y="1998"/>
                  <a:pt x="968" y="1980"/>
                  <a:pt x="983" y="197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2549" name="Freeform 22"/>
          <p:cNvSpPr>
            <a:spLocks noChangeAspect="1" noEditPoints="1"/>
          </p:cNvSpPr>
          <p:nvPr/>
        </p:nvSpPr>
        <p:spPr>
          <a:xfrm>
            <a:off x="773725" y="4413568"/>
            <a:ext cx="408214" cy="391205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340" h="328">
                <a:moveTo>
                  <a:pt x="220" y="272"/>
                </a:moveTo>
                <a:cubicBezTo>
                  <a:pt x="220" y="150"/>
                  <a:pt x="220" y="150"/>
                  <a:pt x="220" y="150"/>
                </a:cubicBezTo>
                <a:cubicBezTo>
                  <a:pt x="291" y="139"/>
                  <a:pt x="291" y="139"/>
                  <a:pt x="291" y="139"/>
                </a:cubicBezTo>
                <a:cubicBezTo>
                  <a:pt x="280" y="78"/>
                  <a:pt x="227" y="32"/>
                  <a:pt x="163" y="32"/>
                </a:cubicBezTo>
                <a:cubicBezTo>
                  <a:pt x="91" y="32"/>
                  <a:pt x="32" y="91"/>
                  <a:pt x="32" y="163"/>
                </a:cubicBezTo>
                <a:cubicBezTo>
                  <a:pt x="32" y="235"/>
                  <a:pt x="91" y="294"/>
                  <a:pt x="163" y="294"/>
                </a:cubicBezTo>
                <a:cubicBezTo>
                  <a:pt x="170" y="294"/>
                  <a:pt x="177" y="293"/>
                  <a:pt x="184" y="292"/>
                </a:cubicBezTo>
                <a:cubicBezTo>
                  <a:pt x="189" y="283"/>
                  <a:pt x="198" y="276"/>
                  <a:pt x="210" y="273"/>
                </a:cubicBezTo>
                <a:cubicBezTo>
                  <a:pt x="213" y="273"/>
                  <a:pt x="217" y="272"/>
                  <a:pt x="220" y="272"/>
                </a:cubicBezTo>
                <a:close/>
                <a:moveTo>
                  <a:pt x="187" y="43"/>
                </a:moveTo>
                <a:cubicBezTo>
                  <a:pt x="173" y="104"/>
                  <a:pt x="173" y="104"/>
                  <a:pt x="173" y="104"/>
                </a:cubicBezTo>
                <a:cubicBezTo>
                  <a:pt x="159" y="104"/>
                  <a:pt x="159" y="104"/>
                  <a:pt x="159" y="104"/>
                </a:cubicBezTo>
                <a:cubicBezTo>
                  <a:pt x="149" y="43"/>
                  <a:pt x="149" y="43"/>
                  <a:pt x="149" y="43"/>
                </a:cubicBezTo>
                <a:cubicBezTo>
                  <a:pt x="164" y="36"/>
                  <a:pt x="187" y="43"/>
                  <a:pt x="187" y="43"/>
                </a:cubicBezTo>
                <a:close/>
                <a:moveTo>
                  <a:pt x="163" y="212"/>
                </a:moveTo>
                <a:cubicBezTo>
                  <a:pt x="136" y="212"/>
                  <a:pt x="114" y="190"/>
                  <a:pt x="114" y="163"/>
                </a:cubicBezTo>
                <a:cubicBezTo>
                  <a:pt x="114" y="136"/>
                  <a:pt x="136" y="114"/>
                  <a:pt x="163" y="114"/>
                </a:cubicBezTo>
                <a:cubicBezTo>
                  <a:pt x="190" y="114"/>
                  <a:pt x="212" y="136"/>
                  <a:pt x="212" y="163"/>
                </a:cubicBezTo>
                <a:cubicBezTo>
                  <a:pt x="212" y="190"/>
                  <a:pt x="190" y="212"/>
                  <a:pt x="163" y="212"/>
                </a:cubicBezTo>
                <a:close/>
                <a:moveTo>
                  <a:pt x="163" y="126"/>
                </a:moveTo>
                <a:cubicBezTo>
                  <a:pt x="143" y="126"/>
                  <a:pt x="126" y="143"/>
                  <a:pt x="126" y="163"/>
                </a:cubicBezTo>
                <a:cubicBezTo>
                  <a:pt x="126" y="183"/>
                  <a:pt x="143" y="200"/>
                  <a:pt x="163" y="200"/>
                </a:cubicBezTo>
                <a:cubicBezTo>
                  <a:pt x="183" y="200"/>
                  <a:pt x="200" y="183"/>
                  <a:pt x="200" y="163"/>
                </a:cubicBezTo>
                <a:cubicBezTo>
                  <a:pt x="200" y="143"/>
                  <a:pt x="183" y="126"/>
                  <a:pt x="163" y="126"/>
                </a:cubicBezTo>
                <a:close/>
                <a:moveTo>
                  <a:pt x="163" y="189"/>
                </a:moveTo>
                <a:cubicBezTo>
                  <a:pt x="148" y="189"/>
                  <a:pt x="137" y="178"/>
                  <a:pt x="137" y="163"/>
                </a:cubicBezTo>
                <a:cubicBezTo>
                  <a:pt x="137" y="148"/>
                  <a:pt x="148" y="137"/>
                  <a:pt x="163" y="137"/>
                </a:cubicBezTo>
                <a:cubicBezTo>
                  <a:pt x="178" y="137"/>
                  <a:pt x="189" y="148"/>
                  <a:pt x="189" y="163"/>
                </a:cubicBezTo>
                <a:cubicBezTo>
                  <a:pt x="189" y="178"/>
                  <a:pt x="178" y="189"/>
                  <a:pt x="163" y="189"/>
                </a:cubicBezTo>
                <a:close/>
                <a:moveTo>
                  <a:pt x="180" y="315"/>
                </a:moveTo>
                <a:cubicBezTo>
                  <a:pt x="180" y="318"/>
                  <a:pt x="182" y="321"/>
                  <a:pt x="184" y="324"/>
                </a:cubicBezTo>
                <a:cubicBezTo>
                  <a:pt x="177" y="325"/>
                  <a:pt x="170" y="326"/>
                  <a:pt x="163" y="326"/>
                </a:cubicBezTo>
                <a:cubicBezTo>
                  <a:pt x="73" y="326"/>
                  <a:pt x="0" y="253"/>
                  <a:pt x="0" y="163"/>
                </a:cubicBezTo>
                <a:cubicBezTo>
                  <a:pt x="0" y="73"/>
                  <a:pt x="73" y="0"/>
                  <a:pt x="163" y="0"/>
                </a:cubicBezTo>
                <a:cubicBezTo>
                  <a:pt x="243" y="0"/>
                  <a:pt x="309" y="58"/>
                  <a:pt x="323" y="134"/>
                </a:cubicBezTo>
                <a:cubicBezTo>
                  <a:pt x="307" y="136"/>
                  <a:pt x="307" y="136"/>
                  <a:pt x="307" y="136"/>
                </a:cubicBezTo>
                <a:cubicBezTo>
                  <a:pt x="294" y="68"/>
                  <a:pt x="235" y="16"/>
                  <a:pt x="163" y="16"/>
                </a:cubicBezTo>
                <a:cubicBezTo>
                  <a:pt x="82" y="16"/>
                  <a:pt x="16" y="82"/>
                  <a:pt x="16" y="163"/>
                </a:cubicBezTo>
                <a:cubicBezTo>
                  <a:pt x="16" y="244"/>
                  <a:pt x="82" y="310"/>
                  <a:pt x="163" y="310"/>
                </a:cubicBezTo>
                <a:cubicBezTo>
                  <a:pt x="168" y="310"/>
                  <a:pt x="174" y="309"/>
                  <a:pt x="179" y="309"/>
                </a:cubicBezTo>
                <a:cubicBezTo>
                  <a:pt x="179" y="311"/>
                  <a:pt x="179" y="313"/>
                  <a:pt x="180" y="315"/>
                </a:cubicBezTo>
                <a:close/>
                <a:moveTo>
                  <a:pt x="340" y="142"/>
                </a:moveTo>
                <a:cubicBezTo>
                  <a:pt x="340" y="283"/>
                  <a:pt x="340" y="283"/>
                  <a:pt x="340" y="283"/>
                </a:cubicBezTo>
                <a:cubicBezTo>
                  <a:pt x="340" y="295"/>
                  <a:pt x="331" y="304"/>
                  <a:pt x="317" y="308"/>
                </a:cubicBezTo>
                <a:cubicBezTo>
                  <a:pt x="302" y="311"/>
                  <a:pt x="288" y="305"/>
                  <a:pt x="285" y="294"/>
                </a:cubicBezTo>
                <a:cubicBezTo>
                  <a:pt x="282" y="282"/>
                  <a:pt x="292" y="270"/>
                  <a:pt x="307" y="266"/>
                </a:cubicBezTo>
                <a:cubicBezTo>
                  <a:pt x="314" y="265"/>
                  <a:pt x="320" y="265"/>
                  <a:pt x="326" y="267"/>
                </a:cubicBezTo>
                <a:cubicBezTo>
                  <a:pt x="326" y="182"/>
                  <a:pt x="326" y="182"/>
                  <a:pt x="326" y="182"/>
                </a:cubicBezTo>
                <a:cubicBezTo>
                  <a:pt x="250" y="196"/>
                  <a:pt x="250" y="196"/>
                  <a:pt x="250" y="196"/>
                </a:cubicBezTo>
                <a:cubicBezTo>
                  <a:pt x="249" y="302"/>
                  <a:pt x="249" y="302"/>
                  <a:pt x="249" y="302"/>
                </a:cubicBezTo>
                <a:cubicBezTo>
                  <a:pt x="249" y="302"/>
                  <a:pt x="249" y="302"/>
                  <a:pt x="249" y="302"/>
                </a:cubicBezTo>
                <a:cubicBezTo>
                  <a:pt x="249" y="312"/>
                  <a:pt x="240" y="321"/>
                  <a:pt x="227" y="325"/>
                </a:cubicBezTo>
                <a:cubicBezTo>
                  <a:pt x="212" y="328"/>
                  <a:pt x="197" y="321"/>
                  <a:pt x="195" y="311"/>
                </a:cubicBezTo>
                <a:cubicBezTo>
                  <a:pt x="192" y="300"/>
                  <a:pt x="202" y="287"/>
                  <a:pt x="217" y="284"/>
                </a:cubicBezTo>
                <a:cubicBezTo>
                  <a:pt x="224" y="282"/>
                  <a:pt x="230" y="282"/>
                  <a:pt x="235" y="284"/>
                </a:cubicBezTo>
                <a:cubicBezTo>
                  <a:pt x="235" y="159"/>
                  <a:pt x="235" y="159"/>
                  <a:pt x="235" y="159"/>
                </a:cubicBezTo>
                <a:lnTo>
                  <a:pt x="340" y="142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pic>
        <p:nvPicPr>
          <p:cNvPr id="22550" name="Group 2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3316" y="3061607"/>
            <a:ext cx="340179" cy="408214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2551" name="Group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775" y="5882005"/>
            <a:ext cx="408305" cy="23304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标题 1"/>
          <p:cNvSpPr>
            <a:spLocks noGrp="1"/>
          </p:cNvSpPr>
          <p:nvPr>
            <p:ph type="title" idx="4294967295"/>
          </p:nvPr>
        </p:nvSpPr>
        <p:spPr>
          <a:xfrm>
            <a:off x="838200" y="514350"/>
            <a:ext cx="4970463" cy="1079500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dirty="0"/>
              <a:t>小组成员分工及评价</a:t>
            </a:r>
            <a:endParaRPr lang="zh-CN" altLang="en-US" dirty="0"/>
          </a:p>
        </p:txBody>
      </p:sp>
      <p:grpSp>
        <p:nvGrpSpPr>
          <p:cNvPr id="23554" name="组合 10"/>
          <p:cNvGrpSpPr/>
          <p:nvPr/>
        </p:nvGrpSpPr>
        <p:grpSpPr>
          <a:xfrm>
            <a:off x="2017713" y="1672273"/>
            <a:ext cx="7843837" cy="4695825"/>
            <a:chOff x="0" y="0"/>
            <a:chExt cx="6840000" cy="4320000"/>
          </a:xfrm>
        </p:grpSpPr>
        <p:sp>
          <p:nvSpPr>
            <p:cNvPr id="27" name="矩形 8"/>
            <p:cNvSpPr>
              <a:spLocks noChangeArrowheads="1"/>
            </p:cNvSpPr>
            <p:nvPr/>
          </p:nvSpPr>
          <p:spPr bwMode="auto">
            <a:xfrm>
              <a:off x="0" y="0"/>
              <a:ext cx="6840000" cy="4320000"/>
            </a:xfrm>
            <a:prstGeom prst="rect">
              <a:avLst/>
            </a:prstGeom>
            <a:solidFill>
              <a:srgbClr val="354B5E">
                <a:alpha val="8980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90204" pitchFamily="34" charset="0"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8" name="矩形 9"/>
            <p:cNvSpPr>
              <a:spLocks noChangeArrowheads="1"/>
            </p:cNvSpPr>
            <p:nvPr/>
          </p:nvSpPr>
          <p:spPr bwMode="auto">
            <a:xfrm>
              <a:off x="0" y="0"/>
              <a:ext cx="108000" cy="4320000"/>
            </a:xfrm>
            <a:prstGeom prst="rect">
              <a:avLst/>
            </a:prstGeom>
            <a:solidFill>
              <a:srgbClr val="D74B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90204" pitchFamily="34" charset="0"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23557" name="Freeform 121"/>
          <p:cNvSpPr>
            <a:spLocks noEditPoints="1"/>
          </p:cNvSpPr>
          <p:nvPr/>
        </p:nvSpPr>
        <p:spPr>
          <a:xfrm>
            <a:off x="2393950" y="2014538"/>
            <a:ext cx="374650" cy="374650"/>
          </a:xfrm>
          <a:custGeom>
            <a:avLst/>
            <a:gdLst/>
            <a:ahLst/>
            <a:cxnLst>
              <a:cxn ang="0">
                <a:pos x="2147483647" y="0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200" h="200">
                <a:moveTo>
                  <a:pt x="100" y="0"/>
                </a:moveTo>
                <a:cubicBezTo>
                  <a:pt x="45" y="0"/>
                  <a:pt x="0" y="45"/>
                  <a:pt x="0" y="100"/>
                </a:cubicBezTo>
                <a:cubicBezTo>
                  <a:pt x="0" y="155"/>
                  <a:pt x="45" y="200"/>
                  <a:pt x="100" y="200"/>
                </a:cubicBezTo>
                <a:cubicBezTo>
                  <a:pt x="156" y="200"/>
                  <a:pt x="200" y="155"/>
                  <a:pt x="200" y="100"/>
                </a:cubicBezTo>
                <a:cubicBezTo>
                  <a:pt x="200" y="45"/>
                  <a:pt x="156" y="0"/>
                  <a:pt x="100" y="0"/>
                </a:cubicBezTo>
                <a:close/>
                <a:moveTo>
                  <a:pt x="159" y="73"/>
                </a:moveTo>
                <a:cubicBezTo>
                  <a:pt x="90" y="139"/>
                  <a:pt x="90" y="139"/>
                  <a:pt x="90" y="139"/>
                </a:cubicBezTo>
                <a:cubicBezTo>
                  <a:pt x="89" y="140"/>
                  <a:pt x="88" y="141"/>
                  <a:pt x="86" y="141"/>
                </a:cubicBezTo>
                <a:cubicBezTo>
                  <a:pt x="85" y="141"/>
                  <a:pt x="83" y="140"/>
                  <a:pt x="82" y="139"/>
                </a:cubicBezTo>
                <a:cubicBezTo>
                  <a:pt x="55" y="112"/>
                  <a:pt x="55" y="112"/>
                  <a:pt x="55" y="112"/>
                </a:cubicBezTo>
                <a:cubicBezTo>
                  <a:pt x="53" y="110"/>
                  <a:pt x="53" y="106"/>
                  <a:pt x="55" y="104"/>
                </a:cubicBezTo>
                <a:cubicBezTo>
                  <a:pt x="57" y="102"/>
                  <a:pt x="61" y="102"/>
                  <a:pt x="64" y="104"/>
                </a:cubicBezTo>
                <a:cubicBezTo>
                  <a:pt x="86" y="126"/>
                  <a:pt x="86" y="126"/>
                  <a:pt x="86" y="126"/>
                </a:cubicBezTo>
                <a:cubicBezTo>
                  <a:pt x="150" y="64"/>
                  <a:pt x="150" y="64"/>
                  <a:pt x="150" y="64"/>
                </a:cubicBezTo>
                <a:cubicBezTo>
                  <a:pt x="153" y="62"/>
                  <a:pt x="157" y="62"/>
                  <a:pt x="159" y="64"/>
                </a:cubicBezTo>
                <a:cubicBezTo>
                  <a:pt x="161" y="67"/>
                  <a:pt x="161" y="71"/>
                  <a:pt x="159" y="73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3558" name="Freeform 121"/>
          <p:cNvSpPr>
            <a:spLocks noEditPoints="1"/>
          </p:cNvSpPr>
          <p:nvPr/>
        </p:nvSpPr>
        <p:spPr>
          <a:xfrm>
            <a:off x="2422525" y="3487738"/>
            <a:ext cx="374650" cy="374650"/>
          </a:xfrm>
          <a:custGeom>
            <a:avLst/>
            <a:gdLst/>
            <a:ahLst/>
            <a:cxnLst>
              <a:cxn ang="0">
                <a:pos x="2147483647" y="0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200" h="200">
                <a:moveTo>
                  <a:pt x="100" y="0"/>
                </a:moveTo>
                <a:cubicBezTo>
                  <a:pt x="45" y="0"/>
                  <a:pt x="0" y="45"/>
                  <a:pt x="0" y="100"/>
                </a:cubicBezTo>
                <a:cubicBezTo>
                  <a:pt x="0" y="155"/>
                  <a:pt x="45" y="200"/>
                  <a:pt x="100" y="200"/>
                </a:cubicBezTo>
                <a:cubicBezTo>
                  <a:pt x="156" y="200"/>
                  <a:pt x="200" y="155"/>
                  <a:pt x="200" y="100"/>
                </a:cubicBezTo>
                <a:cubicBezTo>
                  <a:pt x="200" y="45"/>
                  <a:pt x="156" y="0"/>
                  <a:pt x="100" y="0"/>
                </a:cubicBezTo>
                <a:close/>
                <a:moveTo>
                  <a:pt x="159" y="73"/>
                </a:moveTo>
                <a:cubicBezTo>
                  <a:pt x="90" y="139"/>
                  <a:pt x="90" y="139"/>
                  <a:pt x="90" y="139"/>
                </a:cubicBezTo>
                <a:cubicBezTo>
                  <a:pt x="89" y="140"/>
                  <a:pt x="88" y="141"/>
                  <a:pt x="86" y="141"/>
                </a:cubicBezTo>
                <a:cubicBezTo>
                  <a:pt x="85" y="141"/>
                  <a:pt x="83" y="140"/>
                  <a:pt x="82" y="139"/>
                </a:cubicBezTo>
                <a:cubicBezTo>
                  <a:pt x="55" y="112"/>
                  <a:pt x="55" y="112"/>
                  <a:pt x="55" y="112"/>
                </a:cubicBezTo>
                <a:cubicBezTo>
                  <a:pt x="53" y="110"/>
                  <a:pt x="53" y="106"/>
                  <a:pt x="55" y="104"/>
                </a:cubicBezTo>
                <a:cubicBezTo>
                  <a:pt x="57" y="102"/>
                  <a:pt x="61" y="102"/>
                  <a:pt x="64" y="104"/>
                </a:cubicBezTo>
                <a:cubicBezTo>
                  <a:pt x="86" y="126"/>
                  <a:pt x="86" y="126"/>
                  <a:pt x="86" y="126"/>
                </a:cubicBezTo>
                <a:cubicBezTo>
                  <a:pt x="150" y="64"/>
                  <a:pt x="150" y="64"/>
                  <a:pt x="150" y="64"/>
                </a:cubicBezTo>
                <a:cubicBezTo>
                  <a:pt x="153" y="62"/>
                  <a:pt x="157" y="62"/>
                  <a:pt x="159" y="64"/>
                </a:cubicBezTo>
                <a:cubicBezTo>
                  <a:pt x="161" y="67"/>
                  <a:pt x="161" y="71"/>
                  <a:pt x="159" y="73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3559" name="Freeform 121"/>
          <p:cNvSpPr>
            <a:spLocks noEditPoints="1"/>
          </p:cNvSpPr>
          <p:nvPr/>
        </p:nvSpPr>
        <p:spPr>
          <a:xfrm>
            <a:off x="2393950" y="5024438"/>
            <a:ext cx="374650" cy="374650"/>
          </a:xfrm>
          <a:custGeom>
            <a:avLst/>
            <a:gdLst/>
            <a:ahLst/>
            <a:cxnLst>
              <a:cxn ang="0">
                <a:pos x="2147483647" y="0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200" h="200">
                <a:moveTo>
                  <a:pt x="100" y="0"/>
                </a:moveTo>
                <a:cubicBezTo>
                  <a:pt x="45" y="0"/>
                  <a:pt x="0" y="45"/>
                  <a:pt x="0" y="100"/>
                </a:cubicBezTo>
                <a:cubicBezTo>
                  <a:pt x="0" y="155"/>
                  <a:pt x="45" y="200"/>
                  <a:pt x="100" y="200"/>
                </a:cubicBezTo>
                <a:cubicBezTo>
                  <a:pt x="156" y="200"/>
                  <a:pt x="200" y="155"/>
                  <a:pt x="200" y="100"/>
                </a:cubicBezTo>
                <a:cubicBezTo>
                  <a:pt x="200" y="45"/>
                  <a:pt x="156" y="0"/>
                  <a:pt x="100" y="0"/>
                </a:cubicBezTo>
                <a:close/>
                <a:moveTo>
                  <a:pt x="159" y="73"/>
                </a:moveTo>
                <a:cubicBezTo>
                  <a:pt x="90" y="139"/>
                  <a:pt x="90" y="139"/>
                  <a:pt x="90" y="139"/>
                </a:cubicBezTo>
                <a:cubicBezTo>
                  <a:pt x="89" y="140"/>
                  <a:pt x="88" y="141"/>
                  <a:pt x="86" y="141"/>
                </a:cubicBezTo>
                <a:cubicBezTo>
                  <a:pt x="85" y="141"/>
                  <a:pt x="83" y="140"/>
                  <a:pt x="82" y="139"/>
                </a:cubicBezTo>
                <a:cubicBezTo>
                  <a:pt x="55" y="112"/>
                  <a:pt x="55" y="112"/>
                  <a:pt x="55" y="112"/>
                </a:cubicBezTo>
                <a:cubicBezTo>
                  <a:pt x="53" y="110"/>
                  <a:pt x="53" y="106"/>
                  <a:pt x="55" y="104"/>
                </a:cubicBezTo>
                <a:cubicBezTo>
                  <a:pt x="57" y="102"/>
                  <a:pt x="61" y="102"/>
                  <a:pt x="64" y="104"/>
                </a:cubicBezTo>
                <a:cubicBezTo>
                  <a:pt x="86" y="126"/>
                  <a:pt x="86" y="126"/>
                  <a:pt x="86" y="126"/>
                </a:cubicBezTo>
                <a:cubicBezTo>
                  <a:pt x="150" y="64"/>
                  <a:pt x="150" y="64"/>
                  <a:pt x="150" y="64"/>
                </a:cubicBezTo>
                <a:cubicBezTo>
                  <a:pt x="153" y="62"/>
                  <a:pt x="157" y="62"/>
                  <a:pt x="159" y="64"/>
                </a:cubicBezTo>
                <a:cubicBezTo>
                  <a:pt x="161" y="67"/>
                  <a:pt x="161" y="71"/>
                  <a:pt x="159" y="73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3560" name="文本框 1"/>
          <p:cNvSpPr txBox="1"/>
          <p:nvPr/>
        </p:nvSpPr>
        <p:spPr>
          <a:xfrm>
            <a:off x="3357880" y="2014855"/>
            <a:ext cx="5756910" cy="645795"/>
          </a:xfrm>
          <a:prstGeom prst="rect">
            <a:avLst/>
          </a:prstGeom>
          <a:noFill/>
          <a:ln w="9525">
            <a:noFill/>
          </a:ln>
        </p:spPr>
        <p:txBody>
          <a:bodyPr wrap="square" anchor="t"/>
          <a:p>
            <a:r>
              <a:rPr lang="zh-CN" altLang="en-US" sz="2000">
                <a:solidFill>
                  <a:srgbClr val="FFFFFF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韩艳丽：灵感提供、项目构思、演讲展示（</a:t>
            </a:r>
            <a:r>
              <a:rPr lang="en-US" altLang="zh-CN" sz="2000">
                <a:solidFill>
                  <a:srgbClr val="FFFFFF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1/3</a:t>
            </a:r>
            <a:r>
              <a:rPr lang="zh-CN" altLang="en-US" sz="2000">
                <a:solidFill>
                  <a:srgbClr val="FFFFFF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）</a:t>
            </a:r>
            <a:endParaRPr lang="zh-CN" altLang="en-US" sz="2000">
              <a:solidFill>
                <a:srgbClr val="FFFFFF"/>
              </a:solidFill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3561" name="文本框 2"/>
          <p:cNvSpPr txBox="1"/>
          <p:nvPr/>
        </p:nvSpPr>
        <p:spPr>
          <a:xfrm>
            <a:off x="3357880" y="3488055"/>
            <a:ext cx="6103620" cy="709295"/>
          </a:xfrm>
          <a:prstGeom prst="rect">
            <a:avLst/>
          </a:prstGeom>
          <a:noFill/>
          <a:ln w="9525">
            <a:noFill/>
          </a:ln>
        </p:spPr>
        <p:txBody>
          <a:bodyPr wrap="square" anchor="t"/>
          <a:p>
            <a:r>
              <a:rPr lang="zh-CN" altLang="en-US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徐烨：项目构思、</a:t>
            </a:r>
            <a:r>
              <a:rPr lang="en-US" altLang="zh-CN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制作、文档编写（</a:t>
            </a:r>
            <a:r>
              <a:rPr lang="en-US" altLang="zh-CN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1/3</a:t>
            </a:r>
            <a:r>
              <a:rPr lang="zh-CN" altLang="en-US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0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562" name="文本框 3"/>
          <p:cNvSpPr txBox="1"/>
          <p:nvPr/>
        </p:nvSpPr>
        <p:spPr>
          <a:xfrm>
            <a:off x="3357880" y="5000625"/>
            <a:ext cx="600646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000">
                <a:solidFill>
                  <a:srgbClr val="FFFFFF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潘姝焱：项目构思、</a:t>
            </a:r>
            <a:r>
              <a:rPr lang="en-US" altLang="zh-CN" sz="2000">
                <a:solidFill>
                  <a:srgbClr val="FFFFFF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PPT</a:t>
            </a:r>
            <a:r>
              <a:rPr lang="zh-CN" altLang="en-US" sz="2000">
                <a:solidFill>
                  <a:srgbClr val="FFFFFF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制作、文档编写（</a:t>
            </a:r>
            <a:r>
              <a:rPr lang="en-US" altLang="zh-CN" sz="2000">
                <a:solidFill>
                  <a:srgbClr val="FFFFFF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1/3</a:t>
            </a:r>
            <a:r>
              <a:rPr lang="zh-CN" altLang="en-US" sz="2000">
                <a:solidFill>
                  <a:srgbClr val="FFFFFF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）</a:t>
            </a:r>
            <a:endParaRPr lang="zh-CN" altLang="en-US" sz="2000">
              <a:solidFill>
                <a:srgbClr val="FFFFFF"/>
              </a:solidFill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标题 6"/>
          <p:cNvSpPr>
            <a:spLocks noGrp="1"/>
          </p:cNvSpPr>
          <p:nvPr>
            <p:ph type="ctrTitle" idx="4294967295"/>
          </p:nvPr>
        </p:nvSpPr>
        <p:spPr>
          <a:xfrm>
            <a:off x="839788" y="827088"/>
            <a:ext cx="10512425" cy="1450975"/>
          </a:xfrm>
        </p:spPr>
        <p:txBody>
          <a:bodyPr vert="horz" wrap="square" lIns="91440" tIns="45720" rIns="91440" bIns="45720" anchor="b"/>
          <a:lstStyle>
            <a:lvl1pPr lvl="0">
              <a:defRPr/>
            </a:lvl1pPr>
          </a:lstStyle>
          <a:p>
            <a:pPr lvl="0" algn="ctr" eaLnBrk="1" hangingPunct="1">
              <a:buClrTx/>
            </a:pPr>
            <a:r>
              <a:rPr lang="zh-CN" altLang="en-US" sz="6000" dirty="0">
                <a:solidFill>
                  <a:schemeClr val="bg1"/>
                </a:solidFill>
              </a:rPr>
              <a:t>谢谢观看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  <p:sp>
        <p:nvSpPr>
          <p:cNvPr id="24578" name="文本框 10"/>
          <p:cNvSpPr txBox="1"/>
          <p:nvPr/>
        </p:nvSpPr>
        <p:spPr>
          <a:xfrm>
            <a:off x="2921067" y="4789488"/>
            <a:ext cx="6337300" cy="70675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>
              <a:buFont typeface="Arial" panose="020B0604020202090204" pitchFamily="34" charset="0"/>
              <a:buNone/>
            </a:pPr>
            <a:r>
              <a:rPr lang="en-US" altLang="zh-CN" sz="4000" dirty="0">
                <a:solidFill>
                  <a:srgbClr val="354B5E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SE2020-G12-</a:t>
            </a:r>
            <a:r>
              <a:rPr lang="zh-CN" altLang="en-US" sz="4000" dirty="0">
                <a:solidFill>
                  <a:srgbClr val="354B5E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小组预备作业</a:t>
            </a:r>
            <a:endParaRPr lang="en-US" altLang="zh-CN" sz="4000" dirty="0">
              <a:solidFill>
                <a:srgbClr val="354B5E"/>
              </a:solidFill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4579" name="矩形 1"/>
          <p:cNvSpPr/>
          <p:nvPr/>
        </p:nvSpPr>
        <p:spPr>
          <a:xfrm>
            <a:off x="4657725" y="5661025"/>
            <a:ext cx="2876550" cy="92202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dirty="0">
                <a:solidFill>
                  <a:srgbClr val="354B5E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小组成员：韩艳丽 *</a:t>
            </a:r>
            <a:endParaRPr lang="en-US" altLang="zh-CN" dirty="0">
              <a:solidFill>
                <a:srgbClr val="354B5E"/>
              </a:solidFill>
              <a:latin typeface="Segoe UI" panose="020B0502040204020203" pitchFamily="34" charset="0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354B5E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                  </a:t>
            </a:r>
            <a:r>
              <a:rPr lang="zh-CN" altLang="en-US" dirty="0">
                <a:solidFill>
                  <a:srgbClr val="354B5E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徐    烨</a:t>
            </a:r>
            <a:endParaRPr lang="en-US" altLang="zh-CN" dirty="0">
              <a:solidFill>
                <a:srgbClr val="354B5E"/>
              </a:solidFill>
              <a:latin typeface="Segoe UI" panose="020B0502040204020203" pitchFamily="34" charset="0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354B5E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	   </a:t>
            </a:r>
            <a:r>
              <a:rPr lang="zh-CN" altLang="en-US" dirty="0">
                <a:solidFill>
                  <a:srgbClr val="354B5E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潘姝焱</a:t>
            </a:r>
            <a:endParaRPr lang="en-US" altLang="zh-CN" dirty="0">
              <a:solidFill>
                <a:srgbClr val="354B5E"/>
              </a:solidFill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4580" name="KSO_Shape"/>
          <p:cNvSpPr>
            <a:spLocks noChangeAspect="1"/>
          </p:cNvSpPr>
          <p:nvPr/>
        </p:nvSpPr>
        <p:spPr>
          <a:xfrm>
            <a:off x="5827713" y="3721100"/>
            <a:ext cx="533400" cy="758825"/>
          </a:xfrm>
          <a:custGeom>
            <a:avLst/>
            <a:gdLst/>
            <a:ahLst/>
            <a:cxnLst>
              <a:cxn ang="0">
                <a:pos x="3322" y="5413"/>
              </a:cxn>
              <a:cxn ang="0">
                <a:pos x="3312" y="5638"/>
              </a:cxn>
              <a:cxn ang="0">
                <a:pos x="3087" y="5775"/>
              </a:cxn>
              <a:cxn ang="0">
                <a:pos x="2499" y="4389"/>
              </a:cxn>
              <a:cxn ang="0">
                <a:pos x="2408" y="4185"/>
              </a:cxn>
              <a:cxn ang="0">
                <a:pos x="2495" y="4044"/>
              </a:cxn>
              <a:cxn ang="0">
                <a:pos x="2585" y="3533"/>
              </a:cxn>
              <a:cxn ang="0">
                <a:pos x="2156" y="3693"/>
              </a:cxn>
              <a:cxn ang="0">
                <a:pos x="1911" y="3935"/>
              </a:cxn>
              <a:cxn ang="0">
                <a:pos x="1810" y="4385"/>
              </a:cxn>
              <a:cxn ang="0">
                <a:pos x="1956" y="4740"/>
              </a:cxn>
              <a:cxn ang="0">
                <a:pos x="2278" y="4978"/>
              </a:cxn>
              <a:cxn ang="0">
                <a:pos x="2596" y="5773"/>
              </a:cxn>
              <a:cxn ang="0">
                <a:pos x="2113" y="5581"/>
              </a:cxn>
              <a:cxn ang="0">
                <a:pos x="2277" y="6166"/>
              </a:cxn>
              <a:cxn ang="0">
                <a:pos x="3105" y="6261"/>
              </a:cxn>
              <a:cxn ang="0">
                <a:pos x="3532" y="6127"/>
              </a:cxn>
              <a:cxn ang="0">
                <a:pos x="3806" y="5895"/>
              </a:cxn>
              <a:cxn ang="0">
                <a:pos x="3946" y="5550"/>
              </a:cxn>
              <a:cxn ang="0">
                <a:pos x="3873" y="5107"/>
              </a:cxn>
              <a:cxn ang="0">
                <a:pos x="3490" y="4755"/>
              </a:cxn>
              <a:cxn ang="0">
                <a:pos x="3145" y="4040"/>
              </a:cxn>
              <a:cxn ang="0">
                <a:pos x="3807" y="4382"/>
              </a:cxn>
              <a:cxn ang="0">
                <a:pos x="3289" y="3565"/>
              </a:cxn>
              <a:cxn ang="0">
                <a:pos x="3109" y="1907"/>
              </a:cxn>
              <a:cxn ang="0">
                <a:pos x="3868" y="2115"/>
              </a:cxn>
              <a:cxn ang="0">
                <a:pos x="4477" y="2595"/>
              </a:cxn>
              <a:cxn ang="0">
                <a:pos x="4967" y="3365"/>
              </a:cxn>
              <a:cxn ang="0">
                <a:pos x="5368" y="4438"/>
              </a:cxn>
              <a:cxn ang="0">
                <a:pos x="5651" y="5719"/>
              </a:cxn>
              <a:cxn ang="0">
                <a:pos x="5482" y="6555"/>
              </a:cxn>
              <a:cxn ang="0">
                <a:pos x="4971" y="7180"/>
              </a:cxn>
              <a:cxn ang="0">
                <a:pos x="4211" y="7592"/>
              </a:cxn>
              <a:cxn ang="0">
                <a:pos x="3292" y="7792"/>
              </a:cxn>
              <a:cxn ang="0">
                <a:pos x="2311" y="7781"/>
              </a:cxn>
              <a:cxn ang="0">
                <a:pos x="1383" y="7540"/>
              </a:cxn>
              <a:cxn ang="0">
                <a:pos x="619" y="7079"/>
              </a:cxn>
              <a:cxn ang="0">
                <a:pos x="127" y="6412"/>
              </a:cxn>
              <a:cxn ang="0">
                <a:pos x="15" y="5550"/>
              </a:cxn>
              <a:cxn ang="0">
                <a:pos x="512" y="3931"/>
              </a:cxn>
              <a:cxn ang="0">
                <a:pos x="934" y="3049"/>
              </a:cxn>
              <a:cxn ang="0">
                <a:pos x="1466" y="2388"/>
              </a:cxn>
              <a:cxn ang="0">
                <a:pos x="2162" y="1992"/>
              </a:cxn>
              <a:cxn ang="0">
                <a:pos x="2413" y="8"/>
              </a:cxn>
              <a:cxn ang="0">
                <a:pos x="2779" y="153"/>
              </a:cxn>
              <a:cxn ang="0">
                <a:pos x="3149" y="132"/>
              </a:cxn>
              <a:cxn ang="0">
                <a:pos x="3572" y="1"/>
              </a:cxn>
              <a:cxn ang="0">
                <a:pos x="3821" y="140"/>
              </a:cxn>
              <a:cxn ang="0">
                <a:pos x="4012" y="645"/>
              </a:cxn>
              <a:cxn ang="0">
                <a:pos x="4242" y="677"/>
              </a:cxn>
              <a:cxn ang="0">
                <a:pos x="4420" y="655"/>
              </a:cxn>
              <a:cxn ang="0">
                <a:pos x="4302" y="1074"/>
              </a:cxn>
              <a:cxn ang="0">
                <a:pos x="3960" y="1428"/>
              </a:cxn>
              <a:cxn ang="0">
                <a:pos x="3383" y="1732"/>
              </a:cxn>
              <a:cxn ang="0">
                <a:pos x="2660" y="1660"/>
              </a:cxn>
              <a:cxn ang="0">
                <a:pos x="2244" y="1720"/>
              </a:cxn>
              <a:cxn ang="0">
                <a:pos x="1267" y="901"/>
              </a:cxn>
              <a:cxn ang="0">
                <a:pos x="1660" y="699"/>
              </a:cxn>
              <a:cxn ang="0">
                <a:pos x="1963" y="653"/>
              </a:cxn>
              <a:cxn ang="0">
                <a:pos x="2100" y="224"/>
              </a:cxn>
            </a:cxnLst>
            <a:pathLst>
              <a:path w="1122363" h="1531938">
                <a:moveTo>
                  <a:pt x="600075" y="1019175"/>
                </a:moveTo>
                <a:lnTo>
                  <a:pt x="608240" y="1022344"/>
                </a:lnTo>
                <a:lnTo>
                  <a:pt x="615950" y="1025965"/>
                </a:lnTo>
                <a:lnTo>
                  <a:pt x="622981" y="1029134"/>
                </a:lnTo>
                <a:lnTo>
                  <a:pt x="629331" y="1032303"/>
                </a:lnTo>
                <a:lnTo>
                  <a:pt x="635227" y="1035925"/>
                </a:lnTo>
                <a:lnTo>
                  <a:pt x="640443" y="1039093"/>
                </a:lnTo>
                <a:lnTo>
                  <a:pt x="644979" y="1042488"/>
                </a:lnTo>
                <a:lnTo>
                  <a:pt x="649061" y="1045884"/>
                </a:lnTo>
                <a:lnTo>
                  <a:pt x="652236" y="1049505"/>
                </a:lnTo>
                <a:lnTo>
                  <a:pt x="655411" y="1053127"/>
                </a:lnTo>
                <a:lnTo>
                  <a:pt x="657906" y="1056974"/>
                </a:lnTo>
                <a:lnTo>
                  <a:pt x="659720" y="1061049"/>
                </a:lnTo>
                <a:lnTo>
                  <a:pt x="661534" y="1065576"/>
                </a:lnTo>
                <a:lnTo>
                  <a:pt x="662668" y="1070329"/>
                </a:lnTo>
                <a:lnTo>
                  <a:pt x="663348" y="1074856"/>
                </a:lnTo>
                <a:lnTo>
                  <a:pt x="663575" y="1080062"/>
                </a:lnTo>
                <a:lnTo>
                  <a:pt x="663575" y="1083230"/>
                </a:lnTo>
                <a:lnTo>
                  <a:pt x="663348" y="1086626"/>
                </a:lnTo>
                <a:lnTo>
                  <a:pt x="662895" y="1089568"/>
                </a:lnTo>
                <a:lnTo>
                  <a:pt x="662441" y="1092510"/>
                </a:lnTo>
                <a:lnTo>
                  <a:pt x="661761" y="1095227"/>
                </a:lnTo>
                <a:lnTo>
                  <a:pt x="660854" y="1097716"/>
                </a:lnTo>
                <a:lnTo>
                  <a:pt x="659947" y="1100432"/>
                </a:lnTo>
                <a:lnTo>
                  <a:pt x="659040" y="1102922"/>
                </a:lnTo>
                <a:lnTo>
                  <a:pt x="657679" y="1105186"/>
                </a:lnTo>
                <a:lnTo>
                  <a:pt x="656545" y="1107449"/>
                </a:lnTo>
                <a:lnTo>
                  <a:pt x="654957" y="1109486"/>
                </a:lnTo>
                <a:lnTo>
                  <a:pt x="653143" y="1111523"/>
                </a:lnTo>
                <a:lnTo>
                  <a:pt x="651556" y="1113334"/>
                </a:lnTo>
                <a:lnTo>
                  <a:pt x="649515" y="1115145"/>
                </a:lnTo>
                <a:lnTo>
                  <a:pt x="647473" y="1116729"/>
                </a:lnTo>
                <a:lnTo>
                  <a:pt x="645206" y="1118087"/>
                </a:lnTo>
                <a:lnTo>
                  <a:pt x="640670" y="1120803"/>
                </a:lnTo>
                <a:lnTo>
                  <a:pt x="635681" y="1123520"/>
                </a:lnTo>
                <a:lnTo>
                  <a:pt x="630238" y="1126009"/>
                </a:lnTo>
                <a:lnTo>
                  <a:pt x="625022" y="1128046"/>
                </a:lnTo>
                <a:lnTo>
                  <a:pt x="619125" y="1130310"/>
                </a:lnTo>
                <a:lnTo>
                  <a:pt x="613002" y="1132121"/>
                </a:lnTo>
                <a:lnTo>
                  <a:pt x="606652" y="1133705"/>
                </a:lnTo>
                <a:lnTo>
                  <a:pt x="600075" y="1135063"/>
                </a:lnTo>
                <a:lnTo>
                  <a:pt x="600075" y="1019175"/>
                </a:lnTo>
                <a:close/>
                <a:moveTo>
                  <a:pt x="538162" y="779462"/>
                </a:moveTo>
                <a:lnTo>
                  <a:pt x="538162" y="877887"/>
                </a:lnTo>
                <a:lnTo>
                  <a:pt x="529967" y="875827"/>
                </a:lnTo>
                <a:lnTo>
                  <a:pt x="522227" y="873538"/>
                </a:lnTo>
                <a:lnTo>
                  <a:pt x="515398" y="870791"/>
                </a:lnTo>
                <a:lnTo>
                  <a:pt x="509024" y="868273"/>
                </a:lnTo>
                <a:lnTo>
                  <a:pt x="503333" y="865298"/>
                </a:lnTo>
                <a:lnTo>
                  <a:pt x="500829" y="863467"/>
                </a:lnTo>
                <a:lnTo>
                  <a:pt x="498553" y="861864"/>
                </a:lnTo>
                <a:lnTo>
                  <a:pt x="496276" y="860262"/>
                </a:lnTo>
                <a:lnTo>
                  <a:pt x="494227" y="858431"/>
                </a:lnTo>
                <a:lnTo>
                  <a:pt x="492406" y="856600"/>
                </a:lnTo>
                <a:lnTo>
                  <a:pt x="490813" y="854540"/>
                </a:lnTo>
                <a:lnTo>
                  <a:pt x="487626" y="850877"/>
                </a:lnTo>
                <a:lnTo>
                  <a:pt x="485122" y="846986"/>
                </a:lnTo>
                <a:lnTo>
                  <a:pt x="482618" y="843324"/>
                </a:lnTo>
                <a:lnTo>
                  <a:pt x="481024" y="839662"/>
                </a:lnTo>
                <a:lnTo>
                  <a:pt x="479658" y="835999"/>
                </a:lnTo>
                <a:lnTo>
                  <a:pt x="478520" y="832337"/>
                </a:lnTo>
                <a:lnTo>
                  <a:pt x="478065" y="828903"/>
                </a:lnTo>
                <a:lnTo>
                  <a:pt x="477837" y="825241"/>
                </a:lnTo>
                <a:lnTo>
                  <a:pt x="477837" y="822952"/>
                </a:lnTo>
                <a:lnTo>
                  <a:pt x="478065" y="820434"/>
                </a:lnTo>
                <a:lnTo>
                  <a:pt x="478520" y="817916"/>
                </a:lnTo>
                <a:lnTo>
                  <a:pt x="478975" y="815627"/>
                </a:lnTo>
                <a:lnTo>
                  <a:pt x="479431" y="813339"/>
                </a:lnTo>
                <a:lnTo>
                  <a:pt x="480341" y="810821"/>
                </a:lnTo>
                <a:lnTo>
                  <a:pt x="481252" y="808761"/>
                </a:lnTo>
                <a:lnTo>
                  <a:pt x="482162" y="806701"/>
                </a:lnTo>
                <a:lnTo>
                  <a:pt x="483528" y="804869"/>
                </a:lnTo>
                <a:lnTo>
                  <a:pt x="484894" y="802809"/>
                </a:lnTo>
                <a:lnTo>
                  <a:pt x="486260" y="800978"/>
                </a:lnTo>
                <a:lnTo>
                  <a:pt x="487853" y="799147"/>
                </a:lnTo>
                <a:lnTo>
                  <a:pt x="489447" y="797545"/>
                </a:lnTo>
                <a:lnTo>
                  <a:pt x="491496" y="795714"/>
                </a:lnTo>
                <a:lnTo>
                  <a:pt x="495593" y="792738"/>
                </a:lnTo>
                <a:lnTo>
                  <a:pt x="500146" y="789991"/>
                </a:lnTo>
                <a:lnTo>
                  <a:pt x="504699" y="787244"/>
                </a:lnTo>
                <a:lnTo>
                  <a:pt x="509935" y="785184"/>
                </a:lnTo>
                <a:lnTo>
                  <a:pt x="515170" y="783582"/>
                </a:lnTo>
                <a:lnTo>
                  <a:pt x="520634" y="781980"/>
                </a:lnTo>
                <a:lnTo>
                  <a:pt x="526097" y="780835"/>
                </a:lnTo>
                <a:lnTo>
                  <a:pt x="532016" y="779920"/>
                </a:lnTo>
                <a:lnTo>
                  <a:pt x="538162" y="779462"/>
                </a:lnTo>
                <a:close/>
                <a:moveTo>
                  <a:pt x="538626" y="654332"/>
                </a:moveTo>
                <a:lnTo>
                  <a:pt x="538626" y="688810"/>
                </a:lnTo>
                <a:lnTo>
                  <a:pt x="530011" y="689945"/>
                </a:lnTo>
                <a:lnTo>
                  <a:pt x="521624" y="691079"/>
                </a:lnTo>
                <a:lnTo>
                  <a:pt x="513236" y="692440"/>
                </a:lnTo>
                <a:lnTo>
                  <a:pt x="505302" y="694028"/>
                </a:lnTo>
                <a:lnTo>
                  <a:pt x="497594" y="695842"/>
                </a:lnTo>
                <a:lnTo>
                  <a:pt x="490113" y="697657"/>
                </a:lnTo>
                <a:lnTo>
                  <a:pt x="482859" y="699471"/>
                </a:lnTo>
                <a:lnTo>
                  <a:pt x="475831" y="701740"/>
                </a:lnTo>
                <a:lnTo>
                  <a:pt x="469257" y="704008"/>
                </a:lnTo>
                <a:lnTo>
                  <a:pt x="462683" y="706276"/>
                </a:lnTo>
                <a:lnTo>
                  <a:pt x="456336" y="708998"/>
                </a:lnTo>
                <a:lnTo>
                  <a:pt x="450215" y="711720"/>
                </a:lnTo>
                <a:lnTo>
                  <a:pt x="444321" y="714442"/>
                </a:lnTo>
                <a:lnTo>
                  <a:pt x="438654" y="717618"/>
                </a:lnTo>
                <a:lnTo>
                  <a:pt x="433440" y="720567"/>
                </a:lnTo>
                <a:lnTo>
                  <a:pt x="428226" y="723969"/>
                </a:lnTo>
                <a:lnTo>
                  <a:pt x="423238" y="727372"/>
                </a:lnTo>
                <a:lnTo>
                  <a:pt x="418478" y="731001"/>
                </a:lnTo>
                <a:lnTo>
                  <a:pt x="413944" y="734403"/>
                </a:lnTo>
                <a:lnTo>
                  <a:pt x="409410" y="738033"/>
                </a:lnTo>
                <a:lnTo>
                  <a:pt x="405556" y="741435"/>
                </a:lnTo>
                <a:lnTo>
                  <a:pt x="401476" y="744837"/>
                </a:lnTo>
                <a:lnTo>
                  <a:pt x="397849" y="748694"/>
                </a:lnTo>
                <a:lnTo>
                  <a:pt x="394221" y="752323"/>
                </a:lnTo>
                <a:lnTo>
                  <a:pt x="391048" y="755952"/>
                </a:lnTo>
                <a:lnTo>
                  <a:pt x="387874" y="760035"/>
                </a:lnTo>
                <a:lnTo>
                  <a:pt x="384927" y="763664"/>
                </a:lnTo>
                <a:lnTo>
                  <a:pt x="382207" y="767520"/>
                </a:lnTo>
                <a:lnTo>
                  <a:pt x="379486" y="771377"/>
                </a:lnTo>
                <a:lnTo>
                  <a:pt x="377219" y="775460"/>
                </a:lnTo>
                <a:lnTo>
                  <a:pt x="375179" y="779316"/>
                </a:lnTo>
                <a:lnTo>
                  <a:pt x="373366" y="783399"/>
                </a:lnTo>
                <a:lnTo>
                  <a:pt x="369738" y="791338"/>
                </a:lnTo>
                <a:lnTo>
                  <a:pt x="367018" y="799277"/>
                </a:lnTo>
                <a:lnTo>
                  <a:pt x="364298" y="806989"/>
                </a:lnTo>
                <a:lnTo>
                  <a:pt x="362258" y="814701"/>
                </a:lnTo>
                <a:lnTo>
                  <a:pt x="360671" y="822187"/>
                </a:lnTo>
                <a:lnTo>
                  <a:pt x="359537" y="829672"/>
                </a:lnTo>
                <a:lnTo>
                  <a:pt x="358857" y="836931"/>
                </a:lnTo>
                <a:lnTo>
                  <a:pt x="358630" y="844189"/>
                </a:lnTo>
                <a:lnTo>
                  <a:pt x="358857" y="851901"/>
                </a:lnTo>
                <a:lnTo>
                  <a:pt x="359537" y="859614"/>
                </a:lnTo>
                <a:lnTo>
                  <a:pt x="360444" y="867326"/>
                </a:lnTo>
                <a:lnTo>
                  <a:pt x="362031" y="874811"/>
                </a:lnTo>
                <a:lnTo>
                  <a:pt x="363844" y="882297"/>
                </a:lnTo>
                <a:lnTo>
                  <a:pt x="366111" y="889782"/>
                </a:lnTo>
                <a:lnTo>
                  <a:pt x="368832" y="897267"/>
                </a:lnTo>
                <a:lnTo>
                  <a:pt x="371779" y="904526"/>
                </a:lnTo>
                <a:lnTo>
                  <a:pt x="373592" y="907928"/>
                </a:lnTo>
                <a:lnTo>
                  <a:pt x="375633" y="911558"/>
                </a:lnTo>
                <a:lnTo>
                  <a:pt x="377673" y="915187"/>
                </a:lnTo>
                <a:lnTo>
                  <a:pt x="379940" y="918816"/>
                </a:lnTo>
                <a:lnTo>
                  <a:pt x="382660" y="922219"/>
                </a:lnTo>
                <a:lnTo>
                  <a:pt x="385380" y="925848"/>
                </a:lnTo>
                <a:lnTo>
                  <a:pt x="388554" y="929250"/>
                </a:lnTo>
                <a:lnTo>
                  <a:pt x="391501" y="932880"/>
                </a:lnTo>
                <a:lnTo>
                  <a:pt x="395128" y="936282"/>
                </a:lnTo>
                <a:lnTo>
                  <a:pt x="398529" y="939685"/>
                </a:lnTo>
                <a:lnTo>
                  <a:pt x="402609" y="943087"/>
                </a:lnTo>
                <a:lnTo>
                  <a:pt x="406463" y="946489"/>
                </a:lnTo>
                <a:lnTo>
                  <a:pt x="410770" y="949892"/>
                </a:lnTo>
                <a:lnTo>
                  <a:pt x="415077" y="953294"/>
                </a:lnTo>
                <a:lnTo>
                  <a:pt x="424372" y="959646"/>
                </a:lnTo>
                <a:lnTo>
                  <a:pt x="429586" y="963048"/>
                </a:lnTo>
                <a:lnTo>
                  <a:pt x="434800" y="966224"/>
                </a:lnTo>
                <a:lnTo>
                  <a:pt x="440467" y="969626"/>
                </a:lnTo>
                <a:lnTo>
                  <a:pt x="446361" y="972575"/>
                </a:lnTo>
                <a:lnTo>
                  <a:pt x="452482" y="975751"/>
                </a:lnTo>
                <a:lnTo>
                  <a:pt x="459056" y="978473"/>
                </a:lnTo>
                <a:lnTo>
                  <a:pt x="465630" y="981421"/>
                </a:lnTo>
                <a:lnTo>
                  <a:pt x="472658" y="984370"/>
                </a:lnTo>
                <a:lnTo>
                  <a:pt x="479912" y="987092"/>
                </a:lnTo>
                <a:lnTo>
                  <a:pt x="487619" y="989814"/>
                </a:lnTo>
                <a:lnTo>
                  <a:pt x="495327" y="992309"/>
                </a:lnTo>
                <a:lnTo>
                  <a:pt x="503488" y="994804"/>
                </a:lnTo>
                <a:lnTo>
                  <a:pt x="520490" y="1000021"/>
                </a:lnTo>
                <a:lnTo>
                  <a:pt x="538626" y="1004785"/>
                </a:lnTo>
                <a:lnTo>
                  <a:pt x="538626" y="1135439"/>
                </a:lnTo>
                <a:lnTo>
                  <a:pt x="530918" y="1134305"/>
                </a:lnTo>
                <a:lnTo>
                  <a:pt x="523210" y="1133171"/>
                </a:lnTo>
                <a:lnTo>
                  <a:pt x="515503" y="1131583"/>
                </a:lnTo>
                <a:lnTo>
                  <a:pt x="507795" y="1129768"/>
                </a:lnTo>
                <a:lnTo>
                  <a:pt x="500088" y="1127727"/>
                </a:lnTo>
                <a:lnTo>
                  <a:pt x="492607" y="1125685"/>
                </a:lnTo>
                <a:lnTo>
                  <a:pt x="485126" y="1123417"/>
                </a:lnTo>
                <a:lnTo>
                  <a:pt x="477645" y="1120695"/>
                </a:lnTo>
                <a:lnTo>
                  <a:pt x="470164" y="1117973"/>
                </a:lnTo>
                <a:lnTo>
                  <a:pt x="462683" y="1115024"/>
                </a:lnTo>
                <a:lnTo>
                  <a:pt x="455429" y="1111849"/>
                </a:lnTo>
                <a:lnTo>
                  <a:pt x="448175" y="1108673"/>
                </a:lnTo>
                <a:lnTo>
                  <a:pt x="440920" y="1105044"/>
                </a:lnTo>
                <a:lnTo>
                  <a:pt x="433893" y="1101641"/>
                </a:lnTo>
                <a:lnTo>
                  <a:pt x="426639" y="1097785"/>
                </a:lnTo>
                <a:lnTo>
                  <a:pt x="419611" y="1093929"/>
                </a:lnTo>
                <a:lnTo>
                  <a:pt x="405783" y="1085310"/>
                </a:lnTo>
                <a:lnTo>
                  <a:pt x="392181" y="1076690"/>
                </a:lnTo>
                <a:lnTo>
                  <a:pt x="379033" y="1067617"/>
                </a:lnTo>
                <a:lnTo>
                  <a:pt x="366338" y="1058317"/>
                </a:lnTo>
                <a:lnTo>
                  <a:pt x="366338" y="1169917"/>
                </a:lnTo>
                <a:lnTo>
                  <a:pt x="376313" y="1175588"/>
                </a:lnTo>
                <a:lnTo>
                  <a:pt x="386287" y="1181032"/>
                </a:lnTo>
                <a:lnTo>
                  <a:pt x="396715" y="1186249"/>
                </a:lnTo>
                <a:lnTo>
                  <a:pt x="407370" y="1191466"/>
                </a:lnTo>
                <a:lnTo>
                  <a:pt x="418251" y="1196003"/>
                </a:lnTo>
                <a:lnTo>
                  <a:pt x="429359" y="1200539"/>
                </a:lnTo>
                <a:lnTo>
                  <a:pt x="440694" y="1204849"/>
                </a:lnTo>
                <a:lnTo>
                  <a:pt x="452255" y="1208705"/>
                </a:lnTo>
                <a:lnTo>
                  <a:pt x="464043" y="1212561"/>
                </a:lnTo>
                <a:lnTo>
                  <a:pt x="475151" y="1215964"/>
                </a:lnTo>
                <a:lnTo>
                  <a:pt x="486486" y="1218686"/>
                </a:lnTo>
                <a:lnTo>
                  <a:pt x="497367" y="1221634"/>
                </a:lnTo>
                <a:lnTo>
                  <a:pt x="508022" y="1223903"/>
                </a:lnTo>
                <a:lnTo>
                  <a:pt x="518450" y="1225944"/>
                </a:lnTo>
                <a:lnTo>
                  <a:pt x="528878" y="1227759"/>
                </a:lnTo>
                <a:lnTo>
                  <a:pt x="538626" y="1229120"/>
                </a:lnTo>
                <a:lnTo>
                  <a:pt x="538626" y="1297396"/>
                </a:lnTo>
                <a:lnTo>
                  <a:pt x="600740" y="1297396"/>
                </a:lnTo>
                <a:lnTo>
                  <a:pt x="600740" y="1229120"/>
                </a:lnTo>
                <a:lnTo>
                  <a:pt x="608674" y="1228213"/>
                </a:lnTo>
                <a:lnTo>
                  <a:pt x="616608" y="1227305"/>
                </a:lnTo>
                <a:lnTo>
                  <a:pt x="624089" y="1225944"/>
                </a:lnTo>
                <a:lnTo>
                  <a:pt x="631570" y="1224810"/>
                </a:lnTo>
                <a:lnTo>
                  <a:pt x="638824" y="1223449"/>
                </a:lnTo>
                <a:lnTo>
                  <a:pt x="645852" y="1221861"/>
                </a:lnTo>
                <a:lnTo>
                  <a:pt x="652880" y="1220273"/>
                </a:lnTo>
                <a:lnTo>
                  <a:pt x="659454" y="1218232"/>
                </a:lnTo>
                <a:lnTo>
                  <a:pt x="666028" y="1216191"/>
                </a:lnTo>
                <a:lnTo>
                  <a:pt x="672375" y="1214149"/>
                </a:lnTo>
                <a:lnTo>
                  <a:pt x="678723" y="1211881"/>
                </a:lnTo>
                <a:lnTo>
                  <a:pt x="684617" y="1209386"/>
                </a:lnTo>
                <a:lnTo>
                  <a:pt x="690284" y="1206890"/>
                </a:lnTo>
                <a:lnTo>
                  <a:pt x="695951" y="1203942"/>
                </a:lnTo>
                <a:lnTo>
                  <a:pt x="701392" y="1200993"/>
                </a:lnTo>
                <a:lnTo>
                  <a:pt x="706833" y="1198044"/>
                </a:lnTo>
                <a:lnTo>
                  <a:pt x="711593" y="1194868"/>
                </a:lnTo>
                <a:lnTo>
                  <a:pt x="716581" y="1191693"/>
                </a:lnTo>
                <a:lnTo>
                  <a:pt x="721341" y="1188290"/>
                </a:lnTo>
                <a:lnTo>
                  <a:pt x="725875" y="1184888"/>
                </a:lnTo>
                <a:lnTo>
                  <a:pt x="730182" y="1181486"/>
                </a:lnTo>
                <a:lnTo>
                  <a:pt x="734263" y="1178083"/>
                </a:lnTo>
                <a:lnTo>
                  <a:pt x="738343" y="1174227"/>
                </a:lnTo>
                <a:lnTo>
                  <a:pt x="742197" y="1170825"/>
                </a:lnTo>
                <a:lnTo>
                  <a:pt x="745824" y="1166968"/>
                </a:lnTo>
                <a:lnTo>
                  <a:pt x="749225" y="1163339"/>
                </a:lnTo>
                <a:lnTo>
                  <a:pt x="752625" y="1159256"/>
                </a:lnTo>
                <a:lnTo>
                  <a:pt x="755799" y="1155627"/>
                </a:lnTo>
                <a:lnTo>
                  <a:pt x="758746" y="1151544"/>
                </a:lnTo>
                <a:lnTo>
                  <a:pt x="761466" y="1147461"/>
                </a:lnTo>
                <a:lnTo>
                  <a:pt x="763960" y="1143378"/>
                </a:lnTo>
                <a:lnTo>
                  <a:pt x="766453" y="1139295"/>
                </a:lnTo>
                <a:lnTo>
                  <a:pt x="770760" y="1130676"/>
                </a:lnTo>
                <a:lnTo>
                  <a:pt x="774614" y="1122056"/>
                </a:lnTo>
                <a:lnTo>
                  <a:pt x="777561" y="1113436"/>
                </a:lnTo>
                <a:lnTo>
                  <a:pt x="778921" y="1109354"/>
                </a:lnTo>
                <a:lnTo>
                  <a:pt x="780055" y="1105044"/>
                </a:lnTo>
                <a:lnTo>
                  <a:pt x="781415" y="1100507"/>
                </a:lnTo>
                <a:lnTo>
                  <a:pt x="782322" y="1096424"/>
                </a:lnTo>
                <a:lnTo>
                  <a:pt x="783002" y="1092114"/>
                </a:lnTo>
                <a:lnTo>
                  <a:pt x="783682" y="1087805"/>
                </a:lnTo>
                <a:lnTo>
                  <a:pt x="784135" y="1083495"/>
                </a:lnTo>
                <a:lnTo>
                  <a:pt x="784589" y="1079185"/>
                </a:lnTo>
                <a:lnTo>
                  <a:pt x="784816" y="1074875"/>
                </a:lnTo>
                <a:lnTo>
                  <a:pt x="784816" y="1070339"/>
                </a:lnTo>
                <a:lnTo>
                  <a:pt x="784589" y="1061719"/>
                </a:lnTo>
                <a:lnTo>
                  <a:pt x="784135" y="1053326"/>
                </a:lnTo>
                <a:lnTo>
                  <a:pt x="783229" y="1045161"/>
                </a:lnTo>
                <a:lnTo>
                  <a:pt x="781869" y="1037222"/>
                </a:lnTo>
                <a:lnTo>
                  <a:pt x="779828" y="1029509"/>
                </a:lnTo>
                <a:lnTo>
                  <a:pt x="777788" y="1022251"/>
                </a:lnTo>
                <a:lnTo>
                  <a:pt x="775294" y="1014992"/>
                </a:lnTo>
                <a:lnTo>
                  <a:pt x="772347" y="1007960"/>
                </a:lnTo>
                <a:lnTo>
                  <a:pt x="769174" y="1001156"/>
                </a:lnTo>
                <a:lnTo>
                  <a:pt x="765320" y="994577"/>
                </a:lnTo>
                <a:lnTo>
                  <a:pt x="761466" y="988226"/>
                </a:lnTo>
                <a:lnTo>
                  <a:pt x="756705" y="982329"/>
                </a:lnTo>
                <a:lnTo>
                  <a:pt x="752172" y="976431"/>
                </a:lnTo>
                <a:lnTo>
                  <a:pt x="746731" y="970987"/>
                </a:lnTo>
                <a:lnTo>
                  <a:pt x="741064" y="965543"/>
                </a:lnTo>
                <a:lnTo>
                  <a:pt x="734943" y="960553"/>
                </a:lnTo>
                <a:lnTo>
                  <a:pt x="728822" y="955563"/>
                </a:lnTo>
                <a:lnTo>
                  <a:pt x="722248" y="950572"/>
                </a:lnTo>
                <a:lnTo>
                  <a:pt x="715220" y="946036"/>
                </a:lnTo>
                <a:lnTo>
                  <a:pt x="708193" y="941272"/>
                </a:lnTo>
                <a:lnTo>
                  <a:pt x="700712" y="936509"/>
                </a:lnTo>
                <a:lnTo>
                  <a:pt x="693004" y="932199"/>
                </a:lnTo>
                <a:lnTo>
                  <a:pt x="685070" y="927889"/>
                </a:lnTo>
                <a:lnTo>
                  <a:pt x="676456" y="923806"/>
                </a:lnTo>
                <a:lnTo>
                  <a:pt x="668068" y="919497"/>
                </a:lnTo>
                <a:lnTo>
                  <a:pt x="659227" y="915641"/>
                </a:lnTo>
                <a:lnTo>
                  <a:pt x="650159" y="911558"/>
                </a:lnTo>
                <a:lnTo>
                  <a:pt x="641091" y="907475"/>
                </a:lnTo>
                <a:lnTo>
                  <a:pt x="631117" y="903845"/>
                </a:lnTo>
                <a:lnTo>
                  <a:pt x="621369" y="899989"/>
                </a:lnTo>
                <a:lnTo>
                  <a:pt x="611394" y="896587"/>
                </a:lnTo>
                <a:lnTo>
                  <a:pt x="600740" y="892958"/>
                </a:lnTo>
                <a:lnTo>
                  <a:pt x="600740" y="785894"/>
                </a:lnTo>
                <a:lnTo>
                  <a:pt x="612755" y="788616"/>
                </a:lnTo>
                <a:lnTo>
                  <a:pt x="624543" y="792018"/>
                </a:lnTo>
                <a:lnTo>
                  <a:pt x="636331" y="795421"/>
                </a:lnTo>
                <a:lnTo>
                  <a:pt x="647892" y="799504"/>
                </a:lnTo>
                <a:lnTo>
                  <a:pt x="659227" y="803813"/>
                </a:lnTo>
                <a:lnTo>
                  <a:pt x="670562" y="808577"/>
                </a:lnTo>
                <a:lnTo>
                  <a:pt x="681443" y="813794"/>
                </a:lnTo>
                <a:lnTo>
                  <a:pt x="692324" y="819465"/>
                </a:lnTo>
                <a:lnTo>
                  <a:pt x="702752" y="824909"/>
                </a:lnTo>
                <a:lnTo>
                  <a:pt x="712727" y="830806"/>
                </a:lnTo>
                <a:lnTo>
                  <a:pt x="722475" y="836477"/>
                </a:lnTo>
                <a:lnTo>
                  <a:pt x="731542" y="842148"/>
                </a:lnTo>
                <a:lnTo>
                  <a:pt x="740157" y="847592"/>
                </a:lnTo>
                <a:lnTo>
                  <a:pt x="748318" y="853262"/>
                </a:lnTo>
                <a:lnTo>
                  <a:pt x="756025" y="858933"/>
                </a:lnTo>
                <a:lnTo>
                  <a:pt x="763280" y="864604"/>
                </a:lnTo>
                <a:lnTo>
                  <a:pt x="763280" y="748240"/>
                </a:lnTo>
                <a:lnTo>
                  <a:pt x="752625" y="741889"/>
                </a:lnTo>
                <a:lnTo>
                  <a:pt x="741744" y="735764"/>
                </a:lnTo>
                <a:lnTo>
                  <a:pt x="731316" y="730547"/>
                </a:lnTo>
                <a:lnTo>
                  <a:pt x="720888" y="725103"/>
                </a:lnTo>
                <a:lnTo>
                  <a:pt x="710913" y="720340"/>
                </a:lnTo>
                <a:lnTo>
                  <a:pt x="701165" y="716030"/>
                </a:lnTo>
                <a:lnTo>
                  <a:pt x="691644" y="711720"/>
                </a:lnTo>
                <a:lnTo>
                  <a:pt x="682123" y="708318"/>
                </a:lnTo>
                <a:lnTo>
                  <a:pt x="672602" y="704689"/>
                </a:lnTo>
                <a:lnTo>
                  <a:pt x="663081" y="701740"/>
                </a:lnTo>
                <a:lnTo>
                  <a:pt x="653106" y="698791"/>
                </a:lnTo>
                <a:lnTo>
                  <a:pt x="643132" y="696296"/>
                </a:lnTo>
                <a:lnTo>
                  <a:pt x="632930" y="694254"/>
                </a:lnTo>
                <a:lnTo>
                  <a:pt x="622276" y="691986"/>
                </a:lnTo>
                <a:lnTo>
                  <a:pt x="611848" y="690171"/>
                </a:lnTo>
                <a:lnTo>
                  <a:pt x="600740" y="688810"/>
                </a:lnTo>
                <a:lnTo>
                  <a:pt x="600740" y="654332"/>
                </a:lnTo>
                <a:lnTo>
                  <a:pt x="538626" y="654332"/>
                </a:lnTo>
                <a:close/>
                <a:moveTo>
                  <a:pt x="549280" y="371475"/>
                </a:moveTo>
                <a:lnTo>
                  <a:pt x="564015" y="371475"/>
                </a:lnTo>
                <a:lnTo>
                  <a:pt x="577844" y="371475"/>
                </a:lnTo>
                <a:lnTo>
                  <a:pt x="591219" y="371929"/>
                </a:lnTo>
                <a:lnTo>
                  <a:pt x="604594" y="372609"/>
                </a:lnTo>
                <a:lnTo>
                  <a:pt x="617515" y="373743"/>
                </a:lnTo>
                <a:lnTo>
                  <a:pt x="630210" y="375104"/>
                </a:lnTo>
                <a:lnTo>
                  <a:pt x="642905" y="376692"/>
                </a:lnTo>
                <a:lnTo>
                  <a:pt x="655373" y="378507"/>
                </a:lnTo>
                <a:lnTo>
                  <a:pt x="667388" y="380775"/>
                </a:lnTo>
                <a:lnTo>
                  <a:pt x="679403" y="383497"/>
                </a:lnTo>
                <a:lnTo>
                  <a:pt x="691191" y="386219"/>
                </a:lnTo>
                <a:lnTo>
                  <a:pt x="702752" y="389168"/>
                </a:lnTo>
                <a:lnTo>
                  <a:pt x="714314" y="392797"/>
                </a:lnTo>
                <a:lnTo>
                  <a:pt x="725422" y="396426"/>
                </a:lnTo>
                <a:lnTo>
                  <a:pt x="736530" y="400509"/>
                </a:lnTo>
                <a:lnTo>
                  <a:pt x="747184" y="405046"/>
                </a:lnTo>
                <a:lnTo>
                  <a:pt x="757839" y="409582"/>
                </a:lnTo>
                <a:lnTo>
                  <a:pt x="768267" y="414573"/>
                </a:lnTo>
                <a:lnTo>
                  <a:pt x="778468" y="420017"/>
                </a:lnTo>
                <a:lnTo>
                  <a:pt x="788669" y="425461"/>
                </a:lnTo>
                <a:lnTo>
                  <a:pt x="798644" y="431358"/>
                </a:lnTo>
                <a:lnTo>
                  <a:pt x="808392" y="437709"/>
                </a:lnTo>
                <a:lnTo>
                  <a:pt x="818140" y="444288"/>
                </a:lnTo>
                <a:lnTo>
                  <a:pt x="827434" y="451092"/>
                </a:lnTo>
                <a:lnTo>
                  <a:pt x="836729" y="458351"/>
                </a:lnTo>
                <a:lnTo>
                  <a:pt x="845796" y="466063"/>
                </a:lnTo>
                <a:lnTo>
                  <a:pt x="854864" y="473775"/>
                </a:lnTo>
                <a:lnTo>
                  <a:pt x="863705" y="481941"/>
                </a:lnTo>
                <a:lnTo>
                  <a:pt x="872319" y="490561"/>
                </a:lnTo>
                <a:lnTo>
                  <a:pt x="880934" y="499407"/>
                </a:lnTo>
                <a:lnTo>
                  <a:pt x="889095" y="508707"/>
                </a:lnTo>
                <a:lnTo>
                  <a:pt x="897483" y="518234"/>
                </a:lnTo>
                <a:lnTo>
                  <a:pt x="905417" y="527988"/>
                </a:lnTo>
                <a:lnTo>
                  <a:pt x="913351" y="538422"/>
                </a:lnTo>
                <a:lnTo>
                  <a:pt x="921512" y="548856"/>
                </a:lnTo>
                <a:lnTo>
                  <a:pt x="929220" y="559744"/>
                </a:lnTo>
                <a:lnTo>
                  <a:pt x="936701" y="571086"/>
                </a:lnTo>
                <a:lnTo>
                  <a:pt x="944182" y="582654"/>
                </a:lnTo>
                <a:lnTo>
                  <a:pt x="951436" y="594449"/>
                </a:lnTo>
                <a:lnTo>
                  <a:pt x="958690" y="606925"/>
                </a:lnTo>
                <a:lnTo>
                  <a:pt x="965944" y="619627"/>
                </a:lnTo>
                <a:lnTo>
                  <a:pt x="972745" y="632330"/>
                </a:lnTo>
                <a:lnTo>
                  <a:pt x="979546" y="645713"/>
                </a:lnTo>
                <a:lnTo>
                  <a:pt x="986347" y="659549"/>
                </a:lnTo>
                <a:lnTo>
                  <a:pt x="993148" y="673613"/>
                </a:lnTo>
                <a:lnTo>
                  <a:pt x="999722" y="687903"/>
                </a:lnTo>
                <a:lnTo>
                  <a:pt x="1006069" y="702647"/>
                </a:lnTo>
                <a:lnTo>
                  <a:pt x="1012643" y="717845"/>
                </a:lnTo>
                <a:lnTo>
                  <a:pt x="1018991" y="733269"/>
                </a:lnTo>
                <a:lnTo>
                  <a:pt x="1025111" y="748920"/>
                </a:lnTo>
                <a:lnTo>
                  <a:pt x="1031005" y="765252"/>
                </a:lnTo>
                <a:lnTo>
                  <a:pt x="1037126" y="781584"/>
                </a:lnTo>
                <a:lnTo>
                  <a:pt x="1043247" y="798823"/>
                </a:lnTo>
                <a:lnTo>
                  <a:pt x="1049141" y="816062"/>
                </a:lnTo>
                <a:lnTo>
                  <a:pt x="1054808" y="833528"/>
                </a:lnTo>
                <a:lnTo>
                  <a:pt x="1060476" y="851674"/>
                </a:lnTo>
                <a:lnTo>
                  <a:pt x="1066143" y="870048"/>
                </a:lnTo>
                <a:lnTo>
                  <a:pt x="1071810" y="888875"/>
                </a:lnTo>
                <a:lnTo>
                  <a:pt x="1077478" y="907928"/>
                </a:lnTo>
                <a:lnTo>
                  <a:pt x="1082692" y="927436"/>
                </a:lnTo>
                <a:lnTo>
                  <a:pt x="1088132" y="947624"/>
                </a:lnTo>
                <a:lnTo>
                  <a:pt x="1093573" y="967812"/>
                </a:lnTo>
                <a:lnTo>
                  <a:pt x="1098787" y="988453"/>
                </a:lnTo>
                <a:lnTo>
                  <a:pt x="1109215" y="1030870"/>
                </a:lnTo>
                <a:lnTo>
                  <a:pt x="1112615" y="1046522"/>
                </a:lnTo>
                <a:lnTo>
                  <a:pt x="1115789" y="1061946"/>
                </a:lnTo>
                <a:lnTo>
                  <a:pt x="1118056" y="1076917"/>
                </a:lnTo>
                <a:lnTo>
                  <a:pt x="1119870" y="1091888"/>
                </a:lnTo>
                <a:lnTo>
                  <a:pt x="1121456" y="1106405"/>
                </a:lnTo>
                <a:lnTo>
                  <a:pt x="1122136" y="1120922"/>
                </a:lnTo>
                <a:lnTo>
                  <a:pt x="1122363" y="1134985"/>
                </a:lnTo>
                <a:lnTo>
                  <a:pt x="1122136" y="1148822"/>
                </a:lnTo>
                <a:lnTo>
                  <a:pt x="1121456" y="1162659"/>
                </a:lnTo>
                <a:lnTo>
                  <a:pt x="1120096" y="1176042"/>
                </a:lnTo>
                <a:lnTo>
                  <a:pt x="1118509" y="1188971"/>
                </a:lnTo>
                <a:lnTo>
                  <a:pt x="1116469" y="1201900"/>
                </a:lnTo>
                <a:lnTo>
                  <a:pt x="1113749" y="1214603"/>
                </a:lnTo>
                <a:lnTo>
                  <a:pt x="1110575" y="1227078"/>
                </a:lnTo>
                <a:lnTo>
                  <a:pt x="1107175" y="1239100"/>
                </a:lnTo>
                <a:lnTo>
                  <a:pt x="1103321" y="1250896"/>
                </a:lnTo>
                <a:lnTo>
                  <a:pt x="1098787" y="1262464"/>
                </a:lnTo>
                <a:lnTo>
                  <a:pt x="1094026" y="1274032"/>
                </a:lnTo>
                <a:lnTo>
                  <a:pt x="1088812" y="1284920"/>
                </a:lnTo>
                <a:lnTo>
                  <a:pt x="1083145" y="1296035"/>
                </a:lnTo>
                <a:lnTo>
                  <a:pt x="1077251" y="1306469"/>
                </a:lnTo>
                <a:lnTo>
                  <a:pt x="1070904" y="1317130"/>
                </a:lnTo>
                <a:lnTo>
                  <a:pt x="1064103" y="1327110"/>
                </a:lnTo>
                <a:lnTo>
                  <a:pt x="1056849" y="1336864"/>
                </a:lnTo>
                <a:lnTo>
                  <a:pt x="1049368" y="1346845"/>
                </a:lnTo>
                <a:lnTo>
                  <a:pt x="1041660" y="1356145"/>
                </a:lnTo>
                <a:lnTo>
                  <a:pt x="1033499" y="1365218"/>
                </a:lnTo>
                <a:lnTo>
                  <a:pt x="1024658" y="1374064"/>
                </a:lnTo>
                <a:lnTo>
                  <a:pt x="1015817" y="1382911"/>
                </a:lnTo>
                <a:lnTo>
                  <a:pt x="1006749" y="1391303"/>
                </a:lnTo>
                <a:lnTo>
                  <a:pt x="997228" y="1399469"/>
                </a:lnTo>
                <a:lnTo>
                  <a:pt x="987253" y="1407408"/>
                </a:lnTo>
                <a:lnTo>
                  <a:pt x="977279" y="1415121"/>
                </a:lnTo>
                <a:lnTo>
                  <a:pt x="967078" y="1422606"/>
                </a:lnTo>
                <a:lnTo>
                  <a:pt x="956196" y="1429638"/>
                </a:lnTo>
                <a:lnTo>
                  <a:pt x="945315" y="1436669"/>
                </a:lnTo>
                <a:lnTo>
                  <a:pt x="934207" y="1443474"/>
                </a:lnTo>
                <a:lnTo>
                  <a:pt x="922872" y="1449826"/>
                </a:lnTo>
                <a:lnTo>
                  <a:pt x="911084" y="1455950"/>
                </a:lnTo>
                <a:lnTo>
                  <a:pt x="899296" y="1461848"/>
                </a:lnTo>
                <a:lnTo>
                  <a:pt x="887055" y="1467745"/>
                </a:lnTo>
                <a:lnTo>
                  <a:pt x="874586" y="1473189"/>
                </a:lnTo>
                <a:lnTo>
                  <a:pt x="862118" y="1478179"/>
                </a:lnTo>
                <a:lnTo>
                  <a:pt x="849197" y="1483396"/>
                </a:lnTo>
                <a:lnTo>
                  <a:pt x="836275" y="1488160"/>
                </a:lnTo>
                <a:lnTo>
                  <a:pt x="823127" y="1492470"/>
                </a:lnTo>
                <a:lnTo>
                  <a:pt x="809752" y="1496779"/>
                </a:lnTo>
                <a:lnTo>
                  <a:pt x="796377" y="1500862"/>
                </a:lnTo>
                <a:lnTo>
                  <a:pt x="782549" y="1504492"/>
                </a:lnTo>
                <a:lnTo>
                  <a:pt x="768720" y="1508348"/>
                </a:lnTo>
                <a:lnTo>
                  <a:pt x="754892" y="1511523"/>
                </a:lnTo>
                <a:lnTo>
                  <a:pt x="740610" y="1514472"/>
                </a:lnTo>
                <a:lnTo>
                  <a:pt x="726555" y="1517194"/>
                </a:lnTo>
                <a:lnTo>
                  <a:pt x="712047" y="1519689"/>
                </a:lnTo>
                <a:lnTo>
                  <a:pt x="697538" y="1521958"/>
                </a:lnTo>
                <a:lnTo>
                  <a:pt x="683030" y="1524226"/>
                </a:lnTo>
                <a:lnTo>
                  <a:pt x="668521" y="1526040"/>
                </a:lnTo>
                <a:lnTo>
                  <a:pt x="653786" y="1527401"/>
                </a:lnTo>
                <a:lnTo>
                  <a:pt x="638824" y="1528762"/>
                </a:lnTo>
                <a:lnTo>
                  <a:pt x="624089" y="1529897"/>
                </a:lnTo>
                <a:lnTo>
                  <a:pt x="609128" y="1530804"/>
                </a:lnTo>
                <a:lnTo>
                  <a:pt x="594166" y="1531484"/>
                </a:lnTo>
                <a:lnTo>
                  <a:pt x="579204" y="1531938"/>
                </a:lnTo>
                <a:lnTo>
                  <a:pt x="564015" y="1531938"/>
                </a:lnTo>
                <a:lnTo>
                  <a:pt x="549054" y="1531938"/>
                </a:lnTo>
                <a:lnTo>
                  <a:pt x="533865" y="1531484"/>
                </a:lnTo>
                <a:lnTo>
                  <a:pt x="518903" y="1530804"/>
                </a:lnTo>
                <a:lnTo>
                  <a:pt x="503941" y="1529670"/>
                </a:lnTo>
                <a:lnTo>
                  <a:pt x="488980" y="1528309"/>
                </a:lnTo>
                <a:lnTo>
                  <a:pt x="474018" y="1526948"/>
                </a:lnTo>
                <a:lnTo>
                  <a:pt x="459056" y="1525133"/>
                </a:lnTo>
                <a:lnTo>
                  <a:pt x="444321" y="1523319"/>
                </a:lnTo>
                <a:lnTo>
                  <a:pt x="429359" y="1520823"/>
                </a:lnTo>
                <a:lnTo>
                  <a:pt x="414851" y="1518328"/>
                </a:lnTo>
                <a:lnTo>
                  <a:pt x="400115" y="1515606"/>
                </a:lnTo>
                <a:lnTo>
                  <a:pt x="385607" y="1512204"/>
                </a:lnTo>
                <a:lnTo>
                  <a:pt x="371325" y="1509028"/>
                </a:lnTo>
                <a:lnTo>
                  <a:pt x="357044" y="1505172"/>
                </a:lnTo>
                <a:lnTo>
                  <a:pt x="342989" y="1501543"/>
                </a:lnTo>
                <a:lnTo>
                  <a:pt x="329160" y="1497233"/>
                </a:lnTo>
                <a:lnTo>
                  <a:pt x="315332" y="1492696"/>
                </a:lnTo>
                <a:lnTo>
                  <a:pt x="301730" y="1488160"/>
                </a:lnTo>
                <a:lnTo>
                  <a:pt x="288129" y="1483170"/>
                </a:lnTo>
                <a:lnTo>
                  <a:pt x="274754" y="1477952"/>
                </a:lnTo>
                <a:lnTo>
                  <a:pt x="261832" y="1472735"/>
                </a:lnTo>
                <a:lnTo>
                  <a:pt x="248910" y="1466838"/>
                </a:lnTo>
                <a:lnTo>
                  <a:pt x="235988" y="1460940"/>
                </a:lnTo>
                <a:lnTo>
                  <a:pt x="223520" y="1454816"/>
                </a:lnTo>
                <a:lnTo>
                  <a:pt x="211505" y="1448238"/>
                </a:lnTo>
                <a:lnTo>
                  <a:pt x="199264" y="1441660"/>
                </a:lnTo>
                <a:lnTo>
                  <a:pt x="187703" y="1434855"/>
                </a:lnTo>
                <a:lnTo>
                  <a:pt x="176141" y="1427596"/>
                </a:lnTo>
                <a:lnTo>
                  <a:pt x="164806" y="1420111"/>
                </a:lnTo>
                <a:lnTo>
                  <a:pt x="153925" y="1412399"/>
                </a:lnTo>
                <a:lnTo>
                  <a:pt x="143497" y="1404233"/>
                </a:lnTo>
                <a:lnTo>
                  <a:pt x="132843" y="1396067"/>
                </a:lnTo>
                <a:lnTo>
                  <a:pt x="122868" y="1387674"/>
                </a:lnTo>
                <a:lnTo>
                  <a:pt x="113120" y="1379055"/>
                </a:lnTo>
                <a:lnTo>
                  <a:pt x="103826" y="1370208"/>
                </a:lnTo>
                <a:lnTo>
                  <a:pt x="94758" y="1361135"/>
                </a:lnTo>
                <a:lnTo>
                  <a:pt x="86144" y="1351608"/>
                </a:lnTo>
                <a:lnTo>
                  <a:pt x="77756" y="1342081"/>
                </a:lnTo>
                <a:lnTo>
                  <a:pt x="69822" y="1332328"/>
                </a:lnTo>
                <a:lnTo>
                  <a:pt x="62341" y="1322120"/>
                </a:lnTo>
                <a:lnTo>
                  <a:pt x="55086" y="1311913"/>
                </a:lnTo>
                <a:lnTo>
                  <a:pt x="48286" y="1301479"/>
                </a:lnTo>
                <a:lnTo>
                  <a:pt x="41711" y="1290591"/>
                </a:lnTo>
                <a:lnTo>
                  <a:pt x="35817" y="1279703"/>
                </a:lnTo>
                <a:lnTo>
                  <a:pt x="30150" y="1268361"/>
                </a:lnTo>
                <a:lnTo>
                  <a:pt x="25163" y="1257020"/>
                </a:lnTo>
                <a:lnTo>
                  <a:pt x="20402" y="1245225"/>
                </a:lnTo>
                <a:lnTo>
                  <a:pt x="16095" y="1233203"/>
                </a:lnTo>
                <a:lnTo>
                  <a:pt x="12468" y="1221181"/>
                </a:lnTo>
                <a:lnTo>
                  <a:pt x="9068" y="1208932"/>
                </a:lnTo>
                <a:lnTo>
                  <a:pt x="6347" y="1196229"/>
                </a:lnTo>
                <a:lnTo>
                  <a:pt x="4080" y="1183527"/>
                </a:lnTo>
                <a:lnTo>
                  <a:pt x="2493" y="1170371"/>
                </a:lnTo>
                <a:lnTo>
                  <a:pt x="907" y="1157215"/>
                </a:lnTo>
                <a:lnTo>
                  <a:pt x="226" y="1143605"/>
                </a:lnTo>
                <a:lnTo>
                  <a:pt x="0" y="1129995"/>
                </a:lnTo>
                <a:lnTo>
                  <a:pt x="453" y="1116158"/>
                </a:lnTo>
                <a:lnTo>
                  <a:pt x="1133" y="1102095"/>
                </a:lnTo>
                <a:lnTo>
                  <a:pt x="2947" y="1087805"/>
                </a:lnTo>
                <a:lnTo>
                  <a:pt x="4760" y="1073288"/>
                </a:lnTo>
                <a:lnTo>
                  <a:pt x="7481" y="1058544"/>
                </a:lnTo>
                <a:lnTo>
                  <a:pt x="10654" y="1043573"/>
                </a:lnTo>
                <a:lnTo>
                  <a:pt x="14508" y="1028375"/>
                </a:lnTo>
                <a:lnTo>
                  <a:pt x="19042" y="1012951"/>
                </a:lnTo>
                <a:lnTo>
                  <a:pt x="29697" y="978473"/>
                </a:lnTo>
                <a:lnTo>
                  <a:pt x="40578" y="944448"/>
                </a:lnTo>
                <a:lnTo>
                  <a:pt x="51233" y="911104"/>
                </a:lnTo>
                <a:lnTo>
                  <a:pt x="62114" y="878667"/>
                </a:lnTo>
                <a:lnTo>
                  <a:pt x="73222" y="846684"/>
                </a:lnTo>
                <a:lnTo>
                  <a:pt x="84557" y="815608"/>
                </a:lnTo>
                <a:lnTo>
                  <a:pt x="95891" y="785213"/>
                </a:lnTo>
                <a:lnTo>
                  <a:pt x="101785" y="770469"/>
                </a:lnTo>
                <a:lnTo>
                  <a:pt x="107679" y="755725"/>
                </a:lnTo>
                <a:lnTo>
                  <a:pt x="113574" y="741435"/>
                </a:lnTo>
                <a:lnTo>
                  <a:pt x="119468" y="727145"/>
                </a:lnTo>
                <a:lnTo>
                  <a:pt x="125588" y="713081"/>
                </a:lnTo>
                <a:lnTo>
                  <a:pt x="131936" y="699245"/>
                </a:lnTo>
                <a:lnTo>
                  <a:pt x="138283" y="685635"/>
                </a:lnTo>
                <a:lnTo>
                  <a:pt x="144631" y="672479"/>
                </a:lnTo>
                <a:lnTo>
                  <a:pt x="151205" y="659322"/>
                </a:lnTo>
                <a:lnTo>
                  <a:pt x="157552" y="646393"/>
                </a:lnTo>
                <a:lnTo>
                  <a:pt x="164353" y="633691"/>
                </a:lnTo>
                <a:lnTo>
                  <a:pt x="171381" y="621669"/>
                </a:lnTo>
                <a:lnTo>
                  <a:pt x="178181" y="609420"/>
                </a:lnTo>
                <a:lnTo>
                  <a:pt x="185436" y="597625"/>
                </a:lnTo>
                <a:lnTo>
                  <a:pt x="192463" y="585830"/>
                </a:lnTo>
                <a:lnTo>
                  <a:pt x="199944" y="574488"/>
                </a:lnTo>
                <a:lnTo>
                  <a:pt x="207425" y="563600"/>
                </a:lnTo>
                <a:lnTo>
                  <a:pt x="215133" y="552712"/>
                </a:lnTo>
                <a:lnTo>
                  <a:pt x="222840" y="542051"/>
                </a:lnTo>
                <a:lnTo>
                  <a:pt x="230774" y="531844"/>
                </a:lnTo>
                <a:lnTo>
                  <a:pt x="238935" y="521863"/>
                </a:lnTo>
                <a:lnTo>
                  <a:pt x="247324" y="512110"/>
                </a:lnTo>
                <a:lnTo>
                  <a:pt x="255711" y="502810"/>
                </a:lnTo>
                <a:lnTo>
                  <a:pt x="264326" y="493736"/>
                </a:lnTo>
                <a:lnTo>
                  <a:pt x="272940" y="484663"/>
                </a:lnTo>
                <a:lnTo>
                  <a:pt x="282008" y="476271"/>
                </a:lnTo>
                <a:lnTo>
                  <a:pt x="291076" y="468105"/>
                </a:lnTo>
                <a:lnTo>
                  <a:pt x="300597" y="460166"/>
                </a:lnTo>
                <a:lnTo>
                  <a:pt x="310118" y="452453"/>
                </a:lnTo>
                <a:lnTo>
                  <a:pt x="319639" y="445195"/>
                </a:lnTo>
                <a:lnTo>
                  <a:pt x="329840" y="438163"/>
                </a:lnTo>
                <a:lnTo>
                  <a:pt x="339815" y="431585"/>
                </a:lnTo>
                <a:lnTo>
                  <a:pt x="350243" y="425234"/>
                </a:lnTo>
                <a:lnTo>
                  <a:pt x="360897" y="419336"/>
                </a:lnTo>
                <a:lnTo>
                  <a:pt x="371552" y="413665"/>
                </a:lnTo>
                <a:lnTo>
                  <a:pt x="382660" y="408222"/>
                </a:lnTo>
                <a:lnTo>
                  <a:pt x="393995" y="403231"/>
                </a:lnTo>
                <a:lnTo>
                  <a:pt x="405556" y="398695"/>
                </a:lnTo>
                <a:lnTo>
                  <a:pt x="417344" y="394385"/>
                </a:lnTo>
                <a:lnTo>
                  <a:pt x="429359" y="390529"/>
                </a:lnTo>
                <a:lnTo>
                  <a:pt x="441601" y="386899"/>
                </a:lnTo>
                <a:lnTo>
                  <a:pt x="454069" y="383724"/>
                </a:lnTo>
                <a:lnTo>
                  <a:pt x="466764" y="380775"/>
                </a:lnTo>
                <a:lnTo>
                  <a:pt x="479912" y="378280"/>
                </a:lnTo>
                <a:lnTo>
                  <a:pt x="493287" y="376238"/>
                </a:lnTo>
                <a:lnTo>
                  <a:pt x="506888" y="374424"/>
                </a:lnTo>
                <a:lnTo>
                  <a:pt x="520717" y="373063"/>
                </a:lnTo>
                <a:lnTo>
                  <a:pt x="534772" y="372156"/>
                </a:lnTo>
                <a:lnTo>
                  <a:pt x="549280" y="371475"/>
                </a:lnTo>
                <a:close/>
                <a:moveTo>
                  <a:pt x="455387" y="0"/>
                </a:moveTo>
                <a:lnTo>
                  <a:pt x="463542" y="227"/>
                </a:lnTo>
                <a:lnTo>
                  <a:pt x="471471" y="682"/>
                </a:lnTo>
                <a:lnTo>
                  <a:pt x="479174" y="1591"/>
                </a:lnTo>
                <a:lnTo>
                  <a:pt x="486423" y="2500"/>
                </a:lnTo>
                <a:lnTo>
                  <a:pt x="493446" y="3863"/>
                </a:lnTo>
                <a:lnTo>
                  <a:pt x="500242" y="5681"/>
                </a:lnTo>
                <a:lnTo>
                  <a:pt x="506812" y="7499"/>
                </a:lnTo>
                <a:lnTo>
                  <a:pt x="512702" y="9317"/>
                </a:lnTo>
                <a:lnTo>
                  <a:pt x="518592" y="11362"/>
                </a:lnTo>
                <a:lnTo>
                  <a:pt x="524256" y="13861"/>
                </a:lnTo>
                <a:lnTo>
                  <a:pt x="529466" y="16361"/>
                </a:lnTo>
                <a:lnTo>
                  <a:pt x="534450" y="18861"/>
                </a:lnTo>
                <a:lnTo>
                  <a:pt x="539207" y="21587"/>
                </a:lnTo>
                <a:lnTo>
                  <a:pt x="543738" y="24314"/>
                </a:lnTo>
                <a:lnTo>
                  <a:pt x="547816" y="27268"/>
                </a:lnTo>
                <a:lnTo>
                  <a:pt x="551894" y="29995"/>
                </a:lnTo>
                <a:lnTo>
                  <a:pt x="555292" y="32722"/>
                </a:lnTo>
                <a:lnTo>
                  <a:pt x="558916" y="35676"/>
                </a:lnTo>
                <a:lnTo>
                  <a:pt x="564807" y="40903"/>
                </a:lnTo>
                <a:lnTo>
                  <a:pt x="569790" y="45902"/>
                </a:lnTo>
                <a:lnTo>
                  <a:pt x="574095" y="50674"/>
                </a:lnTo>
                <a:lnTo>
                  <a:pt x="577040" y="54310"/>
                </a:lnTo>
                <a:lnTo>
                  <a:pt x="579079" y="57491"/>
                </a:lnTo>
                <a:lnTo>
                  <a:pt x="581118" y="59990"/>
                </a:lnTo>
                <a:lnTo>
                  <a:pt x="590406" y="51810"/>
                </a:lnTo>
                <a:lnTo>
                  <a:pt x="599467" y="44311"/>
                </a:lnTo>
                <a:lnTo>
                  <a:pt x="608076" y="37494"/>
                </a:lnTo>
                <a:lnTo>
                  <a:pt x="616685" y="31359"/>
                </a:lnTo>
                <a:lnTo>
                  <a:pt x="625293" y="25905"/>
                </a:lnTo>
                <a:lnTo>
                  <a:pt x="633449" y="21360"/>
                </a:lnTo>
                <a:lnTo>
                  <a:pt x="641151" y="17043"/>
                </a:lnTo>
                <a:lnTo>
                  <a:pt x="648854" y="13407"/>
                </a:lnTo>
                <a:lnTo>
                  <a:pt x="656103" y="10226"/>
                </a:lnTo>
                <a:lnTo>
                  <a:pt x="663126" y="7499"/>
                </a:lnTo>
                <a:lnTo>
                  <a:pt x="669922" y="5454"/>
                </a:lnTo>
                <a:lnTo>
                  <a:pt x="676492" y="3409"/>
                </a:lnTo>
                <a:lnTo>
                  <a:pt x="682608" y="2272"/>
                </a:lnTo>
                <a:lnTo>
                  <a:pt x="688498" y="1136"/>
                </a:lnTo>
                <a:lnTo>
                  <a:pt x="694162" y="454"/>
                </a:lnTo>
                <a:lnTo>
                  <a:pt x="699599" y="227"/>
                </a:lnTo>
                <a:lnTo>
                  <a:pt x="704583" y="0"/>
                </a:lnTo>
                <a:lnTo>
                  <a:pt x="709340" y="227"/>
                </a:lnTo>
                <a:lnTo>
                  <a:pt x="713871" y="454"/>
                </a:lnTo>
                <a:lnTo>
                  <a:pt x="717949" y="909"/>
                </a:lnTo>
                <a:lnTo>
                  <a:pt x="721800" y="1591"/>
                </a:lnTo>
                <a:lnTo>
                  <a:pt x="725198" y="2272"/>
                </a:lnTo>
                <a:lnTo>
                  <a:pt x="728596" y="3181"/>
                </a:lnTo>
                <a:lnTo>
                  <a:pt x="731315" y="3863"/>
                </a:lnTo>
                <a:lnTo>
                  <a:pt x="736299" y="5908"/>
                </a:lnTo>
                <a:lnTo>
                  <a:pt x="739697" y="7499"/>
                </a:lnTo>
                <a:lnTo>
                  <a:pt x="742415" y="8862"/>
                </a:lnTo>
                <a:lnTo>
                  <a:pt x="746720" y="13180"/>
                </a:lnTo>
                <a:lnTo>
                  <a:pt x="751024" y="17497"/>
                </a:lnTo>
                <a:lnTo>
                  <a:pt x="754875" y="22269"/>
                </a:lnTo>
                <a:lnTo>
                  <a:pt x="758726" y="27496"/>
                </a:lnTo>
                <a:lnTo>
                  <a:pt x="762124" y="32495"/>
                </a:lnTo>
                <a:lnTo>
                  <a:pt x="765523" y="37949"/>
                </a:lnTo>
                <a:lnTo>
                  <a:pt x="768694" y="43629"/>
                </a:lnTo>
                <a:lnTo>
                  <a:pt x="771639" y="49310"/>
                </a:lnTo>
                <a:lnTo>
                  <a:pt x="774584" y="54764"/>
                </a:lnTo>
                <a:lnTo>
                  <a:pt x="777076" y="60672"/>
                </a:lnTo>
                <a:lnTo>
                  <a:pt x="779342" y="66808"/>
                </a:lnTo>
                <a:lnTo>
                  <a:pt x="781834" y="72716"/>
                </a:lnTo>
                <a:lnTo>
                  <a:pt x="785911" y="84305"/>
                </a:lnTo>
                <a:lnTo>
                  <a:pt x="789536" y="95894"/>
                </a:lnTo>
                <a:lnTo>
                  <a:pt x="792481" y="106801"/>
                </a:lnTo>
                <a:lnTo>
                  <a:pt x="794973" y="117254"/>
                </a:lnTo>
                <a:lnTo>
                  <a:pt x="796785" y="126571"/>
                </a:lnTo>
                <a:lnTo>
                  <a:pt x="798371" y="134524"/>
                </a:lnTo>
                <a:lnTo>
                  <a:pt x="800183" y="146568"/>
                </a:lnTo>
                <a:lnTo>
                  <a:pt x="800636" y="150658"/>
                </a:lnTo>
                <a:lnTo>
                  <a:pt x="805847" y="149294"/>
                </a:lnTo>
                <a:lnTo>
                  <a:pt x="810831" y="147931"/>
                </a:lnTo>
                <a:lnTo>
                  <a:pt x="815362" y="146340"/>
                </a:lnTo>
                <a:lnTo>
                  <a:pt x="820119" y="144522"/>
                </a:lnTo>
                <a:lnTo>
                  <a:pt x="824197" y="142705"/>
                </a:lnTo>
                <a:lnTo>
                  <a:pt x="828275" y="140887"/>
                </a:lnTo>
                <a:lnTo>
                  <a:pt x="832352" y="139069"/>
                </a:lnTo>
                <a:lnTo>
                  <a:pt x="835750" y="136796"/>
                </a:lnTo>
                <a:lnTo>
                  <a:pt x="839375" y="134751"/>
                </a:lnTo>
                <a:lnTo>
                  <a:pt x="842547" y="132706"/>
                </a:lnTo>
                <a:lnTo>
                  <a:pt x="848663" y="128389"/>
                </a:lnTo>
                <a:lnTo>
                  <a:pt x="853647" y="124071"/>
                </a:lnTo>
                <a:lnTo>
                  <a:pt x="858405" y="119754"/>
                </a:lnTo>
                <a:lnTo>
                  <a:pt x="862482" y="115663"/>
                </a:lnTo>
                <a:lnTo>
                  <a:pt x="865654" y="111800"/>
                </a:lnTo>
                <a:lnTo>
                  <a:pt x="868372" y="108392"/>
                </a:lnTo>
                <a:lnTo>
                  <a:pt x="870638" y="105211"/>
                </a:lnTo>
                <a:lnTo>
                  <a:pt x="873130" y="100439"/>
                </a:lnTo>
                <a:lnTo>
                  <a:pt x="874036" y="98848"/>
                </a:lnTo>
                <a:lnTo>
                  <a:pt x="875395" y="106347"/>
                </a:lnTo>
                <a:lnTo>
                  <a:pt x="876755" y="113846"/>
                </a:lnTo>
                <a:lnTo>
                  <a:pt x="877434" y="121117"/>
                </a:lnTo>
                <a:lnTo>
                  <a:pt x="877887" y="128389"/>
                </a:lnTo>
                <a:lnTo>
                  <a:pt x="877887" y="135433"/>
                </a:lnTo>
                <a:lnTo>
                  <a:pt x="877434" y="142250"/>
                </a:lnTo>
                <a:lnTo>
                  <a:pt x="876755" y="149067"/>
                </a:lnTo>
                <a:lnTo>
                  <a:pt x="875622" y="155884"/>
                </a:lnTo>
                <a:lnTo>
                  <a:pt x="874263" y="162474"/>
                </a:lnTo>
                <a:lnTo>
                  <a:pt x="872903" y="168837"/>
                </a:lnTo>
                <a:lnTo>
                  <a:pt x="870864" y="175199"/>
                </a:lnTo>
                <a:lnTo>
                  <a:pt x="868599" y="181335"/>
                </a:lnTo>
                <a:lnTo>
                  <a:pt x="866334" y="187243"/>
                </a:lnTo>
                <a:lnTo>
                  <a:pt x="863615" y="193378"/>
                </a:lnTo>
                <a:lnTo>
                  <a:pt x="860670" y="199287"/>
                </a:lnTo>
                <a:lnTo>
                  <a:pt x="857725" y="204967"/>
                </a:lnTo>
                <a:lnTo>
                  <a:pt x="854327" y="210421"/>
                </a:lnTo>
                <a:lnTo>
                  <a:pt x="850702" y="215875"/>
                </a:lnTo>
                <a:lnTo>
                  <a:pt x="847078" y="221328"/>
                </a:lnTo>
                <a:lnTo>
                  <a:pt x="843000" y="226328"/>
                </a:lnTo>
                <a:lnTo>
                  <a:pt x="838922" y="231554"/>
                </a:lnTo>
                <a:lnTo>
                  <a:pt x="834844" y="236553"/>
                </a:lnTo>
                <a:lnTo>
                  <a:pt x="830313" y="241325"/>
                </a:lnTo>
                <a:lnTo>
                  <a:pt x="826009" y="246097"/>
                </a:lnTo>
                <a:lnTo>
                  <a:pt x="821252" y="250869"/>
                </a:lnTo>
                <a:lnTo>
                  <a:pt x="816494" y="255187"/>
                </a:lnTo>
                <a:lnTo>
                  <a:pt x="811737" y="259731"/>
                </a:lnTo>
                <a:lnTo>
                  <a:pt x="806753" y="264049"/>
                </a:lnTo>
                <a:lnTo>
                  <a:pt x="796785" y="272229"/>
                </a:lnTo>
                <a:lnTo>
                  <a:pt x="786364" y="279955"/>
                </a:lnTo>
                <a:lnTo>
                  <a:pt x="776170" y="287227"/>
                </a:lnTo>
                <a:lnTo>
                  <a:pt x="765749" y="294044"/>
                </a:lnTo>
                <a:lnTo>
                  <a:pt x="755328" y="300180"/>
                </a:lnTo>
                <a:lnTo>
                  <a:pt x="745360" y="305860"/>
                </a:lnTo>
                <a:lnTo>
                  <a:pt x="735619" y="311314"/>
                </a:lnTo>
                <a:lnTo>
                  <a:pt x="725878" y="316313"/>
                </a:lnTo>
                <a:lnTo>
                  <a:pt x="717043" y="320631"/>
                </a:lnTo>
                <a:lnTo>
                  <a:pt x="708661" y="324721"/>
                </a:lnTo>
                <a:lnTo>
                  <a:pt x="700732" y="327902"/>
                </a:lnTo>
                <a:lnTo>
                  <a:pt x="693709" y="331084"/>
                </a:lnTo>
                <a:lnTo>
                  <a:pt x="681929" y="335628"/>
                </a:lnTo>
                <a:lnTo>
                  <a:pt x="674453" y="338583"/>
                </a:lnTo>
                <a:lnTo>
                  <a:pt x="671961" y="339492"/>
                </a:lnTo>
                <a:lnTo>
                  <a:pt x="658142" y="336083"/>
                </a:lnTo>
                <a:lnTo>
                  <a:pt x="644776" y="333583"/>
                </a:lnTo>
                <a:lnTo>
                  <a:pt x="632089" y="331311"/>
                </a:lnTo>
                <a:lnTo>
                  <a:pt x="619630" y="329266"/>
                </a:lnTo>
                <a:lnTo>
                  <a:pt x="607623" y="327675"/>
                </a:lnTo>
                <a:lnTo>
                  <a:pt x="596069" y="326539"/>
                </a:lnTo>
                <a:lnTo>
                  <a:pt x="584969" y="325630"/>
                </a:lnTo>
                <a:lnTo>
                  <a:pt x="574548" y="324948"/>
                </a:lnTo>
                <a:lnTo>
                  <a:pt x="564127" y="324494"/>
                </a:lnTo>
                <a:lnTo>
                  <a:pt x="554612" y="324494"/>
                </a:lnTo>
                <a:lnTo>
                  <a:pt x="545324" y="324494"/>
                </a:lnTo>
                <a:lnTo>
                  <a:pt x="536715" y="324948"/>
                </a:lnTo>
                <a:lnTo>
                  <a:pt x="528333" y="325403"/>
                </a:lnTo>
                <a:lnTo>
                  <a:pt x="520178" y="326085"/>
                </a:lnTo>
                <a:lnTo>
                  <a:pt x="512702" y="326766"/>
                </a:lnTo>
                <a:lnTo>
                  <a:pt x="505679" y="327675"/>
                </a:lnTo>
                <a:lnTo>
                  <a:pt x="499109" y="328811"/>
                </a:lnTo>
                <a:lnTo>
                  <a:pt x="492993" y="329948"/>
                </a:lnTo>
                <a:lnTo>
                  <a:pt x="487329" y="331311"/>
                </a:lnTo>
                <a:lnTo>
                  <a:pt x="481892" y="332447"/>
                </a:lnTo>
                <a:lnTo>
                  <a:pt x="472604" y="334947"/>
                </a:lnTo>
                <a:lnTo>
                  <a:pt x="465128" y="337219"/>
                </a:lnTo>
                <a:lnTo>
                  <a:pt x="459012" y="339719"/>
                </a:lnTo>
                <a:lnTo>
                  <a:pt x="454934" y="341309"/>
                </a:lnTo>
                <a:lnTo>
                  <a:pt x="451536" y="342900"/>
                </a:lnTo>
                <a:lnTo>
                  <a:pt x="445646" y="337219"/>
                </a:lnTo>
                <a:lnTo>
                  <a:pt x="439529" y="331311"/>
                </a:lnTo>
                <a:lnTo>
                  <a:pt x="425710" y="318813"/>
                </a:lnTo>
                <a:lnTo>
                  <a:pt x="410532" y="305860"/>
                </a:lnTo>
                <a:lnTo>
                  <a:pt x="394221" y="292454"/>
                </a:lnTo>
                <a:lnTo>
                  <a:pt x="377456" y="279274"/>
                </a:lnTo>
                <a:lnTo>
                  <a:pt x="360239" y="266094"/>
                </a:lnTo>
                <a:lnTo>
                  <a:pt x="343249" y="252914"/>
                </a:lnTo>
                <a:lnTo>
                  <a:pt x="326258" y="240416"/>
                </a:lnTo>
                <a:lnTo>
                  <a:pt x="295222" y="217693"/>
                </a:lnTo>
                <a:lnTo>
                  <a:pt x="269849" y="199514"/>
                </a:lnTo>
                <a:lnTo>
                  <a:pt x="252405" y="187243"/>
                </a:lnTo>
                <a:lnTo>
                  <a:pt x="246062" y="183153"/>
                </a:lnTo>
                <a:lnTo>
                  <a:pt x="251726" y="176563"/>
                </a:lnTo>
                <a:lnTo>
                  <a:pt x="257616" y="170655"/>
                </a:lnTo>
                <a:lnTo>
                  <a:pt x="263506" y="165428"/>
                </a:lnTo>
                <a:lnTo>
                  <a:pt x="269623" y="160656"/>
                </a:lnTo>
                <a:lnTo>
                  <a:pt x="275286" y="156339"/>
                </a:lnTo>
                <a:lnTo>
                  <a:pt x="281629" y="152476"/>
                </a:lnTo>
                <a:lnTo>
                  <a:pt x="287746" y="149294"/>
                </a:lnTo>
                <a:lnTo>
                  <a:pt x="293863" y="146568"/>
                </a:lnTo>
                <a:lnTo>
                  <a:pt x="299979" y="144068"/>
                </a:lnTo>
                <a:lnTo>
                  <a:pt x="306096" y="142023"/>
                </a:lnTo>
                <a:lnTo>
                  <a:pt x="311986" y="140432"/>
                </a:lnTo>
                <a:lnTo>
                  <a:pt x="317876" y="139069"/>
                </a:lnTo>
                <a:lnTo>
                  <a:pt x="323766" y="138160"/>
                </a:lnTo>
                <a:lnTo>
                  <a:pt x="329656" y="137024"/>
                </a:lnTo>
                <a:lnTo>
                  <a:pt x="335093" y="136569"/>
                </a:lnTo>
                <a:lnTo>
                  <a:pt x="340530" y="136342"/>
                </a:lnTo>
                <a:lnTo>
                  <a:pt x="345967" y="136342"/>
                </a:lnTo>
                <a:lnTo>
                  <a:pt x="350951" y="136569"/>
                </a:lnTo>
                <a:lnTo>
                  <a:pt x="355708" y="136796"/>
                </a:lnTo>
                <a:lnTo>
                  <a:pt x="360466" y="137251"/>
                </a:lnTo>
                <a:lnTo>
                  <a:pt x="368848" y="138614"/>
                </a:lnTo>
                <a:lnTo>
                  <a:pt x="376097" y="139978"/>
                </a:lnTo>
                <a:lnTo>
                  <a:pt x="382214" y="141341"/>
                </a:lnTo>
                <a:lnTo>
                  <a:pt x="386518" y="142705"/>
                </a:lnTo>
                <a:lnTo>
                  <a:pt x="390369" y="143841"/>
                </a:lnTo>
                <a:lnTo>
                  <a:pt x="389916" y="135888"/>
                </a:lnTo>
                <a:lnTo>
                  <a:pt x="389916" y="127934"/>
                </a:lnTo>
                <a:lnTo>
                  <a:pt x="390369" y="120208"/>
                </a:lnTo>
                <a:lnTo>
                  <a:pt x="391049" y="112482"/>
                </a:lnTo>
                <a:lnTo>
                  <a:pt x="392182" y="105211"/>
                </a:lnTo>
                <a:lnTo>
                  <a:pt x="393767" y="98166"/>
                </a:lnTo>
                <a:lnTo>
                  <a:pt x="395580" y="91122"/>
                </a:lnTo>
                <a:lnTo>
                  <a:pt x="397619" y="84305"/>
                </a:lnTo>
                <a:lnTo>
                  <a:pt x="399884" y="77942"/>
                </a:lnTo>
                <a:lnTo>
                  <a:pt x="402376" y="71807"/>
                </a:lnTo>
                <a:lnTo>
                  <a:pt x="405095" y="65671"/>
                </a:lnTo>
                <a:lnTo>
                  <a:pt x="407813" y="59763"/>
                </a:lnTo>
                <a:lnTo>
                  <a:pt x="410985" y="54310"/>
                </a:lnTo>
                <a:lnTo>
                  <a:pt x="413930" y="49083"/>
                </a:lnTo>
                <a:lnTo>
                  <a:pt x="417101" y="43857"/>
                </a:lnTo>
                <a:lnTo>
                  <a:pt x="420273" y="39085"/>
                </a:lnTo>
                <a:lnTo>
                  <a:pt x="423444" y="34540"/>
                </a:lnTo>
                <a:lnTo>
                  <a:pt x="426616" y="30222"/>
                </a:lnTo>
                <a:lnTo>
                  <a:pt x="432959" y="22496"/>
                </a:lnTo>
                <a:lnTo>
                  <a:pt x="438849" y="15679"/>
                </a:lnTo>
                <a:lnTo>
                  <a:pt x="444060" y="10226"/>
                </a:lnTo>
                <a:lnTo>
                  <a:pt x="448817" y="5908"/>
                </a:lnTo>
                <a:lnTo>
                  <a:pt x="452215" y="2500"/>
                </a:lnTo>
                <a:lnTo>
                  <a:pt x="455387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标题 1"/>
          <p:cNvSpPr>
            <a:spLocks noGrp="1"/>
          </p:cNvSpPr>
          <p:nvPr>
            <p:ph type="title" idx="4294967295"/>
          </p:nvPr>
        </p:nvSpPr>
        <p:spPr>
          <a:xfrm>
            <a:off x="839788" y="514350"/>
            <a:ext cx="4964112" cy="1079500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CN" b="1" dirty="0"/>
              <a:t>OUR MAIN CONTENT</a:t>
            </a:r>
            <a:endParaRPr lang="zh-CN" altLang="en-US" b="1" dirty="0"/>
          </a:p>
        </p:txBody>
      </p:sp>
      <p:sp>
        <p:nvSpPr>
          <p:cNvPr id="17410" name="圆角矩形 3"/>
          <p:cNvSpPr>
            <a:spLocks noChangeAspect="1"/>
          </p:cNvSpPr>
          <p:nvPr/>
        </p:nvSpPr>
        <p:spPr>
          <a:xfrm>
            <a:off x="839788" y="1914843"/>
            <a:ext cx="539750" cy="53975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</a:ln>
        </p:spPr>
        <p:txBody>
          <a:bodyPr anchor="ctr"/>
          <a:p>
            <a:pPr algn="ctr">
              <a:buFont typeface="Arial" panose="020B0604020202090204" pitchFamily="34" charset="0"/>
              <a:buNone/>
            </a:pPr>
            <a:r>
              <a:rPr lang="en-US" altLang="zh-CN" sz="2800" dirty="0">
                <a:solidFill>
                  <a:srgbClr val="FFFFFF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1</a:t>
            </a:r>
            <a:endParaRPr lang="zh-CN" altLang="en-US" sz="2800" dirty="0">
              <a:solidFill>
                <a:srgbClr val="FFFFFF"/>
              </a:solidFill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17411" name="圆角矩形 4"/>
          <p:cNvSpPr>
            <a:spLocks noChangeAspect="1"/>
          </p:cNvSpPr>
          <p:nvPr/>
        </p:nvSpPr>
        <p:spPr>
          <a:xfrm>
            <a:off x="839788" y="3125470"/>
            <a:ext cx="539750" cy="541338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</a:ln>
        </p:spPr>
        <p:txBody>
          <a:bodyPr anchor="ctr"/>
          <a:p>
            <a:pPr algn="ctr">
              <a:buFont typeface="Arial" panose="020B0604020202090204" pitchFamily="34" charset="0"/>
              <a:buNone/>
            </a:pPr>
            <a:r>
              <a:rPr lang="en-US" altLang="zh-CN" sz="2800" dirty="0">
                <a:solidFill>
                  <a:srgbClr val="FFFFFF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2</a:t>
            </a:r>
            <a:endParaRPr lang="zh-CN" altLang="en-US" sz="2800" dirty="0">
              <a:solidFill>
                <a:srgbClr val="FFFFFF"/>
              </a:solidFill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17412" name="圆角矩形 5"/>
          <p:cNvSpPr>
            <a:spLocks noChangeAspect="1"/>
          </p:cNvSpPr>
          <p:nvPr/>
        </p:nvSpPr>
        <p:spPr>
          <a:xfrm>
            <a:off x="839788" y="4346575"/>
            <a:ext cx="539750" cy="53975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</a:ln>
        </p:spPr>
        <p:txBody>
          <a:bodyPr anchor="ctr"/>
          <a:p>
            <a:pPr algn="ctr">
              <a:buFont typeface="Arial" panose="020B0604020202090204" pitchFamily="34" charset="0"/>
              <a:buNone/>
            </a:pPr>
            <a:r>
              <a:rPr lang="en-US" altLang="zh-CN" sz="2800" dirty="0">
                <a:solidFill>
                  <a:srgbClr val="FFFFFF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3</a:t>
            </a:r>
            <a:endParaRPr lang="zh-CN" altLang="en-US" sz="2800" dirty="0">
              <a:solidFill>
                <a:srgbClr val="FFFFFF"/>
              </a:solidFill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17413" name="文本框 7"/>
          <p:cNvSpPr txBox="1"/>
          <p:nvPr/>
        </p:nvSpPr>
        <p:spPr>
          <a:xfrm>
            <a:off x="1530350" y="1985328"/>
            <a:ext cx="1201420" cy="39878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Font typeface="Arial" panose="020B0604020202090204" pitchFamily="34" charset="0"/>
              <a:buNone/>
            </a:pPr>
            <a:r>
              <a:rPr lang="zh-CN" altLang="en-US" sz="2000" b="1" dirty="0">
                <a:solidFill>
                  <a:schemeClr val="accent2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项目灵感</a:t>
            </a:r>
            <a:endParaRPr lang="zh-CN" altLang="en-US" sz="2000" b="1" dirty="0">
              <a:solidFill>
                <a:schemeClr val="accent2"/>
              </a:solidFill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17414" name="文本框 9"/>
          <p:cNvSpPr txBox="1"/>
          <p:nvPr/>
        </p:nvSpPr>
        <p:spPr>
          <a:xfrm>
            <a:off x="1530350" y="3197225"/>
            <a:ext cx="1201420" cy="39878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Font typeface="Arial" panose="020B0604020202090204" pitchFamily="34" charset="0"/>
              <a:buNone/>
            </a:pPr>
            <a:r>
              <a:rPr lang="zh-CN" altLang="en-US" sz="2000" b="1" dirty="0">
                <a:solidFill>
                  <a:schemeClr val="accent2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项目介绍</a:t>
            </a:r>
            <a:endParaRPr lang="zh-CN" altLang="en-US" sz="2000" b="1" dirty="0">
              <a:solidFill>
                <a:schemeClr val="accent2"/>
              </a:solidFill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17415" name="文本框 11"/>
          <p:cNvSpPr txBox="1"/>
          <p:nvPr/>
        </p:nvSpPr>
        <p:spPr>
          <a:xfrm>
            <a:off x="1530350" y="4417060"/>
            <a:ext cx="1710690" cy="39878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Font typeface="Arial" panose="020B0604020202090204" pitchFamily="34" charset="0"/>
              <a:buNone/>
            </a:pPr>
            <a:r>
              <a:rPr lang="zh-CN" altLang="en-US" sz="2000" b="1" dirty="0">
                <a:solidFill>
                  <a:schemeClr val="accent2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项目具体功能</a:t>
            </a:r>
            <a:endParaRPr lang="zh-CN" altLang="en-US" sz="2000" b="1" dirty="0">
              <a:solidFill>
                <a:schemeClr val="accent2"/>
              </a:solidFill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17416" name="圆角矩形 13"/>
          <p:cNvSpPr>
            <a:spLocks noChangeAspect="1"/>
          </p:cNvSpPr>
          <p:nvPr/>
        </p:nvSpPr>
        <p:spPr>
          <a:xfrm>
            <a:off x="6097588" y="1914843"/>
            <a:ext cx="539750" cy="539750"/>
          </a:xfrm>
          <a:prstGeom prst="roundRect">
            <a:avLst>
              <a:gd name="adj" fmla="val 16667"/>
            </a:avLst>
          </a:prstGeom>
          <a:solidFill>
            <a:srgbClr val="354B5E"/>
          </a:solidFill>
          <a:ln w="9525">
            <a:noFill/>
          </a:ln>
        </p:spPr>
        <p:txBody>
          <a:bodyPr anchor="ctr"/>
          <a:p>
            <a:pPr algn="ctr">
              <a:buFont typeface="Arial" panose="020B0604020202090204" pitchFamily="34" charset="0"/>
              <a:buNone/>
            </a:pPr>
            <a:r>
              <a:rPr lang="en-US" altLang="zh-CN" sz="2800" dirty="0">
                <a:solidFill>
                  <a:srgbClr val="FFFFFF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5</a:t>
            </a:r>
            <a:endParaRPr lang="en-US" altLang="zh-CN" sz="2800" dirty="0">
              <a:solidFill>
                <a:srgbClr val="FFFFFF"/>
              </a:solidFill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17417" name="圆角矩形 14"/>
          <p:cNvSpPr>
            <a:spLocks noChangeAspect="1"/>
          </p:cNvSpPr>
          <p:nvPr/>
        </p:nvSpPr>
        <p:spPr>
          <a:xfrm>
            <a:off x="6097588" y="4417060"/>
            <a:ext cx="539750" cy="539750"/>
          </a:xfrm>
          <a:prstGeom prst="roundRect">
            <a:avLst>
              <a:gd name="adj" fmla="val 16667"/>
            </a:avLst>
          </a:prstGeom>
          <a:solidFill>
            <a:srgbClr val="354B5E"/>
          </a:solidFill>
          <a:ln w="9525">
            <a:noFill/>
          </a:ln>
        </p:spPr>
        <p:txBody>
          <a:bodyPr anchor="ctr"/>
          <a:p>
            <a:pPr algn="ctr">
              <a:buFont typeface="Arial" panose="020B0604020202090204" pitchFamily="34" charset="0"/>
              <a:buNone/>
            </a:pPr>
            <a:r>
              <a:rPr lang="en-US" altLang="zh-CN" sz="2800" dirty="0">
                <a:solidFill>
                  <a:srgbClr val="FFFFFF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7</a:t>
            </a:r>
            <a:endParaRPr lang="en-US" altLang="zh-CN" sz="2800" dirty="0">
              <a:solidFill>
                <a:srgbClr val="FFFFFF"/>
              </a:solidFill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17418" name="文本框 15"/>
          <p:cNvSpPr txBox="1"/>
          <p:nvPr/>
        </p:nvSpPr>
        <p:spPr>
          <a:xfrm>
            <a:off x="6788150" y="1985328"/>
            <a:ext cx="1201420" cy="39878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Font typeface="Arial" panose="020B0604020202090204" pitchFamily="34" charset="0"/>
              <a:buNone/>
            </a:pPr>
            <a:r>
              <a:rPr lang="zh-CN" altLang="en-US" sz="2000" b="1" dirty="0">
                <a:solidFill>
                  <a:srgbClr val="354B5E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技术实现</a:t>
            </a:r>
            <a:endParaRPr lang="zh-CN" altLang="en-US" sz="2000" b="1" dirty="0">
              <a:solidFill>
                <a:srgbClr val="354B5E"/>
              </a:solidFill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17419" name="文本框 17"/>
          <p:cNvSpPr txBox="1"/>
          <p:nvPr/>
        </p:nvSpPr>
        <p:spPr>
          <a:xfrm>
            <a:off x="6788150" y="3196590"/>
            <a:ext cx="1456055" cy="39878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Font typeface="Arial" panose="020B0604020202090204" pitchFamily="34" charset="0"/>
              <a:buNone/>
            </a:pPr>
            <a:r>
              <a:rPr lang="zh-CN" altLang="en-US" sz="2000" b="1" dirty="0">
                <a:solidFill>
                  <a:srgbClr val="354B5E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可行性分析</a:t>
            </a:r>
            <a:endParaRPr lang="zh-CN" altLang="en-US" sz="2000" b="1" dirty="0">
              <a:solidFill>
                <a:srgbClr val="354B5E"/>
              </a:solidFill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17420" name="文本框 19"/>
          <p:cNvSpPr txBox="1"/>
          <p:nvPr/>
        </p:nvSpPr>
        <p:spPr>
          <a:xfrm>
            <a:off x="6788150" y="4487545"/>
            <a:ext cx="1201420" cy="39878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Font typeface="Arial" panose="020B0604020202090204" pitchFamily="34" charset="0"/>
              <a:buNone/>
            </a:pPr>
            <a:r>
              <a:rPr lang="zh-CN" altLang="en-US" sz="2000" b="1" dirty="0">
                <a:solidFill>
                  <a:srgbClr val="354B5E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参考资料</a:t>
            </a:r>
            <a:endParaRPr lang="zh-CN" altLang="en-US" sz="2000" b="1" dirty="0">
              <a:solidFill>
                <a:srgbClr val="354B5E"/>
              </a:solidFill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17421" name="圆角矩形 21"/>
          <p:cNvSpPr>
            <a:spLocks noChangeAspect="1"/>
          </p:cNvSpPr>
          <p:nvPr/>
        </p:nvSpPr>
        <p:spPr>
          <a:xfrm>
            <a:off x="6097588" y="3125470"/>
            <a:ext cx="539750" cy="541338"/>
          </a:xfrm>
          <a:prstGeom prst="roundRect">
            <a:avLst>
              <a:gd name="adj" fmla="val 16667"/>
            </a:avLst>
          </a:prstGeom>
          <a:solidFill>
            <a:srgbClr val="354B5E"/>
          </a:solidFill>
          <a:ln w="9525">
            <a:noFill/>
          </a:ln>
        </p:spPr>
        <p:txBody>
          <a:bodyPr anchor="ctr"/>
          <a:p>
            <a:pPr algn="ctr">
              <a:buFont typeface="Arial" panose="020B0604020202090204" pitchFamily="34" charset="0"/>
              <a:buNone/>
            </a:pPr>
            <a:r>
              <a:rPr lang="en-US" altLang="zh-CN" sz="2800" dirty="0">
                <a:solidFill>
                  <a:srgbClr val="FFFFFF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6</a:t>
            </a:r>
            <a:endParaRPr lang="en-US" altLang="zh-CN" sz="2800" dirty="0">
              <a:solidFill>
                <a:srgbClr val="FFFFFF"/>
              </a:solidFill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圆角矩形 3"/>
          <p:cNvSpPr>
            <a:spLocks noChangeAspect="1"/>
          </p:cNvSpPr>
          <p:nvPr/>
        </p:nvSpPr>
        <p:spPr>
          <a:xfrm>
            <a:off x="839788" y="5568633"/>
            <a:ext cx="539750" cy="53975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</a:ln>
        </p:spPr>
        <p:txBody>
          <a:bodyPr anchor="ctr"/>
          <a:p>
            <a:pPr algn="ctr">
              <a:buFont typeface="Arial" panose="020B0604020202090204" pitchFamily="34" charset="0"/>
              <a:buNone/>
            </a:pPr>
            <a:r>
              <a:rPr lang="en-US" altLang="zh-CN" sz="2800" dirty="0">
                <a:solidFill>
                  <a:srgbClr val="FFFFFF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4</a:t>
            </a:r>
            <a:endParaRPr lang="en-US" altLang="zh-CN" sz="2800" dirty="0">
              <a:solidFill>
                <a:srgbClr val="FFFFFF"/>
              </a:solidFill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1530350" y="5639435"/>
            <a:ext cx="3238500" cy="39878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Font typeface="Arial" panose="020B0604020202090204" pitchFamily="34" charset="0"/>
              <a:buNone/>
            </a:pPr>
            <a:r>
              <a:rPr lang="zh-CN" altLang="en-US" sz="2000" b="1" dirty="0">
                <a:solidFill>
                  <a:schemeClr val="accent2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项目与现有同类项目的不同</a:t>
            </a:r>
            <a:endParaRPr lang="zh-CN" altLang="en-US" sz="2000" b="1" dirty="0">
              <a:solidFill>
                <a:schemeClr val="accent2"/>
              </a:solidFill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圆角矩形 14"/>
          <p:cNvSpPr>
            <a:spLocks noChangeAspect="1"/>
          </p:cNvSpPr>
          <p:nvPr/>
        </p:nvSpPr>
        <p:spPr>
          <a:xfrm>
            <a:off x="6097588" y="5568950"/>
            <a:ext cx="539750" cy="539750"/>
          </a:xfrm>
          <a:prstGeom prst="roundRect">
            <a:avLst>
              <a:gd name="adj" fmla="val 16667"/>
            </a:avLst>
          </a:prstGeom>
          <a:solidFill>
            <a:srgbClr val="354B5E"/>
          </a:solidFill>
          <a:ln w="9525">
            <a:noFill/>
          </a:ln>
        </p:spPr>
        <p:txBody>
          <a:bodyPr anchor="ctr"/>
          <a:p>
            <a:pPr algn="ctr">
              <a:buFont typeface="Arial" panose="020B0604020202090204" pitchFamily="34" charset="0"/>
              <a:buNone/>
            </a:pPr>
            <a:r>
              <a:rPr lang="en-US" altLang="zh-CN" sz="2800" dirty="0">
                <a:solidFill>
                  <a:srgbClr val="FFFFFF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8</a:t>
            </a:r>
            <a:endParaRPr lang="en-US" altLang="zh-CN" sz="2800" dirty="0">
              <a:solidFill>
                <a:srgbClr val="FFFFFF"/>
              </a:solidFill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5" name="文本框 19"/>
          <p:cNvSpPr txBox="1"/>
          <p:nvPr/>
        </p:nvSpPr>
        <p:spPr>
          <a:xfrm>
            <a:off x="6788150" y="5639435"/>
            <a:ext cx="2474595" cy="39878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Font typeface="Arial" panose="020B0604020202090204" pitchFamily="34" charset="0"/>
              <a:buNone/>
            </a:pPr>
            <a:r>
              <a:rPr lang="zh-CN" altLang="en-US" sz="2000" b="1" dirty="0">
                <a:solidFill>
                  <a:srgbClr val="354B5E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小组成员分工及评价</a:t>
            </a:r>
            <a:endParaRPr lang="zh-CN" altLang="en-US" sz="2000" b="1" dirty="0">
              <a:solidFill>
                <a:srgbClr val="354B5E"/>
              </a:solidFill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标题 8"/>
          <p:cNvSpPr>
            <a:spLocks noGrp="1"/>
          </p:cNvSpPr>
          <p:nvPr>
            <p:ph type="title" idx="4294967295"/>
          </p:nvPr>
        </p:nvSpPr>
        <p:spPr>
          <a:xfrm>
            <a:off x="838200" y="493713"/>
            <a:ext cx="2784475" cy="1079500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dirty="0"/>
              <a:t>项目灵感</a:t>
            </a:r>
            <a:endParaRPr lang="zh-CN" altLang="en-US" dirty="0"/>
          </a:p>
        </p:txBody>
      </p:sp>
      <p:sp>
        <p:nvSpPr>
          <p:cNvPr id="18434" name="椭圆 1"/>
          <p:cNvSpPr>
            <a:spLocks noChangeAspect="1"/>
          </p:cNvSpPr>
          <p:nvPr/>
        </p:nvSpPr>
        <p:spPr>
          <a:xfrm>
            <a:off x="839788" y="2724150"/>
            <a:ext cx="2879725" cy="2879725"/>
          </a:xfrm>
          <a:prstGeom prst="ellipse">
            <a:avLst/>
          </a:prstGeom>
          <a:solidFill>
            <a:schemeClr val="accent2"/>
          </a:solidFill>
          <a:ln w="9525">
            <a:noFill/>
          </a:ln>
        </p:spPr>
        <p:txBody>
          <a:bodyPr anchor="ctr"/>
          <a:p>
            <a:pPr algn="ctr">
              <a:buFont typeface="Arial" panose="020B060402020209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18435" name="空心弧 2"/>
          <p:cNvSpPr>
            <a:spLocks noChangeAspect="1"/>
          </p:cNvSpPr>
          <p:nvPr/>
        </p:nvSpPr>
        <p:spPr>
          <a:xfrm>
            <a:off x="127000" y="1587500"/>
            <a:ext cx="4508500" cy="4730750"/>
          </a:xfrm>
          <a:custGeom>
            <a:avLst/>
            <a:gdLst/>
            <a:ahLst/>
            <a:cxnLst>
              <a:cxn ang="0">
                <a:pos x="2164116" y="0"/>
              </a:cxn>
              <a:cxn ang="0">
                <a:pos x="4328232" y="2158558"/>
              </a:cxn>
              <a:cxn ang="0">
                <a:pos x="2164116" y="4317109"/>
              </a:cxn>
              <a:cxn ang="0">
                <a:pos x="2164116" y="4187597"/>
              </a:cxn>
              <a:cxn ang="0">
                <a:pos x="4198385" y="2158558"/>
              </a:cxn>
              <a:cxn ang="0">
                <a:pos x="2164116" y="129516"/>
              </a:cxn>
              <a:cxn ang="0">
                <a:pos x="2164116" y="0"/>
              </a:cxn>
            </a:cxnLst>
            <a:pathLst>
              <a:path w="4320000" h="4320000">
                <a:moveTo>
                  <a:pt x="2160000" y="0"/>
                </a:moveTo>
                <a:cubicBezTo>
                  <a:pt x="3352935" y="0"/>
                  <a:pt x="4320000" y="967065"/>
                  <a:pt x="4320000" y="2160000"/>
                </a:cubicBezTo>
                <a:cubicBezTo>
                  <a:pt x="4320000" y="3352935"/>
                  <a:pt x="3352935" y="4320000"/>
                  <a:pt x="2160000" y="4320000"/>
                </a:cubicBezTo>
                <a:lnTo>
                  <a:pt x="2160000" y="4190400"/>
                </a:lnTo>
                <a:cubicBezTo>
                  <a:pt x="3281359" y="4190400"/>
                  <a:pt x="4190400" y="3281359"/>
                  <a:pt x="4190400" y="2160000"/>
                </a:cubicBezTo>
                <a:cubicBezTo>
                  <a:pt x="4190400" y="1038641"/>
                  <a:pt x="3281359" y="129600"/>
                  <a:pt x="2160000" y="129600"/>
                </a:cubicBezTo>
                <a:lnTo>
                  <a:pt x="216000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8436" name="椭圆 5"/>
          <p:cNvSpPr>
            <a:spLocks noChangeAspect="1"/>
          </p:cNvSpPr>
          <p:nvPr/>
        </p:nvSpPr>
        <p:spPr>
          <a:xfrm>
            <a:off x="2532195" y="1436820"/>
            <a:ext cx="449262" cy="449262"/>
          </a:xfrm>
          <a:prstGeom prst="ellipse">
            <a:avLst/>
          </a:prstGeom>
          <a:solidFill>
            <a:schemeClr val="accent2"/>
          </a:solidFill>
          <a:ln w="9525">
            <a:noFill/>
          </a:ln>
        </p:spPr>
        <p:txBody>
          <a:bodyPr anchor="ctr"/>
          <a:p>
            <a:pPr algn="ctr">
              <a:buFont typeface="Arial" panose="020B060402020209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18437" name="椭圆 6"/>
          <p:cNvSpPr>
            <a:spLocks noChangeAspect="1"/>
          </p:cNvSpPr>
          <p:nvPr/>
        </p:nvSpPr>
        <p:spPr>
          <a:xfrm>
            <a:off x="4064000" y="2540065"/>
            <a:ext cx="450850" cy="449263"/>
          </a:xfrm>
          <a:prstGeom prst="ellipse">
            <a:avLst/>
          </a:prstGeom>
          <a:solidFill>
            <a:srgbClr val="354B5E"/>
          </a:solidFill>
          <a:ln w="9525">
            <a:noFill/>
          </a:ln>
        </p:spPr>
        <p:txBody>
          <a:bodyPr anchor="ctr"/>
          <a:p>
            <a:pPr algn="ctr">
              <a:buFont typeface="Arial" panose="020B060402020209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18438" name="椭圆 7"/>
          <p:cNvSpPr>
            <a:spLocks noChangeAspect="1"/>
          </p:cNvSpPr>
          <p:nvPr/>
        </p:nvSpPr>
        <p:spPr>
          <a:xfrm>
            <a:off x="4318165" y="3921191"/>
            <a:ext cx="450850" cy="450850"/>
          </a:xfrm>
          <a:prstGeom prst="ellipse">
            <a:avLst/>
          </a:prstGeom>
          <a:solidFill>
            <a:schemeClr val="accent2"/>
          </a:solidFill>
          <a:ln w="9525">
            <a:noFill/>
          </a:ln>
        </p:spPr>
        <p:txBody>
          <a:bodyPr anchor="ctr"/>
          <a:p>
            <a:pPr algn="ctr">
              <a:buFont typeface="Arial" panose="020B060402020209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18439" name="椭圆 10"/>
          <p:cNvSpPr>
            <a:spLocks noChangeAspect="1"/>
          </p:cNvSpPr>
          <p:nvPr/>
        </p:nvSpPr>
        <p:spPr>
          <a:xfrm>
            <a:off x="3540191" y="5492750"/>
            <a:ext cx="449262" cy="449262"/>
          </a:xfrm>
          <a:prstGeom prst="ellipse">
            <a:avLst/>
          </a:prstGeom>
          <a:solidFill>
            <a:srgbClr val="354B5E"/>
          </a:solidFill>
          <a:ln w="9525">
            <a:noFill/>
          </a:ln>
        </p:spPr>
        <p:txBody>
          <a:bodyPr anchor="ctr"/>
          <a:p>
            <a:pPr algn="ctr">
              <a:buFont typeface="Arial" panose="020B060402020209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18440" name="椭圆 11"/>
          <p:cNvSpPr>
            <a:spLocks noChangeAspect="1"/>
          </p:cNvSpPr>
          <p:nvPr/>
        </p:nvSpPr>
        <p:spPr>
          <a:xfrm>
            <a:off x="4841974" y="1222474"/>
            <a:ext cx="900113" cy="900113"/>
          </a:xfrm>
          <a:prstGeom prst="ellipse">
            <a:avLst/>
          </a:prstGeom>
          <a:solidFill>
            <a:schemeClr val="accent2"/>
          </a:solidFill>
          <a:ln w="9525">
            <a:noFill/>
          </a:ln>
        </p:spPr>
        <p:txBody>
          <a:bodyPr anchor="ctr"/>
          <a:p>
            <a:pPr algn="ctr">
              <a:buFont typeface="Arial" panose="020B060402020209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18441" name="椭圆 12"/>
          <p:cNvSpPr>
            <a:spLocks noChangeAspect="1"/>
          </p:cNvSpPr>
          <p:nvPr/>
        </p:nvSpPr>
        <p:spPr>
          <a:xfrm>
            <a:off x="5818352" y="2317815"/>
            <a:ext cx="900112" cy="900113"/>
          </a:xfrm>
          <a:prstGeom prst="ellipse">
            <a:avLst/>
          </a:prstGeom>
          <a:solidFill>
            <a:srgbClr val="354B5E"/>
          </a:solidFill>
          <a:ln w="9525">
            <a:noFill/>
          </a:ln>
        </p:spPr>
        <p:txBody>
          <a:bodyPr anchor="ctr"/>
          <a:p>
            <a:pPr algn="ctr">
              <a:buFont typeface="Arial" panose="020B060402020209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18442" name="椭圆 13"/>
          <p:cNvSpPr>
            <a:spLocks noChangeAspect="1"/>
          </p:cNvSpPr>
          <p:nvPr/>
        </p:nvSpPr>
        <p:spPr>
          <a:xfrm>
            <a:off x="6080290" y="3698875"/>
            <a:ext cx="900112" cy="898525"/>
          </a:xfrm>
          <a:prstGeom prst="ellipse">
            <a:avLst/>
          </a:prstGeom>
          <a:solidFill>
            <a:schemeClr val="accent2"/>
          </a:solidFill>
          <a:ln w="9525">
            <a:noFill/>
          </a:ln>
        </p:spPr>
        <p:txBody>
          <a:bodyPr anchor="ctr"/>
          <a:p>
            <a:pPr algn="ctr">
              <a:buFont typeface="Arial" panose="020B060402020209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18443" name="椭圆 14"/>
          <p:cNvSpPr>
            <a:spLocks noChangeAspect="1"/>
          </p:cNvSpPr>
          <p:nvPr/>
        </p:nvSpPr>
        <p:spPr>
          <a:xfrm>
            <a:off x="5445223" y="5254757"/>
            <a:ext cx="900113" cy="900112"/>
          </a:xfrm>
          <a:prstGeom prst="ellipse">
            <a:avLst/>
          </a:prstGeom>
          <a:solidFill>
            <a:srgbClr val="354B5E"/>
          </a:solidFill>
          <a:ln w="9525">
            <a:noFill/>
          </a:ln>
        </p:spPr>
        <p:txBody>
          <a:bodyPr anchor="ctr"/>
          <a:p>
            <a:pPr algn="ctr">
              <a:buFont typeface="Arial" panose="020B060402020209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18444" name="直接连接符 4"/>
          <p:cNvCxnSpPr>
            <a:stCxn id="18436" idx="6"/>
            <a:endCxn id="18440" idx="2"/>
          </p:cNvCxnSpPr>
          <p:nvPr/>
        </p:nvCxnSpPr>
        <p:spPr>
          <a:xfrm>
            <a:off x="2981140" y="1661478"/>
            <a:ext cx="1860550" cy="10795"/>
          </a:xfrm>
          <a:prstGeom prst="line">
            <a:avLst/>
          </a:prstGeom>
          <a:ln w="9525" cap="flat" cmpd="sng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445" name="直接连接符 16"/>
          <p:cNvCxnSpPr>
            <a:stCxn id="18437" idx="6"/>
            <a:endCxn id="18441" idx="2"/>
          </p:cNvCxnSpPr>
          <p:nvPr/>
        </p:nvCxnSpPr>
        <p:spPr>
          <a:xfrm>
            <a:off x="4514533" y="2764473"/>
            <a:ext cx="1303655" cy="3175"/>
          </a:xfrm>
          <a:prstGeom prst="line">
            <a:avLst/>
          </a:prstGeom>
          <a:ln w="9525" cap="flat" cmpd="sng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446" name="直接连接符 18"/>
          <p:cNvCxnSpPr>
            <a:stCxn id="18438" idx="6"/>
            <a:endCxn id="18442" idx="2"/>
          </p:cNvCxnSpPr>
          <p:nvPr/>
        </p:nvCxnSpPr>
        <p:spPr>
          <a:xfrm>
            <a:off x="4768850" y="4146550"/>
            <a:ext cx="1311275" cy="1905"/>
          </a:xfrm>
          <a:prstGeom prst="line">
            <a:avLst/>
          </a:prstGeom>
          <a:ln w="9525" cap="flat" cmpd="sng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447" name="直接连接符 20"/>
          <p:cNvCxnSpPr>
            <a:stCxn id="18439" idx="6"/>
            <a:endCxn id="18443" idx="2"/>
          </p:cNvCxnSpPr>
          <p:nvPr/>
        </p:nvCxnSpPr>
        <p:spPr>
          <a:xfrm flipV="1">
            <a:off x="3988819" y="5704841"/>
            <a:ext cx="1456055" cy="12700"/>
          </a:xfrm>
          <a:prstGeom prst="line">
            <a:avLst/>
          </a:prstGeom>
          <a:ln w="9525" cap="flat" cmpd="sng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448" name="文本框 21"/>
          <p:cNvSpPr txBox="1"/>
          <p:nvPr/>
        </p:nvSpPr>
        <p:spPr>
          <a:xfrm>
            <a:off x="5746750" y="762100"/>
            <a:ext cx="4079875" cy="43656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lnSpc>
                <a:spcPct val="125000"/>
              </a:lnSpc>
              <a:spcAft>
                <a:spcPts val="800"/>
              </a:spcAft>
              <a:buFont typeface="Arial" panose="020B0604020202090204" pitchFamily="34" charset="0"/>
              <a:buNone/>
            </a:pPr>
            <a:r>
              <a:rPr lang="zh-CN" altLang="en-US" b="1" dirty="0">
                <a:solidFill>
                  <a:schemeClr val="accent2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课程太多，一下子想不起下节课是什么</a:t>
            </a:r>
            <a:endParaRPr lang="zh-CN" altLang="en-US" dirty="0">
              <a:solidFill>
                <a:schemeClr val="accent2"/>
              </a:solidFill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18449" name="文本框 22"/>
          <p:cNvSpPr txBox="1"/>
          <p:nvPr/>
        </p:nvSpPr>
        <p:spPr>
          <a:xfrm>
            <a:off x="7127907" y="3619500"/>
            <a:ext cx="3851275" cy="43656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lnSpc>
                <a:spcPct val="125000"/>
              </a:lnSpc>
              <a:spcAft>
                <a:spcPts val="800"/>
              </a:spcAft>
              <a:buFont typeface="Arial" panose="020B0604020202090204" pitchFamily="34" charset="0"/>
              <a:buNone/>
            </a:pPr>
            <a:r>
              <a:rPr lang="zh-CN" altLang="en-US" b="1" dirty="0">
                <a:solidFill>
                  <a:schemeClr val="accent2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笔记分散，复习时丢三落四总找不到</a:t>
            </a:r>
            <a:endParaRPr lang="zh-CN" altLang="en-US" dirty="0">
              <a:solidFill>
                <a:schemeClr val="accent2"/>
              </a:solidFill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18450" name="文本框 23"/>
          <p:cNvSpPr txBox="1"/>
          <p:nvPr/>
        </p:nvSpPr>
        <p:spPr>
          <a:xfrm>
            <a:off x="6874006" y="2127377"/>
            <a:ext cx="3851275" cy="4381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lnSpc>
                <a:spcPct val="125000"/>
              </a:lnSpc>
              <a:spcAft>
                <a:spcPts val="800"/>
              </a:spcAft>
              <a:buFont typeface="Arial" panose="020B0604020202090204" pitchFamily="34" charset="0"/>
              <a:buNone/>
            </a:pPr>
            <a:r>
              <a:rPr lang="zh-CN" altLang="en-US" b="1" dirty="0">
                <a:solidFill>
                  <a:srgbClr val="354B5E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作业太拖拉，一不小心错过截止日期</a:t>
            </a:r>
            <a:endParaRPr lang="zh-CN" altLang="en-US" dirty="0">
              <a:solidFill>
                <a:srgbClr val="354B5E"/>
              </a:solidFill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18451" name="文本框 24"/>
          <p:cNvSpPr txBox="1"/>
          <p:nvPr/>
        </p:nvSpPr>
        <p:spPr>
          <a:xfrm>
            <a:off x="6438990" y="5254719"/>
            <a:ext cx="4997450" cy="4381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lnSpc>
                <a:spcPct val="125000"/>
              </a:lnSpc>
              <a:spcAft>
                <a:spcPts val="800"/>
              </a:spcAft>
              <a:buFont typeface="Arial" panose="020B0604020202090204" pitchFamily="34" charset="0"/>
              <a:buNone/>
            </a:pPr>
            <a:r>
              <a:rPr lang="zh-CN" altLang="en-US" b="1" dirty="0">
                <a:solidFill>
                  <a:srgbClr val="354B5E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想了解自己每个时间段都有什么收获，得出总结</a:t>
            </a:r>
            <a:endParaRPr lang="zh-CN" altLang="en-US" dirty="0">
              <a:solidFill>
                <a:srgbClr val="354B5E"/>
              </a:solidFill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18452" name="文本框 25"/>
          <p:cNvSpPr txBox="1"/>
          <p:nvPr/>
        </p:nvSpPr>
        <p:spPr>
          <a:xfrm>
            <a:off x="5826125" y="1222375"/>
            <a:ext cx="5556250" cy="825500"/>
          </a:xfrm>
          <a:prstGeom prst="rect">
            <a:avLst/>
          </a:prstGeom>
          <a:noFill/>
          <a:ln w="9525">
            <a:noFill/>
          </a:ln>
        </p:spPr>
        <p:txBody>
          <a:bodyPr wrap="square" anchor="t"/>
          <a:p>
            <a:pPr>
              <a:lnSpc>
                <a:spcPct val="125000"/>
              </a:lnSpc>
              <a:spcAft>
                <a:spcPts val="800"/>
              </a:spcAft>
              <a:buFont typeface="Arial" panose="020B0604020202090204" pitchFamily="34" charset="0"/>
              <a:buNone/>
            </a:pPr>
            <a:r>
              <a:rPr lang="zh-CN" altLang="en-US" sz="1600" dirty="0">
                <a:solidFill>
                  <a:srgbClr val="333F5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下课时间较短，要登陆选课网或者查找相册截图找到下节课</a:t>
            </a:r>
            <a:r>
              <a:rPr lang="zh-CN" altLang="en-US" sz="1600" dirty="0">
                <a:solidFill>
                  <a:srgbClr val="333F50"/>
                </a:solidFill>
                <a:ea typeface="微软雅黑" panose="020B0503020204020204" pitchFamily="34" charset="-122"/>
              </a:rPr>
              <a:t>课程</a:t>
            </a:r>
            <a:r>
              <a:rPr lang="zh-CN" altLang="en-US" sz="1600" dirty="0">
                <a:solidFill>
                  <a:srgbClr val="333F5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以及上课地点等太浪费时间</a:t>
            </a:r>
            <a:endParaRPr lang="zh-CN" altLang="en-US" sz="1600" dirty="0">
              <a:solidFill>
                <a:srgbClr val="8F8F8F"/>
              </a:solidFill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18453" name="文本框 26"/>
          <p:cNvSpPr txBox="1"/>
          <p:nvPr/>
        </p:nvSpPr>
        <p:spPr>
          <a:xfrm>
            <a:off x="6873875" y="2540000"/>
            <a:ext cx="5064125" cy="1063625"/>
          </a:xfrm>
          <a:prstGeom prst="rect">
            <a:avLst/>
          </a:prstGeom>
          <a:noFill/>
          <a:ln w="9525">
            <a:noFill/>
          </a:ln>
        </p:spPr>
        <p:txBody>
          <a:bodyPr wrap="square" anchor="t"/>
          <a:p>
            <a:pPr>
              <a:lnSpc>
                <a:spcPct val="125000"/>
              </a:lnSpc>
              <a:spcAft>
                <a:spcPts val="800"/>
              </a:spcAft>
              <a:buFont typeface="Arial" panose="020B0604020202090204" pitchFamily="34" charset="0"/>
              <a:buNone/>
            </a:pPr>
            <a:r>
              <a:rPr lang="zh-CN" altLang="en-US" sz="1600" dirty="0">
                <a:solidFill>
                  <a:srgbClr val="333F5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作业分散，有的时间跨度较大</a:t>
            </a:r>
            <a:r>
              <a:rPr lang="en-US" altLang="zh-CN" sz="1600" dirty="0">
                <a:solidFill>
                  <a:srgbClr val="333F5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(</a:t>
            </a:r>
            <a:r>
              <a:rPr lang="zh-CN" altLang="en-US" sz="1600" dirty="0">
                <a:solidFill>
                  <a:srgbClr val="333F5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如</a:t>
            </a:r>
            <a:r>
              <a:rPr lang="en-US" altLang="zh-CN" sz="1600" dirty="0">
                <a:solidFill>
                  <a:srgbClr val="333F5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MOOC</a:t>
            </a:r>
            <a:r>
              <a:rPr lang="zh-CN" altLang="en-US" sz="1600" dirty="0">
                <a:solidFill>
                  <a:srgbClr val="333F5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学习</a:t>
            </a:r>
            <a:r>
              <a:rPr lang="en-US" altLang="zh-CN" sz="1600" dirty="0">
                <a:solidFill>
                  <a:srgbClr val="333F5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)</a:t>
            </a:r>
            <a:r>
              <a:rPr lang="zh-CN" altLang="en-US" sz="1600" dirty="0">
                <a:solidFill>
                  <a:srgbClr val="333F5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，有的不容易记起，总是错过截止日期，唏嘘不已，追悔莫及</a:t>
            </a:r>
            <a:endParaRPr lang="zh-CN" altLang="en-US" sz="1400" dirty="0">
              <a:solidFill>
                <a:srgbClr val="8F8F8F"/>
              </a:solidFill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18454" name="文本框 27"/>
          <p:cNvSpPr txBox="1"/>
          <p:nvPr/>
        </p:nvSpPr>
        <p:spPr>
          <a:xfrm>
            <a:off x="7127875" y="4064000"/>
            <a:ext cx="4762500" cy="1063625"/>
          </a:xfrm>
          <a:prstGeom prst="rect">
            <a:avLst/>
          </a:prstGeom>
          <a:noFill/>
          <a:ln w="9525">
            <a:noFill/>
          </a:ln>
        </p:spPr>
        <p:txBody>
          <a:bodyPr wrap="square" anchor="t"/>
          <a:p>
            <a:pPr>
              <a:lnSpc>
                <a:spcPct val="125000"/>
              </a:lnSpc>
              <a:spcAft>
                <a:spcPts val="800"/>
              </a:spcAft>
              <a:buFont typeface="Arial" panose="020B0604020202090204" pitchFamily="34" charset="0"/>
              <a:buNone/>
            </a:pPr>
            <a:r>
              <a:rPr lang="zh-CN" altLang="en-US" sz="1600" dirty="0">
                <a:solidFill>
                  <a:srgbClr val="333F5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笔记有时候记在书上、笔记本上或者脑子里。脑子里的笔记可能会忘，书本、笔记本上零散的笔记不易查找</a:t>
            </a:r>
            <a:endParaRPr lang="zh-CN" altLang="en-US" sz="1400" dirty="0">
              <a:solidFill>
                <a:srgbClr val="8F8F8F"/>
              </a:solidFill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18455" name="文本框 28"/>
          <p:cNvSpPr txBox="1"/>
          <p:nvPr/>
        </p:nvSpPr>
        <p:spPr>
          <a:xfrm>
            <a:off x="6445250" y="5715000"/>
            <a:ext cx="5492750" cy="904875"/>
          </a:xfrm>
          <a:prstGeom prst="rect">
            <a:avLst/>
          </a:prstGeom>
          <a:noFill/>
          <a:ln w="9525">
            <a:noFill/>
          </a:ln>
        </p:spPr>
        <p:txBody>
          <a:bodyPr wrap="square" anchor="t"/>
          <a:p>
            <a:pPr>
              <a:lnSpc>
                <a:spcPct val="125000"/>
              </a:lnSpc>
              <a:spcAft>
                <a:spcPts val="800"/>
              </a:spcAft>
              <a:buFont typeface="Arial" panose="020B0604020202090204" pitchFamily="34" charset="0"/>
              <a:buNone/>
            </a:pPr>
            <a:r>
              <a:rPr lang="zh-CN" altLang="en-US" sz="1600" dirty="0">
                <a:solidFill>
                  <a:srgbClr val="333F5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将自己的心得收获，任务完成等情况记录在记事本等没有汇总导出功能，想得到总结比较麻烦</a:t>
            </a:r>
            <a:endParaRPr lang="zh-CN" altLang="en-US" sz="1400" dirty="0">
              <a:solidFill>
                <a:srgbClr val="8F8F8F"/>
              </a:solidFill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18456" name="文本框 34"/>
          <p:cNvSpPr txBox="1"/>
          <p:nvPr/>
        </p:nvSpPr>
        <p:spPr>
          <a:xfrm>
            <a:off x="1041400" y="3922713"/>
            <a:ext cx="2417763" cy="5540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>
              <a:lnSpc>
                <a:spcPct val="125000"/>
              </a:lnSpc>
              <a:spcAft>
                <a:spcPts val="800"/>
              </a:spcAft>
              <a:buFont typeface="Arial" panose="020B0604020202090204" pitchFamily="34" charset="0"/>
              <a:buNone/>
            </a:pPr>
            <a:r>
              <a:rPr lang="zh-CN" altLang="en-US" sz="2400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提醒&amp;记录&amp;总结</a:t>
            </a:r>
            <a:endParaRPr lang="zh-CN" altLang="en-US" sz="2400" dirty="0">
              <a:solidFill>
                <a:schemeClr val="bg1"/>
              </a:solidFill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标题 8"/>
          <p:cNvSpPr>
            <a:spLocks noGrp="1"/>
          </p:cNvSpPr>
          <p:nvPr>
            <p:ph type="title" idx="4294967295"/>
          </p:nvPr>
        </p:nvSpPr>
        <p:spPr>
          <a:xfrm>
            <a:off x="841375" y="454025"/>
            <a:ext cx="2570163" cy="1079500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dirty="0"/>
              <a:t>项目介绍</a:t>
            </a:r>
            <a:endParaRPr lang="zh-CN" altLang="en-US" dirty="0"/>
          </a:p>
        </p:txBody>
      </p:sp>
      <p:sp>
        <p:nvSpPr>
          <p:cNvPr id="19458" name="文本框 177"/>
          <p:cNvSpPr txBox="1"/>
          <p:nvPr/>
        </p:nvSpPr>
        <p:spPr>
          <a:xfrm>
            <a:off x="2105025" y="2389188"/>
            <a:ext cx="1303020" cy="42989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Font typeface="Arial" panose="020B0604020202090204" pitchFamily="34" charset="0"/>
              <a:buNone/>
            </a:pPr>
            <a:r>
              <a:rPr lang="zh-CN" altLang="en-US" sz="2200" b="1" dirty="0">
                <a:solidFill>
                  <a:srgbClr val="44546A"/>
                </a:solidFill>
                <a:latin typeface="Segoe UI" panose="020B0502040204020203" pitchFamily="34" charset="0"/>
                <a:ea typeface="Microsoft JhengHei" panose="020B0604030504040204" pitchFamily="34" charset="-120"/>
              </a:rPr>
              <a:t>辅助学习</a:t>
            </a:r>
            <a:endParaRPr lang="zh-CN" altLang="en-US" sz="2200" b="1" dirty="0">
              <a:solidFill>
                <a:schemeClr val="accent2"/>
              </a:solidFill>
              <a:latin typeface="Segoe UI" panose="020B0502040204020203" pitchFamily="34" charset="0"/>
              <a:ea typeface="Microsoft JhengHei" panose="020B0604030504040204" pitchFamily="34" charset="-120"/>
            </a:endParaRPr>
          </a:p>
        </p:txBody>
      </p:sp>
      <p:sp>
        <p:nvSpPr>
          <p:cNvPr id="19459" name="文本框 179"/>
          <p:cNvSpPr txBox="1"/>
          <p:nvPr/>
        </p:nvSpPr>
        <p:spPr>
          <a:xfrm>
            <a:off x="2105025" y="5485130"/>
            <a:ext cx="1863090" cy="42989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Font typeface="Arial" panose="020B0604020202090204" pitchFamily="34" charset="0"/>
              <a:buNone/>
            </a:pPr>
            <a:r>
              <a:rPr lang="zh-CN" altLang="en-US" sz="2200" b="1" dirty="0">
                <a:solidFill>
                  <a:srgbClr val="44546A"/>
                </a:solidFill>
                <a:latin typeface="Segoe UI" panose="020B0502040204020203" pitchFamily="34" charset="0"/>
                <a:ea typeface="Microsoft JhengHei" panose="020B0604030504040204" pitchFamily="34" charset="-120"/>
              </a:rPr>
              <a:t>让生活更高效</a:t>
            </a:r>
            <a:endParaRPr lang="zh-CN" altLang="en-US" sz="2200" b="1" dirty="0">
              <a:solidFill>
                <a:schemeClr val="accent2"/>
              </a:solidFill>
              <a:latin typeface="Segoe UI" panose="020B0502040204020203" pitchFamily="34" charset="0"/>
              <a:ea typeface="Microsoft JhengHei" panose="020B0604030504040204" pitchFamily="34" charset="-120"/>
            </a:endParaRPr>
          </a:p>
        </p:txBody>
      </p:sp>
      <p:sp>
        <p:nvSpPr>
          <p:cNvPr id="19460" name="圆角矩形 19"/>
          <p:cNvSpPr>
            <a:spLocks noChangeAspect="1"/>
          </p:cNvSpPr>
          <p:nvPr/>
        </p:nvSpPr>
        <p:spPr>
          <a:xfrm>
            <a:off x="839788" y="2292350"/>
            <a:ext cx="720725" cy="719138"/>
          </a:xfrm>
          <a:prstGeom prst="roundRect">
            <a:avLst>
              <a:gd name="adj" fmla="val 30000"/>
            </a:avLst>
          </a:prstGeom>
          <a:solidFill>
            <a:schemeClr val="accent2"/>
          </a:solidFill>
          <a:ln w="9525">
            <a:noFill/>
          </a:ln>
        </p:spPr>
        <p:txBody>
          <a:bodyPr anchor="ctr"/>
          <a:p>
            <a:pPr algn="ctr">
              <a:buFont typeface="Arial" panose="020B060402020209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19461" name="圆角矩形 20"/>
          <p:cNvSpPr>
            <a:spLocks noChangeAspect="1"/>
          </p:cNvSpPr>
          <p:nvPr/>
        </p:nvSpPr>
        <p:spPr>
          <a:xfrm>
            <a:off x="847090" y="3840480"/>
            <a:ext cx="720725" cy="719138"/>
          </a:xfrm>
          <a:prstGeom prst="roundRect">
            <a:avLst>
              <a:gd name="adj" fmla="val 30000"/>
            </a:avLst>
          </a:prstGeom>
          <a:solidFill>
            <a:schemeClr val="accent2"/>
          </a:solidFill>
          <a:ln w="9525">
            <a:noFill/>
          </a:ln>
        </p:spPr>
        <p:txBody>
          <a:bodyPr anchor="ctr"/>
          <a:p>
            <a:pPr algn="ctr">
              <a:buFont typeface="Arial" panose="020B060402020209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pic>
        <p:nvPicPr>
          <p:cNvPr id="19462" name="Group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0750" y="2389188"/>
            <a:ext cx="534988" cy="5302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9463" name="Group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625" y="3956050"/>
            <a:ext cx="541338" cy="4873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9464" name="矩形 2"/>
          <p:cNvSpPr/>
          <p:nvPr/>
        </p:nvSpPr>
        <p:spPr>
          <a:xfrm>
            <a:off x="4737100" y="1845945"/>
            <a:ext cx="7454900" cy="4511675"/>
          </a:xfrm>
          <a:prstGeom prst="rect">
            <a:avLst/>
          </a:prstGeom>
          <a:solidFill>
            <a:srgbClr val="D74B4B"/>
          </a:solidFill>
          <a:ln w="25400" cap="flat" cmpd="sng">
            <a:solidFill>
              <a:srgbClr val="AEB5C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t"/>
          <a:p>
            <a:pPr eaLnBrk="0" hangingPunct="0">
              <a:buClrTx/>
              <a:buFont typeface="Arial" panose="020B0604020202090204" pitchFamily="34" charset="0"/>
              <a:buNone/>
            </a:pPr>
            <a:endParaRPr lang="zh-TW" altLang="zh-CN">
              <a:solidFill>
                <a:srgbClr val="000000"/>
              </a:solidFill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19465" name="文本框 3"/>
          <p:cNvSpPr txBox="1"/>
          <p:nvPr/>
        </p:nvSpPr>
        <p:spPr>
          <a:xfrm>
            <a:off x="4975860" y="1905000"/>
            <a:ext cx="7216140" cy="4394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/>
          <a:p>
            <a:r>
              <a:rPr lang="zh-CN" altLang="en-US" sz="2000">
                <a:solidFill>
                  <a:srgbClr val="FFFFFF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     该项目旨在辅助学习，方便更好地完成学习任务，记录学习生活，了解学习情况等。</a:t>
            </a:r>
            <a:endParaRPr lang="zh-CN" altLang="en-US" sz="2000">
              <a:solidFill>
                <a:srgbClr val="FFFFFF"/>
              </a:solidFill>
              <a:latin typeface="Segoe UI" panose="020B0502040204020203" pitchFamily="34" charset="0"/>
              <a:ea typeface="微软雅黑" panose="020B0503020204020204" pitchFamily="34" charset="-122"/>
            </a:endParaRPr>
          </a:p>
          <a:p>
            <a:endParaRPr lang="zh-CN" altLang="en-US" sz="2000">
              <a:solidFill>
                <a:srgbClr val="FFFFFF"/>
              </a:solidFill>
              <a:latin typeface="Segoe UI" panose="020B0502040204020203" pitchFamily="34" charset="0"/>
              <a:ea typeface="微软雅黑" panose="020B0503020204020204" pitchFamily="34" charset="-122"/>
            </a:endParaRPr>
          </a:p>
          <a:p>
            <a:r>
              <a:rPr lang="zh-CN" altLang="en-US" sz="2000">
                <a:solidFill>
                  <a:srgbClr val="FFFFFF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     采用微信小程序的形式，无需下载即可进入使用，便捷。</a:t>
            </a:r>
            <a:endParaRPr lang="zh-CN" altLang="en-US" sz="2000">
              <a:solidFill>
                <a:srgbClr val="FFFFFF"/>
              </a:solidFill>
              <a:latin typeface="Segoe UI" panose="020B0502040204020203" pitchFamily="34" charset="0"/>
              <a:ea typeface="微软雅黑" panose="020B0503020204020204" pitchFamily="34" charset="-122"/>
            </a:endParaRPr>
          </a:p>
          <a:p>
            <a:endParaRPr lang="zh-CN" altLang="en-US" sz="2000">
              <a:solidFill>
                <a:srgbClr val="FFFFFF"/>
              </a:solidFill>
              <a:latin typeface="Segoe UI" panose="020B0502040204020203" pitchFamily="34" charset="0"/>
              <a:ea typeface="微软雅黑" panose="020B0503020204020204" pitchFamily="34" charset="-122"/>
            </a:endParaRPr>
          </a:p>
          <a:p>
            <a:r>
              <a:rPr lang="zh-CN" altLang="en-US" sz="2000">
                <a:solidFill>
                  <a:srgbClr val="FFFFFF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     即一个与课程表关联的日程表，可以设定学期总课表，并对每周课表进行实时修改。</a:t>
            </a:r>
            <a:endParaRPr lang="zh-CN" altLang="en-US" sz="2000">
              <a:solidFill>
                <a:srgbClr val="FFFFFF"/>
              </a:solidFill>
              <a:latin typeface="Segoe UI" panose="020B0502040204020203" pitchFamily="34" charset="0"/>
              <a:ea typeface="微软雅黑" panose="020B0503020204020204" pitchFamily="34" charset="-122"/>
            </a:endParaRPr>
          </a:p>
          <a:p>
            <a:endParaRPr lang="zh-CN" altLang="en-US" sz="2000">
              <a:solidFill>
                <a:srgbClr val="FFFFFF"/>
              </a:solidFill>
              <a:latin typeface="Segoe UI" panose="020B0502040204020203" pitchFamily="34" charset="0"/>
              <a:ea typeface="微软雅黑" panose="020B0503020204020204" pitchFamily="34" charset="-122"/>
            </a:endParaRPr>
          </a:p>
          <a:p>
            <a:r>
              <a:rPr lang="zh-CN" altLang="en-US" sz="2000">
                <a:solidFill>
                  <a:srgbClr val="FFFFFF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     用户可以为课程添加任务设定截止日期，也可添加笔记、心得等，相关记录可以随时汇总导出。</a:t>
            </a:r>
            <a:endParaRPr lang="zh-CN" altLang="en-US" sz="2000">
              <a:solidFill>
                <a:srgbClr val="FFFFFF"/>
              </a:solidFill>
              <a:latin typeface="Segoe UI" panose="020B0502040204020203" pitchFamily="34" charset="0"/>
              <a:ea typeface="微软雅黑" panose="020B0503020204020204" pitchFamily="34" charset="-122"/>
            </a:endParaRPr>
          </a:p>
          <a:p>
            <a:endParaRPr lang="zh-CN" altLang="en-US" sz="2000">
              <a:solidFill>
                <a:srgbClr val="FFFFFF"/>
              </a:solidFill>
              <a:latin typeface="Segoe UI" panose="020B0502040204020203" pitchFamily="34" charset="0"/>
              <a:ea typeface="微软雅黑" panose="020B0503020204020204" pitchFamily="34" charset="-122"/>
            </a:endParaRPr>
          </a:p>
          <a:p>
            <a:r>
              <a:rPr lang="zh-CN" altLang="en-US" sz="2000">
                <a:solidFill>
                  <a:srgbClr val="FFFFFF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     小程序有提醒功能，可进行开课提醒，任务开始、作业截止提醒等，提醒内容以微信消息的形式发送给用户，方便用户随时查看。</a:t>
            </a: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19466" name="圆角矩形 19"/>
          <p:cNvSpPr>
            <a:spLocks noChangeAspect="1"/>
          </p:cNvSpPr>
          <p:nvPr/>
        </p:nvSpPr>
        <p:spPr>
          <a:xfrm>
            <a:off x="846773" y="5324793"/>
            <a:ext cx="720725" cy="719137"/>
          </a:xfrm>
          <a:prstGeom prst="roundRect">
            <a:avLst>
              <a:gd name="adj" fmla="val 30000"/>
            </a:avLst>
          </a:prstGeom>
          <a:solidFill>
            <a:schemeClr val="accent2"/>
          </a:solidFill>
          <a:ln w="9525">
            <a:noFill/>
          </a:ln>
        </p:spPr>
        <p:txBody>
          <a:bodyPr anchor="ctr"/>
          <a:p>
            <a:pPr algn="ctr">
              <a:buFont typeface="Arial" panose="020B060402020209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19468" name="文本框 179"/>
          <p:cNvSpPr txBox="1"/>
          <p:nvPr/>
        </p:nvSpPr>
        <p:spPr>
          <a:xfrm>
            <a:off x="2105025" y="3955733"/>
            <a:ext cx="1303020" cy="42989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Font typeface="Arial" panose="020B0604020202090204" pitchFamily="34" charset="0"/>
              <a:buNone/>
            </a:pPr>
            <a:r>
              <a:rPr lang="zh-CN" altLang="en-US" sz="2200" b="1" dirty="0">
                <a:solidFill>
                  <a:srgbClr val="44546A"/>
                </a:solidFill>
                <a:latin typeface="Segoe UI" panose="020B0502040204020203" pitchFamily="34" charset="0"/>
                <a:ea typeface="Microsoft JhengHei" panose="020B0604030504040204" pitchFamily="34" charset="-120"/>
              </a:rPr>
              <a:t>清晰规划</a:t>
            </a:r>
            <a:endParaRPr lang="zh-CN" altLang="en-US" sz="2200" b="1" dirty="0">
              <a:solidFill>
                <a:schemeClr val="accent2"/>
              </a:solidFill>
              <a:latin typeface="Segoe UI" panose="020B0502040204020203" pitchFamily="34" charset="0"/>
              <a:ea typeface="Microsoft JhengHei" panose="020B0604030504040204" pitchFamily="34" charset="-120"/>
            </a:endParaRPr>
          </a:p>
        </p:txBody>
      </p:sp>
      <p:sp>
        <p:nvSpPr>
          <p:cNvPr id="22549" name="Freeform 22"/>
          <p:cNvSpPr>
            <a:spLocks noChangeAspect="1" noEditPoints="1"/>
          </p:cNvSpPr>
          <p:nvPr/>
        </p:nvSpPr>
        <p:spPr>
          <a:xfrm>
            <a:off x="920750" y="5423853"/>
            <a:ext cx="539750" cy="520700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340" h="328">
                <a:moveTo>
                  <a:pt x="220" y="272"/>
                </a:moveTo>
                <a:cubicBezTo>
                  <a:pt x="220" y="150"/>
                  <a:pt x="220" y="150"/>
                  <a:pt x="220" y="150"/>
                </a:cubicBezTo>
                <a:cubicBezTo>
                  <a:pt x="291" y="139"/>
                  <a:pt x="291" y="139"/>
                  <a:pt x="291" y="139"/>
                </a:cubicBezTo>
                <a:cubicBezTo>
                  <a:pt x="280" y="78"/>
                  <a:pt x="227" y="32"/>
                  <a:pt x="163" y="32"/>
                </a:cubicBezTo>
                <a:cubicBezTo>
                  <a:pt x="91" y="32"/>
                  <a:pt x="32" y="91"/>
                  <a:pt x="32" y="163"/>
                </a:cubicBezTo>
                <a:cubicBezTo>
                  <a:pt x="32" y="235"/>
                  <a:pt x="91" y="294"/>
                  <a:pt x="163" y="294"/>
                </a:cubicBezTo>
                <a:cubicBezTo>
                  <a:pt x="170" y="294"/>
                  <a:pt x="177" y="293"/>
                  <a:pt x="184" y="292"/>
                </a:cubicBezTo>
                <a:cubicBezTo>
                  <a:pt x="189" y="283"/>
                  <a:pt x="198" y="276"/>
                  <a:pt x="210" y="273"/>
                </a:cubicBezTo>
                <a:cubicBezTo>
                  <a:pt x="213" y="273"/>
                  <a:pt x="217" y="272"/>
                  <a:pt x="220" y="272"/>
                </a:cubicBezTo>
                <a:close/>
                <a:moveTo>
                  <a:pt x="187" y="43"/>
                </a:moveTo>
                <a:cubicBezTo>
                  <a:pt x="173" y="104"/>
                  <a:pt x="173" y="104"/>
                  <a:pt x="173" y="104"/>
                </a:cubicBezTo>
                <a:cubicBezTo>
                  <a:pt x="159" y="104"/>
                  <a:pt x="159" y="104"/>
                  <a:pt x="159" y="104"/>
                </a:cubicBezTo>
                <a:cubicBezTo>
                  <a:pt x="149" y="43"/>
                  <a:pt x="149" y="43"/>
                  <a:pt x="149" y="43"/>
                </a:cubicBezTo>
                <a:cubicBezTo>
                  <a:pt x="164" y="36"/>
                  <a:pt x="187" y="43"/>
                  <a:pt x="187" y="43"/>
                </a:cubicBezTo>
                <a:close/>
                <a:moveTo>
                  <a:pt x="163" y="212"/>
                </a:moveTo>
                <a:cubicBezTo>
                  <a:pt x="136" y="212"/>
                  <a:pt x="114" y="190"/>
                  <a:pt x="114" y="163"/>
                </a:cubicBezTo>
                <a:cubicBezTo>
                  <a:pt x="114" y="136"/>
                  <a:pt x="136" y="114"/>
                  <a:pt x="163" y="114"/>
                </a:cubicBezTo>
                <a:cubicBezTo>
                  <a:pt x="190" y="114"/>
                  <a:pt x="212" y="136"/>
                  <a:pt x="212" y="163"/>
                </a:cubicBezTo>
                <a:cubicBezTo>
                  <a:pt x="212" y="190"/>
                  <a:pt x="190" y="212"/>
                  <a:pt x="163" y="212"/>
                </a:cubicBezTo>
                <a:close/>
                <a:moveTo>
                  <a:pt x="163" y="126"/>
                </a:moveTo>
                <a:cubicBezTo>
                  <a:pt x="143" y="126"/>
                  <a:pt x="126" y="143"/>
                  <a:pt x="126" y="163"/>
                </a:cubicBezTo>
                <a:cubicBezTo>
                  <a:pt x="126" y="183"/>
                  <a:pt x="143" y="200"/>
                  <a:pt x="163" y="200"/>
                </a:cubicBezTo>
                <a:cubicBezTo>
                  <a:pt x="183" y="200"/>
                  <a:pt x="200" y="183"/>
                  <a:pt x="200" y="163"/>
                </a:cubicBezTo>
                <a:cubicBezTo>
                  <a:pt x="200" y="143"/>
                  <a:pt x="183" y="126"/>
                  <a:pt x="163" y="126"/>
                </a:cubicBezTo>
                <a:close/>
                <a:moveTo>
                  <a:pt x="163" y="189"/>
                </a:moveTo>
                <a:cubicBezTo>
                  <a:pt x="148" y="189"/>
                  <a:pt x="137" y="178"/>
                  <a:pt x="137" y="163"/>
                </a:cubicBezTo>
                <a:cubicBezTo>
                  <a:pt x="137" y="148"/>
                  <a:pt x="148" y="137"/>
                  <a:pt x="163" y="137"/>
                </a:cubicBezTo>
                <a:cubicBezTo>
                  <a:pt x="178" y="137"/>
                  <a:pt x="189" y="148"/>
                  <a:pt x="189" y="163"/>
                </a:cubicBezTo>
                <a:cubicBezTo>
                  <a:pt x="189" y="178"/>
                  <a:pt x="178" y="189"/>
                  <a:pt x="163" y="189"/>
                </a:cubicBezTo>
                <a:close/>
                <a:moveTo>
                  <a:pt x="180" y="315"/>
                </a:moveTo>
                <a:cubicBezTo>
                  <a:pt x="180" y="318"/>
                  <a:pt x="182" y="321"/>
                  <a:pt x="184" y="324"/>
                </a:cubicBezTo>
                <a:cubicBezTo>
                  <a:pt x="177" y="325"/>
                  <a:pt x="170" y="326"/>
                  <a:pt x="163" y="326"/>
                </a:cubicBezTo>
                <a:cubicBezTo>
                  <a:pt x="73" y="326"/>
                  <a:pt x="0" y="253"/>
                  <a:pt x="0" y="163"/>
                </a:cubicBezTo>
                <a:cubicBezTo>
                  <a:pt x="0" y="73"/>
                  <a:pt x="73" y="0"/>
                  <a:pt x="163" y="0"/>
                </a:cubicBezTo>
                <a:cubicBezTo>
                  <a:pt x="243" y="0"/>
                  <a:pt x="309" y="58"/>
                  <a:pt x="323" y="134"/>
                </a:cubicBezTo>
                <a:cubicBezTo>
                  <a:pt x="307" y="136"/>
                  <a:pt x="307" y="136"/>
                  <a:pt x="307" y="136"/>
                </a:cubicBezTo>
                <a:cubicBezTo>
                  <a:pt x="294" y="68"/>
                  <a:pt x="235" y="16"/>
                  <a:pt x="163" y="16"/>
                </a:cubicBezTo>
                <a:cubicBezTo>
                  <a:pt x="82" y="16"/>
                  <a:pt x="16" y="82"/>
                  <a:pt x="16" y="163"/>
                </a:cubicBezTo>
                <a:cubicBezTo>
                  <a:pt x="16" y="244"/>
                  <a:pt x="82" y="310"/>
                  <a:pt x="163" y="310"/>
                </a:cubicBezTo>
                <a:cubicBezTo>
                  <a:pt x="168" y="310"/>
                  <a:pt x="174" y="309"/>
                  <a:pt x="179" y="309"/>
                </a:cubicBezTo>
                <a:cubicBezTo>
                  <a:pt x="179" y="311"/>
                  <a:pt x="179" y="313"/>
                  <a:pt x="180" y="315"/>
                </a:cubicBezTo>
                <a:close/>
                <a:moveTo>
                  <a:pt x="340" y="142"/>
                </a:moveTo>
                <a:cubicBezTo>
                  <a:pt x="340" y="283"/>
                  <a:pt x="340" y="283"/>
                  <a:pt x="340" y="283"/>
                </a:cubicBezTo>
                <a:cubicBezTo>
                  <a:pt x="340" y="295"/>
                  <a:pt x="331" y="304"/>
                  <a:pt x="317" y="308"/>
                </a:cubicBezTo>
                <a:cubicBezTo>
                  <a:pt x="302" y="311"/>
                  <a:pt x="288" y="305"/>
                  <a:pt x="285" y="294"/>
                </a:cubicBezTo>
                <a:cubicBezTo>
                  <a:pt x="282" y="282"/>
                  <a:pt x="292" y="270"/>
                  <a:pt x="307" y="266"/>
                </a:cubicBezTo>
                <a:cubicBezTo>
                  <a:pt x="314" y="265"/>
                  <a:pt x="320" y="265"/>
                  <a:pt x="326" y="267"/>
                </a:cubicBezTo>
                <a:cubicBezTo>
                  <a:pt x="326" y="182"/>
                  <a:pt x="326" y="182"/>
                  <a:pt x="326" y="182"/>
                </a:cubicBezTo>
                <a:cubicBezTo>
                  <a:pt x="250" y="196"/>
                  <a:pt x="250" y="196"/>
                  <a:pt x="250" y="196"/>
                </a:cubicBezTo>
                <a:cubicBezTo>
                  <a:pt x="249" y="302"/>
                  <a:pt x="249" y="302"/>
                  <a:pt x="249" y="302"/>
                </a:cubicBezTo>
                <a:cubicBezTo>
                  <a:pt x="249" y="302"/>
                  <a:pt x="249" y="302"/>
                  <a:pt x="249" y="302"/>
                </a:cubicBezTo>
                <a:cubicBezTo>
                  <a:pt x="249" y="312"/>
                  <a:pt x="240" y="321"/>
                  <a:pt x="227" y="325"/>
                </a:cubicBezTo>
                <a:cubicBezTo>
                  <a:pt x="212" y="328"/>
                  <a:pt x="197" y="321"/>
                  <a:pt x="195" y="311"/>
                </a:cubicBezTo>
                <a:cubicBezTo>
                  <a:pt x="192" y="300"/>
                  <a:pt x="202" y="287"/>
                  <a:pt x="217" y="284"/>
                </a:cubicBezTo>
                <a:cubicBezTo>
                  <a:pt x="224" y="282"/>
                  <a:pt x="230" y="282"/>
                  <a:pt x="235" y="284"/>
                </a:cubicBezTo>
                <a:cubicBezTo>
                  <a:pt x="235" y="159"/>
                  <a:pt x="235" y="159"/>
                  <a:pt x="235" y="159"/>
                </a:cubicBezTo>
                <a:lnTo>
                  <a:pt x="340" y="142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标题 1"/>
          <p:cNvSpPr>
            <a:spLocks noGrp="1"/>
          </p:cNvSpPr>
          <p:nvPr>
            <p:ph type="title" idx="4294967295"/>
          </p:nvPr>
        </p:nvSpPr>
        <p:spPr>
          <a:xfrm>
            <a:off x="862013" y="465138"/>
            <a:ext cx="3565525" cy="1079500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dirty="0"/>
              <a:t>项目具体功能</a:t>
            </a:r>
            <a:endParaRPr lang="zh-CN" altLang="en-US" dirty="0"/>
          </a:p>
        </p:txBody>
      </p:sp>
      <p:grpSp>
        <p:nvGrpSpPr>
          <p:cNvPr id="20482" name="组合 2"/>
          <p:cNvGrpSpPr>
            <a:grpSpLocks noChangeAspect="1"/>
          </p:cNvGrpSpPr>
          <p:nvPr/>
        </p:nvGrpSpPr>
        <p:grpSpPr>
          <a:xfrm>
            <a:off x="1524000" y="1635224"/>
            <a:ext cx="1079500" cy="1079500"/>
            <a:chOff x="0" y="0"/>
            <a:chExt cx="1080000" cy="1080000"/>
          </a:xfrm>
        </p:grpSpPr>
        <p:sp>
          <p:nvSpPr>
            <p:cNvPr id="20483" name="圆角矩形 4"/>
            <p:cNvSpPr>
              <a:spLocks noChangeAspect="1"/>
            </p:cNvSpPr>
            <p:nvPr/>
          </p:nvSpPr>
          <p:spPr>
            <a:xfrm rot="1800000">
              <a:off x="0" y="0"/>
              <a:ext cx="1080000" cy="1080000"/>
            </a:xfrm>
            <a:prstGeom prst="roundRect">
              <a:avLst>
                <a:gd name="adj" fmla="val 30000"/>
              </a:avLst>
            </a:prstGeom>
            <a:solidFill>
              <a:srgbClr val="354B5E"/>
            </a:solidFill>
            <a:ln w="9525">
              <a:noFill/>
            </a:ln>
          </p:spPr>
          <p:txBody>
            <a:bodyPr anchor="ctr"/>
            <a:p>
              <a:pPr algn="ctr">
                <a:buFont typeface="Arial" panose="020B0604020202090204" pitchFamily="34" charset="0"/>
                <a:buNone/>
              </a:pPr>
              <a:endParaRPr lang="zh-CN" altLang="en-US" dirty="0">
                <a:solidFill>
                  <a:srgbClr val="FFFFFF"/>
                </a:solidFill>
                <a:latin typeface="Segoe UI" panose="020B0502040204020203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484" name="圆角矩形 5"/>
            <p:cNvSpPr>
              <a:spLocks noChangeAspect="1"/>
            </p:cNvSpPr>
            <p:nvPr/>
          </p:nvSpPr>
          <p:spPr>
            <a:xfrm rot="2700000">
              <a:off x="0" y="0"/>
              <a:ext cx="1080000" cy="1080000"/>
            </a:xfrm>
            <a:prstGeom prst="roundRect">
              <a:avLst>
                <a:gd name="adj" fmla="val 30000"/>
              </a:avLst>
            </a:prstGeom>
            <a:solidFill>
              <a:schemeClr val="accent2"/>
            </a:solidFill>
            <a:ln w="9525">
              <a:noFill/>
            </a:ln>
          </p:spPr>
          <p:txBody>
            <a:bodyPr anchor="ctr"/>
            <a:p>
              <a:pPr algn="ctr">
                <a:buFont typeface="Arial" panose="020B0604020202090204" pitchFamily="34" charset="0"/>
                <a:buNone/>
              </a:pPr>
              <a:endParaRPr lang="zh-CN" altLang="en-US" dirty="0">
                <a:solidFill>
                  <a:srgbClr val="FFFFFF"/>
                </a:solidFill>
                <a:latin typeface="Segoe UI" panose="020B0502040204020203" pitchFamily="34" charset="0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0485" name="直接连接符 18"/>
          <p:cNvCxnSpPr/>
          <p:nvPr/>
        </p:nvCxnSpPr>
        <p:spPr>
          <a:xfrm>
            <a:off x="2063750" y="2805211"/>
            <a:ext cx="0" cy="539750"/>
          </a:xfrm>
          <a:prstGeom prst="line">
            <a:avLst/>
          </a:prstGeom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486" name="文本框 22"/>
          <p:cNvSpPr txBox="1"/>
          <p:nvPr/>
        </p:nvSpPr>
        <p:spPr>
          <a:xfrm>
            <a:off x="1408113" y="3356074"/>
            <a:ext cx="1303337" cy="5143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>
              <a:lnSpc>
                <a:spcPct val="125000"/>
              </a:lnSpc>
              <a:spcAft>
                <a:spcPts val="800"/>
              </a:spcAft>
              <a:buFont typeface="Arial" panose="020B0604020202090204" pitchFamily="34" charset="0"/>
              <a:buNone/>
            </a:pPr>
            <a:r>
              <a:rPr lang="zh-CN" altLang="en-US" sz="2200" b="1" dirty="0">
                <a:solidFill>
                  <a:schemeClr val="accent2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添加课表</a:t>
            </a:r>
            <a:endParaRPr lang="zh-CN" altLang="en-US" sz="2200" b="1" dirty="0">
              <a:solidFill>
                <a:schemeClr val="accent2"/>
              </a:solidFill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487" name="文本框 23"/>
          <p:cNvSpPr txBox="1"/>
          <p:nvPr/>
        </p:nvSpPr>
        <p:spPr>
          <a:xfrm>
            <a:off x="841375" y="4191000"/>
            <a:ext cx="2333625" cy="16192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noAutofit/>
          </a:bodyPr>
          <a:p>
            <a:pPr algn="ctr">
              <a:lnSpc>
                <a:spcPct val="125000"/>
              </a:lnSpc>
              <a:spcAft>
                <a:spcPts val="800"/>
              </a:spcAft>
              <a:buFont typeface="Arial" panose="020B0604020202090204" pitchFamily="34" charset="0"/>
              <a:buNone/>
            </a:pPr>
            <a:r>
              <a:rPr lang="zh-CN" altLang="en-US" sz="1600" b="1" dirty="0">
                <a:solidFill>
                  <a:srgbClr val="8F8F8F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学期初添加预置课表，设定学期周期。每周生成一个新的课表，初始内容与预置课表相同，用户可对每周课表进行修改。</a:t>
            </a:r>
            <a:endParaRPr lang="zh-CN" altLang="en-US" sz="1400" dirty="0">
              <a:solidFill>
                <a:srgbClr val="8F8F8F"/>
              </a:solidFill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20488" name="组合 7"/>
          <p:cNvGrpSpPr>
            <a:grpSpLocks noChangeAspect="1"/>
          </p:cNvGrpSpPr>
          <p:nvPr/>
        </p:nvGrpSpPr>
        <p:grpSpPr>
          <a:xfrm>
            <a:off x="4151313" y="1635224"/>
            <a:ext cx="1079500" cy="1079500"/>
            <a:chOff x="0" y="0"/>
            <a:chExt cx="1080000" cy="1080000"/>
          </a:xfrm>
        </p:grpSpPr>
        <p:sp>
          <p:nvSpPr>
            <p:cNvPr id="20489" name="圆角矩形 8"/>
            <p:cNvSpPr>
              <a:spLocks noChangeAspect="1"/>
            </p:cNvSpPr>
            <p:nvPr/>
          </p:nvSpPr>
          <p:spPr>
            <a:xfrm rot="1800000">
              <a:off x="0" y="0"/>
              <a:ext cx="1080000" cy="1080000"/>
            </a:xfrm>
            <a:prstGeom prst="roundRect">
              <a:avLst>
                <a:gd name="adj" fmla="val 30000"/>
              </a:avLst>
            </a:prstGeom>
            <a:solidFill>
              <a:schemeClr val="accent2"/>
            </a:solidFill>
            <a:ln w="9525">
              <a:noFill/>
            </a:ln>
          </p:spPr>
          <p:txBody>
            <a:bodyPr anchor="ctr"/>
            <a:p>
              <a:pPr algn="ctr">
                <a:buFont typeface="Arial" panose="020B0604020202090204" pitchFamily="34" charset="0"/>
                <a:buNone/>
              </a:pPr>
              <a:endParaRPr lang="zh-CN" altLang="en-US" dirty="0">
                <a:solidFill>
                  <a:srgbClr val="FFFFFF"/>
                </a:solidFill>
                <a:latin typeface="Segoe UI" panose="020B0502040204020203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490" name="圆角矩形 9"/>
            <p:cNvSpPr>
              <a:spLocks noChangeAspect="1"/>
            </p:cNvSpPr>
            <p:nvPr/>
          </p:nvSpPr>
          <p:spPr>
            <a:xfrm rot="2700000">
              <a:off x="0" y="0"/>
              <a:ext cx="1080000" cy="1080000"/>
            </a:xfrm>
            <a:prstGeom prst="roundRect">
              <a:avLst>
                <a:gd name="adj" fmla="val 30000"/>
              </a:avLst>
            </a:prstGeom>
            <a:solidFill>
              <a:srgbClr val="354B5E"/>
            </a:solidFill>
            <a:ln w="9525">
              <a:noFill/>
            </a:ln>
          </p:spPr>
          <p:txBody>
            <a:bodyPr anchor="ctr"/>
            <a:p>
              <a:pPr algn="ctr">
                <a:buFont typeface="Arial" panose="020B0604020202090204" pitchFamily="34" charset="0"/>
                <a:buNone/>
              </a:pPr>
              <a:endParaRPr lang="zh-CN" altLang="en-US" dirty="0">
                <a:solidFill>
                  <a:srgbClr val="FFFFFF"/>
                </a:solidFill>
                <a:latin typeface="Segoe UI" panose="020B0502040204020203" pitchFamily="34" charset="0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0491" name="直接连接符 19"/>
          <p:cNvCxnSpPr/>
          <p:nvPr/>
        </p:nvCxnSpPr>
        <p:spPr>
          <a:xfrm>
            <a:off x="4691063" y="2805211"/>
            <a:ext cx="0" cy="539750"/>
          </a:xfrm>
          <a:prstGeom prst="line">
            <a:avLst/>
          </a:prstGeom>
          <a:ln w="19050" cap="flat" cmpd="sng">
            <a:solidFill>
              <a:srgbClr val="354B5E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492" name="文本框 24"/>
          <p:cNvSpPr txBox="1"/>
          <p:nvPr/>
        </p:nvSpPr>
        <p:spPr>
          <a:xfrm>
            <a:off x="4016375" y="3322736"/>
            <a:ext cx="1301750" cy="5143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>
              <a:lnSpc>
                <a:spcPct val="125000"/>
              </a:lnSpc>
              <a:spcAft>
                <a:spcPts val="800"/>
              </a:spcAft>
              <a:buFont typeface="Arial" panose="020B0604020202090204" pitchFamily="34" charset="0"/>
              <a:buNone/>
            </a:pPr>
            <a:r>
              <a:rPr lang="zh-CN" altLang="en-US" sz="2200" b="1" dirty="0">
                <a:solidFill>
                  <a:srgbClr val="354B5E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添加记录</a:t>
            </a:r>
            <a:endParaRPr lang="zh-CN" altLang="en-US" sz="2200" b="1" dirty="0">
              <a:solidFill>
                <a:srgbClr val="354B5E"/>
              </a:solidFill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493" name="文本框 27"/>
          <p:cNvSpPr txBox="1"/>
          <p:nvPr/>
        </p:nvSpPr>
        <p:spPr>
          <a:xfrm>
            <a:off x="3429000" y="4095750"/>
            <a:ext cx="2603500" cy="2222500"/>
          </a:xfrm>
          <a:prstGeom prst="rect">
            <a:avLst/>
          </a:prstGeom>
          <a:noFill/>
          <a:ln w="9525">
            <a:noFill/>
          </a:ln>
        </p:spPr>
        <p:txBody>
          <a:bodyPr wrap="square" anchor="t"/>
          <a:p>
            <a:pPr algn="ctr">
              <a:lnSpc>
                <a:spcPct val="125000"/>
              </a:lnSpc>
              <a:spcAft>
                <a:spcPts val="800"/>
              </a:spcAft>
              <a:buFont typeface="Arial" panose="020B0604020202090204" pitchFamily="34" charset="0"/>
              <a:buNone/>
            </a:pPr>
            <a:r>
              <a:rPr lang="zh-CN" altLang="en-US" sz="1600" b="1" dirty="0">
                <a:solidFill>
                  <a:srgbClr val="8F8F8F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在学期课表中添加课程注意事项，任务等并设置截止时间、提醒时间，在每周课程中记录作业</a:t>
            </a:r>
            <a:r>
              <a:rPr lang="en-US" altLang="zh-CN" sz="1600" b="1" dirty="0">
                <a:solidFill>
                  <a:srgbClr val="8F8F8F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(</a:t>
            </a:r>
            <a:r>
              <a:rPr lang="zh-CN" altLang="en-US" sz="1600" b="1" dirty="0">
                <a:solidFill>
                  <a:srgbClr val="8F8F8F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截止、提醒时间）、笔记（如记在其他</a:t>
            </a:r>
            <a:r>
              <a:rPr lang="en-US" altLang="zh-CN" sz="1600" b="1" dirty="0">
                <a:solidFill>
                  <a:srgbClr val="8F8F8F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app</a:t>
            </a:r>
            <a:r>
              <a:rPr lang="zh-CN" altLang="en-US" sz="1600" b="1" dirty="0">
                <a:solidFill>
                  <a:srgbClr val="8F8F8F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上可复制链接）等。</a:t>
            </a:r>
            <a:endParaRPr lang="zh-CN" altLang="en-US" sz="1600" b="1" dirty="0">
              <a:solidFill>
                <a:srgbClr val="8F8F8F"/>
              </a:solidFill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20494" name="组合 10"/>
          <p:cNvGrpSpPr>
            <a:grpSpLocks noChangeAspect="1"/>
          </p:cNvGrpSpPr>
          <p:nvPr/>
        </p:nvGrpSpPr>
        <p:grpSpPr>
          <a:xfrm>
            <a:off x="6778625" y="1635224"/>
            <a:ext cx="1081088" cy="1079500"/>
            <a:chOff x="0" y="0"/>
            <a:chExt cx="1080000" cy="1080000"/>
          </a:xfrm>
        </p:grpSpPr>
        <p:sp>
          <p:nvSpPr>
            <p:cNvPr id="20495" name="圆角矩形 11"/>
            <p:cNvSpPr>
              <a:spLocks noChangeAspect="1"/>
            </p:cNvSpPr>
            <p:nvPr/>
          </p:nvSpPr>
          <p:spPr>
            <a:xfrm rot="1800000">
              <a:off x="0" y="0"/>
              <a:ext cx="1080000" cy="1080000"/>
            </a:xfrm>
            <a:prstGeom prst="roundRect">
              <a:avLst>
                <a:gd name="adj" fmla="val 30000"/>
              </a:avLst>
            </a:prstGeom>
            <a:solidFill>
              <a:srgbClr val="354B5E"/>
            </a:solidFill>
            <a:ln w="9525">
              <a:noFill/>
            </a:ln>
          </p:spPr>
          <p:txBody>
            <a:bodyPr anchor="ctr"/>
            <a:p>
              <a:pPr algn="ctr">
                <a:buFont typeface="Arial" panose="020B0604020202090204" pitchFamily="34" charset="0"/>
                <a:buNone/>
              </a:pPr>
              <a:endParaRPr lang="zh-CN" altLang="en-US" dirty="0">
                <a:solidFill>
                  <a:srgbClr val="FFFFFF"/>
                </a:solidFill>
                <a:latin typeface="Segoe UI" panose="020B0502040204020203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496" name="圆角矩形 12"/>
            <p:cNvSpPr>
              <a:spLocks noChangeAspect="1"/>
            </p:cNvSpPr>
            <p:nvPr/>
          </p:nvSpPr>
          <p:spPr>
            <a:xfrm rot="2700000">
              <a:off x="0" y="0"/>
              <a:ext cx="1080000" cy="1080000"/>
            </a:xfrm>
            <a:prstGeom prst="roundRect">
              <a:avLst>
                <a:gd name="adj" fmla="val 30000"/>
              </a:avLst>
            </a:prstGeom>
            <a:solidFill>
              <a:schemeClr val="accent2"/>
            </a:solidFill>
            <a:ln w="9525">
              <a:noFill/>
            </a:ln>
          </p:spPr>
          <p:txBody>
            <a:bodyPr anchor="ctr"/>
            <a:p>
              <a:pPr algn="ctr">
                <a:buFont typeface="Arial" panose="020B0604020202090204" pitchFamily="34" charset="0"/>
                <a:buNone/>
              </a:pPr>
              <a:endParaRPr lang="zh-CN" altLang="en-US" dirty="0">
                <a:solidFill>
                  <a:srgbClr val="FFFFFF"/>
                </a:solidFill>
                <a:latin typeface="Segoe UI" panose="020B0502040204020203" pitchFamily="34" charset="0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0497" name="直接连接符 20"/>
          <p:cNvCxnSpPr/>
          <p:nvPr/>
        </p:nvCxnSpPr>
        <p:spPr>
          <a:xfrm>
            <a:off x="7318375" y="2805211"/>
            <a:ext cx="0" cy="539750"/>
          </a:xfrm>
          <a:prstGeom prst="line">
            <a:avLst/>
          </a:prstGeom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498" name="文本框 25"/>
          <p:cNvSpPr txBox="1"/>
          <p:nvPr/>
        </p:nvSpPr>
        <p:spPr>
          <a:xfrm>
            <a:off x="6723063" y="3338611"/>
            <a:ext cx="1403350" cy="501650"/>
          </a:xfrm>
          <a:prstGeom prst="rect">
            <a:avLst/>
          </a:prstGeom>
          <a:noFill/>
          <a:ln w="9525">
            <a:noFill/>
          </a:ln>
        </p:spPr>
        <p:txBody>
          <a:bodyPr wrap="square" anchor="t"/>
          <a:p>
            <a:pPr algn="ctr">
              <a:lnSpc>
                <a:spcPct val="125000"/>
              </a:lnSpc>
              <a:spcAft>
                <a:spcPts val="800"/>
              </a:spcAft>
              <a:buFont typeface="Arial" panose="020B0604020202090204" pitchFamily="34" charset="0"/>
              <a:buNone/>
            </a:pPr>
            <a:r>
              <a:rPr lang="zh-CN" altLang="en-US" sz="2200" b="1" dirty="0">
                <a:solidFill>
                  <a:schemeClr val="accent2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事项提醒</a:t>
            </a:r>
            <a:endParaRPr lang="zh-CN" altLang="en-US" sz="2200" b="1" dirty="0">
              <a:solidFill>
                <a:schemeClr val="accent2"/>
              </a:solidFill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499" name="文本框 28"/>
          <p:cNvSpPr txBox="1"/>
          <p:nvPr/>
        </p:nvSpPr>
        <p:spPr>
          <a:xfrm>
            <a:off x="6191250" y="4191000"/>
            <a:ext cx="2397125" cy="19208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noAutofit/>
          </a:bodyPr>
          <a:p>
            <a:pPr algn="ctr">
              <a:lnSpc>
                <a:spcPct val="125000"/>
              </a:lnSpc>
              <a:spcAft>
                <a:spcPts val="800"/>
              </a:spcAft>
              <a:buFont typeface="Arial" panose="020B0604020202090204" pitchFamily="34" charset="0"/>
              <a:buNone/>
            </a:pPr>
            <a:r>
              <a:rPr lang="zh-CN" altLang="en-US" sz="1600" b="1" dirty="0">
                <a:solidFill>
                  <a:srgbClr val="8F8F8F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每节课上课前</a:t>
            </a:r>
            <a:r>
              <a:rPr lang="en-US" altLang="zh-CN" sz="1600" b="1" dirty="0">
                <a:solidFill>
                  <a:srgbClr val="8F8F8F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15</a:t>
            </a:r>
            <a:r>
              <a:rPr lang="zh-CN" altLang="en-US" sz="1600" b="1" dirty="0">
                <a:solidFill>
                  <a:srgbClr val="8F8F8F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分钟发送课程名称、上课地点等至用户微信；按照任务、作业等的记录的截止日期，在截止日期前几个时间段（用户设定）发送提醒至用户微信。</a:t>
            </a:r>
            <a:endParaRPr lang="zh-CN" altLang="en-US" sz="1600" b="1" dirty="0">
              <a:solidFill>
                <a:srgbClr val="8F8F8F"/>
              </a:solidFill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20500" name="组合 13"/>
          <p:cNvGrpSpPr>
            <a:grpSpLocks noChangeAspect="1"/>
          </p:cNvGrpSpPr>
          <p:nvPr/>
        </p:nvGrpSpPr>
        <p:grpSpPr>
          <a:xfrm>
            <a:off x="9407525" y="1635224"/>
            <a:ext cx="1079500" cy="1079500"/>
            <a:chOff x="0" y="0"/>
            <a:chExt cx="1080000" cy="1080000"/>
          </a:xfrm>
        </p:grpSpPr>
        <p:sp>
          <p:nvSpPr>
            <p:cNvPr id="20501" name="圆角矩形 14"/>
            <p:cNvSpPr>
              <a:spLocks noChangeAspect="1"/>
            </p:cNvSpPr>
            <p:nvPr/>
          </p:nvSpPr>
          <p:spPr>
            <a:xfrm rot="1800000">
              <a:off x="0" y="0"/>
              <a:ext cx="1080000" cy="1080000"/>
            </a:xfrm>
            <a:prstGeom prst="roundRect">
              <a:avLst>
                <a:gd name="adj" fmla="val 30000"/>
              </a:avLst>
            </a:prstGeom>
            <a:solidFill>
              <a:schemeClr val="accent2"/>
            </a:solidFill>
            <a:ln w="9525">
              <a:noFill/>
            </a:ln>
          </p:spPr>
          <p:txBody>
            <a:bodyPr anchor="ctr"/>
            <a:p>
              <a:pPr algn="ctr">
                <a:buFont typeface="Arial" panose="020B0604020202090204" pitchFamily="34" charset="0"/>
                <a:buNone/>
              </a:pPr>
              <a:endParaRPr lang="zh-CN" altLang="en-US" dirty="0">
                <a:solidFill>
                  <a:srgbClr val="FFFFFF"/>
                </a:solidFill>
                <a:latin typeface="Segoe UI" panose="020B0502040204020203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502" name="圆角矩形 15"/>
            <p:cNvSpPr>
              <a:spLocks noChangeAspect="1"/>
            </p:cNvSpPr>
            <p:nvPr/>
          </p:nvSpPr>
          <p:spPr>
            <a:xfrm rot="2700000">
              <a:off x="0" y="0"/>
              <a:ext cx="1080000" cy="1080000"/>
            </a:xfrm>
            <a:prstGeom prst="roundRect">
              <a:avLst>
                <a:gd name="adj" fmla="val 30000"/>
              </a:avLst>
            </a:prstGeom>
            <a:solidFill>
              <a:srgbClr val="354B5E"/>
            </a:solidFill>
            <a:ln w="9525">
              <a:noFill/>
            </a:ln>
          </p:spPr>
          <p:txBody>
            <a:bodyPr anchor="ctr"/>
            <a:p>
              <a:pPr algn="ctr">
                <a:buFont typeface="Arial" panose="020B0604020202090204" pitchFamily="34" charset="0"/>
                <a:buNone/>
              </a:pPr>
              <a:endParaRPr lang="zh-CN" altLang="en-US" dirty="0">
                <a:solidFill>
                  <a:srgbClr val="FFFFFF"/>
                </a:solidFill>
                <a:latin typeface="Segoe UI" panose="020B0502040204020203" pitchFamily="34" charset="0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0503" name="直接连接符 21"/>
          <p:cNvCxnSpPr/>
          <p:nvPr/>
        </p:nvCxnSpPr>
        <p:spPr>
          <a:xfrm>
            <a:off x="9947275" y="2805211"/>
            <a:ext cx="0" cy="539750"/>
          </a:xfrm>
          <a:prstGeom prst="line">
            <a:avLst/>
          </a:prstGeom>
          <a:ln w="19050" cap="flat" cmpd="sng">
            <a:solidFill>
              <a:srgbClr val="354B5E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504" name="文本框 26"/>
          <p:cNvSpPr txBox="1"/>
          <p:nvPr/>
        </p:nvSpPr>
        <p:spPr>
          <a:xfrm>
            <a:off x="9294813" y="3338611"/>
            <a:ext cx="1303337" cy="5143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>
              <a:lnSpc>
                <a:spcPct val="125000"/>
              </a:lnSpc>
              <a:spcAft>
                <a:spcPts val="800"/>
              </a:spcAft>
              <a:buFont typeface="Arial" panose="020B0604020202090204" pitchFamily="34" charset="0"/>
              <a:buNone/>
            </a:pPr>
            <a:r>
              <a:rPr lang="zh-CN" altLang="en-US" sz="2200" b="1" dirty="0">
                <a:solidFill>
                  <a:srgbClr val="354B5E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记录汇总</a:t>
            </a:r>
            <a:endParaRPr lang="zh-CN" altLang="en-US" sz="2200" b="1" dirty="0">
              <a:solidFill>
                <a:srgbClr val="354B5E"/>
              </a:solidFill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505" name="文本框 29"/>
          <p:cNvSpPr txBox="1"/>
          <p:nvPr/>
        </p:nvSpPr>
        <p:spPr>
          <a:xfrm>
            <a:off x="8794750" y="4159250"/>
            <a:ext cx="2365375" cy="16192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noAutofit/>
          </a:bodyPr>
          <a:p>
            <a:pPr algn="ctr">
              <a:lnSpc>
                <a:spcPct val="125000"/>
              </a:lnSpc>
              <a:spcAft>
                <a:spcPts val="800"/>
              </a:spcAft>
              <a:buFont typeface="Arial" panose="020B0604020202090204" pitchFamily="34" charset="0"/>
              <a:buNone/>
            </a:pPr>
            <a:r>
              <a:rPr lang="zh-CN" altLang="en-US" sz="1600" b="1" dirty="0">
                <a:solidFill>
                  <a:srgbClr val="8F8F8F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用户可以查看截止目前某一课程的全部心得、任务完成情况、笔记等的汇总，了解自己等学习情况，也可以导出。</a:t>
            </a:r>
            <a:endParaRPr lang="zh-CN" altLang="en-US" sz="1600" b="1" dirty="0">
              <a:solidFill>
                <a:srgbClr val="8F8F8F"/>
              </a:solidFill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506" name="KSO_Shape"/>
          <p:cNvSpPr>
            <a:spLocks noChangeAspect="1"/>
          </p:cNvSpPr>
          <p:nvPr/>
        </p:nvSpPr>
        <p:spPr>
          <a:xfrm>
            <a:off x="1703388" y="1854299"/>
            <a:ext cx="720725" cy="714375"/>
          </a:xfrm>
          <a:custGeom>
            <a:avLst/>
            <a:gdLst/>
            <a:ahLst/>
            <a:cxnLst>
              <a:cxn ang="0">
                <a:pos x="473" y="720"/>
              </a:cxn>
              <a:cxn ang="0">
                <a:pos x="0" y="635"/>
              </a:cxn>
              <a:cxn ang="0">
                <a:pos x="322" y="669"/>
              </a:cxn>
              <a:cxn ang="0">
                <a:pos x="155" y="601"/>
              </a:cxn>
              <a:cxn ang="0">
                <a:pos x="640" y="575"/>
              </a:cxn>
              <a:cxn ang="0">
                <a:pos x="640" y="549"/>
              </a:cxn>
              <a:cxn ang="0">
                <a:pos x="640" y="508"/>
              </a:cxn>
              <a:cxn ang="0">
                <a:pos x="479" y="595"/>
              </a:cxn>
              <a:cxn ang="0">
                <a:pos x="0" y="491"/>
              </a:cxn>
              <a:cxn ang="0">
                <a:pos x="435" y="554"/>
              </a:cxn>
              <a:cxn ang="0">
                <a:pos x="444" y="550"/>
              </a:cxn>
              <a:cxn ang="0">
                <a:pos x="465" y="548"/>
              </a:cxn>
              <a:cxn ang="0">
                <a:pos x="483" y="549"/>
              </a:cxn>
              <a:cxn ang="0">
                <a:pos x="559" y="503"/>
              </a:cxn>
              <a:cxn ang="0">
                <a:pos x="552" y="498"/>
              </a:cxn>
              <a:cxn ang="0">
                <a:pos x="551" y="494"/>
              </a:cxn>
              <a:cxn ang="0">
                <a:pos x="554" y="490"/>
              </a:cxn>
              <a:cxn ang="0">
                <a:pos x="332" y="420"/>
              </a:cxn>
              <a:cxn ang="0">
                <a:pos x="163" y="377"/>
              </a:cxn>
              <a:cxn ang="0">
                <a:pos x="198" y="405"/>
              </a:cxn>
              <a:cxn ang="0">
                <a:pos x="185" y="408"/>
              </a:cxn>
              <a:cxn ang="0">
                <a:pos x="162" y="408"/>
              </a:cxn>
              <a:cxn ang="0">
                <a:pos x="70" y="451"/>
              </a:cxn>
              <a:cxn ang="0">
                <a:pos x="84" y="457"/>
              </a:cxn>
              <a:cxn ang="0">
                <a:pos x="86" y="461"/>
              </a:cxn>
              <a:cxn ang="0">
                <a:pos x="85" y="466"/>
              </a:cxn>
              <a:cxn ang="0">
                <a:pos x="80" y="469"/>
              </a:cxn>
              <a:cxn ang="0">
                <a:pos x="270" y="341"/>
              </a:cxn>
              <a:cxn ang="0">
                <a:pos x="114" y="258"/>
              </a:cxn>
              <a:cxn ang="0">
                <a:pos x="754" y="229"/>
              </a:cxn>
              <a:cxn ang="0">
                <a:pos x="277" y="328"/>
              </a:cxn>
              <a:cxn ang="0">
                <a:pos x="599" y="251"/>
              </a:cxn>
              <a:cxn ang="0">
                <a:pos x="432" y="221"/>
              </a:cxn>
              <a:cxn ang="0">
                <a:pos x="754" y="155"/>
              </a:cxn>
              <a:cxn ang="0">
                <a:pos x="275" y="217"/>
              </a:cxn>
              <a:cxn ang="0">
                <a:pos x="114" y="130"/>
              </a:cxn>
              <a:cxn ang="0">
                <a:pos x="262" y="78"/>
              </a:cxn>
              <a:cxn ang="0">
                <a:pos x="200" y="113"/>
              </a:cxn>
              <a:cxn ang="0">
                <a:pos x="203" y="117"/>
              </a:cxn>
              <a:cxn ang="0">
                <a:pos x="201" y="121"/>
              </a:cxn>
              <a:cxn ang="0">
                <a:pos x="192" y="127"/>
              </a:cxn>
              <a:cxn ang="0">
                <a:pos x="273" y="172"/>
              </a:cxn>
              <a:cxn ang="0">
                <a:pos x="293" y="171"/>
              </a:cxn>
              <a:cxn ang="0">
                <a:pos x="311" y="173"/>
              </a:cxn>
              <a:cxn ang="0">
                <a:pos x="405" y="156"/>
              </a:cxn>
              <a:cxn ang="0">
                <a:pos x="583" y="295"/>
              </a:cxn>
              <a:cxn ang="0">
                <a:pos x="599" y="125"/>
              </a:cxn>
              <a:cxn ang="0">
                <a:pos x="671" y="90"/>
              </a:cxn>
              <a:cxn ang="0">
                <a:pos x="667" y="86"/>
              </a:cxn>
              <a:cxn ang="0">
                <a:pos x="668" y="82"/>
              </a:cxn>
              <a:cxn ang="0">
                <a:pos x="675" y="76"/>
              </a:cxn>
              <a:cxn ang="0">
                <a:pos x="599" y="30"/>
              </a:cxn>
              <a:cxn ang="0">
                <a:pos x="581" y="32"/>
              </a:cxn>
              <a:cxn ang="0">
                <a:pos x="561" y="29"/>
              </a:cxn>
              <a:cxn ang="0">
                <a:pos x="550" y="25"/>
              </a:cxn>
            </a:cxnLst>
            <a:pathLst>
              <a:path w="2262188" h="2241550">
                <a:moveTo>
                  <a:pt x="1920875" y="1898650"/>
                </a:moveTo>
                <a:lnTo>
                  <a:pt x="1920875" y="1901598"/>
                </a:lnTo>
                <a:lnTo>
                  <a:pt x="1920875" y="1977571"/>
                </a:lnTo>
                <a:lnTo>
                  <a:pt x="1431239" y="2241550"/>
                </a:lnTo>
                <a:lnTo>
                  <a:pt x="966787" y="2131332"/>
                </a:lnTo>
                <a:lnTo>
                  <a:pt x="966787" y="2047648"/>
                </a:lnTo>
                <a:lnTo>
                  <a:pt x="1420802" y="2155372"/>
                </a:lnTo>
                <a:lnTo>
                  <a:pt x="1437365" y="2159227"/>
                </a:lnTo>
                <a:lnTo>
                  <a:pt x="1452113" y="2151289"/>
                </a:lnTo>
                <a:lnTo>
                  <a:pt x="1920875" y="1898650"/>
                </a:lnTo>
                <a:close/>
                <a:moveTo>
                  <a:pt x="0" y="1817688"/>
                </a:moveTo>
                <a:lnTo>
                  <a:pt x="463550" y="1928451"/>
                </a:lnTo>
                <a:lnTo>
                  <a:pt x="463550" y="2012951"/>
                </a:lnTo>
                <a:lnTo>
                  <a:pt x="0" y="1901959"/>
                </a:lnTo>
                <a:lnTo>
                  <a:pt x="0" y="1848519"/>
                </a:lnTo>
                <a:lnTo>
                  <a:pt x="0" y="1817688"/>
                </a:lnTo>
                <a:close/>
                <a:moveTo>
                  <a:pt x="1920875" y="1770063"/>
                </a:moveTo>
                <a:lnTo>
                  <a:pt x="1920875" y="1772784"/>
                </a:lnTo>
                <a:lnTo>
                  <a:pt x="1920875" y="1848984"/>
                </a:lnTo>
                <a:lnTo>
                  <a:pt x="1431239" y="2112963"/>
                </a:lnTo>
                <a:lnTo>
                  <a:pt x="966787" y="2002745"/>
                </a:lnTo>
                <a:lnTo>
                  <a:pt x="966787" y="1919061"/>
                </a:lnTo>
                <a:lnTo>
                  <a:pt x="1420802" y="2026784"/>
                </a:lnTo>
                <a:lnTo>
                  <a:pt x="1437365" y="2030867"/>
                </a:lnTo>
                <a:lnTo>
                  <a:pt x="1452113" y="2022702"/>
                </a:lnTo>
                <a:lnTo>
                  <a:pt x="1920875" y="1770063"/>
                </a:lnTo>
                <a:close/>
                <a:moveTo>
                  <a:pt x="0" y="1689100"/>
                </a:moveTo>
                <a:lnTo>
                  <a:pt x="463550" y="1799189"/>
                </a:lnTo>
                <a:lnTo>
                  <a:pt x="463550" y="1882775"/>
                </a:lnTo>
                <a:lnTo>
                  <a:pt x="0" y="1772460"/>
                </a:lnTo>
                <a:lnTo>
                  <a:pt x="0" y="1719680"/>
                </a:lnTo>
                <a:lnTo>
                  <a:pt x="0" y="1689100"/>
                </a:lnTo>
                <a:close/>
                <a:moveTo>
                  <a:pt x="1920875" y="1643063"/>
                </a:moveTo>
                <a:lnTo>
                  <a:pt x="1920875" y="1646009"/>
                </a:lnTo>
                <a:lnTo>
                  <a:pt x="1920875" y="1721932"/>
                </a:lnTo>
                <a:lnTo>
                  <a:pt x="1431239" y="1985963"/>
                </a:lnTo>
                <a:lnTo>
                  <a:pt x="966787" y="1875591"/>
                </a:lnTo>
                <a:lnTo>
                  <a:pt x="966787" y="1791963"/>
                </a:lnTo>
                <a:lnTo>
                  <a:pt x="1420802" y="1899841"/>
                </a:lnTo>
                <a:lnTo>
                  <a:pt x="1437365" y="1903694"/>
                </a:lnTo>
                <a:lnTo>
                  <a:pt x="1452113" y="1895762"/>
                </a:lnTo>
                <a:lnTo>
                  <a:pt x="1920875" y="1643063"/>
                </a:lnTo>
                <a:close/>
                <a:moveTo>
                  <a:pt x="0" y="1562100"/>
                </a:moveTo>
                <a:lnTo>
                  <a:pt x="463550" y="1672189"/>
                </a:lnTo>
                <a:lnTo>
                  <a:pt x="463550" y="1755775"/>
                </a:lnTo>
                <a:lnTo>
                  <a:pt x="0" y="1645686"/>
                </a:lnTo>
                <a:lnTo>
                  <a:pt x="0" y="1592907"/>
                </a:lnTo>
                <a:lnTo>
                  <a:pt x="0" y="1562100"/>
                </a:lnTo>
                <a:close/>
                <a:moveTo>
                  <a:pt x="1920875" y="1520825"/>
                </a:moveTo>
                <a:lnTo>
                  <a:pt x="1920875" y="1523996"/>
                </a:lnTo>
                <a:lnTo>
                  <a:pt x="1920875" y="1599869"/>
                </a:lnTo>
                <a:lnTo>
                  <a:pt x="1431239" y="1863725"/>
                </a:lnTo>
                <a:lnTo>
                  <a:pt x="966787" y="1753426"/>
                </a:lnTo>
                <a:lnTo>
                  <a:pt x="966787" y="1669853"/>
                </a:lnTo>
                <a:lnTo>
                  <a:pt x="1420802" y="1777660"/>
                </a:lnTo>
                <a:lnTo>
                  <a:pt x="1437365" y="1781511"/>
                </a:lnTo>
                <a:lnTo>
                  <a:pt x="1452113" y="1773584"/>
                </a:lnTo>
                <a:lnTo>
                  <a:pt x="1920875" y="1520825"/>
                </a:lnTo>
                <a:close/>
                <a:moveTo>
                  <a:pt x="0" y="1439863"/>
                </a:moveTo>
                <a:lnTo>
                  <a:pt x="463550" y="1549725"/>
                </a:lnTo>
                <a:lnTo>
                  <a:pt x="463550" y="1633538"/>
                </a:lnTo>
                <a:lnTo>
                  <a:pt x="0" y="1523223"/>
                </a:lnTo>
                <a:lnTo>
                  <a:pt x="0" y="1470217"/>
                </a:lnTo>
                <a:lnTo>
                  <a:pt x="0" y="1439863"/>
                </a:lnTo>
                <a:close/>
                <a:moveTo>
                  <a:pt x="1474701" y="1365250"/>
                </a:moveTo>
                <a:lnTo>
                  <a:pt x="1920875" y="1470932"/>
                </a:lnTo>
                <a:lnTo>
                  <a:pt x="1430878" y="1735138"/>
                </a:lnTo>
                <a:lnTo>
                  <a:pt x="984250" y="1629229"/>
                </a:lnTo>
                <a:lnTo>
                  <a:pt x="1044194" y="1597025"/>
                </a:lnTo>
                <a:lnTo>
                  <a:pt x="1304860" y="1658938"/>
                </a:lnTo>
                <a:lnTo>
                  <a:pt x="1305314" y="1658258"/>
                </a:lnTo>
                <a:lnTo>
                  <a:pt x="1309401" y="1656217"/>
                </a:lnTo>
                <a:lnTo>
                  <a:pt x="1313942" y="1654402"/>
                </a:lnTo>
                <a:lnTo>
                  <a:pt x="1318483" y="1652588"/>
                </a:lnTo>
                <a:lnTo>
                  <a:pt x="1323479" y="1651227"/>
                </a:lnTo>
                <a:lnTo>
                  <a:pt x="1328474" y="1649640"/>
                </a:lnTo>
                <a:lnTo>
                  <a:pt x="1333924" y="1648052"/>
                </a:lnTo>
                <a:lnTo>
                  <a:pt x="1339373" y="1646692"/>
                </a:lnTo>
                <a:lnTo>
                  <a:pt x="1345050" y="1645784"/>
                </a:lnTo>
                <a:lnTo>
                  <a:pt x="1350953" y="1644650"/>
                </a:lnTo>
                <a:lnTo>
                  <a:pt x="1357311" y="1643743"/>
                </a:lnTo>
                <a:lnTo>
                  <a:pt x="1369572" y="1642383"/>
                </a:lnTo>
                <a:lnTo>
                  <a:pt x="1382515" y="1641249"/>
                </a:lnTo>
                <a:lnTo>
                  <a:pt x="1395684" y="1641022"/>
                </a:lnTo>
                <a:lnTo>
                  <a:pt x="1403177" y="1641249"/>
                </a:lnTo>
                <a:lnTo>
                  <a:pt x="1410897" y="1641475"/>
                </a:lnTo>
                <a:lnTo>
                  <a:pt x="1418617" y="1642156"/>
                </a:lnTo>
                <a:lnTo>
                  <a:pt x="1426110" y="1642836"/>
                </a:lnTo>
                <a:lnTo>
                  <a:pt x="1433603" y="1643743"/>
                </a:lnTo>
                <a:lnTo>
                  <a:pt x="1441096" y="1644650"/>
                </a:lnTo>
                <a:lnTo>
                  <a:pt x="1448362" y="1646011"/>
                </a:lnTo>
                <a:lnTo>
                  <a:pt x="1455401" y="1647599"/>
                </a:lnTo>
                <a:lnTo>
                  <a:pt x="1460623" y="1648959"/>
                </a:lnTo>
                <a:lnTo>
                  <a:pt x="1707665" y="1516063"/>
                </a:lnTo>
                <a:lnTo>
                  <a:pt x="1701989" y="1514702"/>
                </a:lnTo>
                <a:lnTo>
                  <a:pt x="1693133" y="1512434"/>
                </a:lnTo>
                <a:lnTo>
                  <a:pt x="1685186" y="1509713"/>
                </a:lnTo>
                <a:lnTo>
                  <a:pt x="1677920" y="1506991"/>
                </a:lnTo>
                <a:lnTo>
                  <a:pt x="1671790" y="1503816"/>
                </a:lnTo>
                <a:lnTo>
                  <a:pt x="1666340" y="1500641"/>
                </a:lnTo>
                <a:lnTo>
                  <a:pt x="1664070" y="1499054"/>
                </a:lnTo>
                <a:lnTo>
                  <a:pt x="1662026" y="1497240"/>
                </a:lnTo>
                <a:lnTo>
                  <a:pt x="1659983" y="1495652"/>
                </a:lnTo>
                <a:lnTo>
                  <a:pt x="1658393" y="1493838"/>
                </a:lnTo>
                <a:lnTo>
                  <a:pt x="1657031" y="1492023"/>
                </a:lnTo>
                <a:lnTo>
                  <a:pt x="1655668" y="1490209"/>
                </a:lnTo>
                <a:lnTo>
                  <a:pt x="1654987" y="1488395"/>
                </a:lnTo>
                <a:lnTo>
                  <a:pt x="1654306" y="1486581"/>
                </a:lnTo>
                <a:lnTo>
                  <a:pt x="1653852" y="1484540"/>
                </a:lnTo>
                <a:lnTo>
                  <a:pt x="1653625" y="1482725"/>
                </a:lnTo>
                <a:lnTo>
                  <a:pt x="1653625" y="1480911"/>
                </a:lnTo>
                <a:lnTo>
                  <a:pt x="1654306" y="1479097"/>
                </a:lnTo>
                <a:lnTo>
                  <a:pt x="1654760" y="1477282"/>
                </a:lnTo>
                <a:lnTo>
                  <a:pt x="1655441" y="1475241"/>
                </a:lnTo>
                <a:lnTo>
                  <a:pt x="1656577" y="1473427"/>
                </a:lnTo>
                <a:lnTo>
                  <a:pt x="1658166" y="1471613"/>
                </a:lnTo>
                <a:lnTo>
                  <a:pt x="1659528" y="1469798"/>
                </a:lnTo>
                <a:lnTo>
                  <a:pt x="1661345" y="1467984"/>
                </a:lnTo>
                <a:lnTo>
                  <a:pt x="1663843" y="1466170"/>
                </a:lnTo>
                <a:lnTo>
                  <a:pt x="1666113" y="1464356"/>
                </a:lnTo>
                <a:lnTo>
                  <a:pt x="1668611" y="1462768"/>
                </a:lnTo>
                <a:lnTo>
                  <a:pt x="1671790" y="1461181"/>
                </a:lnTo>
                <a:lnTo>
                  <a:pt x="1675650" y="1459366"/>
                </a:lnTo>
                <a:lnTo>
                  <a:pt x="1414984" y="1397454"/>
                </a:lnTo>
                <a:lnTo>
                  <a:pt x="1474701" y="1365250"/>
                </a:lnTo>
                <a:close/>
                <a:moveTo>
                  <a:pt x="995838" y="1258888"/>
                </a:moveTo>
                <a:lnTo>
                  <a:pt x="1393825" y="1352349"/>
                </a:lnTo>
                <a:lnTo>
                  <a:pt x="918237" y="1608912"/>
                </a:lnTo>
                <a:lnTo>
                  <a:pt x="918237" y="2111376"/>
                </a:lnTo>
                <a:lnTo>
                  <a:pt x="512762" y="2014286"/>
                </a:lnTo>
                <a:lnTo>
                  <a:pt x="512762" y="1518854"/>
                </a:lnTo>
                <a:lnTo>
                  <a:pt x="995838" y="1258888"/>
                </a:lnTo>
                <a:close/>
                <a:moveTo>
                  <a:pt x="489738" y="1130300"/>
                </a:moveTo>
                <a:lnTo>
                  <a:pt x="935038" y="1236110"/>
                </a:lnTo>
                <a:lnTo>
                  <a:pt x="875408" y="1268353"/>
                </a:lnTo>
                <a:lnTo>
                  <a:pt x="610586" y="1205457"/>
                </a:lnTo>
                <a:lnTo>
                  <a:pt x="606959" y="1207501"/>
                </a:lnTo>
                <a:lnTo>
                  <a:pt x="603104" y="1209544"/>
                </a:lnTo>
                <a:lnTo>
                  <a:pt x="598796" y="1211588"/>
                </a:lnTo>
                <a:lnTo>
                  <a:pt x="594035" y="1213404"/>
                </a:lnTo>
                <a:lnTo>
                  <a:pt x="589274" y="1214994"/>
                </a:lnTo>
                <a:lnTo>
                  <a:pt x="584059" y="1216583"/>
                </a:lnTo>
                <a:lnTo>
                  <a:pt x="578617" y="1218172"/>
                </a:lnTo>
                <a:lnTo>
                  <a:pt x="573176" y="1219308"/>
                </a:lnTo>
                <a:lnTo>
                  <a:pt x="567281" y="1220443"/>
                </a:lnTo>
                <a:lnTo>
                  <a:pt x="561386" y="1221351"/>
                </a:lnTo>
                <a:lnTo>
                  <a:pt x="555491" y="1222487"/>
                </a:lnTo>
                <a:lnTo>
                  <a:pt x="543021" y="1223849"/>
                </a:lnTo>
                <a:lnTo>
                  <a:pt x="530097" y="1224530"/>
                </a:lnTo>
                <a:lnTo>
                  <a:pt x="516947" y="1224757"/>
                </a:lnTo>
                <a:lnTo>
                  <a:pt x="509464" y="1224757"/>
                </a:lnTo>
                <a:lnTo>
                  <a:pt x="501755" y="1224530"/>
                </a:lnTo>
                <a:lnTo>
                  <a:pt x="494046" y="1224076"/>
                </a:lnTo>
                <a:lnTo>
                  <a:pt x="486564" y="1223168"/>
                </a:lnTo>
                <a:lnTo>
                  <a:pt x="479082" y="1222487"/>
                </a:lnTo>
                <a:lnTo>
                  <a:pt x="471600" y="1221124"/>
                </a:lnTo>
                <a:lnTo>
                  <a:pt x="464345" y="1219989"/>
                </a:lnTo>
                <a:lnTo>
                  <a:pt x="457543" y="1218399"/>
                </a:lnTo>
                <a:lnTo>
                  <a:pt x="456409" y="1218172"/>
                </a:lnTo>
                <a:lnTo>
                  <a:pt x="209953" y="1351230"/>
                </a:lnTo>
                <a:lnTo>
                  <a:pt x="211086" y="1351684"/>
                </a:lnTo>
                <a:lnTo>
                  <a:pt x="219929" y="1353955"/>
                </a:lnTo>
                <a:lnTo>
                  <a:pt x="227864" y="1356452"/>
                </a:lnTo>
                <a:lnTo>
                  <a:pt x="235120" y="1359404"/>
                </a:lnTo>
                <a:lnTo>
                  <a:pt x="241241" y="1362356"/>
                </a:lnTo>
                <a:lnTo>
                  <a:pt x="246683" y="1365535"/>
                </a:lnTo>
                <a:lnTo>
                  <a:pt x="249177" y="1367351"/>
                </a:lnTo>
                <a:lnTo>
                  <a:pt x="251218" y="1368941"/>
                </a:lnTo>
                <a:lnTo>
                  <a:pt x="253031" y="1370757"/>
                </a:lnTo>
                <a:lnTo>
                  <a:pt x="254845" y="1372574"/>
                </a:lnTo>
                <a:lnTo>
                  <a:pt x="255979" y="1374390"/>
                </a:lnTo>
                <a:lnTo>
                  <a:pt x="257113" y="1376207"/>
                </a:lnTo>
                <a:lnTo>
                  <a:pt x="258019" y="1378023"/>
                </a:lnTo>
                <a:lnTo>
                  <a:pt x="258926" y="1379613"/>
                </a:lnTo>
                <a:lnTo>
                  <a:pt x="259153" y="1381429"/>
                </a:lnTo>
                <a:lnTo>
                  <a:pt x="259380" y="1383246"/>
                </a:lnTo>
                <a:lnTo>
                  <a:pt x="259153" y="1385289"/>
                </a:lnTo>
                <a:lnTo>
                  <a:pt x="258926" y="1387106"/>
                </a:lnTo>
                <a:lnTo>
                  <a:pt x="258473" y="1388922"/>
                </a:lnTo>
                <a:lnTo>
                  <a:pt x="257566" y="1390739"/>
                </a:lnTo>
                <a:lnTo>
                  <a:pt x="256206" y="1392555"/>
                </a:lnTo>
                <a:lnTo>
                  <a:pt x="255072" y="1394599"/>
                </a:lnTo>
                <a:lnTo>
                  <a:pt x="253485" y="1396415"/>
                </a:lnTo>
                <a:lnTo>
                  <a:pt x="251444" y="1398232"/>
                </a:lnTo>
                <a:lnTo>
                  <a:pt x="249404" y="1399821"/>
                </a:lnTo>
                <a:lnTo>
                  <a:pt x="246910" y="1401638"/>
                </a:lnTo>
                <a:lnTo>
                  <a:pt x="244189" y="1403454"/>
                </a:lnTo>
                <a:lnTo>
                  <a:pt x="241241" y="1405043"/>
                </a:lnTo>
                <a:lnTo>
                  <a:pt x="240561" y="1405498"/>
                </a:lnTo>
                <a:lnTo>
                  <a:pt x="504929" y="1468393"/>
                </a:lnTo>
                <a:lnTo>
                  <a:pt x="463891" y="1490418"/>
                </a:lnTo>
                <a:lnTo>
                  <a:pt x="463891" y="1504950"/>
                </a:lnTo>
                <a:lnTo>
                  <a:pt x="0" y="1394599"/>
                </a:lnTo>
                <a:lnTo>
                  <a:pt x="489738" y="1130300"/>
                </a:lnTo>
                <a:close/>
                <a:moveTo>
                  <a:pt x="341312" y="768350"/>
                </a:moveTo>
                <a:lnTo>
                  <a:pt x="810075" y="1021049"/>
                </a:lnTo>
                <a:lnTo>
                  <a:pt x="824823" y="1028755"/>
                </a:lnTo>
                <a:lnTo>
                  <a:pt x="841386" y="1024902"/>
                </a:lnTo>
                <a:lnTo>
                  <a:pt x="1295400" y="917250"/>
                </a:lnTo>
                <a:lnTo>
                  <a:pt x="1295400" y="1000879"/>
                </a:lnTo>
                <a:lnTo>
                  <a:pt x="830949" y="1111250"/>
                </a:lnTo>
                <a:lnTo>
                  <a:pt x="341312" y="847220"/>
                </a:lnTo>
                <a:lnTo>
                  <a:pt x="341312" y="771297"/>
                </a:lnTo>
                <a:lnTo>
                  <a:pt x="341312" y="768350"/>
                </a:lnTo>
                <a:close/>
                <a:moveTo>
                  <a:pt x="2262188" y="687389"/>
                </a:moveTo>
                <a:lnTo>
                  <a:pt x="2262188" y="717969"/>
                </a:lnTo>
                <a:lnTo>
                  <a:pt x="2262188" y="770974"/>
                </a:lnTo>
                <a:lnTo>
                  <a:pt x="1797050" y="881063"/>
                </a:lnTo>
                <a:lnTo>
                  <a:pt x="1797050" y="797477"/>
                </a:lnTo>
                <a:lnTo>
                  <a:pt x="2262188" y="687389"/>
                </a:lnTo>
                <a:close/>
                <a:moveTo>
                  <a:pt x="341312" y="639763"/>
                </a:moveTo>
                <a:lnTo>
                  <a:pt x="810075" y="892403"/>
                </a:lnTo>
                <a:lnTo>
                  <a:pt x="824823" y="900340"/>
                </a:lnTo>
                <a:lnTo>
                  <a:pt x="841386" y="896485"/>
                </a:lnTo>
                <a:lnTo>
                  <a:pt x="1295400" y="788762"/>
                </a:lnTo>
                <a:lnTo>
                  <a:pt x="1295400" y="872672"/>
                </a:lnTo>
                <a:lnTo>
                  <a:pt x="830949" y="982664"/>
                </a:lnTo>
                <a:lnTo>
                  <a:pt x="341312" y="718685"/>
                </a:lnTo>
                <a:lnTo>
                  <a:pt x="341312" y="642938"/>
                </a:lnTo>
                <a:lnTo>
                  <a:pt x="341312" y="639763"/>
                </a:lnTo>
                <a:close/>
                <a:moveTo>
                  <a:pt x="2262188" y="558801"/>
                </a:moveTo>
                <a:lnTo>
                  <a:pt x="2262188" y="589381"/>
                </a:lnTo>
                <a:lnTo>
                  <a:pt x="2262188" y="642613"/>
                </a:lnTo>
                <a:lnTo>
                  <a:pt x="1797050" y="752476"/>
                </a:lnTo>
                <a:lnTo>
                  <a:pt x="1797050" y="668663"/>
                </a:lnTo>
                <a:lnTo>
                  <a:pt x="2262188" y="558801"/>
                </a:lnTo>
                <a:close/>
                <a:moveTo>
                  <a:pt x="341312" y="511175"/>
                </a:moveTo>
                <a:lnTo>
                  <a:pt x="810075" y="763815"/>
                </a:lnTo>
                <a:lnTo>
                  <a:pt x="824823" y="771979"/>
                </a:lnTo>
                <a:lnTo>
                  <a:pt x="841386" y="768124"/>
                </a:lnTo>
                <a:lnTo>
                  <a:pt x="1295400" y="660174"/>
                </a:lnTo>
                <a:lnTo>
                  <a:pt x="1295400" y="744084"/>
                </a:lnTo>
                <a:lnTo>
                  <a:pt x="830949" y="854075"/>
                </a:lnTo>
                <a:lnTo>
                  <a:pt x="341312" y="590097"/>
                </a:lnTo>
                <a:lnTo>
                  <a:pt x="341312" y="514350"/>
                </a:lnTo>
                <a:lnTo>
                  <a:pt x="341312" y="511175"/>
                </a:lnTo>
                <a:close/>
                <a:moveTo>
                  <a:pt x="2262188" y="431801"/>
                </a:moveTo>
                <a:lnTo>
                  <a:pt x="2262188" y="462607"/>
                </a:lnTo>
                <a:lnTo>
                  <a:pt x="2262188" y="515613"/>
                </a:lnTo>
                <a:lnTo>
                  <a:pt x="1797050" y="625476"/>
                </a:lnTo>
                <a:lnTo>
                  <a:pt x="1797050" y="541889"/>
                </a:lnTo>
                <a:lnTo>
                  <a:pt x="2262188" y="431801"/>
                </a:lnTo>
                <a:close/>
                <a:moveTo>
                  <a:pt x="341312" y="390526"/>
                </a:moveTo>
                <a:lnTo>
                  <a:pt x="810075" y="643225"/>
                </a:lnTo>
                <a:lnTo>
                  <a:pt x="824823" y="651157"/>
                </a:lnTo>
                <a:lnTo>
                  <a:pt x="841386" y="647304"/>
                </a:lnTo>
                <a:lnTo>
                  <a:pt x="1295400" y="539652"/>
                </a:lnTo>
                <a:lnTo>
                  <a:pt x="1295400" y="623054"/>
                </a:lnTo>
                <a:lnTo>
                  <a:pt x="830949" y="733425"/>
                </a:lnTo>
                <a:lnTo>
                  <a:pt x="341312" y="469395"/>
                </a:lnTo>
                <a:lnTo>
                  <a:pt x="341312" y="393472"/>
                </a:lnTo>
                <a:lnTo>
                  <a:pt x="341312" y="390526"/>
                </a:lnTo>
                <a:close/>
                <a:moveTo>
                  <a:pt x="2262188" y="309564"/>
                </a:moveTo>
                <a:lnTo>
                  <a:pt x="2262188" y="340144"/>
                </a:lnTo>
                <a:lnTo>
                  <a:pt x="2262188" y="392923"/>
                </a:lnTo>
                <a:lnTo>
                  <a:pt x="1797050" y="503239"/>
                </a:lnTo>
                <a:lnTo>
                  <a:pt x="1797050" y="419426"/>
                </a:lnTo>
                <a:lnTo>
                  <a:pt x="2262188" y="309564"/>
                </a:lnTo>
                <a:close/>
                <a:moveTo>
                  <a:pt x="786730" y="233363"/>
                </a:moveTo>
                <a:lnTo>
                  <a:pt x="846346" y="265913"/>
                </a:lnTo>
                <a:lnTo>
                  <a:pt x="585896" y="328053"/>
                </a:lnTo>
                <a:lnTo>
                  <a:pt x="589976" y="329646"/>
                </a:lnTo>
                <a:lnTo>
                  <a:pt x="593149" y="331467"/>
                </a:lnTo>
                <a:lnTo>
                  <a:pt x="595643" y="333288"/>
                </a:lnTo>
                <a:lnTo>
                  <a:pt x="597909" y="334882"/>
                </a:lnTo>
                <a:lnTo>
                  <a:pt x="600403" y="336703"/>
                </a:lnTo>
                <a:lnTo>
                  <a:pt x="602216" y="338524"/>
                </a:lnTo>
                <a:lnTo>
                  <a:pt x="603576" y="340344"/>
                </a:lnTo>
                <a:lnTo>
                  <a:pt x="605163" y="342165"/>
                </a:lnTo>
                <a:lnTo>
                  <a:pt x="606296" y="344214"/>
                </a:lnTo>
                <a:lnTo>
                  <a:pt x="606976" y="346035"/>
                </a:lnTo>
                <a:lnTo>
                  <a:pt x="607430" y="347856"/>
                </a:lnTo>
                <a:lnTo>
                  <a:pt x="608110" y="349677"/>
                </a:lnTo>
                <a:lnTo>
                  <a:pt x="608110" y="351498"/>
                </a:lnTo>
                <a:lnTo>
                  <a:pt x="607883" y="353546"/>
                </a:lnTo>
                <a:lnTo>
                  <a:pt x="607430" y="355367"/>
                </a:lnTo>
                <a:lnTo>
                  <a:pt x="606750" y="357188"/>
                </a:lnTo>
                <a:lnTo>
                  <a:pt x="606070" y="359009"/>
                </a:lnTo>
                <a:lnTo>
                  <a:pt x="604710" y="360830"/>
                </a:lnTo>
                <a:lnTo>
                  <a:pt x="603350" y="362651"/>
                </a:lnTo>
                <a:lnTo>
                  <a:pt x="601536" y="364472"/>
                </a:lnTo>
                <a:lnTo>
                  <a:pt x="599723" y="366293"/>
                </a:lnTo>
                <a:lnTo>
                  <a:pt x="597683" y="367886"/>
                </a:lnTo>
                <a:lnTo>
                  <a:pt x="595416" y="369707"/>
                </a:lnTo>
                <a:lnTo>
                  <a:pt x="589976" y="372666"/>
                </a:lnTo>
                <a:lnTo>
                  <a:pt x="583855" y="375853"/>
                </a:lnTo>
                <a:lnTo>
                  <a:pt x="576602" y="378585"/>
                </a:lnTo>
                <a:lnTo>
                  <a:pt x="568668" y="381316"/>
                </a:lnTo>
                <a:lnTo>
                  <a:pt x="559828" y="383592"/>
                </a:lnTo>
                <a:lnTo>
                  <a:pt x="554161" y="384958"/>
                </a:lnTo>
                <a:lnTo>
                  <a:pt x="800558" y="518343"/>
                </a:lnTo>
                <a:lnTo>
                  <a:pt x="805998" y="517205"/>
                </a:lnTo>
                <a:lnTo>
                  <a:pt x="813025" y="515611"/>
                </a:lnTo>
                <a:lnTo>
                  <a:pt x="820278" y="514246"/>
                </a:lnTo>
                <a:lnTo>
                  <a:pt x="827759" y="513108"/>
                </a:lnTo>
                <a:lnTo>
                  <a:pt x="835239" y="512197"/>
                </a:lnTo>
                <a:lnTo>
                  <a:pt x="842719" y="511514"/>
                </a:lnTo>
                <a:lnTo>
                  <a:pt x="850426" y="510831"/>
                </a:lnTo>
                <a:lnTo>
                  <a:pt x="858133" y="510604"/>
                </a:lnTo>
                <a:lnTo>
                  <a:pt x="865614" y="510604"/>
                </a:lnTo>
                <a:lnTo>
                  <a:pt x="878761" y="510831"/>
                </a:lnTo>
                <a:lnTo>
                  <a:pt x="891681" y="511742"/>
                </a:lnTo>
                <a:lnTo>
                  <a:pt x="903922" y="513108"/>
                </a:lnTo>
                <a:lnTo>
                  <a:pt x="910269" y="514018"/>
                </a:lnTo>
                <a:lnTo>
                  <a:pt x="916162" y="515156"/>
                </a:lnTo>
                <a:lnTo>
                  <a:pt x="921829" y="516067"/>
                </a:lnTo>
                <a:lnTo>
                  <a:pt x="927269" y="517432"/>
                </a:lnTo>
                <a:lnTo>
                  <a:pt x="932710" y="519026"/>
                </a:lnTo>
                <a:lnTo>
                  <a:pt x="937696" y="520619"/>
                </a:lnTo>
                <a:lnTo>
                  <a:pt x="942683" y="521985"/>
                </a:lnTo>
                <a:lnTo>
                  <a:pt x="947217" y="523806"/>
                </a:lnTo>
                <a:lnTo>
                  <a:pt x="951750" y="525854"/>
                </a:lnTo>
                <a:lnTo>
                  <a:pt x="955604" y="528131"/>
                </a:lnTo>
                <a:lnTo>
                  <a:pt x="956284" y="528358"/>
                </a:lnTo>
                <a:lnTo>
                  <a:pt x="1216508" y="466218"/>
                </a:lnTo>
                <a:lnTo>
                  <a:pt x="1276350" y="498540"/>
                </a:lnTo>
                <a:lnTo>
                  <a:pt x="830479" y="604838"/>
                </a:lnTo>
                <a:lnTo>
                  <a:pt x="341312" y="339889"/>
                </a:lnTo>
                <a:lnTo>
                  <a:pt x="786730" y="233363"/>
                </a:lnTo>
                <a:close/>
                <a:moveTo>
                  <a:pt x="1266452" y="128588"/>
                </a:moveTo>
                <a:lnTo>
                  <a:pt x="1749425" y="388781"/>
                </a:lnTo>
                <a:lnTo>
                  <a:pt x="1749425" y="883986"/>
                </a:lnTo>
                <a:lnTo>
                  <a:pt x="1344073" y="981076"/>
                </a:lnTo>
                <a:lnTo>
                  <a:pt x="1343846" y="478612"/>
                </a:lnTo>
                <a:lnTo>
                  <a:pt x="868362" y="222276"/>
                </a:lnTo>
                <a:lnTo>
                  <a:pt x="1266452" y="128588"/>
                </a:lnTo>
                <a:close/>
                <a:moveTo>
                  <a:pt x="1772450" y="0"/>
                </a:moveTo>
                <a:lnTo>
                  <a:pt x="2262188" y="264139"/>
                </a:lnTo>
                <a:lnTo>
                  <a:pt x="1798297" y="374650"/>
                </a:lnTo>
                <a:lnTo>
                  <a:pt x="1798297" y="359900"/>
                </a:lnTo>
                <a:lnTo>
                  <a:pt x="1757259" y="338116"/>
                </a:lnTo>
                <a:lnTo>
                  <a:pt x="2021627" y="275031"/>
                </a:lnTo>
                <a:lnTo>
                  <a:pt x="2020947" y="274804"/>
                </a:lnTo>
                <a:lnTo>
                  <a:pt x="2017772" y="272989"/>
                </a:lnTo>
                <a:lnTo>
                  <a:pt x="2015278" y="271173"/>
                </a:lnTo>
                <a:lnTo>
                  <a:pt x="2012784" y="269585"/>
                </a:lnTo>
                <a:lnTo>
                  <a:pt x="2010517" y="267770"/>
                </a:lnTo>
                <a:lnTo>
                  <a:pt x="2008703" y="265954"/>
                </a:lnTo>
                <a:lnTo>
                  <a:pt x="2007116" y="264139"/>
                </a:lnTo>
                <a:lnTo>
                  <a:pt x="2005982" y="262323"/>
                </a:lnTo>
                <a:lnTo>
                  <a:pt x="2004622" y="260508"/>
                </a:lnTo>
                <a:lnTo>
                  <a:pt x="2003942" y="258466"/>
                </a:lnTo>
                <a:lnTo>
                  <a:pt x="2003262" y="256650"/>
                </a:lnTo>
                <a:lnTo>
                  <a:pt x="2002808" y="254835"/>
                </a:lnTo>
                <a:lnTo>
                  <a:pt x="2002808" y="253020"/>
                </a:lnTo>
                <a:lnTo>
                  <a:pt x="2003035" y="251431"/>
                </a:lnTo>
                <a:lnTo>
                  <a:pt x="2003262" y="249162"/>
                </a:lnTo>
                <a:lnTo>
                  <a:pt x="2004169" y="247346"/>
                </a:lnTo>
                <a:lnTo>
                  <a:pt x="2004849" y="245758"/>
                </a:lnTo>
                <a:lnTo>
                  <a:pt x="2006209" y="243943"/>
                </a:lnTo>
                <a:lnTo>
                  <a:pt x="2007343" y="242127"/>
                </a:lnTo>
                <a:lnTo>
                  <a:pt x="2009157" y="240312"/>
                </a:lnTo>
                <a:lnTo>
                  <a:pt x="2010970" y="238723"/>
                </a:lnTo>
                <a:lnTo>
                  <a:pt x="2013011" y="236908"/>
                </a:lnTo>
                <a:lnTo>
                  <a:pt x="2015505" y="235320"/>
                </a:lnTo>
                <a:lnTo>
                  <a:pt x="2020947" y="231916"/>
                </a:lnTo>
                <a:lnTo>
                  <a:pt x="2027068" y="228966"/>
                </a:lnTo>
                <a:lnTo>
                  <a:pt x="2034324" y="226016"/>
                </a:lnTo>
                <a:lnTo>
                  <a:pt x="2042259" y="223520"/>
                </a:lnTo>
                <a:lnTo>
                  <a:pt x="2051102" y="221023"/>
                </a:lnTo>
                <a:lnTo>
                  <a:pt x="2052009" y="220797"/>
                </a:lnTo>
                <a:lnTo>
                  <a:pt x="1805779" y="87820"/>
                </a:lnTo>
                <a:lnTo>
                  <a:pt x="1804872" y="88046"/>
                </a:lnTo>
                <a:lnTo>
                  <a:pt x="1797843" y="89635"/>
                </a:lnTo>
                <a:lnTo>
                  <a:pt x="1790588" y="90996"/>
                </a:lnTo>
                <a:lnTo>
                  <a:pt x="1783106" y="92131"/>
                </a:lnTo>
                <a:lnTo>
                  <a:pt x="1775624" y="92812"/>
                </a:lnTo>
                <a:lnTo>
                  <a:pt x="1768142" y="93720"/>
                </a:lnTo>
                <a:lnTo>
                  <a:pt x="1760433" y="94173"/>
                </a:lnTo>
                <a:lnTo>
                  <a:pt x="1752724" y="94400"/>
                </a:lnTo>
                <a:lnTo>
                  <a:pt x="1745015" y="94400"/>
                </a:lnTo>
                <a:lnTo>
                  <a:pt x="1732092" y="94173"/>
                </a:lnTo>
                <a:lnTo>
                  <a:pt x="1719168" y="93493"/>
                </a:lnTo>
                <a:lnTo>
                  <a:pt x="1706698" y="92131"/>
                </a:lnTo>
                <a:lnTo>
                  <a:pt x="1700576" y="90996"/>
                </a:lnTo>
                <a:lnTo>
                  <a:pt x="1694681" y="90089"/>
                </a:lnTo>
                <a:lnTo>
                  <a:pt x="1689013" y="88954"/>
                </a:lnTo>
                <a:lnTo>
                  <a:pt x="1683571" y="87820"/>
                </a:lnTo>
                <a:lnTo>
                  <a:pt x="1678130" y="86231"/>
                </a:lnTo>
                <a:lnTo>
                  <a:pt x="1672915" y="84643"/>
                </a:lnTo>
                <a:lnTo>
                  <a:pt x="1668153" y="83054"/>
                </a:lnTo>
                <a:lnTo>
                  <a:pt x="1663392" y="81239"/>
                </a:lnTo>
                <a:lnTo>
                  <a:pt x="1659084" y="79196"/>
                </a:lnTo>
                <a:lnTo>
                  <a:pt x="1655230" y="77154"/>
                </a:lnTo>
                <a:lnTo>
                  <a:pt x="1651602" y="75112"/>
                </a:lnTo>
                <a:lnTo>
                  <a:pt x="1386780" y="137970"/>
                </a:lnTo>
                <a:lnTo>
                  <a:pt x="1327150" y="105973"/>
                </a:lnTo>
                <a:lnTo>
                  <a:pt x="1772450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0507" name="KSO_Shape"/>
          <p:cNvSpPr>
            <a:spLocks noChangeAspect="1"/>
          </p:cNvSpPr>
          <p:nvPr/>
        </p:nvSpPr>
        <p:spPr>
          <a:xfrm>
            <a:off x="4427538" y="1779686"/>
            <a:ext cx="527050" cy="720725"/>
          </a:xfrm>
          <a:custGeom>
            <a:avLst/>
            <a:gdLst/>
            <a:ahLst/>
            <a:cxnLst>
              <a:cxn ang="0">
                <a:pos x="3322" y="5413"/>
              </a:cxn>
              <a:cxn ang="0">
                <a:pos x="3312" y="5638"/>
              </a:cxn>
              <a:cxn ang="0">
                <a:pos x="3087" y="5775"/>
              </a:cxn>
              <a:cxn ang="0">
                <a:pos x="2499" y="4389"/>
              </a:cxn>
              <a:cxn ang="0">
                <a:pos x="2408" y="4185"/>
              </a:cxn>
              <a:cxn ang="0">
                <a:pos x="2495" y="4044"/>
              </a:cxn>
              <a:cxn ang="0">
                <a:pos x="2585" y="3533"/>
              </a:cxn>
              <a:cxn ang="0">
                <a:pos x="2156" y="3693"/>
              </a:cxn>
              <a:cxn ang="0">
                <a:pos x="1911" y="3935"/>
              </a:cxn>
              <a:cxn ang="0">
                <a:pos x="1810" y="4385"/>
              </a:cxn>
              <a:cxn ang="0">
                <a:pos x="1956" y="4740"/>
              </a:cxn>
              <a:cxn ang="0">
                <a:pos x="2278" y="4978"/>
              </a:cxn>
              <a:cxn ang="0">
                <a:pos x="2596" y="5773"/>
              </a:cxn>
              <a:cxn ang="0">
                <a:pos x="2113" y="5581"/>
              </a:cxn>
              <a:cxn ang="0">
                <a:pos x="2277" y="6166"/>
              </a:cxn>
              <a:cxn ang="0">
                <a:pos x="3105" y="6261"/>
              </a:cxn>
              <a:cxn ang="0">
                <a:pos x="3532" y="6127"/>
              </a:cxn>
              <a:cxn ang="0">
                <a:pos x="3806" y="5895"/>
              </a:cxn>
              <a:cxn ang="0">
                <a:pos x="3946" y="5550"/>
              </a:cxn>
              <a:cxn ang="0">
                <a:pos x="3873" y="5107"/>
              </a:cxn>
              <a:cxn ang="0">
                <a:pos x="3490" y="4755"/>
              </a:cxn>
              <a:cxn ang="0">
                <a:pos x="3145" y="4040"/>
              </a:cxn>
              <a:cxn ang="0">
                <a:pos x="3807" y="4382"/>
              </a:cxn>
              <a:cxn ang="0">
                <a:pos x="3289" y="3565"/>
              </a:cxn>
              <a:cxn ang="0">
                <a:pos x="3109" y="1907"/>
              </a:cxn>
              <a:cxn ang="0">
                <a:pos x="3868" y="2115"/>
              </a:cxn>
              <a:cxn ang="0">
                <a:pos x="4477" y="2595"/>
              </a:cxn>
              <a:cxn ang="0">
                <a:pos x="4967" y="3365"/>
              </a:cxn>
              <a:cxn ang="0">
                <a:pos x="5368" y="4438"/>
              </a:cxn>
              <a:cxn ang="0">
                <a:pos x="5651" y="5719"/>
              </a:cxn>
              <a:cxn ang="0">
                <a:pos x="5482" y="6555"/>
              </a:cxn>
              <a:cxn ang="0">
                <a:pos x="4971" y="7180"/>
              </a:cxn>
              <a:cxn ang="0">
                <a:pos x="4211" y="7592"/>
              </a:cxn>
              <a:cxn ang="0">
                <a:pos x="3292" y="7792"/>
              </a:cxn>
              <a:cxn ang="0">
                <a:pos x="2311" y="7781"/>
              </a:cxn>
              <a:cxn ang="0">
                <a:pos x="1383" y="7540"/>
              </a:cxn>
              <a:cxn ang="0">
                <a:pos x="619" y="7079"/>
              </a:cxn>
              <a:cxn ang="0">
                <a:pos x="127" y="6412"/>
              </a:cxn>
              <a:cxn ang="0">
                <a:pos x="15" y="5550"/>
              </a:cxn>
              <a:cxn ang="0">
                <a:pos x="512" y="3931"/>
              </a:cxn>
              <a:cxn ang="0">
                <a:pos x="934" y="3049"/>
              </a:cxn>
              <a:cxn ang="0">
                <a:pos x="1466" y="2388"/>
              </a:cxn>
              <a:cxn ang="0">
                <a:pos x="2162" y="1992"/>
              </a:cxn>
              <a:cxn ang="0">
                <a:pos x="2413" y="8"/>
              </a:cxn>
              <a:cxn ang="0">
                <a:pos x="2779" y="153"/>
              </a:cxn>
              <a:cxn ang="0">
                <a:pos x="3149" y="132"/>
              </a:cxn>
              <a:cxn ang="0">
                <a:pos x="3572" y="1"/>
              </a:cxn>
              <a:cxn ang="0">
                <a:pos x="3821" y="140"/>
              </a:cxn>
              <a:cxn ang="0">
                <a:pos x="4012" y="645"/>
              </a:cxn>
              <a:cxn ang="0">
                <a:pos x="4242" y="677"/>
              </a:cxn>
              <a:cxn ang="0">
                <a:pos x="4420" y="655"/>
              </a:cxn>
              <a:cxn ang="0">
                <a:pos x="4302" y="1074"/>
              </a:cxn>
              <a:cxn ang="0">
                <a:pos x="3960" y="1428"/>
              </a:cxn>
              <a:cxn ang="0">
                <a:pos x="3383" y="1732"/>
              </a:cxn>
              <a:cxn ang="0">
                <a:pos x="2660" y="1660"/>
              </a:cxn>
              <a:cxn ang="0">
                <a:pos x="2244" y="1720"/>
              </a:cxn>
              <a:cxn ang="0">
                <a:pos x="1267" y="901"/>
              </a:cxn>
              <a:cxn ang="0">
                <a:pos x="1660" y="699"/>
              </a:cxn>
              <a:cxn ang="0">
                <a:pos x="1963" y="653"/>
              </a:cxn>
              <a:cxn ang="0">
                <a:pos x="2100" y="224"/>
              </a:cxn>
            </a:cxnLst>
            <a:pathLst>
              <a:path w="1122363" h="1531938">
                <a:moveTo>
                  <a:pt x="600075" y="1019175"/>
                </a:moveTo>
                <a:lnTo>
                  <a:pt x="608240" y="1022344"/>
                </a:lnTo>
                <a:lnTo>
                  <a:pt x="615950" y="1025965"/>
                </a:lnTo>
                <a:lnTo>
                  <a:pt x="622981" y="1029134"/>
                </a:lnTo>
                <a:lnTo>
                  <a:pt x="629331" y="1032303"/>
                </a:lnTo>
                <a:lnTo>
                  <a:pt x="635227" y="1035925"/>
                </a:lnTo>
                <a:lnTo>
                  <a:pt x="640443" y="1039093"/>
                </a:lnTo>
                <a:lnTo>
                  <a:pt x="644979" y="1042488"/>
                </a:lnTo>
                <a:lnTo>
                  <a:pt x="649061" y="1045884"/>
                </a:lnTo>
                <a:lnTo>
                  <a:pt x="652236" y="1049505"/>
                </a:lnTo>
                <a:lnTo>
                  <a:pt x="655411" y="1053127"/>
                </a:lnTo>
                <a:lnTo>
                  <a:pt x="657906" y="1056974"/>
                </a:lnTo>
                <a:lnTo>
                  <a:pt x="659720" y="1061049"/>
                </a:lnTo>
                <a:lnTo>
                  <a:pt x="661534" y="1065576"/>
                </a:lnTo>
                <a:lnTo>
                  <a:pt x="662668" y="1070329"/>
                </a:lnTo>
                <a:lnTo>
                  <a:pt x="663348" y="1074856"/>
                </a:lnTo>
                <a:lnTo>
                  <a:pt x="663575" y="1080062"/>
                </a:lnTo>
                <a:lnTo>
                  <a:pt x="663575" y="1083230"/>
                </a:lnTo>
                <a:lnTo>
                  <a:pt x="663348" y="1086626"/>
                </a:lnTo>
                <a:lnTo>
                  <a:pt x="662895" y="1089568"/>
                </a:lnTo>
                <a:lnTo>
                  <a:pt x="662441" y="1092510"/>
                </a:lnTo>
                <a:lnTo>
                  <a:pt x="661761" y="1095227"/>
                </a:lnTo>
                <a:lnTo>
                  <a:pt x="660854" y="1097716"/>
                </a:lnTo>
                <a:lnTo>
                  <a:pt x="659947" y="1100432"/>
                </a:lnTo>
                <a:lnTo>
                  <a:pt x="659040" y="1102922"/>
                </a:lnTo>
                <a:lnTo>
                  <a:pt x="657679" y="1105186"/>
                </a:lnTo>
                <a:lnTo>
                  <a:pt x="656545" y="1107449"/>
                </a:lnTo>
                <a:lnTo>
                  <a:pt x="654957" y="1109486"/>
                </a:lnTo>
                <a:lnTo>
                  <a:pt x="653143" y="1111523"/>
                </a:lnTo>
                <a:lnTo>
                  <a:pt x="651556" y="1113334"/>
                </a:lnTo>
                <a:lnTo>
                  <a:pt x="649515" y="1115145"/>
                </a:lnTo>
                <a:lnTo>
                  <a:pt x="647473" y="1116729"/>
                </a:lnTo>
                <a:lnTo>
                  <a:pt x="645206" y="1118087"/>
                </a:lnTo>
                <a:lnTo>
                  <a:pt x="640670" y="1120803"/>
                </a:lnTo>
                <a:lnTo>
                  <a:pt x="635681" y="1123520"/>
                </a:lnTo>
                <a:lnTo>
                  <a:pt x="630238" y="1126009"/>
                </a:lnTo>
                <a:lnTo>
                  <a:pt x="625022" y="1128046"/>
                </a:lnTo>
                <a:lnTo>
                  <a:pt x="619125" y="1130310"/>
                </a:lnTo>
                <a:lnTo>
                  <a:pt x="613002" y="1132121"/>
                </a:lnTo>
                <a:lnTo>
                  <a:pt x="606652" y="1133705"/>
                </a:lnTo>
                <a:lnTo>
                  <a:pt x="600075" y="1135063"/>
                </a:lnTo>
                <a:lnTo>
                  <a:pt x="600075" y="1019175"/>
                </a:lnTo>
                <a:close/>
                <a:moveTo>
                  <a:pt x="538162" y="779462"/>
                </a:moveTo>
                <a:lnTo>
                  <a:pt x="538162" y="877887"/>
                </a:lnTo>
                <a:lnTo>
                  <a:pt x="529967" y="875827"/>
                </a:lnTo>
                <a:lnTo>
                  <a:pt x="522227" y="873538"/>
                </a:lnTo>
                <a:lnTo>
                  <a:pt x="515398" y="870791"/>
                </a:lnTo>
                <a:lnTo>
                  <a:pt x="509024" y="868273"/>
                </a:lnTo>
                <a:lnTo>
                  <a:pt x="503333" y="865298"/>
                </a:lnTo>
                <a:lnTo>
                  <a:pt x="500829" y="863467"/>
                </a:lnTo>
                <a:lnTo>
                  <a:pt x="498553" y="861864"/>
                </a:lnTo>
                <a:lnTo>
                  <a:pt x="496276" y="860262"/>
                </a:lnTo>
                <a:lnTo>
                  <a:pt x="494227" y="858431"/>
                </a:lnTo>
                <a:lnTo>
                  <a:pt x="492406" y="856600"/>
                </a:lnTo>
                <a:lnTo>
                  <a:pt x="490813" y="854540"/>
                </a:lnTo>
                <a:lnTo>
                  <a:pt x="487626" y="850877"/>
                </a:lnTo>
                <a:lnTo>
                  <a:pt x="485122" y="846986"/>
                </a:lnTo>
                <a:lnTo>
                  <a:pt x="482618" y="843324"/>
                </a:lnTo>
                <a:lnTo>
                  <a:pt x="481024" y="839662"/>
                </a:lnTo>
                <a:lnTo>
                  <a:pt x="479658" y="835999"/>
                </a:lnTo>
                <a:lnTo>
                  <a:pt x="478520" y="832337"/>
                </a:lnTo>
                <a:lnTo>
                  <a:pt x="478065" y="828903"/>
                </a:lnTo>
                <a:lnTo>
                  <a:pt x="477837" y="825241"/>
                </a:lnTo>
                <a:lnTo>
                  <a:pt x="477837" y="822952"/>
                </a:lnTo>
                <a:lnTo>
                  <a:pt x="478065" y="820434"/>
                </a:lnTo>
                <a:lnTo>
                  <a:pt x="478520" y="817916"/>
                </a:lnTo>
                <a:lnTo>
                  <a:pt x="478975" y="815627"/>
                </a:lnTo>
                <a:lnTo>
                  <a:pt x="479431" y="813339"/>
                </a:lnTo>
                <a:lnTo>
                  <a:pt x="480341" y="810821"/>
                </a:lnTo>
                <a:lnTo>
                  <a:pt x="481252" y="808761"/>
                </a:lnTo>
                <a:lnTo>
                  <a:pt x="482162" y="806701"/>
                </a:lnTo>
                <a:lnTo>
                  <a:pt x="483528" y="804869"/>
                </a:lnTo>
                <a:lnTo>
                  <a:pt x="484894" y="802809"/>
                </a:lnTo>
                <a:lnTo>
                  <a:pt x="486260" y="800978"/>
                </a:lnTo>
                <a:lnTo>
                  <a:pt x="487853" y="799147"/>
                </a:lnTo>
                <a:lnTo>
                  <a:pt x="489447" y="797545"/>
                </a:lnTo>
                <a:lnTo>
                  <a:pt x="491496" y="795714"/>
                </a:lnTo>
                <a:lnTo>
                  <a:pt x="495593" y="792738"/>
                </a:lnTo>
                <a:lnTo>
                  <a:pt x="500146" y="789991"/>
                </a:lnTo>
                <a:lnTo>
                  <a:pt x="504699" y="787244"/>
                </a:lnTo>
                <a:lnTo>
                  <a:pt x="509935" y="785184"/>
                </a:lnTo>
                <a:lnTo>
                  <a:pt x="515170" y="783582"/>
                </a:lnTo>
                <a:lnTo>
                  <a:pt x="520634" y="781980"/>
                </a:lnTo>
                <a:lnTo>
                  <a:pt x="526097" y="780835"/>
                </a:lnTo>
                <a:lnTo>
                  <a:pt x="532016" y="779920"/>
                </a:lnTo>
                <a:lnTo>
                  <a:pt x="538162" y="779462"/>
                </a:lnTo>
                <a:close/>
                <a:moveTo>
                  <a:pt x="538626" y="654332"/>
                </a:moveTo>
                <a:lnTo>
                  <a:pt x="538626" y="688810"/>
                </a:lnTo>
                <a:lnTo>
                  <a:pt x="530011" y="689945"/>
                </a:lnTo>
                <a:lnTo>
                  <a:pt x="521624" y="691079"/>
                </a:lnTo>
                <a:lnTo>
                  <a:pt x="513236" y="692440"/>
                </a:lnTo>
                <a:lnTo>
                  <a:pt x="505302" y="694028"/>
                </a:lnTo>
                <a:lnTo>
                  <a:pt x="497594" y="695842"/>
                </a:lnTo>
                <a:lnTo>
                  <a:pt x="490113" y="697657"/>
                </a:lnTo>
                <a:lnTo>
                  <a:pt x="482859" y="699471"/>
                </a:lnTo>
                <a:lnTo>
                  <a:pt x="475831" y="701740"/>
                </a:lnTo>
                <a:lnTo>
                  <a:pt x="469257" y="704008"/>
                </a:lnTo>
                <a:lnTo>
                  <a:pt x="462683" y="706276"/>
                </a:lnTo>
                <a:lnTo>
                  <a:pt x="456336" y="708998"/>
                </a:lnTo>
                <a:lnTo>
                  <a:pt x="450215" y="711720"/>
                </a:lnTo>
                <a:lnTo>
                  <a:pt x="444321" y="714442"/>
                </a:lnTo>
                <a:lnTo>
                  <a:pt x="438654" y="717618"/>
                </a:lnTo>
                <a:lnTo>
                  <a:pt x="433440" y="720567"/>
                </a:lnTo>
                <a:lnTo>
                  <a:pt x="428226" y="723969"/>
                </a:lnTo>
                <a:lnTo>
                  <a:pt x="423238" y="727372"/>
                </a:lnTo>
                <a:lnTo>
                  <a:pt x="418478" y="731001"/>
                </a:lnTo>
                <a:lnTo>
                  <a:pt x="413944" y="734403"/>
                </a:lnTo>
                <a:lnTo>
                  <a:pt x="409410" y="738033"/>
                </a:lnTo>
                <a:lnTo>
                  <a:pt x="405556" y="741435"/>
                </a:lnTo>
                <a:lnTo>
                  <a:pt x="401476" y="744837"/>
                </a:lnTo>
                <a:lnTo>
                  <a:pt x="397849" y="748694"/>
                </a:lnTo>
                <a:lnTo>
                  <a:pt x="394221" y="752323"/>
                </a:lnTo>
                <a:lnTo>
                  <a:pt x="391048" y="755952"/>
                </a:lnTo>
                <a:lnTo>
                  <a:pt x="387874" y="760035"/>
                </a:lnTo>
                <a:lnTo>
                  <a:pt x="384927" y="763664"/>
                </a:lnTo>
                <a:lnTo>
                  <a:pt x="382207" y="767520"/>
                </a:lnTo>
                <a:lnTo>
                  <a:pt x="379486" y="771377"/>
                </a:lnTo>
                <a:lnTo>
                  <a:pt x="377219" y="775460"/>
                </a:lnTo>
                <a:lnTo>
                  <a:pt x="375179" y="779316"/>
                </a:lnTo>
                <a:lnTo>
                  <a:pt x="373366" y="783399"/>
                </a:lnTo>
                <a:lnTo>
                  <a:pt x="369738" y="791338"/>
                </a:lnTo>
                <a:lnTo>
                  <a:pt x="367018" y="799277"/>
                </a:lnTo>
                <a:lnTo>
                  <a:pt x="364298" y="806989"/>
                </a:lnTo>
                <a:lnTo>
                  <a:pt x="362258" y="814701"/>
                </a:lnTo>
                <a:lnTo>
                  <a:pt x="360671" y="822187"/>
                </a:lnTo>
                <a:lnTo>
                  <a:pt x="359537" y="829672"/>
                </a:lnTo>
                <a:lnTo>
                  <a:pt x="358857" y="836931"/>
                </a:lnTo>
                <a:lnTo>
                  <a:pt x="358630" y="844189"/>
                </a:lnTo>
                <a:lnTo>
                  <a:pt x="358857" y="851901"/>
                </a:lnTo>
                <a:lnTo>
                  <a:pt x="359537" y="859614"/>
                </a:lnTo>
                <a:lnTo>
                  <a:pt x="360444" y="867326"/>
                </a:lnTo>
                <a:lnTo>
                  <a:pt x="362031" y="874811"/>
                </a:lnTo>
                <a:lnTo>
                  <a:pt x="363844" y="882297"/>
                </a:lnTo>
                <a:lnTo>
                  <a:pt x="366111" y="889782"/>
                </a:lnTo>
                <a:lnTo>
                  <a:pt x="368832" y="897267"/>
                </a:lnTo>
                <a:lnTo>
                  <a:pt x="371779" y="904526"/>
                </a:lnTo>
                <a:lnTo>
                  <a:pt x="373592" y="907928"/>
                </a:lnTo>
                <a:lnTo>
                  <a:pt x="375633" y="911558"/>
                </a:lnTo>
                <a:lnTo>
                  <a:pt x="377673" y="915187"/>
                </a:lnTo>
                <a:lnTo>
                  <a:pt x="379940" y="918816"/>
                </a:lnTo>
                <a:lnTo>
                  <a:pt x="382660" y="922219"/>
                </a:lnTo>
                <a:lnTo>
                  <a:pt x="385380" y="925848"/>
                </a:lnTo>
                <a:lnTo>
                  <a:pt x="388554" y="929250"/>
                </a:lnTo>
                <a:lnTo>
                  <a:pt x="391501" y="932880"/>
                </a:lnTo>
                <a:lnTo>
                  <a:pt x="395128" y="936282"/>
                </a:lnTo>
                <a:lnTo>
                  <a:pt x="398529" y="939685"/>
                </a:lnTo>
                <a:lnTo>
                  <a:pt x="402609" y="943087"/>
                </a:lnTo>
                <a:lnTo>
                  <a:pt x="406463" y="946489"/>
                </a:lnTo>
                <a:lnTo>
                  <a:pt x="410770" y="949892"/>
                </a:lnTo>
                <a:lnTo>
                  <a:pt x="415077" y="953294"/>
                </a:lnTo>
                <a:lnTo>
                  <a:pt x="424372" y="959646"/>
                </a:lnTo>
                <a:lnTo>
                  <a:pt x="429586" y="963048"/>
                </a:lnTo>
                <a:lnTo>
                  <a:pt x="434800" y="966224"/>
                </a:lnTo>
                <a:lnTo>
                  <a:pt x="440467" y="969626"/>
                </a:lnTo>
                <a:lnTo>
                  <a:pt x="446361" y="972575"/>
                </a:lnTo>
                <a:lnTo>
                  <a:pt x="452482" y="975751"/>
                </a:lnTo>
                <a:lnTo>
                  <a:pt x="459056" y="978473"/>
                </a:lnTo>
                <a:lnTo>
                  <a:pt x="465630" y="981421"/>
                </a:lnTo>
                <a:lnTo>
                  <a:pt x="472658" y="984370"/>
                </a:lnTo>
                <a:lnTo>
                  <a:pt x="479912" y="987092"/>
                </a:lnTo>
                <a:lnTo>
                  <a:pt x="487619" y="989814"/>
                </a:lnTo>
                <a:lnTo>
                  <a:pt x="495327" y="992309"/>
                </a:lnTo>
                <a:lnTo>
                  <a:pt x="503488" y="994804"/>
                </a:lnTo>
                <a:lnTo>
                  <a:pt x="520490" y="1000021"/>
                </a:lnTo>
                <a:lnTo>
                  <a:pt x="538626" y="1004785"/>
                </a:lnTo>
                <a:lnTo>
                  <a:pt x="538626" y="1135439"/>
                </a:lnTo>
                <a:lnTo>
                  <a:pt x="530918" y="1134305"/>
                </a:lnTo>
                <a:lnTo>
                  <a:pt x="523210" y="1133171"/>
                </a:lnTo>
                <a:lnTo>
                  <a:pt x="515503" y="1131583"/>
                </a:lnTo>
                <a:lnTo>
                  <a:pt x="507795" y="1129768"/>
                </a:lnTo>
                <a:lnTo>
                  <a:pt x="500088" y="1127727"/>
                </a:lnTo>
                <a:lnTo>
                  <a:pt x="492607" y="1125685"/>
                </a:lnTo>
                <a:lnTo>
                  <a:pt x="485126" y="1123417"/>
                </a:lnTo>
                <a:lnTo>
                  <a:pt x="477645" y="1120695"/>
                </a:lnTo>
                <a:lnTo>
                  <a:pt x="470164" y="1117973"/>
                </a:lnTo>
                <a:lnTo>
                  <a:pt x="462683" y="1115024"/>
                </a:lnTo>
                <a:lnTo>
                  <a:pt x="455429" y="1111849"/>
                </a:lnTo>
                <a:lnTo>
                  <a:pt x="448175" y="1108673"/>
                </a:lnTo>
                <a:lnTo>
                  <a:pt x="440920" y="1105044"/>
                </a:lnTo>
                <a:lnTo>
                  <a:pt x="433893" y="1101641"/>
                </a:lnTo>
                <a:lnTo>
                  <a:pt x="426639" y="1097785"/>
                </a:lnTo>
                <a:lnTo>
                  <a:pt x="419611" y="1093929"/>
                </a:lnTo>
                <a:lnTo>
                  <a:pt x="405783" y="1085310"/>
                </a:lnTo>
                <a:lnTo>
                  <a:pt x="392181" y="1076690"/>
                </a:lnTo>
                <a:lnTo>
                  <a:pt x="379033" y="1067617"/>
                </a:lnTo>
                <a:lnTo>
                  <a:pt x="366338" y="1058317"/>
                </a:lnTo>
                <a:lnTo>
                  <a:pt x="366338" y="1169917"/>
                </a:lnTo>
                <a:lnTo>
                  <a:pt x="376313" y="1175588"/>
                </a:lnTo>
                <a:lnTo>
                  <a:pt x="386287" y="1181032"/>
                </a:lnTo>
                <a:lnTo>
                  <a:pt x="396715" y="1186249"/>
                </a:lnTo>
                <a:lnTo>
                  <a:pt x="407370" y="1191466"/>
                </a:lnTo>
                <a:lnTo>
                  <a:pt x="418251" y="1196003"/>
                </a:lnTo>
                <a:lnTo>
                  <a:pt x="429359" y="1200539"/>
                </a:lnTo>
                <a:lnTo>
                  <a:pt x="440694" y="1204849"/>
                </a:lnTo>
                <a:lnTo>
                  <a:pt x="452255" y="1208705"/>
                </a:lnTo>
                <a:lnTo>
                  <a:pt x="464043" y="1212561"/>
                </a:lnTo>
                <a:lnTo>
                  <a:pt x="475151" y="1215964"/>
                </a:lnTo>
                <a:lnTo>
                  <a:pt x="486486" y="1218686"/>
                </a:lnTo>
                <a:lnTo>
                  <a:pt x="497367" y="1221634"/>
                </a:lnTo>
                <a:lnTo>
                  <a:pt x="508022" y="1223903"/>
                </a:lnTo>
                <a:lnTo>
                  <a:pt x="518450" y="1225944"/>
                </a:lnTo>
                <a:lnTo>
                  <a:pt x="528878" y="1227759"/>
                </a:lnTo>
                <a:lnTo>
                  <a:pt x="538626" y="1229120"/>
                </a:lnTo>
                <a:lnTo>
                  <a:pt x="538626" y="1297396"/>
                </a:lnTo>
                <a:lnTo>
                  <a:pt x="600740" y="1297396"/>
                </a:lnTo>
                <a:lnTo>
                  <a:pt x="600740" y="1229120"/>
                </a:lnTo>
                <a:lnTo>
                  <a:pt x="608674" y="1228213"/>
                </a:lnTo>
                <a:lnTo>
                  <a:pt x="616608" y="1227305"/>
                </a:lnTo>
                <a:lnTo>
                  <a:pt x="624089" y="1225944"/>
                </a:lnTo>
                <a:lnTo>
                  <a:pt x="631570" y="1224810"/>
                </a:lnTo>
                <a:lnTo>
                  <a:pt x="638824" y="1223449"/>
                </a:lnTo>
                <a:lnTo>
                  <a:pt x="645852" y="1221861"/>
                </a:lnTo>
                <a:lnTo>
                  <a:pt x="652880" y="1220273"/>
                </a:lnTo>
                <a:lnTo>
                  <a:pt x="659454" y="1218232"/>
                </a:lnTo>
                <a:lnTo>
                  <a:pt x="666028" y="1216191"/>
                </a:lnTo>
                <a:lnTo>
                  <a:pt x="672375" y="1214149"/>
                </a:lnTo>
                <a:lnTo>
                  <a:pt x="678723" y="1211881"/>
                </a:lnTo>
                <a:lnTo>
                  <a:pt x="684617" y="1209386"/>
                </a:lnTo>
                <a:lnTo>
                  <a:pt x="690284" y="1206890"/>
                </a:lnTo>
                <a:lnTo>
                  <a:pt x="695951" y="1203942"/>
                </a:lnTo>
                <a:lnTo>
                  <a:pt x="701392" y="1200993"/>
                </a:lnTo>
                <a:lnTo>
                  <a:pt x="706833" y="1198044"/>
                </a:lnTo>
                <a:lnTo>
                  <a:pt x="711593" y="1194868"/>
                </a:lnTo>
                <a:lnTo>
                  <a:pt x="716581" y="1191693"/>
                </a:lnTo>
                <a:lnTo>
                  <a:pt x="721341" y="1188290"/>
                </a:lnTo>
                <a:lnTo>
                  <a:pt x="725875" y="1184888"/>
                </a:lnTo>
                <a:lnTo>
                  <a:pt x="730182" y="1181486"/>
                </a:lnTo>
                <a:lnTo>
                  <a:pt x="734263" y="1178083"/>
                </a:lnTo>
                <a:lnTo>
                  <a:pt x="738343" y="1174227"/>
                </a:lnTo>
                <a:lnTo>
                  <a:pt x="742197" y="1170825"/>
                </a:lnTo>
                <a:lnTo>
                  <a:pt x="745824" y="1166968"/>
                </a:lnTo>
                <a:lnTo>
                  <a:pt x="749225" y="1163339"/>
                </a:lnTo>
                <a:lnTo>
                  <a:pt x="752625" y="1159256"/>
                </a:lnTo>
                <a:lnTo>
                  <a:pt x="755799" y="1155627"/>
                </a:lnTo>
                <a:lnTo>
                  <a:pt x="758746" y="1151544"/>
                </a:lnTo>
                <a:lnTo>
                  <a:pt x="761466" y="1147461"/>
                </a:lnTo>
                <a:lnTo>
                  <a:pt x="763960" y="1143378"/>
                </a:lnTo>
                <a:lnTo>
                  <a:pt x="766453" y="1139295"/>
                </a:lnTo>
                <a:lnTo>
                  <a:pt x="770760" y="1130676"/>
                </a:lnTo>
                <a:lnTo>
                  <a:pt x="774614" y="1122056"/>
                </a:lnTo>
                <a:lnTo>
                  <a:pt x="777561" y="1113436"/>
                </a:lnTo>
                <a:lnTo>
                  <a:pt x="778921" y="1109354"/>
                </a:lnTo>
                <a:lnTo>
                  <a:pt x="780055" y="1105044"/>
                </a:lnTo>
                <a:lnTo>
                  <a:pt x="781415" y="1100507"/>
                </a:lnTo>
                <a:lnTo>
                  <a:pt x="782322" y="1096424"/>
                </a:lnTo>
                <a:lnTo>
                  <a:pt x="783002" y="1092114"/>
                </a:lnTo>
                <a:lnTo>
                  <a:pt x="783682" y="1087805"/>
                </a:lnTo>
                <a:lnTo>
                  <a:pt x="784135" y="1083495"/>
                </a:lnTo>
                <a:lnTo>
                  <a:pt x="784589" y="1079185"/>
                </a:lnTo>
                <a:lnTo>
                  <a:pt x="784816" y="1074875"/>
                </a:lnTo>
                <a:lnTo>
                  <a:pt x="784816" y="1070339"/>
                </a:lnTo>
                <a:lnTo>
                  <a:pt x="784589" y="1061719"/>
                </a:lnTo>
                <a:lnTo>
                  <a:pt x="784135" y="1053326"/>
                </a:lnTo>
                <a:lnTo>
                  <a:pt x="783229" y="1045161"/>
                </a:lnTo>
                <a:lnTo>
                  <a:pt x="781869" y="1037222"/>
                </a:lnTo>
                <a:lnTo>
                  <a:pt x="779828" y="1029509"/>
                </a:lnTo>
                <a:lnTo>
                  <a:pt x="777788" y="1022251"/>
                </a:lnTo>
                <a:lnTo>
                  <a:pt x="775294" y="1014992"/>
                </a:lnTo>
                <a:lnTo>
                  <a:pt x="772347" y="1007960"/>
                </a:lnTo>
                <a:lnTo>
                  <a:pt x="769174" y="1001156"/>
                </a:lnTo>
                <a:lnTo>
                  <a:pt x="765320" y="994577"/>
                </a:lnTo>
                <a:lnTo>
                  <a:pt x="761466" y="988226"/>
                </a:lnTo>
                <a:lnTo>
                  <a:pt x="756705" y="982329"/>
                </a:lnTo>
                <a:lnTo>
                  <a:pt x="752172" y="976431"/>
                </a:lnTo>
                <a:lnTo>
                  <a:pt x="746731" y="970987"/>
                </a:lnTo>
                <a:lnTo>
                  <a:pt x="741064" y="965543"/>
                </a:lnTo>
                <a:lnTo>
                  <a:pt x="734943" y="960553"/>
                </a:lnTo>
                <a:lnTo>
                  <a:pt x="728822" y="955563"/>
                </a:lnTo>
                <a:lnTo>
                  <a:pt x="722248" y="950572"/>
                </a:lnTo>
                <a:lnTo>
                  <a:pt x="715220" y="946036"/>
                </a:lnTo>
                <a:lnTo>
                  <a:pt x="708193" y="941272"/>
                </a:lnTo>
                <a:lnTo>
                  <a:pt x="700712" y="936509"/>
                </a:lnTo>
                <a:lnTo>
                  <a:pt x="693004" y="932199"/>
                </a:lnTo>
                <a:lnTo>
                  <a:pt x="685070" y="927889"/>
                </a:lnTo>
                <a:lnTo>
                  <a:pt x="676456" y="923806"/>
                </a:lnTo>
                <a:lnTo>
                  <a:pt x="668068" y="919497"/>
                </a:lnTo>
                <a:lnTo>
                  <a:pt x="659227" y="915641"/>
                </a:lnTo>
                <a:lnTo>
                  <a:pt x="650159" y="911558"/>
                </a:lnTo>
                <a:lnTo>
                  <a:pt x="641091" y="907475"/>
                </a:lnTo>
                <a:lnTo>
                  <a:pt x="631117" y="903845"/>
                </a:lnTo>
                <a:lnTo>
                  <a:pt x="621369" y="899989"/>
                </a:lnTo>
                <a:lnTo>
                  <a:pt x="611394" y="896587"/>
                </a:lnTo>
                <a:lnTo>
                  <a:pt x="600740" y="892958"/>
                </a:lnTo>
                <a:lnTo>
                  <a:pt x="600740" y="785894"/>
                </a:lnTo>
                <a:lnTo>
                  <a:pt x="612755" y="788616"/>
                </a:lnTo>
                <a:lnTo>
                  <a:pt x="624543" y="792018"/>
                </a:lnTo>
                <a:lnTo>
                  <a:pt x="636331" y="795421"/>
                </a:lnTo>
                <a:lnTo>
                  <a:pt x="647892" y="799504"/>
                </a:lnTo>
                <a:lnTo>
                  <a:pt x="659227" y="803813"/>
                </a:lnTo>
                <a:lnTo>
                  <a:pt x="670562" y="808577"/>
                </a:lnTo>
                <a:lnTo>
                  <a:pt x="681443" y="813794"/>
                </a:lnTo>
                <a:lnTo>
                  <a:pt x="692324" y="819465"/>
                </a:lnTo>
                <a:lnTo>
                  <a:pt x="702752" y="824909"/>
                </a:lnTo>
                <a:lnTo>
                  <a:pt x="712727" y="830806"/>
                </a:lnTo>
                <a:lnTo>
                  <a:pt x="722475" y="836477"/>
                </a:lnTo>
                <a:lnTo>
                  <a:pt x="731542" y="842148"/>
                </a:lnTo>
                <a:lnTo>
                  <a:pt x="740157" y="847592"/>
                </a:lnTo>
                <a:lnTo>
                  <a:pt x="748318" y="853262"/>
                </a:lnTo>
                <a:lnTo>
                  <a:pt x="756025" y="858933"/>
                </a:lnTo>
                <a:lnTo>
                  <a:pt x="763280" y="864604"/>
                </a:lnTo>
                <a:lnTo>
                  <a:pt x="763280" y="748240"/>
                </a:lnTo>
                <a:lnTo>
                  <a:pt x="752625" y="741889"/>
                </a:lnTo>
                <a:lnTo>
                  <a:pt x="741744" y="735764"/>
                </a:lnTo>
                <a:lnTo>
                  <a:pt x="731316" y="730547"/>
                </a:lnTo>
                <a:lnTo>
                  <a:pt x="720888" y="725103"/>
                </a:lnTo>
                <a:lnTo>
                  <a:pt x="710913" y="720340"/>
                </a:lnTo>
                <a:lnTo>
                  <a:pt x="701165" y="716030"/>
                </a:lnTo>
                <a:lnTo>
                  <a:pt x="691644" y="711720"/>
                </a:lnTo>
                <a:lnTo>
                  <a:pt x="682123" y="708318"/>
                </a:lnTo>
                <a:lnTo>
                  <a:pt x="672602" y="704689"/>
                </a:lnTo>
                <a:lnTo>
                  <a:pt x="663081" y="701740"/>
                </a:lnTo>
                <a:lnTo>
                  <a:pt x="653106" y="698791"/>
                </a:lnTo>
                <a:lnTo>
                  <a:pt x="643132" y="696296"/>
                </a:lnTo>
                <a:lnTo>
                  <a:pt x="632930" y="694254"/>
                </a:lnTo>
                <a:lnTo>
                  <a:pt x="622276" y="691986"/>
                </a:lnTo>
                <a:lnTo>
                  <a:pt x="611848" y="690171"/>
                </a:lnTo>
                <a:lnTo>
                  <a:pt x="600740" y="688810"/>
                </a:lnTo>
                <a:lnTo>
                  <a:pt x="600740" y="654332"/>
                </a:lnTo>
                <a:lnTo>
                  <a:pt x="538626" y="654332"/>
                </a:lnTo>
                <a:close/>
                <a:moveTo>
                  <a:pt x="549280" y="371475"/>
                </a:moveTo>
                <a:lnTo>
                  <a:pt x="564015" y="371475"/>
                </a:lnTo>
                <a:lnTo>
                  <a:pt x="577844" y="371475"/>
                </a:lnTo>
                <a:lnTo>
                  <a:pt x="591219" y="371929"/>
                </a:lnTo>
                <a:lnTo>
                  <a:pt x="604594" y="372609"/>
                </a:lnTo>
                <a:lnTo>
                  <a:pt x="617515" y="373743"/>
                </a:lnTo>
                <a:lnTo>
                  <a:pt x="630210" y="375104"/>
                </a:lnTo>
                <a:lnTo>
                  <a:pt x="642905" y="376692"/>
                </a:lnTo>
                <a:lnTo>
                  <a:pt x="655373" y="378507"/>
                </a:lnTo>
                <a:lnTo>
                  <a:pt x="667388" y="380775"/>
                </a:lnTo>
                <a:lnTo>
                  <a:pt x="679403" y="383497"/>
                </a:lnTo>
                <a:lnTo>
                  <a:pt x="691191" y="386219"/>
                </a:lnTo>
                <a:lnTo>
                  <a:pt x="702752" y="389168"/>
                </a:lnTo>
                <a:lnTo>
                  <a:pt x="714314" y="392797"/>
                </a:lnTo>
                <a:lnTo>
                  <a:pt x="725422" y="396426"/>
                </a:lnTo>
                <a:lnTo>
                  <a:pt x="736530" y="400509"/>
                </a:lnTo>
                <a:lnTo>
                  <a:pt x="747184" y="405046"/>
                </a:lnTo>
                <a:lnTo>
                  <a:pt x="757839" y="409582"/>
                </a:lnTo>
                <a:lnTo>
                  <a:pt x="768267" y="414573"/>
                </a:lnTo>
                <a:lnTo>
                  <a:pt x="778468" y="420017"/>
                </a:lnTo>
                <a:lnTo>
                  <a:pt x="788669" y="425461"/>
                </a:lnTo>
                <a:lnTo>
                  <a:pt x="798644" y="431358"/>
                </a:lnTo>
                <a:lnTo>
                  <a:pt x="808392" y="437709"/>
                </a:lnTo>
                <a:lnTo>
                  <a:pt x="818140" y="444288"/>
                </a:lnTo>
                <a:lnTo>
                  <a:pt x="827434" y="451092"/>
                </a:lnTo>
                <a:lnTo>
                  <a:pt x="836729" y="458351"/>
                </a:lnTo>
                <a:lnTo>
                  <a:pt x="845796" y="466063"/>
                </a:lnTo>
                <a:lnTo>
                  <a:pt x="854864" y="473775"/>
                </a:lnTo>
                <a:lnTo>
                  <a:pt x="863705" y="481941"/>
                </a:lnTo>
                <a:lnTo>
                  <a:pt x="872319" y="490561"/>
                </a:lnTo>
                <a:lnTo>
                  <a:pt x="880934" y="499407"/>
                </a:lnTo>
                <a:lnTo>
                  <a:pt x="889095" y="508707"/>
                </a:lnTo>
                <a:lnTo>
                  <a:pt x="897483" y="518234"/>
                </a:lnTo>
                <a:lnTo>
                  <a:pt x="905417" y="527988"/>
                </a:lnTo>
                <a:lnTo>
                  <a:pt x="913351" y="538422"/>
                </a:lnTo>
                <a:lnTo>
                  <a:pt x="921512" y="548856"/>
                </a:lnTo>
                <a:lnTo>
                  <a:pt x="929220" y="559744"/>
                </a:lnTo>
                <a:lnTo>
                  <a:pt x="936701" y="571086"/>
                </a:lnTo>
                <a:lnTo>
                  <a:pt x="944182" y="582654"/>
                </a:lnTo>
                <a:lnTo>
                  <a:pt x="951436" y="594449"/>
                </a:lnTo>
                <a:lnTo>
                  <a:pt x="958690" y="606925"/>
                </a:lnTo>
                <a:lnTo>
                  <a:pt x="965944" y="619627"/>
                </a:lnTo>
                <a:lnTo>
                  <a:pt x="972745" y="632330"/>
                </a:lnTo>
                <a:lnTo>
                  <a:pt x="979546" y="645713"/>
                </a:lnTo>
                <a:lnTo>
                  <a:pt x="986347" y="659549"/>
                </a:lnTo>
                <a:lnTo>
                  <a:pt x="993148" y="673613"/>
                </a:lnTo>
                <a:lnTo>
                  <a:pt x="999722" y="687903"/>
                </a:lnTo>
                <a:lnTo>
                  <a:pt x="1006069" y="702647"/>
                </a:lnTo>
                <a:lnTo>
                  <a:pt x="1012643" y="717845"/>
                </a:lnTo>
                <a:lnTo>
                  <a:pt x="1018991" y="733269"/>
                </a:lnTo>
                <a:lnTo>
                  <a:pt x="1025111" y="748920"/>
                </a:lnTo>
                <a:lnTo>
                  <a:pt x="1031005" y="765252"/>
                </a:lnTo>
                <a:lnTo>
                  <a:pt x="1037126" y="781584"/>
                </a:lnTo>
                <a:lnTo>
                  <a:pt x="1043247" y="798823"/>
                </a:lnTo>
                <a:lnTo>
                  <a:pt x="1049141" y="816062"/>
                </a:lnTo>
                <a:lnTo>
                  <a:pt x="1054808" y="833528"/>
                </a:lnTo>
                <a:lnTo>
                  <a:pt x="1060476" y="851674"/>
                </a:lnTo>
                <a:lnTo>
                  <a:pt x="1066143" y="870048"/>
                </a:lnTo>
                <a:lnTo>
                  <a:pt x="1071810" y="888875"/>
                </a:lnTo>
                <a:lnTo>
                  <a:pt x="1077478" y="907928"/>
                </a:lnTo>
                <a:lnTo>
                  <a:pt x="1082692" y="927436"/>
                </a:lnTo>
                <a:lnTo>
                  <a:pt x="1088132" y="947624"/>
                </a:lnTo>
                <a:lnTo>
                  <a:pt x="1093573" y="967812"/>
                </a:lnTo>
                <a:lnTo>
                  <a:pt x="1098787" y="988453"/>
                </a:lnTo>
                <a:lnTo>
                  <a:pt x="1109215" y="1030870"/>
                </a:lnTo>
                <a:lnTo>
                  <a:pt x="1112615" y="1046522"/>
                </a:lnTo>
                <a:lnTo>
                  <a:pt x="1115789" y="1061946"/>
                </a:lnTo>
                <a:lnTo>
                  <a:pt x="1118056" y="1076917"/>
                </a:lnTo>
                <a:lnTo>
                  <a:pt x="1119870" y="1091888"/>
                </a:lnTo>
                <a:lnTo>
                  <a:pt x="1121456" y="1106405"/>
                </a:lnTo>
                <a:lnTo>
                  <a:pt x="1122136" y="1120922"/>
                </a:lnTo>
                <a:lnTo>
                  <a:pt x="1122363" y="1134985"/>
                </a:lnTo>
                <a:lnTo>
                  <a:pt x="1122136" y="1148822"/>
                </a:lnTo>
                <a:lnTo>
                  <a:pt x="1121456" y="1162659"/>
                </a:lnTo>
                <a:lnTo>
                  <a:pt x="1120096" y="1176042"/>
                </a:lnTo>
                <a:lnTo>
                  <a:pt x="1118509" y="1188971"/>
                </a:lnTo>
                <a:lnTo>
                  <a:pt x="1116469" y="1201900"/>
                </a:lnTo>
                <a:lnTo>
                  <a:pt x="1113749" y="1214603"/>
                </a:lnTo>
                <a:lnTo>
                  <a:pt x="1110575" y="1227078"/>
                </a:lnTo>
                <a:lnTo>
                  <a:pt x="1107175" y="1239100"/>
                </a:lnTo>
                <a:lnTo>
                  <a:pt x="1103321" y="1250896"/>
                </a:lnTo>
                <a:lnTo>
                  <a:pt x="1098787" y="1262464"/>
                </a:lnTo>
                <a:lnTo>
                  <a:pt x="1094026" y="1274032"/>
                </a:lnTo>
                <a:lnTo>
                  <a:pt x="1088812" y="1284920"/>
                </a:lnTo>
                <a:lnTo>
                  <a:pt x="1083145" y="1296035"/>
                </a:lnTo>
                <a:lnTo>
                  <a:pt x="1077251" y="1306469"/>
                </a:lnTo>
                <a:lnTo>
                  <a:pt x="1070904" y="1317130"/>
                </a:lnTo>
                <a:lnTo>
                  <a:pt x="1064103" y="1327110"/>
                </a:lnTo>
                <a:lnTo>
                  <a:pt x="1056849" y="1336864"/>
                </a:lnTo>
                <a:lnTo>
                  <a:pt x="1049368" y="1346845"/>
                </a:lnTo>
                <a:lnTo>
                  <a:pt x="1041660" y="1356145"/>
                </a:lnTo>
                <a:lnTo>
                  <a:pt x="1033499" y="1365218"/>
                </a:lnTo>
                <a:lnTo>
                  <a:pt x="1024658" y="1374064"/>
                </a:lnTo>
                <a:lnTo>
                  <a:pt x="1015817" y="1382911"/>
                </a:lnTo>
                <a:lnTo>
                  <a:pt x="1006749" y="1391303"/>
                </a:lnTo>
                <a:lnTo>
                  <a:pt x="997228" y="1399469"/>
                </a:lnTo>
                <a:lnTo>
                  <a:pt x="987253" y="1407408"/>
                </a:lnTo>
                <a:lnTo>
                  <a:pt x="977279" y="1415121"/>
                </a:lnTo>
                <a:lnTo>
                  <a:pt x="967078" y="1422606"/>
                </a:lnTo>
                <a:lnTo>
                  <a:pt x="956196" y="1429638"/>
                </a:lnTo>
                <a:lnTo>
                  <a:pt x="945315" y="1436669"/>
                </a:lnTo>
                <a:lnTo>
                  <a:pt x="934207" y="1443474"/>
                </a:lnTo>
                <a:lnTo>
                  <a:pt x="922872" y="1449826"/>
                </a:lnTo>
                <a:lnTo>
                  <a:pt x="911084" y="1455950"/>
                </a:lnTo>
                <a:lnTo>
                  <a:pt x="899296" y="1461848"/>
                </a:lnTo>
                <a:lnTo>
                  <a:pt x="887055" y="1467745"/>
                </a:lnTo>
                <a:lnTo>
                  <a:pt x="874586" y="1473189"/>
                </a:lnTo>
                <a:lnTo>
                  <a:pt x="862118" y="1478179"/>
                </a:lnTo>
                <a:lnTo>
                  <a:pt x="849197" y="1483396"/>
                </a:lnTo>
                <a:lnTo>
                  <a:pt x="836275" y="1488160"/>
                </a:lnTo>
                <a:lnTo>
                  <a:pt x="823127" y="1492470"/>
                </a:lnTo>
                <a:lnTo>
                  <a:pt x="809752" y="1496779"/>
                </a:lnTo>
                <a:lnTo>
                  <a:pt x="796377" y="1500862"/>
                </a:lnTo>
                <a:lnTo>
                  <a:pt x="782549" y="1504492"/>
                </a:lnTo>
                <a:lnTo>
                  <a:pt x="768720" y="1508348"/>
                </a:lnTo>
                <a:lnTo>
                  <a:pt x="754892" y="1511523"/>
                </a:lnTo>
                <a:lnTo>
                  <a:pt x="740610" y="1514472"/>
                </a:lnTo>
                <a:lnTo>
                  <a:pt x="726555" y="1517194"/>
                </a:lnTo>
                <a:lnTo>
                  <a:pt x="712047" y="1519689"/>
                </a:lnTo>
                <a:lnTo>
                  <a:pt x="697538" y="1521958"/>
                </a:lnTo>
                <a:lnTo>
                  <a:pt x="683030" y="1524226"/>
                </a:lnTo>
                <a:lnTo>
                  <a:pt x="668521" y="1526040"/>
                </a:lnTo>
                <a:lnTo>
                  <a:pt x="653786" y="1527401"/>
                </a:lnTo>
                <a:lnTo>
                  <a:pt x="638824" y="1528762"/>
                </a:lnTo>
                <a:lnTo>
                  <a:pt x="624089" y="1529897"/>
                </a:lnTo>
                <a:lnTo>
                  <a:pt x="609128" y="1530804"/>
                </a:lnTo>
                <a:lnTo>
                  <a:pt x="594166" y="1531484"/>
                </a:lnTo>
                <a:lnTo>
                  <a:pt x="579204" y="1531938"/>
                </a:lnTo>
                <a:lnTo>
                  <a:pt x="564015" y="1531938"/>
                </a:lnTo>
                <a:lnTo>
                  <a:pt x="549054" y="1531938"/>
                </a:lnTo>
                <a:lnTo>
                  <a:pt x="533865" y="1531484"/>
                </a:lnTo>
                <a:lnTo>
                  <a:pt x="518903" y="1530804"/>
                </a:lnTo>
                <a:lnTo>
                  <a:pt x="503941" y="1529670"/>
                </a:lnTo>
                <a:lnTo>
                  <a:pt x="488980" y="1528309"/>
                </a:lnTo>
                <a:lnTo>
                  <a:pt x="474018" y="1526948"/>
                </a:lnTo>
                <a:lnTo>
                  <a:pt x="459056" y="1525133"/>
                </a:lnTo>
                <a:lnTo>
                  <a:pt x="444321" y="1523319"/>
                </a:lnTo>
                <a:lnTo>
                  <a:pt x="429359" y="1520823"/>
                </a:lnTo>
                <a:lnTo>
                  <a:pt x="414851" y="1518328"/>
                </a:lnTo>
                <a:lnTo>
                  <a:pt x="400115" y="1515606"/>
                </a:lnTo>
                <a:lnTo>
                  <a:pt x="385607" y="1512204"/>
                </a:lnTo>
                <a:lnTo>
                  <a:pt x="371325" y="1509028"/>
                </a:lnTo>
                <a:lnTo>
                  <a:pt x="357044" y="1505172"/>
                </a:lnTo>
                <a:lnTo>
                  <a:pt x="342989" y="1501543"/>
                </a:lnTo>
                <a:lnTo>
                  <a:pt x="329160" y="1497233"/>
                </a:lnTo>
                <a:lnTo>
                  <a:pt x="315332" y="1492696"/>
                </a:lnTo>
                <a:lnTo>
                  <a:pt x="301730" y="1488160"/>
                </a:lnTo>
                <a:lnTo>
                  <a:pt x="288129" y="1483170"/>
                </a:lnTo>
                <a:lnTo>
                  <a:pt x="274754" y="1477952"/>
                </a:lnTo>
                <a:lnTo>
                  <a:pt x="261832" y="1472735"/>
                </a:lnTo>
                <a:lnTo>
                  <a:pt x="248910" y="1466838"/>
                </a:lnTo>
                <a:lnTo>
                  <a:pt x="235988" y="1460940"/>
                </a:lnTo>
                <a:lnTo>
                  <a:pt x="223520" y="1454816"/>
                </a:lnTo>
                <a:lnTo>
                  <a:pt x="211505" y="1448238"/>
                </a:lnTo>
                <a:lnTo>
                  <a:pt x="199264" y="1441660"/>
                </a:lnTo>
                <a:lnTo>
                  <a:pt x="187703" y="1434855"/>
                </a:lnTo>
                <a:lnTo>
                  <a:pt x="176141" y="1427596"/>
                </a:lnTo>
                <a:lnTo>
                  <a:pt x="164806" y="1420111"/>
                </a:lnTo>
                <a:lnTo>
                  <a:pt x="153925" y="1412399"/>
                </a:lnTo>
                <a:lnTo>
                  <a:pt x="143497" y="1404233"/>
                </a:lnTo>
                <a:lnTo>
                  <a:pt x="132843" y="1396067"/>
                </a:lnTo>
                <a:lnTo>
                  <a:pt x="122868" y="1387674"/>
                </a:lnTo>
                <a:lnTo>
                  <a:pt x="113120" y="1379055"/>
                </a:lnTo>
                <a:lnTo>
                  <a:pt x="103826" y="1370208"/>
                </a:lnTo>
                <a:lnTo>
                  <a:pt x="94758" y="1361135"/>
                </a:lnTo>
                <a:lnTo>
                  <a:pt x="86144" y="1351608"/>
                </a:lnTo>
                <a:lnTo>
                  <a:pt x="77756" y="1342081"/>
                </a:lnTo>
                <a:lnTo>
                  <a:pt x="69822" y="1332328"/>
                </a:lnTo>
                <a:lnTo>
                  <a:pt x="62341" y="1322120"/>
                </a:lnTo>
                <a:lnTo>
                  <a:pt x="55086" y="1311913"/>
                </a:lnTo>
                <a:lnTo>
                  <a:pt x="48286" y="1301479"/>
                </a:lnTo>
                <a:lnTo>
                  <a:pt x="41711" y="1290591"/>
                </a:lnTo>
                <a:lnTo>
                  <a:pt x="35817" y="1279703"/>
                </a:lnTo>
                <a:lnTo>
                  <a:pt x="30150" y="1268361"/>
                </a:lnTo>
                <a:lnTo>
                  <a:pt x="25163" y="1257020"/>
                </a:lnTo>
                <a:lnTo>
                  <a:pt x="20402" y="1245225"/>
                </a:lnTo>
                <a:lnTo>
                  <a:pt x="16095" y="1233203"/>
                </a:lnTo>
                <a:lnTo>
                  <a:pt x="12468" y="1221181"/>
                </a:lnTo>
                <a:lnTo>
                  <a:pt x="9068" y="1208932"/>
                </a:lnTo>
                <a:lnTo>
                  <a:pt x="6347" y="1196229"/>
                </a:lnTo>
                <a:lnTo>
                  <a:pt x="4080" y="1183527"/>
                </a:lnTo>
                <a:lnTo>
                  <a:pt x="2493" y="1170371"/>
                </a:lnTo>
                <a:lnTo>
                  <a:pt x="907" y="1157215"/>
                </a:lnTo>
                <a:lnTo>
                  <a:pt x="226" y="1143605"/>
                </a:lnTo>
                <a:lnTo>
                  <a:pt x="0" y="1129995"/>
                </a:lnTo>
                <a:lnTo>
                  <a:pt x="453" y="1116158"/>
                </a:lnTo>
                <a:lnTo>
                  <a:pt x="1133" y="1102095"/>
                </a:lnTo>
                <a:lnTo>
                  <a:pt x="2947" y="1087805"/>
                </a:lnTo>
                <a:lnTo>
                  <a:pt x="4760" y="1073288"/>
                </a:lnTo>
                <a:lnTo>
                  <a:pt x="7481" y="1058544"/>
                </a:lnTo>
                <a:lnTo>
                  <a:pt x="10654" y="1043573"/>
                </a:lnTo>
                <a:lnTo>
                  <a:pt x="14508" y="1028375"/>
                </a:lnTo>
                <a:lnTo>
                  <a:pt x="19042" y="1012951"/>
                </a:lnTo>
                <a:lnTo>
                  <a:pt x="29697" y="978473"/>
                </a:lnTo>
                <a:lnTo>
                  <a:pt x="40578" y="944448"/>
                </a:lnTo>
                <a:lnTo>
                  <a:pt x="51233" y="911104"/>
                </a:lnTo>
                <a:lnTo>
                  <a:pt x="62114" y="878667"/>
                </a:lnTo>
                <a:lnTo>
                  <a:pt x="73222" y="846684"/>
                </a:lnTo>
                <a:lnTo>
                  <a:pt x="84557" y="815608"/>
                </a:lnTo>
                <a:lnTo>
                  <a:pt x="95891" y="785213"/>
                </a:lnTo>
                <a:lnTo>
                  <a:pt x="101785" y="770469"/>
                </a:lnTo>
                <a:lnTo>
                  <a:pt x="107679" y="755725"/>
                </a:lnTo>
                <a:lnTo>
                  <a:pt x="113574" y="741435"/>
                </a:lnTo>
                <a:lnTo>
                  <a:pt x="119468" y="727145"/>
                </a:lnTo>
                <a:lnTo>
                  <a:pt x="125588" y="713081"/>
                </a:lnTo>
                <a:lnTo>
                  <a:pt x="131936" y="699245"/>
                </a:lnTo>
                <a:lnTo>
                  <a:pt x="138283" y="685635"/>
                </a:lnTo>
                <a:lnTo>
                  <a:pt x="144631" y="672479"/>
                </a:lnTo>
                <a:lnTo>
                  <a:pt x="151205" y="659322"/>
                </a:lnTo>
                <a:lnTo>
                  <a:pt x="157552" y="646393"/>
                </a:lnTo>
                <a:lnTo>
                  <a:pt x="164353" y="633691"/>
                </a:lnTo>
                <a:lnTo>
                  <a:pt x="171381" y="621669"/>
                </a:lnTo>
                <a:lnTo>
                  <a:pt x="178181" y="609420"/>
                </a:lnTo>
                <a:lnTo>
                  <a:pt x="185436" y="597625"/>
                </a:lnTo>
                <a:lnTo>
                  <a:pt x="192463" y="585830"/>
                </a:lnTo>
                <a:lnTo>
                  <a:pt x="199944" y="574488"/>
                </a:lnTo>
                <a:lnTo>
                  <a:pt x="207425" y="563600"/>
                </a:lnTo>
                <a:lnTo>
                  <a:pt x="215133" y="552712"/>
                </a:lnTo>
                <a:lnTo>
                  <a:pt x="222840" y="542051"/>
                </a:lnTo>
                <a:lnTo>
                  <a:pt x="230774" y="531844"/>
                </a:lnTo>
                <a:lnTo>
                  <a:pt x="238935" y="521863"/>
                </a:lnTo>
                <a:lnTo>
                  <a:pt x="247324" y="512110"/>
                </a:lnTo>
                <a:lnTo>
                  <a:pt x="255711" y="502810"/>
                </a:lnTo>
                <a:lnTo>
                  <a:pt x="264326" y="493736"/>
                </a:lnTo>
                <a:lnTo>
                  <a:pt x="272940" y="484663"/>
                </a:lnTo>
                <a:lnTo>
                  <a:pt x="282008" y="476271"/>
                </a:lnTo>
                <a:lnTo>
                  <a:pt x="291076" y="468105"/>
                </a:lnTo>
                <a:lnTo>
                  <a:pt x="300597" y="460166"/>
                </a:lnTo>
                <a:lnTo>
                  <a:pt x="310118" y="452453"/>
                </a:lnTo>
                <a:lnTo>
                  <a:pt x="319639" y="445195"/>
                </a:lnTo>
                <a:lnTo>
                  <a:pt x="329840" y="438163"/>
                </a:lnTo>
                <a:lnTo>
                  <a:pt x="339815" y="431585"/>
                </a:lnTo>
                <a:lnTo>
                  <a:pt x="350243" y="425234"/>
                </a:lnTo>
                <a:lnTo>
                  <a:pt x="360897" y="419336"/>
                </a:lnTo>
                <a:lnTo>
                  <a:pt x="371552" y="413665"/>
                </a:lnTo>
                <a:lnTo>
                  <a:pt x="382660" y="408222"/>
                </a:lnTo>
                <a:lnTo>
                  <a:pt x="393995" y="403231"/>
                </a:lnTo>
                <a:lnTo>
                  <a:pt x="405556" y="398695"/>
                </a:lnTo>
                <a:lnTo>
                  <a:pt x="417344" y="394385"/>
                </a:lnTo>
                <a:lnTo>
                  <a:pt x="429359" y="390529"/>
                </a:lnTo>
                <a:lnTo>
                  <a:pt x="441601" y="386899"/>
                </a:lnTo>
                <a:lnTo>
                  <a:pt x="454069" y="383724"/>
                </a:lnTo>
                <a:lnTo>
                  <a:pt x="466764" y="380775"/>
                </a:lnTo>
                <a:lnTo>
                  <a:pt x="479912" y="378280"/>
                </a:lnTo>
                <a:lnTo>
                  <a:pt x="493287" y="376238"/>
                </a:lnTo>
                <a:lnTo>
                  <a:pt x="506888" y="374424"/>
                </a:lnTo>
                <a:lnTo>
                  <a:pt x="520717" y="373063"/>
                </a:lnTo>
                <a:lnTo>
                  <a:pt x="534772" y="372156"/>
                </a:lnTo>
                <a:lnTo>
                  <a:pt x="549280" y="371475"/>
                </a:lnTo>
                <a:close/>
                <a:moveTo>
                  <a:pt x="455387" y="0"/>
                </a:moveTo>
                <a:lnTo>
                  <a:pt x="463542" y="227"/>
                </a:lnTo>
                <a:lnTo>
                  <a:pt x="471471" y="682"/>
                </a:lnTo>
                <a:lnTo>
                  <a:pt x="479174" y="1591"/>
                </a:lnTo>
                <a:lnTo>
                  <a:pt x="486423" y="2500"/>
                </a:lnTo>
                <a:lnTo>
                  <a:pt x="493446" y="3863"/>
                </a:lnTo>
                <a:lnTo>
                  <a:pt x="500242" y="5681"/>
                </a:lnTo>
                <a:lnTo>
                  <a:pt x="506812" y="7499"/>
                </a:lnTo>
                <a:lnTo>
                  <a:pt x="512702" y="9317"/>
                </a:lnTo>
                <a:lnTo>
                  <a:pt x="518592" y="11362"/>
                </a:lnTo>
                <a:lnTo>
                  <a:pt x="524256" y="13861"/>
                </a:lnTo>
                <a:lnTo>
                  <a:pt x="529466" y="16361"/>
                </a:lnTo>
                <a:lnTo>
                  <a:pt x="534450" y="18861"/>
                </a:lnTo>
                <a:lnTo>
                  <a:pt x="539207" y="21587"/>
                </a:lnTo>
                <a:lnTo>
                  <a:pt x="543738" y="24314"/>
                </a:lnTo>
                <a:lnTo>
                  <a:pt x="547816" y="27268"/>
                </a:lnTo>
                <a:lnTo>
                  <a:pt x="551894" y="29995"/>
                </a:lnTo>
                <a:lnTo>
                  <a:pt x="555292" y="32722"/>
                </a:lnTo>
                <a:lnTo>
                  <a:pt x="558916" y="35676"/>
                </a:lnTo>
                <a:lnTo>
                  <a:pt x="564807" y="40903"/>
                </a:lnTo>
                <a:lnTo>
                  <a:pt x="569790" y="45902"/>
                </a:lnTo>
                <a:lnTo>
                  <a:pt x="574095" y="50674"/>
                </a:lnTo>
                <a:lnTo>
                  <a:pt x="577040" y="54310"/>
                </a:lnTo>
                <a:lnTo>
                  <a:pt x="579079" y="57491"/>
                </a:lnTo>
                <a:lnTo>
                  <a:pt x="581118" y="59990"/>
                </a:lnTo>
                <a:lnTo>
                  <a:pt x="590406" y="51810"/>
                </a:lnTo>
                <a:lnTo>
                  <a:pt x="599467" y="44311"/>
                </a:lnTo>
                <a:lnTo>
                  <a:pt x="608076" y="37494"/>
                </a:lnTo>
                <a:lnTo>
                  <a:pt x="616685" y="31359"/>
                </a:lnTo>
                <a:lnTo>
                  <a:pt x="625293" y="25905"/>
                </a:lnTo>
                <a:lnTo>
                  <a:pt x="633449" y="21360"/>
                </a:lnTo>
                <a:lnTo>
                  <a:pt x="641151" y="17043"/>
                </a:lnTo>
                <a:lnTo>
                  <a:pt x="648854" y="13407"/>
                </a:lnTo>
                <a:lnTo>
                  <a:pt x="656103" y="10226"/>
                </a:lnTo>
                <a:lnTo>
                  <a:pt x="663126" y="7499"/>
                </a:lnTo>
                <a:lnTo>
                  <a:pt x="669922" y="5454"/>
                </a:lnTo>
                <a:lnTo>
                  <a:pt x="676492" y="3409"/>
                </a:lnTo>
                <a:lnTo>
                  <a:pt x="682608" y="2272"/>
                </a:lnTo>
                <a:lnTo>
                  <a:pt x="688498" y="1136"/>
                </a:lnTo>
                <a:lnTo>
                  <a:pt x="694162" y="454"/>
                </a:lnTo>
                <a:lnTo>
                  <a:pt x="699599" y="227"/>
                </a:lnTo>
                <a:lnTo>
                  <a:pt x="704583" y="0"/>
                </a:lnTo>
                <a:lnTo>
                  <a:pt x="709340" y="227"/>
                </a:lnTo>
                <a:lnTo>
                  <a:pt x="713871" y="454"/>
                </a:lnTo>
                <a:lnTo>
                  <a:pt x="717949" y="909"/>
                </a:lnTo>
                <a:lnTo>
                  <a:pt x="721800" y="1591"/>
                </a:lnTo>
                <a:lnTo>
                  <a:pt x="725198" y="2272"/>
                </a:lnTo>
                <a:lnTo>
                  <a:pt x="728596" y="3181"/>
                </a:lnTo>
                <a:lnTo>
                  <a:pt x="731315" y="3863"/>
                </a:lnTo>
                <a:lnTo>
                  <a:pt x="736299" y="5908"/>
                </a:lnTo>
                <a:lnTo>
                  <a:pt x="739697" y="7499"/>
                </a:lnTo>
                <a:lnTo>
                  <a:pt x="742415" y="8862"/>
                </a:lnTo>
                <a:lnTo>
                  <a:pt x="746720" y="13180"/>
                </a:lnTo>
                <a:lnTo>
                  <a:pt x="751024" y="17497"/>
                </a:lnTo>
                <a:lnTo>
                  <a:pt x="754875" y="22269"/>
                </a:lnTo>
                <a:lnTo>
                  <a:pt x="758726" y="27496"/>
                </a:lnTo>
                <a:lnTo>
                  <a:pt x="762124" y="32495"/>
                </a:lnTo>
                <a:lnTo>
                  <a:pt x="765523" y="37949"/>
                </a:lnTo>
                <a:lnTo>
                  <a:pt x="768694" y="43629"/>
                </a:lnTo>
                <a:lnTo>
                  <a:pt x="771639" y="49310"/>
                </a:lnTo>
                <a:lnTo>
                  <a:pt x="774584" y="54764"/>
                </a:lnTo>
                <a:lnTo>
                  <a:pt x="777076" y="60672"/>
                </a:lnTo>
                <a:lnTo>
                  <a:pt x="779342" y="66808"/>
                </a:lnTo>
                <a:lnTo>
                  <a:pt x="781834" y="72716"/>
                </a:lnTo>
                <a:lnTo>
                  <a:pt x="785911" y="84305"/>
                </a:lnTo>
                <a:lnTo>
                  <a:pt x="789536" y="95894"/>
                </a:lnTo>
                <a:lnTo>
                  <a:pt x="792481" y="106801"/>
                </a:lnTo>
                <a:lnTo>
                  <a:pt x="794973" y="117254"/>
                </a:lnTo>
                <a:lnTo>
                  <a:pt x="796785" y="126571"/>
                </a:lnTo>
                <a:lnTo>
                  <a:pt x="798371" y="134524"/>
                </a:lnTo>
                <a:lnTo>
                  <a:pt x="800183" y="146568"/>
                </a:lnTo>
                <a:lnTo>
                  <a:pt x="800636" y="150658"/>
                </a:lnTo>
                <a:lnTo>
                  <a:pt x="805847" y="149294"/>
                </a:lnTo>
                <a:lnTo>
                  <a:pt x="810831" y="147931"/>
                </a:lnTo>
                <a:lnTo>
                  <a:pt x="815362" y="146340"/>
                </a:lnTo>
                <a:lnTo>
                  <a:pt x="820119" y="144522"/>
                </a:lnTo>
                <a:lnTo>
                  <a:pt x="824197" y="142705"/>
                </a:lnTo>
                <a:lnTo>
                  <a:pt x="828275" y="140887"/>
                </a:lnTo>
                <a:lnTo>
                  <a:pt x="832352" y="139069"/>
                </a:lnTo>
                <a:lnTo>
                  <a:pt x="835750" y="136796"/>
                </a:lnTo>
                <a:lnTo>
                  <a:pt x="839375" y="134751"/>
                </a:lnTo>
                <a:lnTo>
                  <a:pt x="842547" y="132706"/>
                </a:lnTo>
                <a:lnTo>
                  <a:pt x="848663" y="128389"/>
                </a:lnTo>
                <a:lnTo>
                  <a:pt x="853647" y="124071"/>
                </a:lnTo>
                <a:lnTo>
                  <a:pt x="858405" y="119754"/>
                </a:lnTo>
                <a:lnTo>
                  <a:pt x="862482" y="115663"/>
                </a:lnTo>
                <a:lnTo>
                  <a:pt x="865654" y="111800"/>
                </a:lnTo>
                <a:lnTo>
                  <a:pt x="868372" y="108392"/>
                </a:lnTo>
                <a:lnTo>
                  <a:pt x="870638" y="105211"/>
                </a:lnTo>
                <a:lnTo>
                  <a:pt x="873130" y="100439"/>
                </a:lnTo>
                <a:lnTo>
                  <a:pt x="874036" y="98848"/>
                </a:lnTo>
                <a:lnTo>
                  <a:pt x="875395" y="106347"/>
                </a:lnTo>
                <a:lnTo>
                  <a:pt x="876755" y="113846"/>
                </a:lnTo>
                <a:lnTo>
                  <a:pt x="877434" y="121117"/>
                </a:lnTo>
                <a:lnTo>
                  <a:pt x="877887" y="128389"/>
                </a:lnTo>
                <a:lnTo>
                  <a:pt x="877887" y="135433"/>
                </a:lnTo>
                <a:lnTo>
                  <a:pt x="877434" y="142250"/>
                </a:lnTo>
                <a:lnTo>
                  <a:pt x="876755" y="149067"/>
                </a:lnTo>
                <a:lnTo>
                  <a:pt x="875622" y="155884"/>
                </a:lnTo>
                <a:lnTo>
                  <a:pt x="874263" y="162474"/>
                </a:lnTo>
                <a:lnTo>
                  <a:pt x="872903" y="168837"/>
                </a:lnTo>
                <a:lnTo>
                  <a:pt x="870864" y="175199"/>
                </a:lnTo>
                <a:lnTo>
                  <a:pt x="868599" y="181335"/>
                </a:lnTo>
                <a:lnTo>
                  <a:pt x="866334" y="187243"/>
                </a:lnTo>
                <a:lnTo>
                  <a:pt x="863615" y="193378"/>
                </a:lnTo>
                <a:lnTo>
                  <a:pt x="860670" y="199287"/>
                </a:lnTo>
                <a:lnTo>
                  <a:pt x="857725" y="204967"/>
                </a:lnTo>
                <a:lnTo>
                  <a:pt x="854327" y="210421"/>
                </a:lnTo>
                <a:lnTo>
                  <a:pt x="850702" y="215875"/>
                </a:lnTo>
                <a:lnTo>
                  <a:pt x="847078" y="221328"/>
                </a:lnTo>
                <a:lnTo>
                  <a:pt x="843000" y="226328"/>
                </a:lnTo>
                <a:lnTo>
                  <a:pt x="838922" y="231554"/>
                </a:lnTo>
                <a:lnTo>
                  <a:pt x="834844" y="236553"/>
                </a:lnTo>
                <a:lnTo>
                  <a:pt x="830313" y="241325"/>
                </a:lnTo>
                <a:lnTo>
                  <a:pt x="826009" y="246097"/>
                </a:lnTo>
                <a:lnTo>
                  <a:pt x="821252" y="250869"/>
                </a:lnTo>
                <a:lnTo>
                  <a:pt x="816494" y="255187"/>
                </a:lnTo>
                <a:lnTo>
                  <a:pt x="811737" y="259731"/>
                </a:lnTo>
                <a:lnTo>
                  <a:pt x="806753" y="264049"/>
                </a:lnTo>
                <a:lnTo>
                  <a:pt x="796785" y="272229"/>
                </a:lnTo>
                <a:lnTo>
                  <a:pt x="786364" y="279955"/>
                </a:lnTo>
                <a:lnTo>
                  <a:pt x="776170" y="287227"/>
                </a:lnTo>
                <a:lnTo>
                  <a:pt x="765749" y="294044"/>
                </a:lnTo>
                <a:lnTo>
                  <a:pt x="755328" y="300180"/>
                </a:lnTo>
                <a:lnTo>
                  <a:pt x="745360" y="305860"/>
                </a:lnTo>
                <a:lnTo>
                  <a:pt x="735619" y="311314"/>
                </a:lnTo>
                <a:lnTo>
                  <a:pt x="725878" y="316313"/>
                </a:lnTo>
                <a:lnTo>
                  <a:pt x="717043" y="320631"/>
                </a:lnTo>
                <a:lnTo>
                  <a:pt x="708661" y="324721"/>
                </a:lnTo>
                <a:lnTo>
                  <a:pt x="700732" y="327902"/>
                </a:lnTo>
                <a:lnTo>
                  <a:pt x="693709" y="331084"/>
                </a:lnTo>
                <a:lnTo>
                  <a:pt x="681929" y="335628"/>
                </a:lnTo>
                <a:lnTo>
                  <a:pt x="674453" y="338583"/>
                </a:lnTo>
                <a:lnTo>
                  <a:pt x="671961" y="339492"/>
                </a:lnTo>
                <a:lnTo>
                  <a:pt x="658142" y="336083"/>
                </a:lnTo>
                <a:lnTo>
                  <a:pt x="644776" y="333583"/>
                </a:lnTo>
                <a:lnTo>
                  <a:pt x="632089" y="331311"/>
                </a:lnTo>
                <a:lnTo>
                  <a:pt x="619630" y="329266"/>
                </a:lnTo>
                <a:lnTo>
                  <a:pt x="607623" y="327675"/>
                </a:lnTo>
                <a:lnTo>
                  <a:pt x="596069" y="326539"/>
                </a:lnTo>
                <a:lnTo>
                  <a:pt x="584969" y="325630"/>
                </a:lnTo>
                <a:lnTo>
                  <a:pt x="574548" y="324948"/>
                </a:lnTo>
                <a:lnTo>
                  <a:pt x="564127" y="324494"/>
                </a:lnTo>
                <a:lnTo>
                  <a:pt x="554612" y="324494"/>
                </a:lnTo>
                <a:lnTo>
                  <a:pt x="545324" y="324494"/>
                </a:lnTo>
                <a:lnTo>
                  <a:pt x="536715" y="324948"/>
                </a:lnTo>
                <a:lnTo>
                  <a:pt x="528333" y="325403"/>
                </a:lnTo>
                <a:lnTo>
                  <a:pt x="520178" y="326085"/>
                </a:lnTo>
                <a:lnTo>
                  <a:pt x="512702" y="326766"/>
                </a:lnTo>
                <a:lnTo>
                  <a:pt x="505679" y="327675"/>
                </a:lnTo>
                <a:lnTo>
                  <a:pt x="499109" y="328811"/>
                </a:lnTo>
                <a:lnTo>
                  <a:pt x="492993" y="329948"/>
                </a:lnTo>
                <a:lnTo>
                  <a:pt x="487329" y="331311"/>
                </a:lnTo>
                <a:lnTo>
                  <a:pt x="481892" y="332447"/>
                </a:lnTo>
                <a:lnTo>
                  <a:pt x="472604" y="334947"/>
                </a:lnTo>
                <a:lnTo>
                  <a:pt x="465128" y="337219"/>
                </a:lnTo>
                <a:lnTo>
                  <a:pt x="459012" y="339719"/>
                </a:lnTo>
                <a:lnTo>
                  <a:pt x="454934" y="341309"/>
                </a:lnTo>
                <a:lnTo>
                  <a:pt x="451536" y="342900"/>
                </a:lnTo>
                <a:lnTo>
                  <a:pt x="445646" y="337219"/>
                </a:lnTo>
                <a:lnTo>
                  <a:pt x="439529" y="331311"/>
                </a:lnTo>
                <a:lnTo>
                  <a:pt x="425710" y="318813"/>
                </a:lnTo>
                <a:lnTo>
                  <a:pt x="410532" y="305860"/>
                </a:lnTo>
                <a:lnTo>
                  <a:pt x="394221" y="292454"/>
                </a:lnTo>
                <a:lnTo>
                  <a:pt x="377456" y="279274"/>
                </a:lnTo>
                <a:lnTo>
                  <a:pt x="360239" y="266094"/>
                </a:lnTo>
                <a:lnTo>
                  <a:pt x="343249" y="252914"/>
                </a:lnTo>
                <a:lnTo>
                  <a:pt x="326258" y="240416"/>
                </a:lnTo>
                <a:lnTo>
                  <a:pt x="295222" y="217693"/>
                </a:lnTo>
                <a:lnTo>
                  <a:pt x="269849" y="199514"/>
                </a:lnTo>
                <a:lnTo>
                  <a:pt x="252405" y="187243"/>
                </a:lnTo>
                <a:lnTo>
                  <a:pt x="246062" y="183153"/>
                </a:lnTo>
                <a:lnTo>
                  <a:pt x="251726" y="176563"/>
                </a:lnTo>
                <a:lnTo>
                  <a:pt x="257616" y="170655"/>
                </a:lnTo>
                <a:lnTo>
                  <a:pt x="263506" y="165428"/>
                </a:lnTo>
                <a:lnTo>
                  <a:pt x="269623" y="160656"/>
                </a:lnTo>
                <a:lnTo>
                  <a:pt x="275286" y="156339"/>
                </a:lnTo>
                <a:lnTo>
                  <a:pt x="281629" y="152476"/>
                </a:lnTo>
                <a:lnTo>
                  <a:pt x="287746" y="149294"/>
                </a:lnTo>
                <a:lnTo>
                  <a:pt x="293863" y="146568"/>
                </a:lnTo>
                <a:lnTo>
                  <a:pt x="299979" y="144068"/>
                </a:lnTo>
                <a:lnTo>
                  <a:pt x="306096" y="142023"/>
                </a:lnTo>
                <a:lnTo>
                  <a:pt x="311986" y="140432"/>
                </a:lnTo>
                <a:lnTo>
                  <a:pt x="317876" y="139069"/>
                </a:lnTo>
                <a:lnTo>
                  <a:pt x="323766" y="138160"/>
                </a:lnTo>
                <a:lnTo>
                  <a:pt x="329656" y="137024"/>
                </a:lnTo>
                <a:lnTo>
                  <a:pt x="335093" y="136569"/>
                </a:lnTo>
                <a:lnTo>
                  <a:pt x="340530" y="136342"/>
                </a:lnTo>
                <a:lnTo>
                  <a:pt x="345967" y="136342"/>
                </a:lnTo>
                <a:lnTo>
                  <a:pt x="350951" y="136569"/>
                </a:lnTo>
                <a:lnTo>
                  <a:pt x="355708" y="136796"/>
                </a:lnTo>
                <a:lnTo>
                  <a:pt x="360466" y="137251"/>
                </a:lnTo>
                <a:lnTo>
                  <a:pt x="368848" y="138614"/>
                </a:lnTo>
                <a:lnTo>
                  <a:pt x="376097" y="139978"/>
                </a:lnTo>
                <a:lnTo>
                  <a:pt x="382214" y="141341"/>
                </a:lnTo>
                <a:lnTo>
                  <a:pt x="386518" y="142705"/>
                </a:lnTo>
                <a:lnTo>
                  <a:pt x="390369" y="143841"/>
                </a:lnTo>
                <a:lnTo>
                  <a:pt x="389916" y="135888"/>
                </a:lnTo>
                <a:lnTo>
                  <a:pt x="389916" y="127934"/>
                </a:lnTo>
                <a:lnTo>
                  <a:pt x="390369" y="120208"/>
                </a:lnTo>
                <a:lnTo>
                  <a:pt x="391049" y="112482"/>
                </a:lnTo>
                <a:lnTo>
                  <a:pt x="392182" y="105211"/>
                </a:lnTo>
                <a:lnTo>
                  <a:pt x="393767" y="98166"/>
                </a:lnTo>
                <a:lnTo>
                  <a:pt x="395580" y="91122"/>
                </a:lnTo>
                <a:lnTo>
                  <a:pt x="397619" y="84305"/>
                </a:lnTo>
                <a:lnTo>
                  <a:pt x="399884" y="77942"/>
                </a:lnTo>
                <a:lnTo>
                  <a:pt x="402376" y="71807"/>
                </a:lnTo>
                <a:lnTo>
                  <a:pt x="405095" y="65671"/>
                </a:lnTo>
                <a:lnTo>
                  <a:pt x="407813" y="59763"/>
                </a:lnTo>
                <a:lnTo>
                  <a:pt x="410985" y="54310"/>
                </a:lnTo>
                <a:lnTo>
                  <a:pt x="413930" y="49083"/>
                </a:lnTo>
                <a:lnTo>
                  <a:pt x="417101" y="43857"/>
                </a:lnTo>
                <a:lnTo>
                  <a:pt x="420273" y="39085"/>
                </a:lnTo>
                <a:lnTo>
                  <a:pt x="423444" y="34540"/>
                </a:lnTo>
                <a:lnTo>
                  <a:pt x="426616" y="30222"/>
                </a:lnTo>
                <a:lnTo>
                  <a:pt x="432959" y="22496"/>
                </a:lnTo>
                <a:lnTo>
                  <a:pt x="438849" y="15679"/>
                </a:lnTo>
                <a:lnTo>
                  <a:pt x="444060" y="10226"/>
                </a:lnTo>
                <a:lnTo>
                  <a:pt x="448817" y="5908"/>
                </a:lnTo>
                <a:lnTo>
                  <a:pt x="452215" y="2500"/>
                </a:lnTo>
                <a:lnTo>
                  <a:pt x="455387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0508" name="KSO_Shape"/>
          <p:cNvSpPr>
            <a:spLocks noChangeAspect="1"/>
          </p:cNvSpPr>
          <p:nvPr/>
        </p:nvSpPr>
        <p:spPr>
          <a:xfrm>
            <a:off x="7051675" y="1765399"/>
            <a:ext cx="534988" cy="719137"/>
          </a:xfrm>
          <a:custGeom>
            <a:avLst/>
            <a:gdLst/>
            <a:ahLst/>
            <a:cxnLst>
              <a:cxn ang="0">
                <a:pos x="6110" y="7815"/>
              </a:cxn>
              <a:cxn ang="0">
                <a:pos x="6165" y="7865"/>
              </a:cxn>
              <a:cxn ang="0">
                <a:pos x="6161" y="8141"/>
              </a:cxn>
              <a:cxn ang="0">
                <a:pos x="6099" y="8186"/>
              </a:cxn>
              <a:cxn ang="0">
                <a:pos x="82" y="8188"/>
              </a:cxn>
              <a:cxn ang="0">
                <a:pos x="15" y="8149"/>
              </a:cxn>
              <a:cxn ang="0">
                <a:pos x="2" y="7872"/>
              </a:cxn>
              <a:cxn ang="0">
                <a:pos x="51" y="7819"/>
              </a:cxn>
              <a:cxn ang="0">
                <a:pos x="1111" y="5808"/>
              </a:cxn>
              <a:cxn ang="0">
                <a:pos x="1197" y="5840"/>
              </a:cxn>
              <a:cxn ang="0">
                <a:pos x="1227" y="7443"/>
              </a:cxn>
              <a:cxn ang="0">
                <a:pos x="1189" y="7506"/>
              </a:cxn>
              <a:cxn ang="0">
                <a:pos x="1097" y="7531"/>
              </a:cxn>
              <a:cxn ang="0">
                <a:pos x="47" y="7512"/>
              </a:cxn>
              <a:cxn ang="0">
                <a:pos x="1" y="7451"/>
              </a:cxn>
              <a:cxn ang="0">
                <a:pos x="23" y="5846"/>
              </a:cxn>
              <a:cxn ang="0">
                <a:pos x="104" y="5810"/>
              </a:cxn>
              <a:cxn ang="0">
                <a:pos x="2711" y="4895"/>
              </a:cxn>
              <a:cxn ang="0">
                <a:pos x="2787" y="4961"/>
              </a:cxn>
              <a:cxn ang="0">
                <a:pos x="2800" y="7423"/>
              </a:cxn>
              <a:cxn ang="0">
                <a:pos x="2746" y="7508"/>
              </a:cxn>
              <a:cxn ang="0">
                <a:pos x="1684" y="7530"/>
              </a:cxn>
              <a:cxn ang="0">
                <a:pos x="1597" y="7481"/>
              </a:cxn>
              <a:cxn ang="0">
                <a:pos x="1566" y="5026"/>
              </a:cxn>
              <a:cxn ang="0">
                <a:pos x="1604" y="4930"/>
              </a:cxn>
              <a:cxn ang="0">
                <a:pos x="3366" y="4075"/>
              </a:cxn>
              <a:cxn ang="0">
                <a:pos x="4427" y="4099"/>
              </a:cxn>
              <a:cxn ang="0">
                <a:pos x="4464" y="4198"/>
              </a:cxn>
              <a:cxn ang="0">
                <a:pos x="4434" y="7499"/>
              </a:cxn>
              <a:cxn ang="0">
                <a:pos x="4335" y="7531"/>
              </a:cxn>
              <a:cxn ang="0">
                <a:pos x="3275" y="7507"/>
              </a:cxn>
              <a:cxn ang="0">
                <a:pos x="3237" y="7407"/>
              </a:cxn>
              <a:cxn ang="0">
                <a:pos x="3267" y="4106"/>
              </a:cxn>
              <a:cxn ang="0">
                <a:pos x="3366" y="4075"/>
              </a:cxn>
              <a:cxn ang="0">
                <a:pos x="6124" y="2022"/>
              </a:cxn>
              <a:cxn ang="0">
                <a:pos x="6169" y="2137"/>
              </a:cxn>
              <a:cxn ang="0">
                <a:pos x="6148" y="7476"/>
              </a:cxn>
              <a:cxn ang="0">
                <a:pos x="6068" y="7514"/>
              </a:cxn>
              <a:cxn ang="0">
                <a:pos x="4989" y="7502"/>
              </a:cxn>
              <a:cxn ang="0">
                <a:pos x="4944" y="7386"/>
              </a:cxn>
              <a:cxn ang="0">
                <a:pos x="4964" y="2045"/>
              </a:cxn>
              <a:cxn ang="0">
                <a:pos x="5045" y="2008"/>
              </a:cxn>
              <a:cxn ang="0">
                <a:pos x="4779" y="1351"/>
              </a:cxn>
              <a:cxn ang="0">
                <a:pos x="4573" y="1995"/>
              </a:cxn>
              <a:cxn ang="0">
                <a:pos x="4304" y="2546"/>
              </a:cxn>
              <a:cxn ang="0">
                <a:pos x="3983" y="3010"/>
              </a:cxn>
              <a:cxn ang="0">
                <a:pos x="3620" y="3399"/>
              </a:cxn>
              <a:cxn ang="0">
                <a:pos x="3230" y="3714"/>
              </a:cxn>
              <a:cxn ang="0">
                <a:pos x="2819" y="3966"/>
              </a:cxn>
              <a:cxn ang="0">
                <a:pos x="2297" y="4201"/>
              </a:cxn>
              <a:cxn ang="0">
                <a:pos x="1487" y="4428"/>
              </a:cxn>
              <a:cxn ang="0">
                <a:pos x="786" y="4517"/>
              </a:cxn>
              <a:cxn ang="0">
                <a:pos x="162" y="4521"/>
              </a:cxn>
              <a:cxn ang="0">
                <a:pos x="536" y="4451"/>
              </a:cxn>
              <a:cxn ang="0">
                <a:pos x="1118" y="4328"/>
              </a:cxn>
              <a:cxn ang="0">
                <a:pos x="1642" y="4165"/>
              </a:cxn>
              <a:cxn ang="0">
                <a:pos x="2218" y="3917"/>
              </a:cxn>
              <a:cxn ang="0">
                <a:pos x="2975" y="3436"/>
              </a:cxn>
              <a:cxn ang="0">
                <a:pos x="3551" y="2893"/>
              </a:cxn>
              <a:cxn ang="0">
                <a:pos x="3969" y="2333"/>
              </a:cxn>
              <a:cxn ang="0">
                <a:pos x="4255" y="1801"/>
              </a:cxn>
              <a:cxn ang="0">
                <a:pos x="4463" y="1240"/>
              </a:cxn>
            </a:cxnLst>
            <a:pathLst>
              <a:path w="1125538" h="1516063">
                <a:moveTo>
                  <a:pt x="19039" y="1444625"/>
                </a:moveTo>
                <a:lnTo>
                  <a:pt x="21305" y="1444625"/>
                </a:lnTo>
                <a:lnTo>
                  <a:pt x="1104460" y="1444625"/>
                </a:lnTo>
                <a:lnTo>
                  <a:pt x="1106726" y="1444625"/>
                </a:lnTo>
                <a:lnTo>
                  <a:pt x="1108766" y="1444853"/>
                </a:lnTo>
                <a:lnTo>
                  <a:pt x="1110806" y="1445310"/>
                </a:lnTo>
                <a:lnTo>
                  <a:pt x="1112619" y="1445766"/>
                </a:lnTo>
                <a:lnTo>
                  <a:pt x="1114659" y="1446451"/>
                </a:lnTo>
                <a:lnTo>
                  <a:pt x="1116472" y="1447136"/>
                </a:lnTo>
                <a:lnTo>
                  <a:pt x="1118059" y="1448277"/>
                </a:lnTo>
                <a:lnTo>
                  <a:pt x="1119419" y="1449190"/>
                </a:lnTo>
                <a:lnTo>
                  <a:pt x="1120779" y="1450331"/>
                </a:lnTo>
                <a:lnTo>
                  <a:pt x="1122138" y="1451472"/>
                </a:lnTo>
                <a:lnTo>
                  <a:pt x="1123272" y="1452614"/>
                </a:lnTo>
                <a:lnTo>
                  <a:pt x="1123952" y="1453983"/>
                </a:lnTo>
                <a:lnTo>
                  <a:pt x="1124632" y="1455581"/>
                </a:lnTo>
                <a:lnTo>
                  <a:pt x="1125312" y="1456950"/>
                </a:lnTo>
                <a:lnTo>
                  <a:pt x="1125538" y="1458319"/>
                </a:lnTo>
                <a:lnTo>
                  <a:pt x="1125538" y="1459917"/>
                </a:lnTo>
                <a:lnTo>
                  <a:pt x="1125538" y="1500771"/>
                </a:lnTo>
                <a:lnTo>
                  <a:pt x="1125538" y="1502369"/>
                </a:lnTo>
                <a:lnTo>
                  <a:pt x="1125312" y="1503967"/>
                </a:lnTo>
                <a:lnTo>
                  <a:pt x="1124632" y="1505336"/>
                </a:lnTo>
                <a:lnTo>
                  <a:pt x="1123952" y="1506706"/>
                </a:lnTo>
                <a:lnTo>
                  <a:pt x="1123272" y="1508075"/>
                </a:lnTo>
                <a:lnTo>
                  <a:pt x="1122138" y="1509444"/>
                </a:lnTo>
                <a:lnTo>
                  <a:pt x="1120779" y="1510586"/>
                </a:lnTo>
                <a:lnTo>
                  <a:pt x="1119419" y="1511499"/>
                </a:lnTo>
                <a:lnTo>
                  <a:pt x="1118059" y="1512640"/>
                </a:lnTo>
                <a:lnTo>
                  <a:pt x="1116472" y="1513324"/>
                </a:lnTo>
                <a:lnTo>
                  <a:pt x="1114659" y="1514237"/>
                </a:lnTo>
                <a:lnTo>
                  <a:pt x="1112619" y="1514922"/>
                </a:lnTo>
                <a:lnTo>
                  <a:pt x="1110806" y="1515379"/>
                </a:lnTo>
                <a:lnTo>
                  <a:pt x="1108766" y="1515835"/>
                </a:lnTo>
                <a:lnTo>
                  <a:pt x="1106726" y="1516063"/>
                </a:lnTo>
                <a:lnTo>
                  <a:pt x="1104460" y="1516063"/>
                </a:lnTo>
                <a:lnTo>
                  <a:pt x="21305" y="1516063"/>
                </a:lnTo>
                <a:lnTo>
                  <a:pt x="19039" y="1516063"/>
                </a:lnTo>
                <a:lnTo>
                  <a:pt x="16772" y="1515835"/>
                </a:lnTo>
                <a:lnTo>
                  <a:pt x="14959" y="1515379"/>
                </a:lnTo>
                <a:lnTo>
                  <a:pt x="12919" y="1514922"/>
                </a:lnTo>
                <a:lnTo>
                  <a:pt x="11333" y="1514237"/>
                </a:lnTo>
                <a:lnTo>
                  <a:pt x="9292" y="1513324"/>
                </a:lnTo>
                <a:lnTo>
                  <a:pt x="7706" y="1512640"/>
                </a:lnTo>
                <a:lnTo>
                  <a:pt x="6346" y="1511499"/>
                </a:lnTo>
                <a:lnTo>
                  <a:pt x="4986" y="1510586"/>
                </a:lnTo>
                <a:lnTo>
                  <a:pt x="3853" y="1509444"/>
                </a:lnTo>
                <a:lnTo>
                  <a:pt x="2720" y="1508075"/>
                </a:lnTo>
                <a:lnTo>
                  <a:pt x="1586" y="1506706"/>
                </a:lnTo>
                <a:lnTo>
                  <a:pt x="906" y="1505336"/>
                </a:lnTo>
                <a:lnTo>
                  <a:pt x="453" y="1503967"/>
                </a:lnTo>
                <a:lnTo>
                  <a:pt x="226" y="1502369"/>
                </a:lnTo>
                <a:lnTo>
                  <a:pt x="0" y="1500771"/>
                </a:lnTo>
                <a:lnTo>
                  <a:pt x="0" y="1459917"/>
                </a:lnTo>
                <a:lnTo>
                  <a:pt x="226" y="1458319"/>
                </a:lnTo>
                <a:lnTo>
                  <a:pt x="453" y="1456950"/>
                </a:lnTo>
                <a:lnTo>
                  <a:pt x="906" y="1455581"/>
                </a:lnTo>
                <a:lnTo>
                  <a:pt x="1586" y="1453983"/>
                </a:lnTo>
                <a:lnTo>
                  <a:pt x="2720" y="1452614"/>
                </a:lnTo>
                <a:lnTo>
                  <a:pt x="3853" y="1451472"/>
                </a:lnTo>
                <a:lnTo>
                  <a:pt x="4986" y="1450331"/>
                </a:lnTo>
                <a:lnTo>
                  <a:pt x="6346" y="1449190"/>
                </a:lnTo>
                <a:lnTo>
                  <a:pt x="7706" y="1448277"/>
                </a:lnTo>
                <a:lnTo>
                  <a:pt x="9292" y="1447136"/>
                </a:lnTo>
                <a:lnTo>
                  <a:pt x="11333" y="1446451"/>
                </a:lnTo>
                <a:lnTo>
                  <a:pt x="12919" y="1445766"/>
                </a:lnTo>
                <a:lnTo>
                  <a:pt x="14959" y="1445310"/>
                </a:lnTo>
                <a:lnTo>
                  <a:pt x="16772" y="1444853"/>
                </a:lnTo>
                <a:lnTo>
                  <a:pt x="19039" y="1444625"/>
                </a:lnTo>
                <a:close/>
                <a:moveTo>
                  <a:pt x="23693" y="1074737"/>
                </a:moveTo>
                <a:lnTo>
                  <a:pt x="200146" y="1074737"/>
                </a:lnTo>
                <a:lnTo>
                  <a:pt x="202628" y="1074964"/>
                </a:lnTo>
                <a:lnTo>
                  <a:pt x="204884" y="1075191"/>
                </a:lnTo>
                <a:lnTo>
                  <a:pt x="207141" y="1075419"/>
                </a:lnTo>
                <a:lnTo>
                  <a:pt x="209397" y="1076100"/>
                </a:lnTo>
                <a:lnTo>
                  <a:pt x="211428" y="1076781"/>
                </a:lnTo>
                <a:lnTo>
                  <a:pt x="213233" y="1077690"/>
                </a:lnTo>
                <a:lnTo>
                  <a:pt x="215038" y="1078598"/>
                </a:lnTo>
                <a:lnTo>
                  <a:pt x="216843" y="1079734"/>
                </a:lnTo>
                <a:lnTo>
                  <a:pt x="218423" y="1080869"/>
                </a:lnTo>
                <a:lnTo>
                  <a:pt x="219551" y="1082005"/>
                </a:lnTo>
                <a:lnTo>
                  <a:pt x="220905" y="1083367"/>
                </a:lnTo>
                <a:lnTo>
                  <a:pt x="221807" y="1084957"/>
                </a:lnTo>
                <a:lnTo>
                  <a:pt x="222484" y="1086547"/>
                </a:lnTo>
                <a:lnTo>
                  <a:pt x="223161" y="1087910"/>
                </a:lnTo>
                <a:lnTo>
                  <a:pt x="223387" y="1089499"/>
                </a:lnTo>
                <a:lnTo>
                  <a:pt x="223838" y="1091316"/>
                </a:lnTo>
                <a:lnTo>
                  <a:pt x="223838" y="1377473"/>
                </a:lnTo>
                <a:lnTo>
                  <a:pt x="223387" y="1379063"/>
                </a:lnTo>
                <a:lnTo>
                  <a:pt x="223161" y="1380653"/>
                </a:lnTo>
                <a:lnTo>
                  <a:pt x="222484" y="1382470"/>
                </a:lnTo>
                <a:lnTo>
                  <a:pt x="221807" y="1383832"/>
                </a:lnTo>
                <a:lnTo>
                  <a:pt x="220905" y="1385195"/>
                </a:lnTo>
                <a:lnTo>
                  <a:pt x="219551" y="1386558"/>
                </a:lnTo>
                <a:lnTo>
                  <a:pt x="218423" y="1387693"/>
                </a:lnTo>
                <a:lnTo>
                  <a:pt x="216843" y="1389056"/>
                </a:lnTo>
                <a:lnTo>
                  <a:pt x="215038" y="1390191"/>
                </a:lnTo>
                <a:lnTo>
                  <a:pt x="213233" y="1391100"/>
                </a:lnTo>
                <a:lnTo>
                  <a:pt x="211428" y="1392008"/>
                </a:lnTo>
                <a:lnTo>
                  <a:pt x="209397" y="1392690"/>
                </a:lnTo>
                <a:lnTo>
                  <a:pt x="207141" y="1393144"/>
                </a:lnTo>
                <a:lnTo>
                  <a:pt x="204884" y="1393598"/>
                </a:lnTo>
                <a:lnTo>
                  <a:pt x="202628" y="1393825"/>
                </a:lnTo>
                <a:lnTo>
                  <a:pt x="200146" y="1393825"/>
                </a:lnTo>
                <a:lnTo>
                  <a:pt x="23693" y="1393825"/>
                </a:lnTo>
                <a:lnTo>
                  <a:pt x="21211" y="1393825"/>
                </a:lnTo>
                <a:lnTo>
                  <a:pt x="18954" y="1393598"/>
                </a:lnTo>
                <a:lnTo>
                  <a:pt x="16472" y="1393144"/>
                </a:lnTo>
                <a:lnTo>
                  <a:pt x="14441" y="1392690"/>
                </a:lnTo>
                <a:lnTo>
                  <a:pt x="12411" y="1392008"/>
                </a:lnTo>
                <a:lnTo>
                  <a:pt x="10605" y="1391100"/>
                </a:lnTo>
                <a:lnTo>
                  <a:pt x="8574" y="1390191"/>
                </a:lnTo>
                <a:lnTo>
                  <a:pt x="6995" y="1389056"/>
                </a:lnTo>
                <a:lnTo>
                  <a:pt x="5415" y="1387693"/>
                </a:lnTo>
                <a:lnTo>
                  <a:pt x="4287" y="1386558"/>
                </a:lnTo>
                <a:lnTo>
                  <a:pt x="3159" y="1385195"/>
                </a:lnTo>
                <a:lnTo>
                  <a:pt x="1805" y="1383832"/>
                </a:lnTo>
                <a:lnTo>
                  <a:pt x="1128" y="1382470"/>
                </a:lnTo>
                <a:lnTo>
                  <a:pt x="451" y="1380653"/>
                </a:lnTo>
                <a:lnTo>
                  <a:pt x="225" y="1379063"/>
                </a:lnTo>
                <a:lnTo>
                  <a:pt x="0" y="1377473"/>
                </a:lnTo>
                <a:lnTo>
                  <a:pt x="0" y="1091316"/>
                </a:lnTo>
                <a:lnTo>
                  <a:pt x="225" y="1089499"/>
                </a:lnTo>
                <a:lnTo>
                  <a:pt x="451" y="1087910"/>
                </a:lnTo>
                <a:lnTo>
                  <a:pt x="1128" y="1086547"/>
                </a:lnTo>
                <a:lnTo>
                  <a:pt x="1805" y="1084957"/>
                </a:lnTo>
                <a:lnTo>
                  <a:pt x="3159" y="1083367"/>
                </a:lnTo>
                <a:lnTo>
                  <a:pt x="4287" y="1082005"/>
                </a:lnTo>
                <a:lnTo>
                  <a:pt x="5415" y="1080869"/>
                </a:lnTo>
                <a:lnTo>
                  <a:pt x="6995" y="1079734"/>
                </a:lnTo>
                <a:lnTo>
                  <a:pt x="8574" y="1078598"/>
                </a:lnTo>
                <a:lnTo>
                  <a:pt x="10605" y="1077690"/>
                </a:lnTo>
                <a:lnTo>
                  <a:pt x="12411" y="1076781"/>
                </a:lnTo>
                <a:lnTo>
                  <a:pt x="14441" y="1076100"/>
                </a:lnTo>
                <a:lnTo>
                  <a:pt x="16472" y="1075419"/>
                </a:lnTo>
                <a:lnTo>
                  <a:pt x="18954" y="1075191"/>
                </a:lnTo>
                <a:lnTo>
                  <a:pt x="21211" y="1074964"/>
                </a:lnTo>
                <a:lnTo>
                  <a:pt x="23693" y="1074737"/>
                </a:lnTo>
                <a:close/>
                <a:moveTo>
                  <a:pt x="307154" y="904875"/>
                </a:moveTo>
                <a:lnTo>
                  <a:pt x="309431" y="904875"/>
                </a:lnTo>
                <a:lnTo>
                  <a:pt x="487494" y="904875"/>
                </a:lnTo>
                <a:lnTo>
                  <a:pt x="489771" y="904875"/>
                </a:lnTo>
                <a:lnTo>
                  <a:pt x="492276" y="905328"/>
                </a:lnTo>
                <a:lnTo>
                  <a:pt x="494553" y="906007"/>
                </a:lnTo>
                <a:lnTo>
                  <a:pt x="496602" y="906685"/>
                </a:lnTo>
                <a:lnTo>
                  <a:pt x="498652" y="908043"/>
                </a:lnTo>
                <a:lnTo>
                  <a:pt x="500929" y="909174"/>
                </a:lnTo>
                <a:lnTo>
                  <a:pt x="502523" y="910758"/>
                </a:lnTo>
                <a:lnTo>
                  <a:pt x="504344" y="912342"/>
                </a:lnTo>
                <a:lnTo>
                  <a:pt x="505710" y="913926"/>
                </a:lnTo>
                <a:lnTo>
                  <a:pt x="507304" y="916188"/>
                </a:lnTo>
                <a:lnTo>
                  <a:pt x="508443" y="918225"/>
                </a:lnTo>
                <a:lnTo>
                  <a:pt x="509354" y="920261"/>
                </a:lnTo>
                <a:lnTo>
                  <a:pt x="510264" y="922750"/>
                </a:lnTo>
                <a:lnTo>
                  <a:pt x="510720" y="925012"/>
                </a:lnTo>
                <a:lnTo>
                  <a:pt x="511175" y="927501"/>
                </a:lnTo>
                <a:lnTo>
                  <a:pt x="511175" y="930216"/>
                </a:lnTo>
                <a:lnTo>
                  <a:pt x="511175" y="1368484"/>
                </a:lnTo>
                <a:lnTo>
                  <a:pt x="511175" y="1370973"/>
                </a:lnTo>
                <a:lnTo>
                  <a:pt x="510720" y="1373688"/>
                </a:lnTo>
                <a:lnTo>
                  <a:pt x="510264" y="1376177"/>
                </a:lnTo>
                <a:lnTo>
                  <a:pt x="509354" y="1378439"/>
                </a:lnTo>
                <a:lnTo>
                  <a:pt x="508443" y="1380702"/>
                </a:lnTo>
                <a:lnTo>
                  <a:pt x="507304" y="1382738"/>
                </a:lnTo>
                <a:lnTo>
                  <a:pt x="505710" y="1384549"/>
                </a:lnTo>
                <a:lnTo>
                  <a:pt x="504344" y="1386359"/>
                </a:lnTo>
                <a:lnTo>
                  <a:pt x="502523" y="1388169"/>
                </a:lnTo>
                <a:lnTo>
                  <a:pt x="500929" y="1389526"/>
                </a:lnTo>
                <a:lnTo>
                  <a:pt x="498652" y="1390884"/>
                </a:lnTo>
                <a:lnTo>
                  <a:pt x="496602" y="1391789"/>
                </a:lnTo>
                <a:lnTo>
                  <a:pt x="494553" y="1392694"/>
                </a:lnTo>
                <a:lnTo>
                  <a:pt x="492276" y="1393373"/>
                </a:lnTo>
                <a:lnTo>
                  <a:pt x="489771" y="1393599"/>
                </a:lnTo>
                <a:lnTo>
                  <a:pt x="487494" y="1393825"/>
                </a:lnTo>
                <a:lnTo>
                  <a:pt x="309431" y="1393825"/>
                </a:lnTo>
                <a:lnTo>
                  <a:pt x="307154" y="1393599"/>
                </a:lnTo>
                <a:lnTo>
                  <a:pt x="304422" y="1393373"/>
                </a:lnTo>
                <a:lnTo>
                  <a:pt x="302372" y="1392694"/>
                </a:lnTo>
                <a:lnTo>
                  <a:pt x="300323" y="1391789"/>
                </a:lnTo>
                <a:lnTo>
                  <a:pt x="298274" y="1390884"/>
                </a:lnTo>
                <a:lnTo>
                  <a:pt x="295997" y="1389526"/>
                </a:lnTo>
                <a:lnTo>
                  <a:pt x="294403" y="1388169"/>
                </a:lnTo>
                <a:lnTo>
                  <a:pt x="292581" y="1386359"/>
                </a:lnTo>
                <a:lnTo>
                  <a:pt x="291215" y="1384549"/>
                </a:lnTo>
                <a:lnTo>
                  <a:pt x="289621" y="1382738"/>
                </a:lnTo>
                <a:lnTo>
                  <a:pt x="288483" y="1380702"/>
                </a:lnTo>
                <a:lnTo>
                  <a:pt x="287572" y="1378439"/>
                </a:lnTo>
                <a:lnTo>
                  <a:pt x="286661" y="1376177"/>
                </a:lnTo>
                <a:lnTo>
                  <a:pt x="286206" y="1373688"/>
                </a:lnTo>
                <a:lnTo>
                  <a:pt x="285750" y="1370973"/>
                </a:lnTo>
                <a:lnTo>
                  <a:pt x="285750" y="1368484"/>
                </a:lnTo>
                <a:lnTo>
                  <a:pt x="285750" y="930216"/>
                </a:lnTo>
                <a:lnTo>
                  <a:pt x="285750" y="927501"/>
                </a:lnTo>
                <a:lnTo>
                  <a:pt x="286206" y="925012"/>
                </a:lnTo>
                <a:lnTo>
                  <a:pt x="286661" y="922750"/>
                </a:lnTo>
                <a:lnTo>
                  <a:pt x="287572" y="920261"/>
                </a:lnTo>
                <a:lnTo>
                  <a:pt x="288483" y="918225"/>
                </a:lnTo>
                <a:lnTo>
                  <a:pt x="289621" y="916188"/>
                </a:lnTo>
                <a:lnTo>
                  <a:pt x="291215" y="913926"/>
                </a:lnTo>
                <a:lnTo>
                  <a:pt x="292581" y="912342"/>
                </a:lnTo>
                <a:lnTo>
                  <a:pt x="294403" y="910758"/>
                </a:lnTo>
                <a:lnTo>
                  <a:pt x="295997" y="909174"/>
                </a:lnTo>
                <a:lnTo>
                  <a:pt x="298274" y="908043"/>
                </a:lnTo>
                <a:lnTo>
                  <a:pt x="300323" y="906685"/>
                </a:lnTo>
                <a:lnTo>
                  <a:pt x="302372" y="906007"/>
                </a:lnTo>
                <a:lnTo>
                  <a:pt x="304422" y="905328"/>
                </a:lnTo>
                <a:lnTo>
                  <a:pt x="307154" y="904875"/>
                </a:lnTo>
                <a:close/>
                <a:moveTo>
                  <a:pt x="614065" y="754062"/>
                </a:moveTo>
                <a:lnTo>
                  <a:pt x="790874" y="754062"/>
                </a:lnTo>
                <a:lnTo>
                  <a:pt x="795848" y="754289"/>
                </a:lnTo>
                <a:lnTo>
                  <a:pt x="797883" y="754516"/>
                </a:lnTo>
                <a:lnTo>
                  <a:pt x="800144" y="754969"/>
                </a:lnTo>
                <a:lnTo>
                  <a:pt x="802179" y="755650"/>
                </a:lnTo>
                <a:lnTo>
                  <a:pt x="804214" y="756330"/>
                </a:lnTo>
                <a:lnTo>
                  <a:pt x="806023" y="757237"/>
                </a:lnTo>
                <a:lnTo>
                  <a:pt x="807605" y="758598"/>
                </a:lnTo>
                <a:lnTo>
                  <a:pt x="808962" y="759959"/>
                </a:lnTo>
                <a:lnTo>
                  <a:pt x="810545" y="761546"/>
                </a:lnTo>
                <a:lnTo>
                  <a:pt x="811675" y="763360"/>
                </a:lnTo>
                <a:lnTo>
                  <a:pt x="812579" y="765855"/>
                </a:lnTo>
                <a:lnTo>
                  <a:pt x="813484" y="768123"/>
                </a:lnTo>
                <a:lnTo>
                  <a:pt x="813936" y="770618"/>
                </a:lnTo>
                <a:lnTo>
                  <a:pt x="814388" y="773793"/>
                </a:lnTo>
                <a:lnTo>
                  <a:pt x="814388" y="776968"/>
                </a:lnTo>
                <a:lnTo>
                  <a:pt x="814388" y="1370920"/>
                </a:lnTo>
                <a:lnTo>
                  <a:pt x="814388" y="1374322"/>
                </a:lnTo>
                <a:lnTo>
                  <a:pt x="813936" y="1377043"/>
                </a:lnTo>
                <a:lnTo>
                  <a:pt x="813484" y="1379764"/>
                </a:lnTo>
                <a:lnTo>
                  <a:pt x="812579" y="1382259"/>
                </a:lnTo>
                <a:lnTo>
                  <a:pt x="811675" y="1384300"/>
                </a:lnTo>
                <a:lnTo>
                  <a:pt x="810545" y="1386114"/>
                </a:lnTo>
                <a:lnTo>
                  <a:pt x="808962" y="1387929"/>
                </a:lnTo>
                <a:lnTo>
                  <a:pt x="807605" y="1389290"/>
                </a:lnTo>
                <a:lnTo>
                  <a:pt x="806023" y="1390423"/>
                </a:lnTo>
                <a:lnTo>
                  <a:pt x="804214" y="1391331"/>
                </a:lnTo>
                <a:lnTo>
                  <a:pt x="802179" y="1392238"/>
                </a:lnTo>
                <a:lnTo>
                  <a:pt x="800144" y="1392691"/>
                </a:lnTo>
                <a:lnTo>
                  <a:pt x="797883" y="1393145"/>
                </a:lnTo>
                <a:lnTo>
                  <a:pt x="795848" y="1393598"/>
                </a:lnTo>
                <a:lnTo>
                  <a:pt x="790874" y="1393825"/>
                </a:lnTo>
                <a:lnTo>
                  <a:pt x="614065" y="1393825"/>
                </a:lnTo>
                <a:lnTo>
                  <a:pt x="609316" y="1393598"/>
                </a:lnTo>
                <a:lnTo>
                  <a:pt x="607055" y="1393145"/>
                </a:lnTo>
                <a:lnTo>
                  <a:pt x="605021" y="1392691"/>
                </a:lnTo>
                <a:lnTo>
                  <a:pt x="602760" y="1392238"/>
                </a:lnTo>
                <a:lnTo>
                  <a:pt x="600951" y="1391331"/>
                </a:lnTo>
                <a:lnTo>
                  <a:pt x="599142" y="1390423"/>
                </a:lnTo>
                <a:lnTo>
                  <a:pt x="597559" y="1389290"/>
                </a:lnTo>
                <a:lnTo>
                  <a:pt x="595977" y="1387929"/>
                </a:lnTo>
                <a:lnTo>
                  <a:pt x="594394" y="1386114"/>
                </a:lnTo>
                <a:lnTo>
                  <a:pt x="593263" y="1384300"/>
                </a:lnTo>
                <a:lnTo>
                  <a:pt x="592359" y="1382259"/>
                </a:lnTo>
                <a:lnTo>
                  <a:pt x="591681" y="1379764"/>
                </a:lnTo>
                <a:lnTo>
                  <a:pt x="591002" y="1377043"/>
                </a:lnTo>
                <a:lnTo>
                  <a:pt x="590776" y="1374322"/>
                </a:lnTo>
                <a:lnTo>
                  <a:pt x="590550" y="1370920"/>
                </a:lnTo>
                <a:lnTo>
                  <a:pt x="590550" y="776968"/>
                </a:lnTo>
                <a:lnTo>
                  <a:pt x="590776" y="773793"/>
                </a:lnTo>
                <a:lnTo>
                  <a:pt x="591002" y="770618"/>
                </a:lnTo>
                <a:lnTo>
                  <a:pt x="591681" y="768123"/>
                </a:lnTo>
                <a:lnTo>
                  <a:pt x="592359" y="765855"/>
                </a:lnTo>
                <a:lnTo>
                  <a:pt x="593263" y="763360"/>
                </a:lnTo>
                <a:lnTo>
                  <a:pt x="594394" y="761546"/>
                </a:lnTo>
                <a:lnTo>
                  <a:pt x="595977" y="759959"/>
                </a:lnTo>
                <a:lnTo>
                  <a:pt x="597559" y="758598"/>
                </a:lnTo>
                <a:lnTo>
                  <a:pt x="599142" y="757237"/>
                </a:lnTo>
                <a:lnTo>
                  <a:pt x="600951" y="756330"/>
                </a:lnTo>
                <a:lnTo>
                  <a:pt x="602760" y="755650"/>
                </a:lnTo>
                <a:lnTo>
                  <a:pt x="605021" y="754969"/>
                </a:lnTo>
                <a:lnTo>
                  <a:pt x="607055" y="754516"/>
                </a:lnTo>
                <a:lnTo>
                  <a:pt x="609316" y="754289"/>
                </a:lnTo>
                <a:lnTo>
                  <a:pt x="614065" y="754062"/>
                </a:lnTo>
                <a:close/>
                <a:moveTo>
                  <a:pt x="925215" y="371475"/>
                </a:moveTo>
                <a:lnTo>
                  <a:pt x="1102024" y="371475"/>
                </a:lnTo>
                <a:lnTo>
                  <a:pt x="1106998" y="371702"/>
                </a:lnTo>
                <a:lnTo>
                  <a:pt x="1109033" y="371702"/>
                </a:lnTo>
                <a:lnTo>
                  <a:pt x="1111294" y="371929"/>
                </a:lnTo>
                <a:lnTo>
                  <a:pt x="1113329" y="372383"/>
                </a:lnTo>
                <a:lnTo>
                  <a:pt x="1115364" y="373290"/>
                </a:lnTo>
                <a:lnTo>
                  <a:pt x="1117173" y="374198"/>
                </a:lnTo>
                <a:lnTo>
                  <a:pt x="1118755" y="375332"/>
                </a:lnTo>
                <a:lnTo>
                  <a:pt x="1120112" y="376694"/>
                </a:lnTo>
                <a:lnTo>
                  <a:pt x="1121695" y="378509"/>
                </a:lnTo>
                <a:lnTo>
                  <a:pt x="1122825" y="381004"/>
                </a:lnTo>
                <a:lnTo>
                  <a:pt x="1123729" y="383727"/>
                </a:lnTo>
                <a:lnTo>
                  <a:pt x="1124634" y="387130"/>
                </a:lnTo>
                <a:lnTo>
                  <a:pt x="1125086" y="390987"/>
                </a:lnTo>
                <a:lnTo>
                  <a:pt x="1125538" y="395525"/>
                </a:lnTo>
                <a:lnTo>
                  <a:pt x="1125538" y="400517"/>
                </a:lnTo>
                <a:lnTo>
                  <a:pt x="1125538" y="1361609"/>
                </a:lnTo>
                <a:lnTo>
                  <a:pt x="1125538" y="1366827"/>
                </a:lnTo>
                <a:lnTo>
                  <a:pt x="1125086" y="1371138"/>
                </a:lnTo>
                <a:lnTo>
                  <a:pt x="1124634" y="1375222"/>
                </a:lnTo>
                <a:lnTo>
                  <a:pt x="1123729" y="1378398"/>
                </a:lnTo>
                <a:lnTo>
                  <a:pt x="1122825" y="1381348"/>
                </a:lnTo>
                <a:lnTo>
                  <a:pt x="1121695" y="1383617"/>
                </a:lnTo>
                <a:lnTo>
                  <a:pt x="1120112" y="1385432"/>
                </a:lnTo>
                <a:lnTo>
                  <a:pt x="1118755" y="1387020"/>
                </a:lnTo>
                <a:lnTo>
                  <a:pt x="1117173" y="1388381"/>
                </a:lnTo>
                <a:lnTo>
                  <a:pt x="1115364" y="1389289"/>
                </a:lnTo>
                <a:lnTo>
                  <a:pt x="1113329" y="1389743"/>
                </a:lnTo>
                <a:lnTo>
                  <a:pt x="1111294" y="1390196"/>
                </a:lnTo>
                <a:lnTo>
                  <a:pt x="1109033" y="1390423"/>
                </a:lnTo>
                <a:lnTo>
                  <a:pt x="1106998" y="1390650"/>
                </a:lnTo>
                <a:lnTo>
                  <a:pt x="1102024" y="1390650"/>
                </a:lnTo>
                <a:lnTo>
                  <a:pt x="925215" y="1390650"/>
                </a:lnTo>
                <a:lnTo>
                  <a:pt x="920466" y="1390650"/>
                </a:lnTo>
                <a:lnTo>
                  <a:pt x="918205" y="1390423"/>
                </a:lnTo>
                <a:lnTo>
                  <a:pt x="916171" y="1390196"/>
                </a:lnTo>
                <a:lnTo>
                  <a:pt x="913910" y="1389743"/>
                </a:lnTo>
                <a:lnTo>
                  <a:pt x="912101" y="1389289"/>
                </a:lnTo>
                <a:lnTo>
                  <a:pt x="910292" y="1388381"/>
                </a:lnTo>
                <a:lnTo>
                  <a:pt x="908709" y="1387020"/>
                </a:lnTo>
                <a:lnTo>
                  <a:pt x="907127" y="1385432"/>
                </a:lnTo>
                <a:lnTo>
                  <a:pt x="905544" y="1383617"/>
                </a:lnTo>
                <a:lnTo>
                  <a:pt x="904413" y="1381348"/>
                </a:lnTo>
                <a:lnTo>
                  <a:pt x="903509" y="1378398"/>
                </a:lnTo>
                <a:lnTo>
                  <a:pt x="902831" y="1375222"/>
                </a:lnTo>
                <a:lnTo>
                  <a:pt x="902152" y="1371138"/>
                </a:lnTo>
                <a:lnTo>
                  <a:pt x="901926" y="1366827"/>
                </a:lnTo>
                <a:lnTo>
                  <a:pt x="901700" y="1361609"/>
                </a:lnTo>
                <a:lnTo>
                  <a:pt x="901700" y="400517"/>
                </a:lnTo>
                <a:lnTo>
                  <a:pt x="901926" y="395525"/>
                </a:lnTo>
                <a:lnTo>
                  <a:pt x="902152" y="390987"/>
                </a:lnTo>
                <a:lnTo>
                  <a:pt x="902831" y="387130"/>
                </a:lnTo>
                <a:lnTo>
                  <a:pt x="903509" y="383727"/>
                </a:lnTo>
                <a:lnTo>
                  <a:pt x="904413" y="381004"/>
                </a:lnTo>
                <a:lnTo>
                  <a:pt x="905544" y="378509"/>
                </a:lnTo>
                <a:lnTo>
                  <a:pt x="907127" y="376694"/>
                </a:lnTo>
                <a:lnTo>
                  <a:pt x="908709" y="375332"/>
                </a:lnTo>
                <a:lnTo>
                  <a:pt x="910292" y="374198"/>
                </a:lnTo>
                <a:lnTo>
                  <a:pt x="912101" y="373290"/>
                </a:lnTo>
                <a:lnTo>
                  <a:pt x="913910" y="372383"/>
                </a:lnTo>
                <a:lnTo>
                  <a:pt x="916171" y="371929"/>
                </a:lnTo>
                <a:lnTo>
                  <a:pt x="918205" y="371702"/>
                </a:lnTo>
                <a:lnTo>
                  <a:pt x="920466" y="371702"/>
                </a:lnTo>
                <a:lnTo>
                  <a:pt x="925215" y="371475"/>
                </a:lnTo>
                <a:close/>
                <a:moveTo>
                  <a:pt x="866187" y="0"/>
                </a:moveTo>
                <a:lnTo>
                  <a:pt x="1014412" y="183647"/>
                </a:lnTo>
                <a:lnTo>
                  <a:pt x="885708" y="183647"/>
                </a:lnTo>
                <a:lnTo>
                  <a:pt x="882530" y="200651"/>
                </a:lnTo>
                <a:lnTo>
                  <a:pt x="879126" y="217202"/>
                </a:lnTo>
                <a:lnTo>
                  <a:pt x="875494" y="233980"/>
                </a:lnTo>
                <a:lnTo>
                  <a:pt x="871862" y="250077"/>
                </a:lnTo>
                <a:lnTo>
                  <a:pt x="867776" y="265948"/>
                </a:lnTo>
                <a:lnTo>
                  <a:pt x="863690" y="281365"/>
                </a:lnTo>
                <a:lnTo>
                  <a:pt x="859150" y="296782"/>
                </a:lnTo>
                <a:lnTo>
                  <a:pt x="854384" y="311746"/>
                </a:lnTo>
                <a:lnTo>
                  <a:pt x="849844" y="326483"/>
                </a:lnTo>
                <a:lnTo>
                  <a:pt x="844623" y="340994"/>
                </a:lnTo>
                <a:lnTo>
                  <a:pt x="839402" y="355051"/>
                </a:lnTo>
                <a:lnTo>
                  <a:pt x="834181" y="369107"/>
                </a:lnTo>
                <a:lnTo>
                  <a:pt x="828734" y="382711"/>
                </a:lnTo>
                <a:lnTo>
                  <a:pt x="822832" y="396088"/>
                </a:lnTo>
                <a:lnTo>
                  <a:pt x="816930" y="409238"/>
                </a:lnTo>
                <a:lnTo>
                  <a:pt x="811028" y="422161"/>
                </a:lnTo>
                <a:lnTo>
                  <a:pt x="804900" y="434857"/>
                </a:lnTo>
                <a:lnTo>
                  <a:pt x="798317" y="446874"/>
                </a:lnTo>
                <a:lnTo>
                  <a:pt x="791734" y="459117"/>
                </a:lnTo>
                <a:lnTo>
                  <a:pt x="785151" y="471133"/>
                </a:lnTo>
                <a:lnTo>
                  <a:pt x="778342" y="482470"/>
                </a:lnTo>
                <a:lnTo>
                  <a:pt x="771305" y="494033"/>
                </a:lnTo>
                <a:lnTo>
                  <a:pt x="764041" y="505142"/>
                </a:lnTo>
                <a:lnTo>
                  <a:pt x="756777" y="516025"/>
                </a:lnTo>
                <a:lnTo>
                  <a:pt x="749514" y="526681"/>
                </a:lnTo>
                <a:lnTo>
                  <a:pt x="742023" y="537110"/>
                </a:lnTo>
                <a:lnTo>
                  <a:pt x="734305" y="547313"/>
                </a:lnTo>
                <a:lnTo>
                  <a:pt x="726588" y="557062"/>
                </a:lnTo>
                <a:lnTo>
                  <a:pt x="718643" y="567038"/>
                </a:lnTo>
                <a:lnTo>
                  <a:pt x="710698" y="576334"/>
                </a:lnTo>
                <a:lnTo>
                  <a:pt x="702754" y="585629"/>
                </a:lnTo>
                <a:lnTo>
                  <a:pt x="694582" y="594698"/>
                </a:lnTo>
                <a:lnTo>
                  <a:pt x="686183" y="603767"/>
                </a:lnTo>
                <a:lnTo>
                  <a:pt x="677785" y="612156"/>
                </a:lnTo>
                <a:lnTo>
                  <a:pt x="669159" y="620545"/>
                </a:lnTo>
                <a:lnTo>
                  <a:pt x="660533" y="628934"/>
                </a:lnTo>
                <a:lnTo>
                  <a:pt x="651908" y="636869"/>
                </a:lnTo>
                <a:lnTo>
                  <a:pt x="643282" y="644578"/>
                </a:lnTo>
                <a:lnTo>
                  <a:pt x="634429" y="652286"/>
                </a:lnTo>
                <a:lnTo>
                  <a:pt x="625577" y="659541"/>
                </a:lnTo>
                <a:lnTo>
                  <a:pt x="616497" y="666797"/>
                </a:lnTo>
                <a:lnTo>
                  <a:pt x="607417" y="673825"/>
                </a:lnTo>
                <a:lnTo>
                  <a:pt x="598338" y="680627"/>
                </a:lnTo>
                <a:lnTo>
                  <a:pt x="589258" y="687429"/>
                </a:lnTo>
                <a:lnTo>
                  <a:pt x="579952" y="693777"/>
                </a:lnTo>
                <a:lnTo>
                  <a:pt x="570645" y="700125"/>
                </a:lnTo>
                <a:lnTo>
                  <a:pt x="561565" y="706020"/>
                </a:lnTo>
                <a:lnTo>
                  <a:pt x="552259" y="711915"/>
                </a:lnTo>
                <a:lnTo>
                  <a:pt x="542725" y="717810"/>
                </a:lnTo>
                <a:lnTo>
                  <a:pt x="533191" y="723478"/>
                </a:lnTo>
                <a:lnTo>
                  <a:pt x="523885" y="728919"/>
                </a:lnTo>
                <a:lnTo>
                  <a:pt x="514351" y="733907"/>
                </a:lnTo>
                <a:lnTo>
                  <a:pt x="504818" y="739122"/>
                </a:lnTo>
                <a:lnTo>
                  <a:pt x="495284" y="743883"/>
                </a:lnTo>
                <a:lnTo>
                  <a:pt x="485750" y="748644"/>
                </a:lnTo>
                <a:lnTo>
                  <a:pt x="476217" y="753179"/>
                </a:lnTo>
                <a:lnTo>
                  <a:pt x="466683" y="757486"/>
                </a:lnTo>
                <a:lnTo>
                  <a:pt x="457149" y="761794"/>
                </a:lnTo>
                <a:lnTo>
                  <a:pt x="437855" y="769956"/>
                </a:lnTo>
                <a:lnTo>
                  <a:pt x="419015" y="777438"/>
                </a:lnTo>
                <a:lnTo>
                  <a:pt x="399948" y="784467"/>
                </a:lnTo>
                <a:lnTo>
                  <a:pt x="381107" y="790815"/>
                </a:lnTo>
                <a:lnTo>
                  <a:pt x="362040" y="796936"/>
                </a:lnTo>
                <a:lnTo>
                  <a:pt x="343654" y="802151"/>
                </a:lnTo>
                <a:lnTo>
                  <a:pt x="325041" y="807139"/>
                </a:lnTo>
                <a:lnTo>
                  <a:pt x="306881" y="811673"/>
                </a:lnTo>
                <a:lnTo>
                  <a:pt x="288722" y="815528"/>
                </a:lnTo>
                <a:lnTo>
                  <a:pt x="271244" y="819382"/>
                </a:lnTo>
                <a:lnTo>
                  <a:pt x="253539" y="822556"/>
                </a:lnTo>
                <a:lnTo>
                  <a:pt x="236514" y="825504"/>
                </a:lnTo>
                <a:lnTo>
                  <a:pt x="219944" y="827998"/>
                </a:lnTo>
                <a:lnTo>
                  <a:pt x="203828" y="830038"/>
                </a:lnTo>
                <a:lnTo>
                  <a:pt x="187938" y="831852"/>
                </a:lnTo>
                <a:lnTo>
                  <a:pt x="172503" y="833666"/>
                </a:lnTo>
                <a:lnTo>
                  <a:pt x="157748" y="835026"/>
                </a:lnTo>
                <a:lnTo>
                  <a:pt x="143448" y="835933"/>
                </a:lnTo>
                <a:lnTo>
                  <a:pt x="129602" y="836840"/>
                </a:lnTo>
                <a:lnTo>
                  <a:pt x="116436" y="837293"/>
                </a:lnTo>
                <a:lnTo>
                  <a:pt x="103725" y="837747"/>
                </a:lnTo>
                <a:lnTo>
                  <a:pt x="91921" y="837973"/>
                </a:lnTo>
                <a:lnTo>
                  <a:pt x="80571" y="838200"/>
                </a:lnTo>
                <a:lnTo>
                  <a:pt x="60369" y="837973"/>
                </a:lnTo>
                <a:lnTo>
                  <a:pt x="43345" y="837520"/>
                </a:lnTo>
                <a:lnTo>
                  <a:pt x="29499" y="836840"/>
                </a:lnTo>
                <a:lnTo>
                  <a:pt x="19511" y="836386"/>
                </a:lnTo>
                <a:lnTo>
                  <a:pt x="11112" y="835480"/>
                </a:lnTo>
                <a:lnTo>
                  <a:pt x="26094" y="834119"/>
                </a:lnTo>
                <a:lnTo>
                  <a:pt x="40848" y="832079"/>
                </a:lnTo>
                <a:lnTo>
                  <a:pt x="55375" y="830265"/>
                </a:lnTo>
                <a:lnTo>
                  <a:pt x="69676" y="828224"/>
                </a:lnTo>
                <a:lnTo>
                  <a:pt x="83976" y="826184"/>
                </a:lnTo>
                <a:lnTo>
                  <a:pt x="97823" y="823690"/>
                </a:lnTo>
                <a:lnTo>
                  <a:pt x="111669" y="821423"/>
                </a:lnTo>
                <a:lnTo>
                  <a:pt x="125516" y="818929"/>
                </a:lnTo>
                <a:lnTo>
                  <a:pt x="138908" y="815981"/>
                </a:lnTo>
                <a:lnTo>
                  <a:pt x="152301" y="813261"/>
                </a:lnTo>
                <a:lnTo>
                  <a:pt x="165693" y="810540"/>
                </a:lnTo>
                <a:lnTo>
                  <a:pt x="178405" y="807366"/>
                </a:lnTo>
                <a:lnTo>
                  <a:pt x="191343" y="804418"/>
                </a:lnTo>
                <a:lnTo>
                  <a:pt x="204055" y="801017"/>
                </a:lnTo>
                <a:lnTo>
                  <a:pt x="216312" y="797617"/>
                </a:lnTo>
                <a:lnTo>
                  <a:pt x="228797" y="793989"/>
                </a:lnTo>
                <a:lnTo>
                  <a:pt x="241054" y="790588"/>
                </a:lnTo>
                <a:lnTo>
                  <a:pt x="252858" y="786734"/>
                </a:lnTo>
                <a:lnTo>
                  <a:pt x="264888" y="783106"/>
                </a:lnTo>
                <a:lnTo>
                  <a:pt x="276692" y="779025"/>
                </a:lnTo>
                <a:lnTo>
                  <a:pt x="288041" y="775171"/>
                </a:lnTo>
                <a:lnTo>
                  <a:pt x="299618" y="770863"/>
                </a:lnTo>
                <a:lnTo>
                  <a:pt x="310513" y="766782"/>
                </a:lnTo>
                <a:lnTo>
                  <a:pt x="321863" y="762474"/>
                </a:lnTo>
                <a:lnTo>
                  <a:pt x="332531" y="757940"/>
                </a:lnTo>
                <a:lnTo>
                  <a:pt x="343427" y="753632"/>
                </a:lnTo>
                <a:lnTo>
                  <a:pt x="353869" y="748871"/>
                </a:lnTo>
                <a:lnTo>
                  <a:pt x="364310" y="744336"/>
                </a:lnTo>
                <a:lnTo>
                  <a:pt x="384739" y="734587"/>
                </a:lnTo>
                <a:lnTo>
                  <a:pt x="404715" y="724838"/>
                </a:lnTo>
                <a:lnTo>
                  <a:pt x="423782" y="714635"/>
                </a:lnTo>
                <a:lnTo>
                  <a:pt x="442622" y="703979"/>
                </a:lnTo>
                <a:lnTo>
                  <a:pt x="460554" y="693323"/>
                </a:lnTo>
                <a:lnTo>
                  <a:pt x="478260" y="682214"/>
                </a:lnTo>
                <a:lnTo>
                  <a:pt x="495057" y="671104"/>
                </a:lnTo>
                <a:lnTo>
                  <a:pt x="511400" y="659541"/>
                </a:lnTo>
                <a:lnTo>
                  <a:pt x="527290" y="647752"/>
                </a:lnTo>
                <a:lnTo>
                  <a:pt x="542725" y="635962"/>
                </a:lnTo>
                <a:lnTo>
                  <a:pt x="557479" y="623719"/>
                </a:lnTo>
                <a:lnTo>
                  <a:pt x="571780" y="611476"/>
                </a:lnTo>
                <a:lnTo>
                  <a:pt x="585853" y="599006"/>
                </a:lnTo>
                <a:lnTo>
                  <a:pt x="599246" y="586536"/>
                </a:lnTo>
                <a:lnTo>
                  <a:pt x="612184" y="574066"/>
                </a:lnTo>
                <a:lnTo>
                  <a:pt x="624215" y="561143"/>
                </a:lnTo>
                <a:lnTo>
                  <a:pt x="636245" y="548446"/>
                </a:lnTo>
                <a:lnTo>
                  <a:pt x="647822" y="535296"/>
                </a:lnTo>
                <a:lnTo>
                  <a:pt x="658717" y="522600"/>
                </a:lnTo>
                <a:lnTo>
                  <a:pt x="669613" y="509677"/>
                </a:lnTo>
                <a:lnTo>
                  <a:pt x="679601" y="496527"/>
                </a:lnTo>
                <a:lnTo>
                  <a:pt x="689361" y="483376"/>
                </a:lnTo>
                <a:lnTo>
                  <a:pt x="698441" y="470680"/>
                </a:lnTo>
                <a:lnTo>
                  <a:pt x="707520" y="457757"/>
                </a:lnTo>
                <a:lnTo>
                  <a:pt x="716146" y="444607"/>
                </a:lnTo>
                <a:lnTo>
                  <a:pt x="724091" y="431683"/>
                </a:lnTo>
                <a:lnTo>
                  <a:pt x="732035" y="419214"/>
                </a:lnTo>
                <a:lnTo>
                  <a:pt x="739299" y="406517"/>
                </a:lnTo>
                <a:lnTo>
                  <a:pt x="746336" y="393820"/>
                </a:lnTo>
                <a:lnTo>
                  <a:pt x="753146" y="381577"/>
                </a:lnTo>
                <a:lnTo>
                  <a:pt x="759501" y="369107"/>
                </a:lnTo>
                <a:lnTo>
                  <a:pt x="765176" y="356864"/>
                </a:lnTo>
                <a:lnTo>
                  <a:pt x="770851" y="345075"/>
                </a:lnTo>
                <a:lnTo>
                  <a:pt x="776299" y="333285"/>
                </a:lnTo>
                <a:lnTo>
                  <a:pt x="781520" y="321722"/>
                </a:lnTo>
                <a:lnTo>
                  <a:pt x="786059" y="310386"/>
                </a:lnTo>
                <a:lnTo>
                  <a:pt x="790599" y="299050"/>
                </a:lnTo>
                <a:lnTo>
                  <a:pt x="794685" y="288394"/>
                </a:lnTo>
                <a:lnTo>
                  <a:pt x="798544" y="277737"/>
                </a:lnTo>
                <a:lnTo>
                  <a:pt x="802176" y="267308"/>
                </a:lnTo>
                <a:lnTo>
                  <a:pt x="808531" y="247810"/>
                </a:lnTo>
                <a:lnTo>
                  <a:pt x="814206" y="229445"/>
                </a:lnTo>
                <a:lnTo>
                  <a:pt x="818973" y="212441"/>
                </a:lnTo>
                <a:lnTo>
                  <a:pt x="822605" y="197250"/>
                </a:lnTo>
                <a:lnTo>
                  <a:pt x="825783" y="183647"/>
                </a:lnTo>
                <a:lnTo>
                  <a:pt x="695944" y="183647"/>
                </a:lnTo>
                <a:lnTo>
                  <a:pt x="866187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0509" name="KSO_Shape"/>
          <p:cNvSpPr>
            <a:spLocks noChangeAspect="1"/>
          </p:cNvSpPr>
          <p:nvPr/>
        </p:nvSpPr>
        <p:spPr>
          <a:xfrm>
            <a:off x="9588500" y="1814611"/>
            <a:ext cx="715963" cy="720725"/>
          </a:xfrm>
          <a:custGeom>
            <a:avLst/>
            <a:gdLst/>
            <a:ahLst/>
            <a:cxnLst>
              <a:cxn ang="0">
                <a:pos x="671" y="994"/>
              </a:cxn>
              <a:cxn ang="0">
                <a:pos x="714" y="868"/>
              </a:cxn>
              <a:cxn ang="0">
                <a:pos x="706" y="796"/>
              </a:cxn>
              <a:cxn ang="0">
                <a:pos x="812" y="807"/>
              </a:cxn>
              <a:cxn ang="0">
                <a:pos x="792" y="1051"/>
              </a:cxn>
              <a:cxn ang="0">
                <a:pos x="856" y="950"/>
              </a:cxn>
              <a:cxn ang="0">
                <a:pos x="985" y="748"/>
              </a:cxn>
              <a:cxn ang="0">
                <a:pos x="1082" y="812"/>
              </a:cxn>
              <a:cxn ang="0">
                <a:pos x="1077" y="1036"/>
              </a:cxn>
              <a:cxn ang="0">
                <a:pos x="910" y="1087"/>
              </a:cxn>
              <a:cxn ang="0">
                <a:pos x="579" y="1083"/>
              </a:cxn>
              <a:cxn ang="0">
                <a:pos x="427" y="1029"/>
              </a:cxn>
              <a:cxn ang="0">
                <a:pos x="436" y="797"/>
              </a:cxn>
              <a:cxn ang="0">
                <a:pos x="560" y="745"/>
              </a:cxn>
              <a:cxn ang="0">
                <a:pos x="600" y="461"/>
              </a:cxn>
              <a:cxn ang="0">
                <a:pos x="612" y="579"/>
              </a:cxn>
              <a:cxn ang="0">
                <a:pos x="728" y="696"/>
              </a:cxn>
              <a:cxn ang="0">
                <a:pos x="806" y="685"/>
              </a:cxn>
              <a:cxn ang="0">
                <a:pos x="905" y="561"/>
              </a:cxn>
              <a:cxn ang="0">
                <a:pos x="847" y="484"/>
              </a:cxn>
              <a:cxn ang="0">
                <a:pos x="689" y="430"/>
              </a:cxn>
              <a:cxn ang="0">
                <a:pos x="771" y="258"/>
              </a:cxn>
              <a:cxn ang="0">
                <a:pos x="874" y="303"/>
              </a:cxn>
              <a:cxn ang="0">
                <a:pos x="942" y="401"/>
              </a:cxn>
              <a:cxn ang="0">
                <a:pos x="958" y="534"/>
              </a:cxn>
              <a:cxn ang="0">
                <a:pos x="906" y="655"/>
              </a:cxn>
              <a:cxn ang="0">
                <a:pos x="817" y="730"/>
              </a:cxn>
              <a:cxn ang="0">
                <a:pos x="728" y="743"/>
              </a:cxn>
              <a:cxn ang="0">
                <a:pos x="634" y="688"/>
              </a:cxn>
              <a:cxn ang="0">
                <a:pos x="564" y="582"/>
              </a:cxn>
              <a:cxn ang="0">
                <a:pos x="556" y="447"/>
              </a:cxn>
              <a:cxn ang="0">
                <a:pos x="607" y="334"/>
              </a:cxn>
              <a:cxn ang="0">
                <a:pos x="699" y="267"/>
              </a:cxn>
              <a:cxn ang="0">
                <a:pos x="464" y="201"/>
              </a:cxn>
              <a:cxn ang="0">
                <a:pos x="406" y="238"/>
              </a:cxn>
              <a:cxn ang="0">
                <a:pos x="335" y="268"/>
              </a:cxn>
              <a:cxn ang="0">
                <a:pos x="337" y="325"/>
              </a:cxn>
              <a:cxn ang="0">
                <a:pos x="446" y="387"/>
              </a:cxn>
              <a:cxn ang="0">
                <a:pos x="512" y="471"/>
              </a:cxn>
              <a:cxn ang="0">
                <a:pos x="480" y="572"/>
              </a:cxn>
              <a:cxn ang="0">
                <a:pos x="330" y="604"/>
              </a:cxn>
              <a:cxn ang="0">
                <a:pos x="336" y="557"/>
              </a:cxn>
              <a:cxn ang="0">
                <a:pos x="434" y="544"/>
              </a:cxn>
              <a:cxn ang="0">
                <a:pos x="453" y="478"/>
              </a:cxn>
              <a:cxn ang="0">
                <a:pos x="380" y="418"/>
              </a:cxn>
              <a:cxn ang="0">
                <a:pos x="278" y="341"/>
              </a:cxn>
              <a:cxn ang="0">
                <a:pos x="291" y="239"/>
              </a:cxn>
              <a:cxn ang="0">
                <a:pos x="432" y="1"/>
              </a:cxn>
              <a:cxn ang="0">
                <a:pos x="674" y="100"/>
              </a:cxn>
              <a:cxn ang="0">
                <a:pos x="587" y="124"/>
              </a:cxn>
              <a:cxn ang="0">
                <a:pos x="381" y="73"/>
              </a:cxn>
              <a:cxn ang="0">
                <a:pos x="213" y="133"/>
              </a:cxn>
              <a:cxn ang="0">
                <a:pos x="102" y="268"/>
              </a:cxn>
              <a:cxn ang="0">
                <a:pos x="74" y="442"/>
              </a:cxn>
              <a:cxn ang="0">
                <a:pos x="128" y="590"/>
              </a:cxn>
              <a:cxn ang="0">
                <a:pos x="243" y="695"/>
              </a:cxn>
              <a:cxn ang="0">
                <a:pos x="281" y="790"/>
              </a:cxn>
              <a:cxn ang="0">
                <a:pos x="118" y="690"/>
              </a:cxn>
              <a:cxn ang="0">
                <a:pos x="19" y="528"/>
              </a:cxn>
              <a:cxn ang="0">
                <a:pos x="8" y="323"/>
              </a:cxn>
              <a:cxn ang="0">
                <a:pos x="106" y="133"/>
              </a:cxn>
              <a:cxn ang="0">
                <a:pos x="286" y="18"/>
              </a:cxn>
            </a:cxnLst>
            <a:pathLst>
              <a:path w="2109787" h="2125662">
                <a:moveTo>
                  <a:pt x="1216342" y="1436687"/>
                </a:moveTo>
                <a:lnTo>
                  <a:pt x="1216977" y="1467831"/>
                </a:lnTo>
                <a:lnTo>
                  <a:pt x="1218247" y="1498021"/>
                </a:lnTo>
                <a:lnTo>
                  <a:pt x="1219517" y="1527894"/>
                </a:lnTo>
                <a:lnTo>
                  <a:pt x="1221105" y="1556813"/>
                </a:lnTo>
                <a:lnTo>
                  <a:pt x="1223010" y="1585097"/>
                </a:lnTo>
                <a:lnTo>
                  <a:pt x="1225550" y="1612427"/>
                </a:lnTo>
                <a:lnTo>
                  <a:pt x="1227772" y="1639121"/>
                </a:lnTo>
                <a:lnTo>
                  <a:pt x="1230630" y="1665180"/>
                </a:lnTo>
                <a:lnTo>
                  <a:pt x="1233487" y="1690286"/>
                </a:lnTo>
                <a:lnTo>
                  <a:pt x="1237297" y="1714756"/>
                </a:lnTo>
                <a:lnTo>
                  <a:pt x="1240790" y="1738273"/>
                </a:lnTo>
                <a:lnTo>
                  <a:pt x="1244917" y="1761154"/>
                </a:lnTo>
                <a:lnTo>
                  <a:pt x="1249362" y="1783399"/>
                </a:lnTo>
                <a:lnTo>
                  <a:pt x="1253807" y="1804691"/>
                </a:lnTo>
                <a:lnTo>
                  <a:pt x="1258570" y="1825030"/>
                </a:lnTo>
                <a:lnTo>
                  <a:pt x="1263967" y="1844733"/>
                </a:lnTo>
                <a:lnTo>
                  <a:pt x="1269365" y="1863801"/>
                </a:lnTo>
                <a:lnTo>
                  <a:pt x="1275397" y="1881597"/>
                </a:lnTo>
                <a:lnTo>
                  <a:pt x="1281430" y="1899076"/>
                </a:lnTo>
                <a:lnTo>
                  <a:pt x="1288097" y="1915283"/>
                </a:lnTo>
                <a:lnTo>
                  <a:pt x="1295082" y="1930537"/>
                </a:lnTo>
                <a:lnTo>
                  <a:pt x="1302067" y="1945474"/>
                </a:lnTo>
                <a:lnTo>
                  <a:pt x="1309687" y="1959457"/>
                </a:lnTo>
                <a:lnTo>
                  <a:pt x="1317625" y="1972168"/>
                </a:lnTo>
                <a:lnTo>
                  <a:pt x="1325562" y="1984244"/>
                </a:lnTo>
                <a:lnTo>
                  <a:pt x="1330007" y="1990282"/>
                </a:lnTo>
                <a:lnTo>
                  <a:pt x="1334135" y="1995685"/>
                </a:lnTo>
                <a:lnTo>
                  <a:pt x="1338262" y="2001087"/>
                </a:lnTo>
                <a:lnTo>
                  <a:pt x="1343025" y="2005854"/>
                </a:lnTo>
                <a:lnTo>
                  <a:pt x="1347470" y="2010621"/>
                </a:lnTo>
                <a:lnTo>
                  <a:pt x="1352232" y="2015388"/>
                </a:lnTo>
                <a:lnTo>
                  <a:pt x="1356677" y="2019519"/>
                </a:lnTo>
                <a:lnTo>
                  <a:pt x="1361440" y="2023968"/>
                </a:lnTo>
                <a:lnTo>
                  <a:pt x="1366520" y="2027782"/>
                </a:lnTo>
                <a:lnTo>
                  <a:pt x="1371282" y="2031278"/>
                </a:lnTo>
                <a:lnTo>
                  <a:pt x="1376362" y="2034773"/>
                </a:lnTo>
                <a:lnTo>
                  <a:pt x="1381442" y="2038269"/>
                </a:lnTo>
                <a:lnTo>
                  <a:pt x="1386840" y="2041129"/>
                </a:lnTo>
                <a:lnTo>
                  <a:pt x="1391920" y="2043989"/>
                </a:lnTo>
                <a:lnTo>
                  <a:pt x="1391920" y="1688379"/>
                </a:lnTo>
                <a:lnTo>
                  <a:pt x="1387475" y="1687108"/>
                </a:lnTo>
                <a:lnTo>
                  <a:pt x="1382395" y="1685837"/>
                </a:lnTo>
                <a:lnTo>
                  <a:pt x="1378267" y="1684248"/>
                </a:lnTo>
                <a:lnTo>
                  <a:pt x="1373505" y="1682341"/>
                </a:lnTo>
                <a:lnTo>
                  <a:pt x="1369695" y="1680117"/>
                </a:lnTo>
                <a:lnTo>
                  <a:pt x="1365885" y="1677256"/>
                </a:lnTo>
                <a:lnTo>
                  <a:pt x="1362075" y="1674079"/>
                </a:lnTo>
                <a:lnTo>
                  <a:pt x="1358900" y="1670901"/>
                </a:lnTo>
                <a:lnTo>
                  <a:pt x="1356042" y="1667405"/>
                </a:lnTo>
                <a:lnTo>
                  <a:pt x="1353502" y="1663274"/>
                </a:lnTo>
                <a:lnTo>
                  <a:pt x="1350962" y="1659460"/>
                </a:lnTo>
                <a:lnTo>
                  <a:pt x="1349057" y="1655329"/>
                </a:lnTo>
                <a:lnTo>
                  <a:pt x="1347470" y="1650562"/>
                </a:lnTo>
                <a:lnTo>
                  <a:pt x="1346517" y="1645795"/>
                </a:lnTo>
                <a:lnTo>
                  <a:pt x="1345882" y="1641346"/>
                </a:lnTo>
                <a:lnTo>
                  <a:pt x="1345565" y="1635943"/>
                </a:lnTo>
                <a:lnTo>
                  <a:pt x="1345565" y="1582872"/>
                </a:lnTo>
                <a:lnTo>
                  <a:pt x="1345882" y="1577469"/>
                </a:lnTo>
                <a:lnTo>
                  <a:pt x="1346517" y="1572385"/>
                </a:lnTo>
                <a:lnTo>
                  <a:pt x="1347787" y="1567300"/>
                </a:lnTo>
                <a:lnTo>
                  <a:pt x="1349692" y="1562215"/>
                </a:lnTo>
                <a:lnTo>
                  <a:pt x="1352232" y="1557449"/>
                </a:lnTo>
                <a:lnTo>
                  <a:pt x="1354772" y="1553317"/>
                </a:lnTo>
                <a:lnTo>
                  <a:pt x="1357630" y="1549186"/>
                </a:lnTo>
                <a:lnTo>
                  <a:pt x="1361122" y="1545055"/>
                </a:lnTo>
                <a:lnTo>
                  <a:pt x="1365250" y="1541877"/>
                </a:lnTo>
                <a:lnTo>
                  <a:pt x="1369060" y="1538699"/>
                </a:lnTo>
                <a:lnTo>
                  <a:pt x="1373505" y="1535839"/>
                </a:lnTo>
                <a:lnTo>
                  <a:pt x="1378267" y="1533614"/>
                </a:lnTo>
                <a:lnTo>
                  <a:pt x="1383030" y="1532025"/>
                </a:lnTo>
                <a:lnTo>
                  <a:pt x="1388427" y="1530754"/>
                </a:lnTo>
                <a:lnTo>
                  <a:pt x="1393507" y="1529801"/>
                </a:lnTo>
                <a:lnTo>
                  <a:pt x="1399222" y="1529483"/>
                </a:lnTo>
                <a:lnTo>
                  <a:pt x="1516062" y="1529483"/>
                </a:lnTo>
                <a:lnTo>
                  <a:pt x="1521460" y="1529801"/>
                </a:lnTo>
                <a:lnTo>
                  <a:pt x="1526857" y="1530754"/>
                </a:lnTo>
                <a:lnTo>
                  <a:pt x="1531937" y="1532025"/>
                </a:lnTo>
                <a:lnTo>
                  <a:pt x="1537017" y="1533614"/>
                </a:lnTo>
                <a:lnTo>
                  <a:pt x="1541462" y="1535839"/>
                </a:lnTo>
                <a:lnTo>
                  <a:pt x="1545907" y="1538699"/>
                </a:lnTo>
                <a:lnTo>
                  <a:pt x="1550035" y="1541877"/>
                </a:lnTo>
                <a:lnTo>
                  <a:pt x="1553845" y="1545055"/>
                </a:lnTo>
                <a:lnTo>
                  <a:pt x="1557020" y="1549186"/>
                </a:lnTo>
                <a:lnTo>
                  <a:pt x="1560512" y="1553317"/>
                </a:lnTo>
                <a:lnTo>
                  <a:pt x="1563052" y="1557449"/>
                </a:lnTo>
                <a:lnTo>
                  <a:pt x="1565275" y="1562215"/>
                </a:lnTo>
                <a:lnTo>
                  <a:pt x="1566862" y="1567300"/>
                </a:lnTo>
                <a:lnTo>
                  <a:pt x="1568132" y="1572385"/>
                </a:lnTo>
                <a:lnTo>
                  <a:pt x="1569085" y="1577469"/>
                </a:lnTo>
                <a:lnTo>
                  <a:pt x="1569402" y="1582872"/>
                </a:lnTo>
                <a:lnTo>
                  <a:pt x="1569402" y="1635943"/>
                </a:lnTo>
                <a:lnTo>
                  <a:pt x="1569085" y="1641346"/>
                </a:lnTo>
                <a:lnTo>
                  <a:pt x="1568450" y="1645795"/>
                </a:lnTo>
                <a:lnTo>
                  <a:pt x="1567180" y="1650562"/>
                </a:lnTo>
                <a:lnTo>
                  <a:pt x="1565910" y="1655329"/>
                </a:lnTo>
                <a:lnTo>
                  <a:pt x="1564005" y="1659460"/>
                </a:lnTo>
                <a:lnTo>
                  <a:pt x="1561782" y="1663274"/>
                </a:lnTo>
                <a:lnTo>
                  <a:pt x="1558607" y="1667405"/>
                </a:lnTo>
                <a:lnTo>
                  <a:pt x="1555750" y="1670901"/>
                </a:lnTo>
                <a:lnTo>
                  <a:pt x="1552575" y="1674079"/>
                </a:lnTo>
                <a:lnTo>
                  <a:pt x="1549082" y="1677256"/>
                </a:lnTo>
                <a:lnTo>
                  <a:pt x="1545272" y="1680117"/>
                </a:lnTo>
                <a:lnTo>
                  <a:pt x="1541145" y="1682341"/>
                </a:lnTo>
                <a:lnTo>
                  <a:pt x="1537017" y="1684248"/>
                </a:lnTo>
                <a:lnTo>
                  <a:pt x="1532255" y="1685837"/>
                </a:lnTo>
                <a:lnTo>
                  <a:pt x="1527810" y="1687108"/>
                </a:lnTo>
                <a:lnTo>
                  <a:pt x="1523047" y="1688379"/>
                </a:lnTo>
                <a:lnTo>
                  <a:pt x="1523047" y="2043989"/>
                </a:lnTo>
                <a:lnTo>
                  <a:pt x="1528445" y="2041129"/>
                </a:lnTo>
                <a:lnTo>
                  <a:pt x="1533525" y="2038269"/>
                </a:lnTo>
                <a:lnTo>
                  <a:pt x="1538605" y="2034773"/>
                </a:lnTo>
                <a:lnTo>
                  <a:pt x="1543685" y="2031278"/>
                </a:lnTo>
                <a:lnTo>
                  <a:pt x="1548765" y="2027782"/>
                </a:lnTo>
                <a:lnTo>
                  <a:pt x="1553527" y="2023968"/>
                </a:lnTo>
                <a:lnTo>
                  <a:pt x="1558290" y="2019519"/>
                </a:lnTo>
                <a:lnTo>
                  <a:pt x="1563052" y="2015388"/>
                </a:lnTo>
                <a:lnTo>
                  <a:pt x="1567497" y="2010621"/>
                </a:lnTo>
                <a:lnTo>
                  <a:pt x="1572260" y="2005854"/>
                </a:lnTo>
                <a:lnTo>
                  <a:pt x="1576705" y="2001087"/>
                </a:lnTo>
                <a:lnTo>
                  <a:pt x="1580832" y="1995685"/>
                </a:lnTo>
                <a:lnTo>
                  <a:pt x="1585277" y="1990282"/>
                </a:lnTo>
                <a:lnTo>
                  <a:pt x="1589405" y="1984244"/>
                </a:lnTo>
                <a:lnTo>
                  <a:pt x="1597660" y="1972168"/>
                </a:lnTo>
                <a:lnTo>
                  <a:pt x="1605280" y="1959457"/>
                </a:lnTo>
                <a:lnTo>
                  <a:pt x="1612900" y="1945474"/>
                </a:lnTo>
                <a:lnTo>
                  <a:pt x="1620202" y="1930537"/>
                </a:lnTo>
                <a:lnTo>
                  <a:pt x="1626870" y="1915283"/>
                </a:lnTo>
                <a:lnTo>
                  <a:pt x="1633537" y="1899076"/>
                </a:lnTo>
                <a:lnTo>
                  <a:pt x="1639570" y="1881597"/>
                </a:lnTo>
                <a:lnTo>
                  <a:pt x="1645602" y="1863801"/>
                </a:lnTo>
                <a:lnTo>
                  <a:pt x="1651000" y="1844733"/>
                </a:lnTo>
                <a:lnTo>
                  <a:pt x="1656397" y="1825030"/>
                </a:lnTo>
                <a:lnTo>
                  <a:pt x="1661160" y="1804691"/>
                </a:lnTo>
                <a:lnTo>
                  <a:pt x="1665922" y="1783399"/>
                </a:lnTo>
                <a:lnTo>
                  <a:pt x="1670050" y="1761154"/>
                </a:lnTo>
                <a:lnTo>
                  <a:pt x="1673860" y="1738273"/>
                </a:lnTo>
                <a:lnTo>
                  <a:pt x="1677987" y="1714756"/>
                </a:lnTo>
                <a:lnTo>
                  <a:pt x="1681162" y="1690286"/>
                </a:lnTo>
                <a:lnTo>
                  <a:pt x="1684337" y="1665180"/>
                </a:lnTo>
                <a:lnTo>
                  <a:pt x="1687195" y="1639121"/>
                </a:lnTo>
                <a:lnTo>
                  <a:pt x="1689735" y="1612427"/>
                </a:lnTo>
                <a:lnTo>
                  <a:pt x="1691957" y="1585097"/>
                </a:lnTo>
                <a:lnTo>
                  <a:pt x="1693862" y="1556813"/>
                </a:lnTo>
                <a:lnTo>
                  <a:pt x="1695450" y="1527894"/>
                </a:lnTo>
                <a:lnTo>
                  <a:pt x="1696720" y="1498021"/>
                </a:lnTo>
                <a:lnTo>
                  <a:pt x="1697672" y="1467831"/>
                </a:lnTo>
                <a:lnTo>
                  <a:pt x="1698942" y="1436687"/>
                </a:lnTo>
                <a:lnTo>
                  <a:pt x="1738312" y="1438912"/>
                </a:lnTo>
                <a:lnTo>
                  <a:pt x="1774825" y="1441454"/>
                </a:lnTo>
                <a:lnTo>
                  <a:pt x="1835150" y="1446221"/>
                </a:lnTo>
                <a:lnTo>
                  <a:pt x="1875472" y="1449399"/>
                </a:lnTo>
                <a:lnTo>
                  <a:pt x="1890077" y="1450670"/>
                </a:lnTo>
                <a:lnTo>
                  <a:pt x="1901190" y="1450988"/>
                </a:lnTo>
                <a:lnTo>
                  <a:pt x="1912620" y="1451941"/>
                </a:lnTo>
                <a:lnTo>
                  <a:pt x="1923415" y="1453212"/>
                </a:lnTo>
                <a:lnTo>
                  <a:pt x="1934210" y="1455119"/>
                </a:lnTo>
                <a:lnTo>
                  <a:pt x="1945005" y="1457662"/>
                </a:lnTo>
                <a:lnTo>
                  <a:pt x="1955482" y="1460522"/>
                </a:lnTo>
                <a:lnTo>
                  <a:pt x="1965642" y="1464017"/>
                </a:lnTo>
                <a:lnTo>
                  <a:pt x="1975485" y="1468149"/>
                </a:lnTo>
                <a:lnTo>
                  <a:pt x="1985327" y="1472598"/>
                </a:lnTo>
                <a:lnTo>
                  <a:pt x="1994852" y="1477047"/>
                </a:lnTo>
                <a:lnTo>
                  <a:pt x="2004060" y="1482767"/>
                </a:lnTo>
                <a:lnTo>
                  <a:pt x="2012950" y="1488170"/>
                </a:lnTo>
                <a:lnTo>
                  <a:pt x="2021522" y="1494526"/>
                </a:lnTo>
                <a:lnTo>
                  <a:pt x="2029777" y="1500881"/>
                </a:lnTo>
                <a:lnTo>
                  <a:pt x="2038032" y="1507873"/>
                </a:lnTo>
                <a:lnTo>
                  <a:pt x="2045652" y="1515182"/>
                </a:lnTo>
                <a:lnTo>
                  <a:pt x="2052637" y="1522809"/>
                </a:lnTo>
                <a:lnTo>
                  <a:pt x="2059622" y="1530754"/>
                </a:lnTo>
                <a:lnTo>
                  <a:pt x="2065972" y="1539334"/>
                </a:lnTo>
                <a:lnTo>
                  <a:pt x="2072322" y="1547597"/>
                </a:lnTo>
                <a:lnTo>
                  <a:pt x="2078037" y="1556495"/>
                </a:lnTo>
                <a:lnTo>
                  <a:pt x="2083435" y="1566029"/>
                </a:lnTo>
                <a:lnTo>
                  <a:pt x="2088197" y="1575563"/>
                </a:lnTo>
                <a:lnTo>
                  <a:pt x="2092642" y="1585414"/>
                </a:lnTo>
                <a:lnTo>
                  <a:pt x="2096452" y="1595266"/>
                </a:lnTo>
                <a:lnTo>
                  <a:pt x="2099945" y="1605117"/>
                </a:lnTo>
                <a:lnTo>
                  <a:pt x="2103120" y="1615605"/>
                </a:lnTo>
                <a:lnTo>
                  <a:pt x="2105660" y="1626410"/>
                </a:lnTo>
                <a:lnTo>
                  <a:pt x="2107247" y="1637215"/>
                </a:lnTo>
                <a:lnTo>
                  <a:pt x="2108835" y="1648337"/>
                </a:lnTo>
                <a:lnTo>
                  <a:pt x="2109470" y="1659460"/>
                </a:lnTo>
                <a:lnTo>
                  <a:pt x="2109787" y="1670901"/>
                </a:lnTo>
                <a:lnTo>
                  <a:pt x="2109787" y="1949605"/>
                </a:lnTo>
                <a:lnTo>
                  <a:pt x="2109787" y="1955325"/>
                </a:lnTo>
                <a:lnTo>
                  <a:pt x="2108835" y="1960728"/>
                </a:lnTo>
                <a:lnTo>
                  <a:pt x="2107882" y="1966448"/>
                </a:lnTo>
                <a:lnTo>
                  <a:pt x="2106295" y="1971850"/>
                </a:lnTo>
                <a:lnTo>
                  <a:pt x="2104072" y="1976935"/>
                </a:lnTo>
                <a:lnTo>
                  <a:pt x="2101532" y="1982020"/>
                </a:lnTo>
                <a:lnTo>
                  <a:pt x="2098675" y="1987105"/>
                </a:lnTo>
                <a:lnTo>
                  <a:pt x="2095182" y="1992189"/>
                </a:lnTo>
                <a:lnTo>
                  <a:pt x="2091690" y="1996956"/>
                </a:lnTo>
                <a:lnTo>
                  <a:pt x="2087245" y="2002041"/>
                </a:lnTo>
                <a:lnTo>
                  <a:pt x="2082800" y="2006490"/>
                </a:lnTo>
                <a:lnTo>
                  <a:pt x="2077720" y="2010939"/>
                </a:lnTo>
                <a:lnTo>
                  <a:pt x="2072322" y="2015706"/>
                </a:lnTo>
                <a:lnTo>
                  <a:pt x="2066607" y="2019837"/>
                </a:lnTo>
                <a:lnTo>
                  <a:pt x="2060575" y="2024286"/>
                </a:lnTo>
                <a:lnTo>
                  <a:pt x="2053907" y="2028418"/>
                </a:lnTo>
                <a:lnTo>
                  <a:pt x="2047240" y="2032549"/>
                </a:lnTo>
                <a:lnTo>
                  <a:pt x="2039937" y="2036680"/>
                </a:lnTo>
                <a:lnTo>
                  <a:pt x="2032317" y="2040494"/>
                </a:lnTo>
                <a:lnTo>
                  <a:pt x="2024697" y="2044307"/>
                </a:lnTo>
                <a:lnTo>
                  <a:pt x="2016442" y="2048121"/>
                </a:lnTo>
                <a:lnTo>
                  <a:pt x="2007870" y="2051934"/>
                </a:lnTo>
                <a:lnTo>
                  <a:pt x="1999297" y="2055430"/>
                </a:lnTo>
                <a:lnTo>
                  <a:pt x="1990090" y="2058926"/>
                </a:lnTo>
                <a:lnTo>
                  <a:pt x="1970722" y="2065599"/>
                </a:lnTo>
                <a:lnTo>
                  <a:pt x="1950402" y="2071955"/>
                </a:lnTo>
                <a:lnTo>
                  <a:pt x="1929130" y="2077675"/>
                </a:lnTo>
                <a:lnTo>
                  <a:pt x="1907222" y="2083396"/>
                </a:lnTo>
                <a:lnTo>
                  <a:pt x="1883727" y="2088480"/>
                </a:lnTo>
                <a:lnTo>
                  <a:pt x="1859597" y="2093565"/>
                </a:lnTo>
                <a:lnTo>
                  <a:pt x="1834515" y="2098014"/>
                </a:lnTo>
                <a:lnTo>
                  <a:pt x="1809115" y="2102146"/>
                </a:lnTo>
                <a:lnTo>
                  <a:pt x="1782762" y="2105959"/>
                </a:lnTo>
                <a:lnTo>
                  <a:pt x="1755457" y="2109455"/>
                </a:lnTo>
                <a:lnTo>
                  <a:pt x="1728152" y="2112633"/>
                </a:lnTo>
                <a:lnTo>
                  <a:pt x="1700212" y="2115175"/>
                </a:lnTo>
                <a:lnTo>
                  <a:pt x="1671637" y="2118035"/>
                </a:lnTo>
                <a:lnTo>
                  <a:pt x="1642745" y="2119942"/>
                </a:lnTo>
                <a:lnTo>
                  <a:pt x="1613535" y="2121849"/>
                </a:lnTo>
                <a:lnTo>
                  <a:pt x="1584325" y="2123120"/>
                </a:lnTo>
                <a:lnTo>
                  <a:pt x="1554480" y="2124391"/>
                </a:lnTo>
                <a:lnTo>
                  <a:pt x="1524635" y="2125027"/>
                </a:lnTo>
                <a:lnTo>
                  <a:pt x="1494790" y="2125344"/>
                </a:lnTo>
                <a:lnTo>
                  <a:pt x="1464945" y="2125662"/>
                </a:lnTo>
                <a:lnTo>
                  <a:pt x="1435100" y="2125344"/>
                </a:lnTo>
                <a:lnTo>
                  <a:pt x="1404937" y="2125027"/>
                </a:lnTo>
                <a:lnTo>
                  <a:pt x="1375092" y="2124391"/>
                </a:lnTo>
                <a:lnTo>
                  <a:pt x="1344930" y="2123120"/>
                </a:lnTo>
                <a:lnTo>
                  <a:pt x="1315085" y="2121849"/>
                </a:lnTo>
                <a:lnTo>
                  <a:pt x="1285557" y="2119942"/>
                </a:lnTo>
                <a:lnTo>
                  <a:pt x="1256030" y="2118035"/>
                </a:lnTo>
                <a:lnTo>
                  <a:pt x="1227455" y="2115175"/>
                </a:lnTo>
                <a:lnTo>
                  <a:pt x="1198562" y="2112633"/>
                </a:lnTo>
                <a:lnTo>
                  <a:pt x="1170622" y="2109455"/>
                </a:lnTo>
                <a:lnTo>
                  <a:pt x="1142682" y="2105959"/>
                </a:lnTo>
                <a:lnTo>
                  <a:pt x="1116012" y="2102146"/>
                </a:lnTo>
                <a:lnTo>
                  <a:pt x="1089660" y="2098014"/>
                </a:lnTo>
                <a:lnTo>
                  <a:pt x="1064260" y="2093565"/>
                </a:lnTo>
                <a:lnTo>
                  <a:pt x="1039177" y="2088480"/>
                </a:lnTo>
                <a:lnTo>
                  <a:pt x="1015364" y="2083396"/>
                </a:lnTo>
                <a:lnTo>
                  <a:pt x="992187" y="2077675"/>
                </a:lnTo>
                <a:lnTo>
                  <a:pt x="970597" y="2071955"/>
                </a:lnTo>
                <a:lnTo>
                  <a:pt x="949642" y="2065599"/>
                </a:lnTo>
                <a:lnTo>
                  <a:pt x="929639" y="2058926"/>
                </a:lnTo>
                <a:lnTo>
                  <a:pt x="910907" y="2051934"/>
                </a:lnTo>
                <a:lnTo>
                  <a:pt x="902334" y="2048121"/>
                </a:lnTo>
                <a:lnTo>
                  <a:pt x="893762" y="2044307"/>
                </a:lnTo>
                <a:lnTo>
                  <a:pt x="885507" y="2040494"/>
                </a:lnTo>
                <a:lnTo>
                  <a:pt x="877569" y="2036680"/>
                </a:lnTo>
                <a:lnTo>
                  <a:pt x="870584" y="2032549"/>
                </a:lnTo>
                <a:lnTo>
                  <a:pt x="863282" y="2028418"/>
                </a:lnTo>
                <a:lnTo>
                  <a:pt x="856614" y="2024286"/>
                </a:lnTo>
                <a:lnTo>
                  <a:pt x="850264" y="2019837"/>
                </a:lnTo>
                <a:lnTo>
                  <a:pt x="844232" y="2015706"/>
                </a:lnTo>
                <a:lnTo>
                  <a:pt x="838517" y="2010939"/>
                </a:lnTo>
                <a:lnTo>
                  <a:pt x="833437" y="2006490"/>
                </a:lnTo>
                <a:lnTo>
                  <a:pt x="828674" y="2002041"/>
                </a:lnTo>
                <a:lnTo>
                  <a:pt x="824229" y="1996956"/>
                </a:lnTo>
                <a:lnTo>
                  <a:pt x="820419" y="1992189"/>
                </a:lnTo>
                <a:lnTo>
                  <a:pt x="816609" y="1987105"/>
                </a:lnTo>
                <a:lnTo>
                  <a:pt x="813752" y="1982020"/>
                </a:lnTo>
                <a:lnTo>
                  <a:pt x="811212" y="1976935"/>
                </a:lnTo>
                <a:lnTo>
                  <a:pt x="808989" y="1971850"/>
                </a:lnTo>
                <a:lnTo>
                  <a:pt x="807084" y="1966448"/>
                </a:lnTo>
                <a:lnTo>
                  <a:pt x="805814" y="1960728"/>
                </a:lnTo>
                <a:lnTo>
                  <a:pt x="805179" y="1955325"/>
                </a:lnTo>
                <a:lnTo>
                  <a:pt x="804862" y="1949605"/>
                </a:lnTo>
                <a:lnTo>
                  <a:pt x="804862" y="1670901"/>
                </a:lnTo>
                <a:lnTo>
                  <a:pt x="805179" y="1659460"/>
                </a:lnTo>
                <a:lnTo>
                  <a:pt x="806132" y="1648337"/>
                </a:lnTo>
                <a:lnTo>
                  <a:pt x="807402" y="1637215"/>
                </a:lnTo>
                <a:lnTo>
                  <a:pt x="809624" y="1626410"/>
                </a:lnTo>
                <a:lnTo>
                  <a:pt x="812164" y="1615605"/>
                </a:lnTo>
                <a:lnTo>
                  <a:pt x="815022" y="1605117"/>
                </a:lnTo>
                <a:lnTo>
                  <a:pt x="818197" y="1595266"/>
                </a:lnTo>
                <a:lnTo>
                  <a:pt x="822324" y="1585414"/>
                </a:lnTo>
                <a:lnTo>
                  <a:pt x="826769" y="1575563"/>
                </a:lnTo>
                <a:lnTo>
                  <a:pt x="831849" y="1566029"/>
                </a:lnTo>
                <a:lnTo>
                  <a:pt x="836929" y="1556495"/>
                </a:lnTo>
                <a:lnTo>
                  <a:pt x="842327" y="1547597"/>
                </a:lnTo>
                <a:lnTo>
                  <a:pt x="848677" y="1539334"/>
                </a:lnTo>
                <a:lnTo>
                  <a:pt x="855344" y="1530754"/>
                </a:lnTo>
                <a:lnTo>
                  <a:pt x="862012" y="1522809"/>
                </a:lnTo>
                <a:lnTo>
                  <a:pt x="869632" y="1515182"/>
                </a:lnTo>
                <a:lnTo>
                  <a:pt x="876934" y="1507873"/>
                </a:lnTo>
                <a:lnTo>
                  <a:pt x="884872" y="1500881"/>
                </a:lnTo>
                <a:lnTo>
                  <a:pt x="893444" y="1494526"/>
                </a:lnTo>
                <a:lnTo>
                  <a:pt x="902017" y="1488170"/>
                </a:lnTo>
                <a:lnTo>
                  <a:pt x="910907" y="1482767"/>
                </a:lnTo>
                <a:lnTo>
                  <a:pt x="920114" y="1477047"/>
                </a:lnTo>
                <a:lnTo>
                  <a:pt x="929639" y="1472598"/>
                </a:lnTo>
                <a:lnTo>
                  <a:pt x="939482" y="1468149"/>
                </a:lnTo>
                <a:lnTo>
                  <a:pt x="949324" y="1464017"/>
                </a:lnTo>
                <a:lnTo>
                  <a:pt x="959802" y="1460522"/>
                </a:lnTo>
                <a:lnTo>
                  <a:pt x="969962" y="1457662"/>
                </a:lnTo>
                <a:lnTo>
                  <a:pt x="980439" y="1455119"/>
                </a:lnTo>
                <a:lnTo>
                  <a:pt x="991234" y="1453212"/>
                </a:lnTo>
                <a:lnTo>
                  <a:pt x="1002347" y="1451941"/>
                </a:lnTo>
                <a:lnTo>
                  <a:pt x="1013459" y="1450988"/>
                </a:lnTo>
                <a:lnTo>
                  <a:pt x="1024889" y="1450670"/>
                </a:lnTo>
                <a:lnTo>
                  <a:pt x="1039177" y="1449399"/>
                </a:lnTo>
                <a:lnTo>
                  <a:pt x="1079500" y="1446221"/>
                </a:lnTo>
                <a:lnTo>
                  <a:pt x="1140142" y="1441454"/>
                </a:lnTo>
                <a:lnTo>
                  <a:pt x="1176655" y="1438912"/>
                </a:lnTo>
                <a:lnTo>
                  <a:pt x="1216342" y="1436687"/>
                </a:lnTo>
                <a:close/>
                <a:moveTo>
                  <a:pt x="1249771" y="769392"/>
                </a:moveTo>
                <a:lnTo>
                  <a:pt x="1245966" y="770028"/>
                </a:lnTo>
                <a:lnTo>
                  <a:pt x="1242477" y="770663"/>
                </a:lnTo>
                <a:lnTo>
                  <a:pt x="1239306" y="771933"/>
                </a:lnTo>
                <a:lnTo>
                  <a:pt x="1235818" y="773839"/>
                </a:lnTo>
                <a:lnTo>
                  <a:pt x="1232647" y="775427"/>
                </a:lnTo>
                <a:lnTo>
                  <a:pt x="1229476" y="777650"/>
                </a:lnTo>
                <a:lnTo>
                  <a:pt x="1226621" y="780191"/>
                </a:lnTo>
                <a:lnTo>
                  <a:pt x="1223450" y="782732"/>
                </a:lnTo>
                <a:lnTo>
                  <a:pt x="1217425" y="789084"/>
                </a:lnTo>
                <a:lnTo>
                  <a:pt x="1211717" y="796071"/>
                </a:lnTo>
                <a:lnTo>
                  <a:pt x="1206009" y="803376"/>
                </a:lnTo>
                <a:lnTo>
                  <a:pt x="1194275" y="819574"/>
                </a:lnTo>
                <a:lnTo>
                  <a:pt x="1186030" y="831008"/>
                </a:lnTo>
                <a:lnTo>
                  <a:pt x="1177785" y="843395"/>
                </a:lnTo>
                <a:lnTo>
                  <a:pt x="1169857" y="855781"/>
                </a:lnTo>
                <a:lnTo>
                  <a:pt x="1161929" y="868803"/>
                </a:lnTo>
                <a:lnTo>
                  <a:pt x="1159075" y="881507"/>
                </a:lnTo>
                <a:lnTo>
                  <a:pt x="1156856" y="894212"/>
                </a:lnTo>
                <a:lnTo>
                  <a:pt x="1154636" y="907233"/>
                </a:lnTo>
                <a:lnTo>
                  <a:pt x="1152733" y="920573"/>
                </a:lnTo>
                <a:lnTo>
                  <a:pt x="1151465" y="933595"/>
                </a:lnTo>
                <a:lnTo>
                  <a:pt x="1150513" y="947569"/>
                </a:lnTo>
                <a:lnTo>
                  <a:pt x="1149879" y="960909"/>
                </a:lnTo>
                <a:lnTo>
                  <a:pt x="1149879" y="974566"/>
                </a:lnTo>
                <a:lnTo>
                  <a:pt x="1149879" y="984412"/>
                </a:lnTo>
                <a:lnTo>
                  <a:pt x="1150196" y="994258"/>
                </a:lnTo>
                <a:lnTo>
                  <a:pt x="1151147" y="1003786"/>
                </a:lnTo>
                <a:lnTo>
                  <a:pt x="1151782" y="1013314"/>
                </a:lnTo>
                <a:lnTo>
                  <a:pt x="1153050" y="1023160"/>
                </a:lnTo>
                <a:lnTo>
                  <a:pt x="1154319" y="1032688"/>
                </a:lnTo>
                <a:lnTo>
                  <a:pt x="1156538" y="1042216"/>
                </a:lnTo>
                <a:lnTo>
                  <a:pt x="1158124" y="1051427"/>
                </a:lnTo>
                <a:lnTo>
                  <a:pt x="1160344" y="1060637"/>
                </a:lnTo>
                <a:lnTo>
                  <a:pt x="1162564" y="1069848"/>
                </a:lnTo>
                <a:lnTo>
                  <a:pt x="1165101" y="1079058"/>
                </a:lnTo>
                <a:lnTo>
                  <a:pt x="1168272" y="1088269"/>
                </a:lnTo>
                <a:lnTo>
                  <a:pt x="1171126" y="1096844"/>
                </a:lnTo>
                <a:lnTo>
                  <a:pt x="1174297" y="1106055"/>
                </a:lnTo>
                <a:lnTo>
                  <a:pt x="1177468" y="1114948"/>
                </a:lnTo>
                <a:lnTo>
                  <a:pt x="1181274" y="1123523"/>
                </a:lnTo>
                <a:lnTo>
                  <a:pt x="1184762" y="1132099"/>
                </a:lnTo>
                <a:lnTo>
                  <a:pt x="1188884" y="1140356"/>
                </a:lnTo>
                <a:lnTo>
                  <a:pt x="1193007" y="1148932"/>
                </a:lnTo>
                <a:lnTo>
                  <a:pt x="1197129" y="1157189"/>
                </a:lnTo>
                <a:lnTo>
                  <a:pt x="1206326" y="1173387"/>
                </a:lnTo>
                <a:lnTo>
                  <a:pt x="1215839" y="1188950"/>
                </a:lnTo>
                <a:lnTo>
                  <a:pt x="1225987" y="1204513"/>
                </a:lnTo>
                <a:lnTo>
                  <a:pt x="1236769" y="1219123"/>
                </a:lnTo>
                <a:lnTo>
                  <a:pt x="1247551" y="1233097"/>
                </a:lnTo>
                <a:lnTo>
                  <a:pt x="1258967" y="1246437"/>
                </a:lnTo>
                <a:lnTo>
                  <a:pt x="1271018" y="1259776"/>
                </a:lnTo>
                <a:lnTo>
                  <a:pt x="1283068" y="1271845"/>
                </a:lnTo>
                <a:lnTo>
                  <a:pt x="1295436" y="1283597"/>
                </a:lnTo>
                <a:lnTo>
                  <a:pt x="1308121" y="1294395"/>
                </a:lnTo>
                <a:lnTo>
                  <a:pt x="1320805" y="1304241"/>
                </a:lnTo>
                <a:lnTo>
                  <a:pt x="1333490" y="1313769"/>
                </a:lnTo>
                <a:lnTo>
                  <a:pt x="1346175" y="1322662"/>
                </a:lnTo>
                <a:lnTo>
                  <a:pt x="1359177" y="1330602"/>
                </a:lnTo>
                <a:lnTo>
                  <a:pt x="1371861" y="1337272"/>
                </a:lnTo>
                <a:lnTo>
                  <a:pt x="1384863" y="1343624"/>
                </a:lnTo>
                <a:lnTo>
                  <a:pt x="1397548" y="1348706"/>
                </a:lnTo>
                <a:lnTo>
                  <a:pt x="1403890" y="1350929"/>
                </a:lnTo>
                <a:lnTo>
                  <a:pt x="1410233" y="1353470"/>
                </a:lnTo>
                <a:lnTo>
                  <a:pt x="1416258" y="1355058"/>
                </a:lnTo>
                <a:lnTo>
                  <a:pt x="1422600" y="1356646"/>
                </a:lnTo>
                <a:lnTo>
                  <a:pt x="1428308" y="1358234"/>
                </a:lnTo>
                <a:lnTo>
                  <a:pt x="1434334" y="1359187"/>
                </a:lnTo>
                <a:lnTo>
                  <a:pt x="1440042" y="1360140"/>
                </a:lnTo>
                <a:lnTo>
                  <a:pt x="1446067" y="1360775"/>
                </a:lnTo>
                <a:lnTo>
                  <a:pt x="1451775" y="1361093"/>
                </a:lnTo>
                <a:lnTo>
                  <a:pt x="1457483" y="1361093"/>
                </a:lnTo>
                <a:lnTo>
                  <a:pt x="1462874" y="1361093"/>
                </a:lnTo>
                <a:lnTo>
                  <a:pt x="1468900" y="1360775"/>
                </a:lnTo>
                <a:lnTo>
                  <a:pt x="1474291" y="1360140"/>
                </a:lnTo>
                <a:lnTo>
                  <a:pt x="1480316" y="1359187"/>
                </a:lnTo>
                <a:lnTo>
                  <a:pt x="1486341" y="1358234"/>
                </a:lnTo>
                <a:lnTo>
                  <a:pt x="1492366" y="1356646"/>
                </a:lnTo>
                <a:lnTo>
                  <a:pt x="1498392" y="1355058"/>
                </a:lnTo>
                <a:lnTo>
                  <a:pt x="1504734" y="1353470"/>
                </a:lnTo>
                <a:lnTo>
                  <a:pt x="1510759" y="1350929"/>
                </a:lnTo>
                <a:lnTo>
                  <a:pt x="1517101" y="1348706"/>
                </a:lnTo>
                <a:lnTo>
                  <a:pt x="1529786" y="1343624"/>
                </a:lnTo>
                <a:lnTo>
                  <a:pt x="1542471" y="1337272"/>
                </a:lnTo>
                <a:lnTo>
                  <a:pt x="1555473" y="1330602"/>
                </a:lnTo>
                <a:lnTo>
                  <a:pt x="1568157" y="1322662"/>
                </a:lnTo>
                <a:lnTo>
                  <a:pt x="1581159" y="1313769"/>
                </a:lnTo>
                <a:lnTo>
                  <a:pt x="1593844" y="1304241"/>
                </a:lnTo>
                <a:lnTo>
                  <a:pt x="1606846" y="1294395"/>
                </a:lnTo>
                <a:lnTo>
                  <a:pt x="1619531" y="1283597"/>
                </a:lnTo>
                <a:lnTo>
                  <a:pt x="1631581" y="1271845"/>
                </a:lnTo>
                <a:lnTo>
                  <a:pt x="1643949" y="1259776"/>
                </a:lnTo>
                <a:lnTo>
                  <a:pt x="1655682" y="1246437"/>
                </a:lnTo>
                <a:lnTo>
                  <a:pt x="1667098" y="1233097"/>
                </a:lnTo>
                <a:lnTo>
                  <a:pt x="1678197" y="1219123"/>
                </a:lnTo>
                <a:lnTo>
                  <a:pt x="1688662" y="1204513"/>
                </a:lnTo>
                <a:lnTo>
                  <a:pt x="1698810" y="1188950"/>
                </a:lnTo>
                <a:lnTo>
                  <a:pt x="1708324" y="1173387"/>
                </a:lnTo>
                <a:lnTo>
                  <a:pt x="1717203" y="1157189"/>
                </a:lnTo>
                <a:lnTo>
                  <a:pt x="1721643" y="1148932"/>
                </a:lnTo>
                <a:lnTo>
                  <a:pt x="1725765" y="1140356"/>
                </a:lnTo>
                <a:lnTo>
                  <a:pt x="1729570" y="1132099"/>
                </a:lnTo>
                <a:lnTo>
                  <a:pt x="1733693" y="1123523"/>
                </a:lnTo>
                <a:lnTo>
                  <a:pt x="1737181" y="1114948"/>
                </a:lnTo>
                <a:lnTo>
                  <a:pt x="1740352" y="1106055"/>
                </a:lnTo>
                <a:lnTo>
                  <a:pt x="1743524" y="1096844"/>
                </a:lnTo>
                <a:lnTo>
                  <a:pt x="1746695" y="1088269"/>
                </a:lnTo>
                <a:lnTo>
                  <a:pt x="1749232" y="1079058"/>
                </a:lnTo>
                <a:lnTo>
                  <a:pt x="1751769" y="1069848"/>
                </a:lnTo>
                <a:lnTo>
                  <a:pt x="1754306" y="1060637"/>
                </a:lnTo>
                <a:lnTo>
                  <a:pt x="1756525" y="1051427"/>
                </a:lnTo>
                <a:lnTo>
                  <a:pt x="1758428" y="1042216"/>
                </a:lnTo>
                <a:lnTo>
                  <a:pt x="1760014" y="1032688"/>
                </a:lnTo>
                <a:lnTo>
                  <a:pt x="1761599" y="1023160"/>
                </a:lnTo>
                <a:lnTo>
                  <a:pt x="1762551" y="1013314"/>
                </a:lnTo>
                <a:lnTo>
                  <a:pt x="1763502" y="1003786"/>
                </a:lnTo>
                <a:lnTo>
                  <a:pt x="1764136" y="994258"/>
                </a:lnTo>
                <a:lnTo>
                  <a:pt x="1764453" y="984412"/>
                </a:lnTo>
                <a:lnTo>
                  <a:pt x="1764771" y="974566"/>
                </a:lnTo>
                <a:lnTo>
                  <a:pt x="1764453" y="962815"/>
                </a:lnTo>
                <a:lnTo>
                  <a:pt x="1763819" y="951063"/>
                </a:lnTo>
                <a:lnTo>
                  <a:pt x="1748598" y="950745"/>
                </a:lnTo>
                <a:lnTo>
                  <a:pt x="1733059" y="949793"/>
                </a:lnTo>
                <a:lnTo>
                  <a:pt x="1716886" y="948840"/>
                </a:lnTo>
                <a:lnTo>
                  <a:pt x="1701030" y="947569"/>
                </a:lnTo>
                <a:lnTo>
                  <a:pt x="1684223" y="945664"/>
                </a:lnTo>
                <a:lnTo>
                  <a:pt x="1667732" y="943758"/>
                </a:lnTo>
                <a:lnTo>
                  <a:pt x="1650925" y="941852"/>
                </a:lnTo>
                <a:lnTo>
                  <a:pt x="1634435" y="939629"/>
                </a:lnTo>
                <a:lnTo>
                  <a:pt x="1617628" y="937406"/>
                </a:lnTo>
                <a:lnTo>
                  <a:pt x="1600503" y="934548"/>
                </a:lnTo>
                <a:lnTo>
                  <a:pt x="1584013" y="931689"/>
                </a:lnTo>
                <a:lnTo>
                  <a:pt x="1567206" y="928513"/>
                </a:lnTo>
                <a:lnTo>
                  <a:pt x="1550716" y="925337"/>
                </a:lnTo>
                <a:lnTo>
                  <a:pt x="1533909" y="921526"/>
                </a:lnTo>
                <a:lnTo>
                  <a:pt x="1517736" y="917714"/>
                </a:lnTo>
                <a:lnTo>
                  <a:pt x="1502197" y="913903"/>
                </a:lnTo>
                <a:lnTo>
                  <a:pt x="1486024" y="909457"/>
                </a:lnTo>
                <a:lnTo>
                  <a:pt x="1470802" y="905010"/>
                </a:lnTo>
                <a:lnTo>
                  <a:pt x="1456215" y="900564"/>
                </a:lnTo>
                <a:lnTo>
                  <a:pt x="1441310" y="895164"/>
                </a:lnTo>
                <a:lnTo>
                  <a:pt x="1427357" y="890400"/>
                </a:lnTo>
                <a:lnTo>
                  <a:pt x="1413721" y="884683"/>
                </a:lnTo>
                <a:lnTo>
                  <a:pt x="1400719" y="879284"/>
                </a:lnTo>
                <a:lnTo>
                  <a:pt x="1388352" y="873250"/>
                </a:lnTo>
                <a:lnTo>
                  <a:pt x="1376618" y="867533"/>
                </a:lnTo>
                <a:lnTo>
                  <a:pt x="1365519" y="861181"/>
                </a:lnTo>
                <a:lnTo>
                  <a:pt x="1355054" y="854828"/>
                </a:lnTo>
                <a:lnTo>
                  <a:pt x="1345541" y="848159"/>
                </a:lnTo>
                <a:lnTo>
                  <a:pt x="1336661" y="841171"/>
                </a:lnTo>
                <a:lnTo>
                  <a:pt x="1329051" y="834184"/>
                </a:lnTo>
                <a:lnTo>
                  <a:pt x="1324928" y="830690"/>
                </a:lnTo>
                <a:lnTo>
                  <a:pt x="1321757" y="826879"/>
                </a:lnTo>
                <a:lnTo>
                  <a:pt x="1318586" y="823068"/>
                </a:lnTo>
                <a:lnTo>
                  <a:pt x="1315414" y="819574"/>
                </a:lnTo>
                <a:lnTo>
                  <a:pt x="1309706" y="811634"/>
                </a:lnTo>
                <a:lnTo>
                  <a:pt x="1303681" y="804647"/>
                </a:lnTo>
                <a:lnTo>
                  <a:pt x="1298607" y="798612"/>
                </a:lnTo>
                <a:lnTo>
                  <a:pt x="1293216" y="792578"/>
                </a:lnTo>
                <a:lnTo>
                  <a:pt x="1288142" y="787813"/>
                </a:lnTo>
                <a:lnTo>
                  <a:pt x="1283386" y="783367"/>
                </a:lnTo>
                <a:lnTo>
                  <a:pt x="1278312" y="779873"/>
                </a:lnTo>
                <a:lnTo>
                  <a:pt x="1273872" y="777015"/>
                </a:lnTo>
                <a:lnTo>
                  <a:pt x="1269432" y="774474"/>
                </a:lnTo>
                <a:lnTo>
                  <a:pt x="1265310" y="772251"/>
                </a:lnTo>
                <a:lnTo>
                  <a:pt x="1261187" y="770980"/>
                </a:lnTo>
                <a:lnTo>
                  <a:pt x="1257065" y="770028"/>
                </a:lnTo>
                <a:lnTo>
                  <a:pt x="1253576" y="769392"/>
                </a:lnTo>
                <a:lnTo>
                  <a:pt x="1249771" y="769392"/>
                </a:lnTo>
                <a:close/>
                <a:moveTo>
                  <a:pt x="1457483" y="500062"/>
                </a:moveTo>
                <a:lnTo>
                  <a:pt x="1467631" y="500380"/>
                </a:lnTo>
                <a:lnTo>
                  <a:pt x="1477462" y="500697"/>
                </a:lnTo>
                <a:lnTo>
                  <a:pt x="1487609" y="501650"/>
                </a:lnTo>
                <a:lnTo>
                  <a:pt x="1497757" y="502603"/>
                </a:lnTo>
                <a:lnTo>
                  <a:pt x="1507588" y="503874"/>
                </a:lnTo>
                <a:lnTo>
                  <a:pt x="1517419" y="505462"/>
                </a:lnTo>
                <a:lnTo>
                  <a:pt x="1527249" y="507685"/>
                </a:lnTo>
                <a:lnTo>
                  <a:pt x="1537080" y="509908"/>
                </a:lnTo>
                <a:lnTo>
                  <a:pt x="1546276" y="512449"/>
                </a:lnTo>
                <a:lnTo>
                  <a:pt x="1556107" y="514990"/>
                </a:lnTo>
                <a:lnTo>
                  <a:pt x="1565303" y="518483"/>
                </a:lnTo>
                <a:lnTo>
                  <a:pt x="1574817" y="521659"/>
                </a:lnTo>
                <a:lnTo>
                  <a:pt x="1584013" y="525153"/>
                </a:lnTo>
                <a:lnTo>
                  <a:pt x="1592893" y="528964"/>
                </a:lnTo>
                <a:lnTo>
                  <a:pt x="1602089" y="533093"/>
                </a:lnTo>
                <a:lnTo>
                  <a:pt x="1610968" y="537540"/>
                </a:lnTo>
                <a:lnTo>
                  <a:pt x="1619848" y="542304"/>
                </a:lnTo>
                <a:lnTo>
                  <a:pt x="1628410" y="547068"/>
                </a:lnTo>
                <a:lnTo>
                  <a:pt x="1636972" y="552150"/>
                </a:lnTo>
                <a:lnTo>
                  <a:pt x="1645534" y="557549"/>
                </a:lnTo>
                <a:lnTo>
                  <a:pt x="1654096" y="562948"/>
                </a:lnTo>
                <a:lnTo>
                  <a:pt x="1662024" y="568983"/>
                </a:lnTo>
                <a:lnTo>
                  <a:pt x="1670269" y="575017"/>
                </a:lnTo>
                <a:lnTo>
                  <a:pt x="1678197" y="581369"/>
                </a:lnTo>
                <a:lnTo>
                  <a:pt x="1685808" y="588039"/>
                </a:lnTo>
                <a:lnTo>
                  <a:pt x="1693736" y="594391"/>
                </a:lnTo>
                <a:lnTo>
                  <a:pt x="1701347" y="601696"/>
                </a:lnTo>
                <a:lnTo>
                  <a:pt x="1708641" y="608684"/>
                </a:lnTo>
                <a:lnTo>
                  <a:pt x="1715934" y="615989"/>
                </a:lnTo>
                <a:lnTo>
                  <a:pt x="1723228" y="623611"/>
                </a:lnTo>
                <a:lnTo>
                  <a:pt x="1729888" y="631234"/>
                </a:lnTo>
                <a:lnTo>
                  <a:pt x="1736864" y="639174"/>
                </a:lnTo>
                <a:lnTo>
                  <a:pt x="1743207" y="647432"/>
                </a:lnTo>
                <a:lnTo>
                  <a:pt x="1749866" y="655689"/>
                </a:lnTo>
                <a:lnTo>
                  <a:pt x="1756208" y="664265"/>
                </a:lnTo>
                <a:lnTo>
                  <a:pt x="1762234" y="673158"/>
                </a:lnTo>
                <a:lnTo>
                  <a:pt x="1768259" y="682051"/>
                </a:lnTo>
                <a:lnTo>
                  <a:pt x="1773967" y="690944"/>
                </a:lnTo>
                <a:lnTo>
                  <a:pt x="1779675" y="700154"/>
                </a:lnTo>
                <a:lnTo>
                  <a:pt x="1785066" y="709682"/>
                </a:lnTo>
                <a:lnTo>
                  <a:pt x="1790140" y="719211"/>
                </a:lnTo>
                <a:lnTo>
                  <a:pt x="1795531" y="728739"/>
                </a:lnTo>
                <a:lnTo>
                  <a:pt x="1800288" y="738902"/>
                </a:lnTo>
                <a:lnTo>
                  <a:pt x="1805045" y="748430"/>
                </a:lnTo>
                <a:lnTo>
                  <a:pt x="1809484" y="758594"/>
                </a:lnTo>
                <a:lnTo>
                  <a:pt x="1813924" y="769075"/>
                </a:lnTo>
                <a:lnTo>
                  <a:pt x="1817729" y="779556"/>
                </a:lnTo>
                <a:lnTo>
                  <a:pt x="1821535" y="790037"/>
                </a:lnTo>
                <a:lnTo>
                  <a:pt x="1825340" y="800835"/>
                </a:lnTo>
                <a:lnTo>
                  <a:pt x="1828828" y="811634"/>
                </a:lnTo>
                <a:lnTo>
                  <a:pt x="1832000" y="822750"/>
                </a:lnTo>
                <a:lnTo>
                  <a:pt x="1834854" y="833866"/>
                </a:lnTo>
                <a:lnTo>
                  <a:pt x="1837708" y="844983"/>
                </a:lnTo>
                <a:lnTo>
                  <a:pt x="1840245" y="856416"/>
                </a:lnTo>
                <a:lnTo>
                  <a:pt x="1842464" y="867850"/>
                </a:lnTo>
                <a:lnTo>
                  <a:pt x="1844684" y="879284"/>
                </a:lnTo>
                <a:lnTo>
                  <a:pt x="1846270" y="890718"/>
                </a:lnTo>
                <a:lnTo>
                  <a:pt x="1847855" y="902469"/>
                </a:lnTo>
                <a:lnTo>
                  <a:pt x="1849758" y="914221"/>
                </a:lnTo>
                <a:lnTo>
                  <a:pt x="1850710" y="926290"/>
                </a:lnTo>
                <a:lnTo>
                  <a:pt x="1851661" y="938359"/>
                </a:lnTo>
                <a:lnTo>
                  <a:pt x="1852295" y="950428"/>
                </a:lnTo>
                <a:lnTo>
                  <a:pt x="1852612" y="962497"/>
                </a:lnTo>
                <a:lnTo>
                  <a:pt x="1852612" y="974566"/>
                </a:lnTo>
                <a:lnTo>
                  <a:pt x="1852612" y="987270"/>
                </a:lnTo>
                <a:lnTo>
                  <a:pt x="1851978" y="999657"/>
                </a:lnTo>
                <a:lnTo>
                  <a:pt x="1851344" y="1012361"/>
                </a:lnTo>
                <a:lnTo>
                  <a:pt x="1850075" y="1024430"/>
                </a:lnTo>
                <a:lnTo>
                  <a:pt x="1848490" y="1036817"/>
                </a:lnTo>
                <a:lnTo>
                  <a:pt x="1846587" y="1048886"/>
                </a:lnTo>
                <a:lnTo>
                  <a:pt x="1844367" y="1060955"/>
                </a:lnTo>
                <a:lnTo>
                  <a:pt x="1842147" y="1072706"/>
                </a:lnTo>
                <a:lnTo>
                  <a:pt x="1839293" y="1084458"/>
                </a:lnTo>
                <a:lnTo>
                  <a:pt x="1836122" y="1095891"/>
                </a:lnTo>
                <a:lnTo>
                  <a:pt x="1832951" y="1107643"/>
                </a:lnTo>
                <a:lnTo>
                  <a:pt x="1829463" y="1118759"/>
                </a:lnTo>
                <a:lnTo>
                  <a:pt x="1825974" y="1130193"/>
                </a:lnTo>
                <a:lnTo>
                  <a:pt x="1821535" y="1141309"/>
                </a:lnTo>
                <a:lnTo>
                  <a:pt x="1817412" y="1152108"/>
                </a:lnTo>
                <a:lnTo>
                  <a:pt x="1812655" y="1162906"/>
                </a:lnTo>
                <a:lnTo>
                  <a:pt x="1807899" y="1173705"/>
                </a:lnTo>
                <a:lnTo>
                  <a:pt x="1803142" y="1184186"/>
                </a:lnTo>
                <a:lnTo>
                  <a:pt x="1797751" y="1194667"/>
                </a:lnTo>
                <a:lnTo>
                  <a:pt x="1792360" y="1204830"/>
                </a:lnTo>
                <a:lnTo>
                  <a:pt x="1786652" y="1214994"/>
                </a:lnTo>
                <a:lnTo>
                  <a:pt x="1780944" y="1224840"/>
                </a:lnTo>
                <a:lnTo>
                  <a:pt x="1774601" y="1234050"/>
                </a:lnTo>
                <a:lnTo>
                  <a:pt x="1768576" y="1243896"/>
                </a:lnTo>
                <a:lnTo>
                  <a:pt x="1762234" y="1253107"/>
                </a:lnTo>
                <a:lnTo>
                  <a:pt x="1755891" y="1262317"/>
                </a:lnTo>
                <a:lnTo>
                  <a:pt x="1748915" y="1271528"/>
                </a:lnTo>
                <a:lnTo>
                  <a:pt x="1741938" y="1280103"/>
                </a:lnTo>
                <a:lnTo>
                  <a:pt x="1735279" y="1288678"/>
                </a:lnTo>
                <a:lnTo>
                  <a:pt x="1727985" y="1297254"/>
                </a:lnTo>
                <a:lnTo>
                  <a:pt x="1720691" y="1305194"/>
                </a:lnTo>
                <a:lnTo>
                  <a:pt x="1713397" y="1313452"/>
                </a:lnTo>
                <a:lnTo>
                  <a:pt x="1705787" y="1321392"/>
                </a:lnTo>
                <a:lnTo>
                  <a:pt x="1698493" y="1329014"/>
                </a:lnTo>
                <a:lnTo>
                  <a:pt x="1690565" y="1336319"/>
                </a:lnTo>
                <a:lnTo>
                  <a:pt x="1682637" y="1343624"/>
                </a:lnTo>
                <a:lnTo>
                  <a:pt x="1674709" y="1350612"/>
                </a:lnTo>
                <a:lnTo>
                  <a:pt x="1666781" y="1357599"/>
                </a:lnTo>
                <a:lnTo>
                  <a:pt x="1658853" y="1364269"/>
                </a:lnTo>
                <a:lnTo>
                  <a:pt x="1650608" y="1370303"/>
                </a:lnTo>
                <a:lnTo>
                  <a:pt x="1642680" y="1376655"/>
                </a:lnTo>
                <a:lnTo>
                  <a:pt x="1634435" y="1382372"/>
                </a:lnTo>
                <a:lnTo>
                  <a:pt x="1626190" y="1388407"/>
                </a:lnTo>
                <a:lnTo>
                  <a:pt x="1617945" y="1393806"/>
                </a:lnTo>
                <a:lnTo>
                  <a:pt x="1609700" y="1399205"/>
                </a:lnTo>
                <a:lnTo>
                  <a:pt x="1601455" y="1403970"/>
                </a:lnTo>
                <a:lnTo>
                  <a:pt x="1592893" y="1408416"/>
                </a:lnTo>
                <a:lnTo>
                  <a:pt x="1584648" y="1413180"/>
                </a:lnTo>
                <a:lnTo>
                  <a:pt x="1576403" y="1417309"/>
                </a:lnTo>
                <a:lnTo>
                  <a:pt x="1568157" y="1421120"/>
                </a:lnTo>
                <a:lnTo>
                  <a:pt x="1559912" y="1425249"/>
                </a:lnTo>
                <a:lnTo>
                  <a:pt x="1551667" y="1428743"/>
                </a:lnTo>
                <a:lnTo>
                  <a:pt x="1543422" y="1431601"/>
                </a:lnTo>
                <a:lnTo>
                  <a:pt x="1535177" y="1434777"/>
                </a:lnTo>
                <a:lnTo>
                  <a:pt x="1527249" y="1437636"/>
                </a:lnTo>
                <a:lnTo>
                  <a:pt x="1519004" y="1439859"/>
                </a:lnTo>
                <a:lnTo>
                  <a:pt x="1510759" y="1442082"/>
                </a:lnTo>
                <a:lnTo>
                  <a:pt x="1503148" y="1443670"/>
                </a:lnTo>
                <a:lnTo>
                  <a:pt x="1495220" y="1445576"/>
                </a:lnTo>
                <a:lnTo>
                  <a:pt x="1487292" y="1446846"/>
                </a:lnTo>
                <a:lnTo>
                  <a:pt x="1479999" y="1448117"/>
                </a:lnTo>
                <a:lnTo>
                  <a:pt x="1472071" y="1448752"/>
                </a:lnTo>
                <a:lnTo>
                  <a:pt x="1464460" y="1449070"/>
                </a:lnTo>
                <a:lnTo>
                  <a:pt x="1457483" y="1449387"/>
                </a:lnTo>
                <a:lnTo>
                  <a:pt x="1449872" y="1449070"/>
                </a:lnTo>
                <a:lnTo>
                  <a:pt x="1442579" y="1448752"/>
                </a:lnTo>
                <a:lnTo>
                  <a:pt x="1434968" y="1448117"/>
                </a:lnTo>
                <a:lnTo>
                  <a:pt x="1427357" y="1446846"/>
                </a:lnTo>
                <a:lnTo>
                  <a:pt x="1419429" y="1445576"/>
                </a:lnTo>
                <a:lnTo>
                  <a:pt x="1411818" y="1443670"/>
                </a:lnTo>
                <a:lnTo>
                  <a:pt x="1403573" y="1442082"/>
                </a:lnTo>
                <a:lnTo>
                  <a:pt x="1395645" y="1439859"/>
                </a:lnTo>
                <a:lnTo>
                  <a:pt x="1387717" y="1437636"/>
                </a:lnTo>
                <a:lnTo>
                  <a:pt x="1379472" y="1434777"/>
                </a:lnTo>
                <a:lnTo>
                  <a:pt x="1371227" y="1431601"/>
                </a:lnTo>
                <a:lnTo>
                  <a:pt x="1362982" y="1428743"/>
                </a:lnTo>
                <a:lnTo>
                  <a:pt x="1355054" y="1425249"/>
                </a:lnTo>
                <a:lnTo>
                  <a:pt x="1346492" y="1421120"/>
                </a:lnTo>
                <a:lnTo>
                  <a:pt x="1338247" y="1417309"/>
                </a:lnTo>
                <a:lnTo>
                  <a:pt x="1330002" y="1413180"/>
                </a:lnTo>
                <a:lnTo>
                  <a:pt x="1321757" y="1408416"/>
                </a:lnTo>
                <a:lnTo>
                  <a:pt x="1313195" y="1403970"/>
                </a:lnTo>
                <a:lnTo>
                  <a:pt x="1304950" y="1399205"/>
                </a:lnTo>
                <a:lnTo>
                  <a:pt x="1296705" y="1393806"/>
                </a:lnTo>
                <a:lnTo>
                  <a:pt x="1288459" y="1388407"/>
                </a:lnTo>
                <a:lnTo>
                  <a:pt x="1280214" y="1382372"/>
                </a:lnTo>
                <a:lnTo>
                  <a:pt x="1272286" y="1376655"/>
                </a:lnTo>
                <a:lnTo>
                  <a:pt x="1264041" y="1370303"/>
                </a:lnTo>
                <a:lnTo>
                  <a:pt x="1255796" y="1364269"/>
                </a:lnTo>
                <a:lnTo>
                  <a:pt x="1247551" y="1357599"/>
                </a:lnTo>
                <a:lnTo>
                  <a:pt x="1239940" y="1350612"/>
                </a:lnTo>
                <a:lnTo>
                  <a:pt x="1232012" y="1343624"/>
                </a:lnTo>
                <a:lnTo>
                  <a:pt x="1224085" y="1336319"/>
                </a:lnTo>
                <a:lnTo>
                  <a:pt x="1216474" y="1329014"/>
                </a:lnTo>
                <a:lnTo>
                  <a:pt x="1208863" y="1321392"/>
                </a:lnTo>
                <a:lnTo>
                  <a:pt x="1201252" y="1313452"/>
                </a:lnTo>
                <a:lnTo>
                  <a:pt x="1193958" y="1305194"/>
                </a:lnTo>
                <a:lnTo>
                  <a:pt x="1186665" y="1297254"/>
                </a:lnTo>
                <a:lnTo>
                  <a:pt x="1179688" y="1288678"/>
                </a:lnTo>
                <a:lnTo>
                  <a:pt x="1172711" y="1280103"/>
                </a:lnTo>
                <a:lnTo>
                  <a:pt x="1165735" y="1271528"/>
                </a:lnTo>
                <a:lnTo>
                  <a:pt x="1159075" y="1262317"/>
                </a:lnTo>
                <a:lnTo>
                  <a:pt x="1152416" y="1253107"/>
                </a:lnTo>
                <a:lnTo>
                  <a:pt x="1146073" y="1243896"/>
                </a:lnTo>
                <a:lnTo>
                  <a:pt x="1139731" y="1234050"/>
                </a:lnTo>
                <a:lnTo>
                  <a:pt x="1134023" y="1224840"/>
                </a:lnTo>
                <a:lnTo>
                  <a:pt x="1127998" y="1214994"/>
                </a:lnTo>
                <a:lnTo>
                  <a:pt x="1122607" y="1204830"/>
                </a:lnTo>
                <a:lnTo>
                  <a:pt x="1116899" y="1194667"/>
                </a:lnTo>
                <a:lnTo>
                  <a:pt x="1111825" y="1184186"/>
                </a:lnTo>
                <a:lnTo>
                  <a:pt x="1106751" y="1173705"/>
                </a:lnTo>
                <a:lnTo>
                  <a:pt x="1101994" y="1162906"/>
                </a:lnTo>
                <a:lnTo>
                  <a:pt x="1097237" y="1152108"/>
                </a:lnTo>
                <a:lnTo>
                  <a:pt x="1093115" y="1141309"/>
                </a:lnTo>
                <a:lnTo>
                  <a:pt x="1088992" y="1130193"/>
                </a:lnTo>
                <a:lnTo>
                  <a:pt x="1085187" y="1118759"/>
                </a:lnTo>
                <a:lnTo>
                  <a:pt x="1081699" y="1107643"/>
                </a:lnTo>
                <a:lnTo>
                  <a:pt x="1078527" y="1095891"/>
                </a:lnTo>
                <a:lnTo>
                  <a:pt x="1075356" y="1084458"/>
                </a:lnTo>
                <a:lnTo>
                  <a:pt x="1072502" y="1072706"/>
                </a:lnTo>
                <a:lnTo>
                  <a:pt x="1070282" y="1060955"/>
                </a:lnTo>
                <a:lnTo>
                  <a:pt x="1068062" y="1048886"/>
                </a:lnTo>
                <a:lnTo>
                  <a:pt x="1066477" y="1036817"/>
                </a:lnTo>
                <a:lnTo>
                  <a:pt x="1064891" y="1024430"/>
                </a:lnTo>
                <a:lnTo>
                  <a:pt x="1063623" y="1012361"/>
                </a:lnTo>
                <a:lnTo>
                  <a:pt x="1062671" y="999657"/>
                </a:lnTo>
                <a:lnTo>
                  <a:pt x="1062037" y="987270"/>
                </a:lnTo>
                <a:lnTo>
                  <a:pt x="1062037" y="974566"/>
                </a:lnTo>
                <a:lnTo>
                  <a:pt x="1062037" y="962497"/>
                </a:lnTo>
                <a:lnTo>
                  <a:pt x="1062354" y="950428"/>
                </a:lnTo>
                <a:lnTo>
                  <a:pt x="1063306" y="938359"/>
                </a:lnTo>
                <a:lnTo>
                  <a:pt x="1064257" y="926290"/>
                </a:lnTo>
                <a:lnTo>
                  <a:pt x="1065208" y="914221"/>
                </a:lnTo>
                <a:lnTo>
                  <a:pt x="1066794" y="902469"/>
                </a:lnTo>
                <a:lnTo>
                  <a:pt x="1068380" y="890718"/>
                </a:lnTo>
                <a:lnTo>
                  <a:pt x="1069965" y="879284"/>
                </a:lnTo>
                <a:lnTo>
                  <a:pt x="1072185" y="867850"/>
                </a:lnTo>
                <a:lnTo>
                  <a:pt x="1074405" y="856416"/>
                </a:lnTo>
                <a:lnTo>
                  <a:pt x="1077259" y="844983"/>
                </a:lnTo>
                <a:lnTo>
                  <a:pt x="1079796" y="833866"/>
                </a:lnTo>
                <a:lnTo>
                  <a:pt x="1082650" y="822750"/>
                </a:lnTo>
                <a:lnTo>
                  <a:pt x="1085821" y="811634"/>
                </a:lnTo>
                <a:lnTo>
                  <a:pt x="1089627" y="800835"/>
                </a:lnTo>
                <a:lnTo>
                  <a:pt x="1093115" y="790037"/>
                </a:lnTo>
                <a:lnTo>
                  <a:pt x="1096920" y="779556"/>
                </a:lnTo>
                <a:lnTo>
                  <a:pt x="1101043" y="769075"/>
                </a:lnTo>
                <a:lnTo>
                  <a:pt x="1105165" y="758594"/>
                </a:lnTo>
                <a:lnTo>
                  <a:pt x="1109922" y="748430"/>
                </a:lnTo>
                <a:lnTo>
                  <a:pt x="1114362" y="738902"/>
                </a:lnTo>
                <a:lnTo>
                  <a:pt x="1119118" y="728739"/>
                </a:lnTo>
                <a:lnTo>
                  <a:pt x="1124509" y="719211"/>
                </a:lnTo>
                <a:lnTo>
                  <a:pt x="1129583" y="709682"/>
                </a:lnTo>
                <a:lnTo>
                  <a:pt x="1135291" y="700154"/>
                </a:lnTo>
                <a:lnTo>
                  <a:pt x="1140682" y="690944"/>
                </a:lnTo>
                <a:lnTo>
                  <a:pt x="1146391" y="682051"/>
                </a:lnTo>
                <a:lnTo>
                  <a:pt x="1152416" y="673158"/>
                </a:lnTo>
                <a:lnTo>
                  <a:pt x="1158758" y="664265"/>
                </a:lnTo>
                <a:lnTo>
                  <a:pt x="1164783" y="655689"/>
                </a:lnTo>
                <a:lnTo>
                  <a:pt x="1171443" y="647432"/>
                </a:lnTo>
                <a:lnTo>
                  <a:pt x="1177785" y="639174"/>
                </a:lnTo>
                <a:lnTo>
                  <a:pt x="1184762" y="631234"/>
                </a:lnTo>
                <a:lnTo>
                  <a:pt x="1191738" y="623611"/>
                </a:lnTo>
                <a:lnTo>
                  <a:pt x="1198715" y="615989"/>
                </a:lnTo>
                <a:lnTo>
                  <a:pt x="1206009" y="608684"/>
                </a:lnTo>
                <a:lnTo>
                  <a:pt x="1213620" y="601696"/>
                </a:lnTo>
                <a:lnTo>
                  <a:pt x="1220913" y="594391"/>
                </a:lnTo>
                <a:lnTo>
                  <a:pt x="1228841" y="588039"/>
                </a:lnTo>
                <a:lnTo>
                  <a:pt x="1236769" y="581369"/>
                </a:lnTo>
                <a:lnTo>
                  <a:pt x="1244380" y="575017"/>
                </a:lnTo>
                <a:lnTo>
                  <a:pt x="1252625" y="568983"/>
                </a:lnTo>
                <a:lnTo>
                  <a:pt x="1260870" y="562948"/>
                </a:lnTo>
                <a:lnTo>
                  <a:pt x="1269115" y="557549"/>
                </a:lnTo>
                <a:lnTo>
                  <a:pt x="1277360" y="552150"/>
                </a:lnTo>
                <a:lnTo>
                  <a:pt x="1286240" y="547068"/>
                </a:lnTo>
                <a:lnTo>
                  <a:pt x="1294802" y="542304"/>
                </a:lnTo>
                <a:lnTo>
                  <a:pt x="1303364" y="537540"/>
                </a:lnTo>
                <a:lnTo>
                  <a:pt x="1312560" y="533093"/>
                </a:lnTo>
                <a:lnTo>
                  <a:pt x="1321757" y="528964"/>
                </a:lnTo>
                <a:lnTo>
                  <a:pt x="1330953" y="525153"/>
                </a:lnTo>
                <a:lnTo>
                  <a:pt x="1339833" y="521659"/>
                </a:lnTo>
                <a:lnTo>
                  <a:pt x="1349029" y="518483"/>
                </a:lnTo>
                <a:lnTo>
                  <a:pt x="1358542" y="514990"/>
                </a:lnTo>
                <a:lnTo>
                  <a:pt x="1368056" y="512449"/>
                </a:lnTo>
                <a:lnTo>
                  <a:pt x="1377887" y="509908"/>
                </a:lnTo>
                <a:lnTo>
                  <a:pt x="1387717" y="507685"/>
                </a:lnTo>
                <a:lnTo>
                  <a:pt x="1397231" y="505462"/>
                </a:lnTo>
                <a:lnTo>
                  <a:pt x="1407062" y="503874"/>
                </a:lnTo>
                <a:lnTo>
                  <a:pt x="1416892" y="502603"/>
                </a:lnTo>
                <a:lnTo>
                  <a:pt x="1427040" y="501650"/>
                </a:lnTo>
                <a:lnTo>
                  <a:pt x="1437188" y="500697"/>
                </a:lnTo>
                <a:lnTo>
                  <a:pt x="1447336" y="500380"/>
                </a:lnTo>
                <a:lnTo>
                  <a:pt x="1457483" y="500062"/>
                </a:lnTo>
                <a:close/>
                <a:moveTo>
                  <a:pt x="716008" y="249237"/>
                </a:moveTo>
                <a:lnTo>
                  <a:pt x="795913" y="249237"/>
                </a:lnTo>
                <a:lnTo>
                  <a:pt x="795913" y="374499"/>
                </a:lnTo>
                <a:lnTo>
                  <a:pt x="810181" y="375133"/>
                </a:lnTo>
                <a:lnTo>
                  <a:pt x="823816" y="376402"/>
                </a:lnTo>
                <a:lnTo>
                  <a:pt x="837133" y="377670"/>
                </a:lnTo>
                <a:lnTo>
                  <a:pt x="849500" y="379890"/>
                </a:lnTo>
                <a:lnTo>
                  <a:pt x="861549" y="381793"/>
                </a:lnTo>
                <a:lnTo>
                  <a:pt x="873281" y="384330"/>
                </a:lnTo>
                <a:lnTo>
                  <a:pt x="884379" y="386867"/>
                </a:lnTo>
                <a:lnTo>
                  <a:pt x="894842" y="389721"/>
                </a:lnTo>
                <a:lnTo>
                  <a:pt x="904989" y="393209"/>
                </a:lnTo>
                <a:lnTo>
                  <a:pt x="914819" y="396698"/>
                </a:lnTo>
                <a:lnTo>
                  <a:pt x="924014" y="400186"/>
                </a:lnTo>
                <a:lnTo>
                  <a:pt x="932575" y="403991"/>
                </a:lnTo>
                <a:lnTo>
                  <a:pt x="941136" y="407797"/>
                </a:lnTo>
                <a:lnTo>
                  <a:pt x="949381" y="411602"/>
                </a:lnTo>
                <a:lnTo>
                  <a:pt x="956673" y="415725"/>
                </a:lnTo>
                <a:lnTo>
                  <a:pt x="963966" y="419847"/>
                </a:lnTo>
                <a:lnTo>
                  <a:pt x="931624" y="504836"/>
                </a:lnTo>
                <a:lnTo>
                  <a:pt x="920209" y="498810"/>
                </a:lnTo>
                <a:lnTo>
                  <a:pt x="906257" y="491517"/>
                </a:lnTo>
                <a:lnTo>
                  <a:pt x="898330" y="488028"/>
                </a:lnTo>
                <a:lnTo>
                  <a:pt x="890086" y="484540"/>
                </a:lnTo>
                <a:lnTo>
                  <a:pt x="880891" y="480735"/>
                </a:lnTo>
                <a:lnTo>
                  <a:pt x="871061" y="477246"/>
                </a:lnTo>
                <a:lnTo>
                  <a:pt x="860597" y="474075"/>
                </a:lnTo>
                <a:lnTo>
                  <a:pt x="849500" y="470904"/>
                </a:lnTo>
                <a:lnTo>
                  <a:pt x="837767" y="468367"/>
                </a:lnTo>
                <a:lnTo>
                  <a:pt x="825401" y="465830"/>
                </a:lnTo>
                <a:lnTo>
                  <a:pt x="812401" y="463927"/>
                </a:lnTo>
                <a:lnTo>
                  <a:pt x="798449" y="462659"/>
                </a:lnTo>
                <a:lnTo>
                  <a:pt x="783863" y="461707"/>
                </a:lnTo>
                <a:lnTo>
                  <a:pt x="768960" y="461390"/>
                </a:lnTo>
                <a:lnTo>
                  <a:pt x="759765" y="461390"/>
                </a:lnTo>
                <a:lnTo>
                  <a:pt x="751204" y="462024"/>
                </a:lnTo>
                <a:lnTo>
                  <a:pt x="742643" y="462659"/>
                </a:lnTo>
                <a:lnTo>
                  <a:pt x="734398" y="463927"/>
                </a:lnTo>
                <a:lnTo>
                  <a:pt x="726471" y="465196"/>
                </a:lnTo>
                <a:lnTo>
                  <a:pt x="719496" y="467098"/>
                </a:lnTo>
                <a:lnTo>
                  <a:pt x="712203" y="469001"/>
                </a:lnTo>
                <a:lnTo>
                  <a:pt x="705544" y="471538"/>
                </a:lnTo>
                <a:lnTo>
                  <a:pt x="699202" y="473758"/>
                </a:lnTo>
                <a:lnTo>
                  <a:pt x="693178" y="476612"/>
                </a:lnTo>
                <a:lnTo>
                  <a:pt x="687153" y="479466"/>
                </a:lnTo>
                <a:lnTo>
                  <a:pt x="682080" y="482637"/>
                </a:lnTo>
                <a:lnTo>
                  <a:pt x="676689" y="486126"/>
                </a:lnTo>
                <a:lnTo>
                  <a:pt x="671933" y="489614"/>
                </a:lnTo>
                <a:lnTo>
                  <a:pt x="667177" y="493419"/>
                </a:lnTo>
                <a:lnTo>
                  <a:pt x="663055" y="497542"/>
                </a:lnTo>
                <a:lnTo>
                  <a:pt x="659250" y="501348"/>
                </a:lnTo>
                <a:lnTo>
                  <a:pt x="655445" y="505470"/>
                </a:lnTo>
                <a:lnTo>
                  <a:pt x="652274" y="509910"/>
                </a:lnTo>
                <a:lnTo>
                  <a:pt x="649103" y="514350"/>
                </a:lnTo>
                <a:lnTo>
                  <a:pt x="646249" y="519107"/>
                </a:lnTo>
                <a:lnTo>
                  <a:pt x="643713" y="523546"/>
                </a:lnTo>
                <a:lnTo>
                  <a:pt x="641493" y="528303"/>
                </a:lnTo>
                <a:lnTo>
                  <a:pt x="639591" y="533060"/>
                </a:lnTo>
                <a:lnTo>
                  <a:pt x="637688" y="537817"/>
                </a:lnTo>
                <a:lnTo>
                  <a:pt x="636420" y="542891"/>
                </a:lnTo>
                <a:lnTo>
                  <a:pt x="635152" y="547647"/>
                </a:lnTo>
                <a:lnTo>
                  <a:pt x="633566" y="552721"/>
                </a:lnTo>
                <a:lnTo>
                  <a:pt x="632932" y="557478"/>
                </a:lnTo>
                <a:lnTo>
                  <a:pt x="632298" y="562235"/>
                </a:lnTo>
                <a:lnTo>
                  <a:pt x="631981" y="567309"/>
                </a:lnTo>
                <a:lnTo>
                  <a:pt x="631981" y="572066"/>
                </a:lnTo>
                <a:lnTo>
                  <a:pt x="631981" y="578408"/>
                </a:lnTo>
                <a:lnTo>
                  <a:pt x="632615" y="584433"/>
                </a:lnTo>
                <a:lnTo>
                  <a:pt x="633249" y="590459"/>
                </a:lnTo>
                <a:lnTo>
                  <a:pt x="634200" y="595850"/>
                </a:lnTo>
                <a:lnTo>
                  <a:pt x="635786" y="601558"/>
                </a:lnTo>
                <a:lnTo>
                  <a:pt x="637371" y="606632"/>
                </a:lnTo>
                <a:lnTo>
                  <a:pt x="639274" y="612023"/>
                </a:lnTo>
                <a:lnTo>
                  <a:pt x="641176" y="617097"/>
                </a:lnTo>
                <a:lnTo>
                  <a:pt x="643713" y="622171"/>
                </a:lnTo>
                <a:lnTo>
                  <a:pt x="646249" y="626927"/>
                </a:lnTo>
                <a:lnTo>
                  <a:pt x="649737" y="631367"/>
                </a:lnTo>
                <a:lnTo>
                  <a:pt x="652908" y="636124"/>
                </a:lnTo>
                <a:lnTo>
                  <a:pt x="656713" y="640564"/>
                </a:lnTo>
                <a:lnTo>
                  <a:pt x="660835" y="645320"/>
                </a:lnTo>
                <a:lnTo>
                  <a:pt x="665274" y="649443"/>
                </a:lnTo>
                <a:lnTo>
                  <a:pt x="670031" y="653566"/>
                </a:lnTo>
                <a:lnTo>
                  <a:pt x="675104" y="658005"/>
                </a:lnTo>
                <a:lnTo>
                  <a:pt x="680177" y="662128"/>
                </a:lnTo>
                <a:lnTo>
                  <a:pt x="686202" y="665933"/>
                </a:lnTo>
                <a:lnTo>
                  <a:pt x="691909" y="670373"/>
                </a:lnTo>
                <a:lnTo>
                  <a:pt x="698568" y="674178"/>
                </a:lnTo>
                <a:lnTo>
                  <a:pt x="705227" y="678301"/>
                </a:lnTo>
                <a:lnTo>
                  <a:pt x="719813" y="686229"/>
                </a:lnTo>
                <a:lnTo>
                  <a:pt x="735667" y="694474"/>
                </a:lnTo>
                <a:lnTo>
                  <a:pt x="753106" y="702402"/>
                </a:lnTo>
                <a:lnTo>
                  <a:pt x="771814" y="710964"/>
                </a:lnTo>
                <a:lnTo>
                  <a:pt x="792108" y="719527"/>
                </a:lnTo>
                <a:lnTo>
                  <a:pt x="804474" y="724600"/>
                </a:lnTo>
                <a:lnTo>
                  <a:pt x="816206" y="729991"/>
                </a:lnTo>
                <a:lnTo>
                  <a:pt x="827621" y="735065"/>
                </a:lnTo>
                <a:lnTo>
                  <a:pt x="838719" y="740774"/>
                </a:lnTo>
                <a:lnTo>
                  <a:pt x="849500" y="745847"/>
                </a:lnTo>
                <a:lnTo>
                  <a:pt x="859963" y="751873"/>
                </a:lnTo>
                <a:lnTo>
                  <a:pt x="870110" y="757264"/>
                </a:lnTo>
                <a:lnTo>
                  <a:pt x="879622" y="763289"/>
                </a:lnTo>
                <a:lnTo>
                  <a:pt x="888501" y="768997"/>
                </a:lnTo>
                <a:lnTo>
                  <a:pt x="897379" y="775340"/>
                </a:lnTo>
                <a:lnTo>
                  <a:pt x="905940" y="781365"/>
                </a:lnTo>
                <a:lnTo>
                  <a:pt x="914184" y="788024"/>
                </a:lnTo>
                <a:lnTo>
                  <a:pt x="921477" y="794367"/>
                </a:lnTo>
                <a:lnTo>
                  <a:pt x="928770" y="801026"/>
                </a:lnTo>
                <a:lnTo>
                  <a:pt x="935746" y="808003"/>
                </a:lnTo>
                <a:lnTo>
                  <a:pt x="942088" y="814980"/>
                </a:lnTo>
                <a:lnTo>
                  <a:pt x="948429" y="822273"/>
                </a:lnTo>
                <a:lnTo>
                  <a:pt x="953820" y="829250"/>
                </a:lnTo>
                <a:lnTo>
                  <a:pt x="959210" y="837178"/>
                </a:lnTo>
                <a:lnTo>
                  <a:pt x="963966" y="844789"/>
                </a:lnTo>
                <a:lnTo>
                  <a:pt x="968406" y="852717"/>
                </a:lnTo>
                <a:lnTo>
                  <a:pt x="972845" y="860962"/>
                </a:lnTo>
                <a:lnTo>
                  <a:pt x="976333" y="869524"/>
                </a:lnTo>
                <a:lnTo>
                  <a:pt x="979503" y="878087"/>
                </a:lnTo>
                <a:lnTo>
                  <a:pt x="982674" y="886966"/>
                </a:lnTo>
                <a:lnTo>
                  <a:pt x="985211" y="895845"/>
                </a:lnTo>
                <a:lnTo>
                  <a:pt x="987431" y="905359"/>
                </a:lnTo>
                <a:lnTo>
                  <a:pt x="989016" y="914873"/>
                </a:lnTo>
                <a:lnTo>
                  <a:pt x="990284" y="925020"/>
                </a:lnTo>
                <a:lnTo>
                  <a:pt x="991236" y="935168"/>
                </a:lnTo>
                <a:lnTo>
                  <a:pt x="991870" y="944999"/>
                </a:lnTo>
                <a:lnTo>
                  <a:pt x="992187" y="955781"/>
                </a:lnTo>
                <a:lnTo>
                  <a:pt x="991870" y="965295"/>
                </a:lnTo>
                <a:lnTo>
                  <a:pt x="991236" y="974808"/>
                </a:lnTo>
                <a:lnTo>
                  <a:pt x="990284" y="984322"/>
                </a:lnTo>
                <a:lnTo>
                  <a:pt x="989016" y="993835"/>
                </a:lnTo>
                <a:lnTo>
                  <a:pt x="987113" y="1002715"/>
                </a:lnTo>
                <a:lnTo>
                  <a:pt x="984894" y="1012228"/>
                </a:lnTo>
                <a:lnTo>
                  <a:pt x="982357" y="1021108"/>
                </a:lnTo>
                <a:lnTo>
                  <a:pt x="978869" y="1030304"/>
                </a:lnTo>
                <a:lnTo>
                  <a:pt x="975698" y="1039184"/>
                </a:lnTo>
                <a:lnTo>
                  <a:pt x="971893" y="1047429"/>
                </a:lnTo>
                <a:lnTo>
                  <a:pt x="967454" y="1055991"/>
                </a:lnTo>
                <a:lnTo>
                  <a:pt x="962698" y="1064553"/>
                </a:lnTo>
                <a:lnTo>
                  <a:pt x="957625" y="1072481"/>
                </a:lnTo>
                <a:lnTo>
                  <a:pt x="952234" y="1080409"/>
                </a:lnTo>
                <a:lnTo>
                  <a:pt x="946210" y="1088337"/>
                </a:lnTo>
                <a:lnTo>
                  <a:pt x="940185" y="1095631"/>
                </a:lnTo>
                <a:lnTo>
                  <a:pt x="933526" y="1102925"/>
                </a:lnTo>
                <a:lnTo>
                  <a:pt x="926551" y="1110219"/>
                </a:lnTo>
                <a:lnTo>
                  <a:pt x="918941" y="1116561"/>
                </a:lnTo>
                <a:lnTo>
                  <a:pt x="911014" y="1123221"/>
                </a:lnTo>
                <a:lnTo>
                  <a:pt x="903087" y="1129246"/>
                </a:lnTo>
                <a:lnTo>
                  <a:pt x="894525" y="1135271"/>
                </a:lnTo>
                <a:lnTo>
                  <a:pt x="885647" y="1140979"/>
                </a:lnTo>
                <a:lnTo>
                  <a:pt x="876134" y="1146370"/>
                </a:lnTo>
                <a:lnTo>
                  <a:pt x="866622" y="1151127"/>
                </a:lnTo>
                <a:lnTo>
                  <a:pt x="856475" y="1155884"/>
                </a:lnTo>
                <a:lnTo>
                  <a:pt x="846012" y="1160006"/>
                </a:lnTo>
                <a:lnTo>
                  <a:pt x="835231" y="1163812"/>
                </a:lnTo>
                <a:lnTo>
                  <a:pt x="824133" y="1167617"/>
                </a:lnTo>
                <a:lnTo>
                  <a:pt x="812401" y="1170471"/>
                </a:lnTo>
                <a:lnTo>
                  <a:pt x="800669" y="1173008"/>
                </a:lnTo>
                <a:lnTo>
                  <a:pt x="788303" y="1175228"/>
                </a:lnTo>
                <a:lnTo>
                  <a:pt x="788303" y="1309687"/>
                </a:lnTo>
                <a:lnTo>
                  <a:pt x="707129" y="1309687"/>
                </a:lnTo>
                <a:lnTo>
                  <a:pt x="707129" y="1179351"/>
                </a:lnTo>
                <a:lnTo>
                  <a:pt x="692861" y="1179034"/>
                </a:lnTo>
                <a:lnTo>
                  <a:pt x="678592" y="1178082"/>
                </a:lnTo>
                <a:lnTo>
                  <a:pt x="664640" y="1176180"/>
                </a:lnTo>
                <a:lnTo>
                  <a:pt x="650689" y="1174277"/>
                </a:lnTo>
                <a:lnTo>
                  <a:pt x="637054" y="1172057"/>
                </a:lnTo>
                <a:lnTo>
                  <a:pt x="623102" y="1169520"/>
                </a:lnTo>
                <a:lnTo>
                  <a:pt x="609785" y="1166349"/>
                </a:lnTo>
                <a:lnTo>
                  <a:pt x="596785" y="1162543"/>
                </a:lnTo>
                <a:lnTo>
                  <a:pt x="584101" y="1158738"/>
                </a:lnTo>
                <a:lnTo>
                  <a:pt x="572052" y="1154615"/>
                </a:lnTo>
                <a:lnTo>
                  <a:pt x="560003" y="1149859"/>
                </a:lnTo>
                <a:lnTo>
                  <a:pt x="548588" y="1144785"/>
                </a:lnTo>
                <a:lnTo>
                  <a:pt x="537807" y="1139394"/>
                </a:lnTo>
                <a:lnTo>
                  <a:pt x="527660" y="1134320"/>
                </a:lnTo>
                <a:lnTo>
                  <a:pt x="518148" y="1128294"/>
                </a:lnTo>
                <a:lnTo>
                  <a:pt x="509587" y="1122586"/>
                </a:lnTo>
                <a:lnTo>
                  <a:pt x="540027" y="1036012"/>
                </a:lnTo>
                <a:lnTo>
                  <a:pt x="549222" y="1041721"/>
                </a:lnTo>
                <a:lnTo>
                  <a:pt x="558735" y="1047112"/>
                </a:lnTo>
                <a:lnTo>
                  <a:pt x="568564" y="1052820"/>
                </a:lnTo>
                <a:lnTo>
                  <a:pt x="579028" y="1057577"/>
                </a:lnTo>
                <a:lnTo>
                  <a:pt x="589492" y="1062651"/>
                </a:lnTo>
                <a:lnTo>
                  <a:pt x="600590" y="1067090"/>
                </a:lnTo>
                <a:lnTo>
                  <a:pt x="612004" y="1071213"/>
                </a:lnTo>
                <a:lnTo>
                  <a:pt x="623737" y="1075335"/>
                </a:lnTo>
                <a:lnTo>
                  <a:pt x="635786" y="1078824"/>
                </a:lnTo>
                <a:lnTo>
                  <a:pt x="648152" y="1081995"/>
                </a:lnTo>
                <a:lnTo>
                  <a:pt x="660518" y="1084849"/>
                </a:lnTo>
                <a:lnTo>
                  <a:pt x="673201" y="1087069"/>
                </a:lnTo>
                <a:lnTo>
                  <a:pt x="686202" y="1088972"/>
                </a:lnTo>
                <a:lnTo>
                  <a:pt x="699519" y="1090240"/>
                </a:lnTo>
                <a:lnTo>
                  <a:pt x="712520" y="1091191"/>
                </a:lnTo>
                <a:lnTo>
                  <a:pt x="726154" y="1091509"/>
                </a:lnTo>
                <a:lnTo>
                  <a:pt x="734716" y="1091191"/>
                </a:lnTo>
                <a:lnTo>
                  <a:pt x="743277" y="1090874"/>
                </a:lnTo>
                <a:lnTo>
                  <a:pt x="751521" y="1090240"/>
                </a:lnTo>
                <a:lnTo>
                  <a:pt x="759131" y="1088972"/>
                </a:lnTo>
                <a:lnTo>
                  <a:pt x="767058" y="1087703"/>
                </a:lnTo>
                <a:lnTo>
                  <a:pt x="774668" y="1086117"/>
                </a:lnTo>
                <a:lnTo>
                  <a:pt x="781644" y="1083898"/>
                </a:lnTo>
                <a:lnTo>
                  <a:pt x="788937" y="1081995"/>
                </a:lnTo>
                <a:lnTo>
                  <a:pt x="795595" y="1079458"/>
                </a:lnTo>
                <a:lnTo>
                  <a:pt x="802571" y="1076921"/>
                </a:lnTo>
                <a:lnTo>
                  <a:pt x="809230" y="1074067"/>
                </a:lnTo>
                <a:lnTo>
                  <a:pt x="815255" y="1070579"/>
                </a:lnTo>
                <a:lnTo>
                  <a:pt x="821279" y="1067407"/>
                </a:lnTo>
                <a:lnTo>
                  <a:pt x="826987" y="1063919"/>
                </a:lnTo>
                <a:lnTo>
                  <a:pt x="832377" y="1059796"/>
                </a:lnTo>
                <a:lnTo>
                  <a:pt x="837450" y="1055674"/>
                </a:lnTo>
                <a:lnTo>
                  <a:pt x="842207" y="1051551"/>
                </a:lnTo>
                <a:lnTo>
                  <a:pt x="847280" y="1046795"/>
                </a:lnTo>
                <a:lnTo>
                  <a:pt x="851402" y="1042355"/>
                </a:lnTo>
                <a:lnTo>
                  <a:pt x="855524" y="1037281"/>
                </a:lnTo>
                <a:lnTo>
                  <a:pt x="859329" y="1032207"/>
                </a:lnTo>
                <a:lnTo>
                  <a:pt x="862817" y="1027133"/>
                </a:lnTo>
                <a:lnTo>
                  <a:pt x="866305" y="1021425"/>
                </a:lnTo>
                <a:lnTo>
                  <a:pt x="868842" y="1016034"/>
                </a:lnTo>
                <a:lnTo>
                  <a:pt x="871378" y="1010009"/>
                </a:lnTo>
                <a:lnTo>
                  <a:pt x="873598" y="1003983"/>
                </a:lnTo>
                <a:lnTo>
                  <a:pt x="875500" y="997641"/>
                </a:lnTo>
                <a:lnTo>
                  <a:pt x="877086" y="991299"/>
                </a:lnTo>
                <a:lnTo>
                  <a:pt x="878354" y="984956"/>
                </a:lnTo>
                <a:lnTo>
                  <a:pt x="879305" y="978297"/>
                </a:lnTo>
                <a:lnTo>
                  <a:pt x="879939" y="971954"/>
                </a:lnTo>
                <a:lnTo>
                  <a:pt x="879939" y="964978"/>
                </a:lnTo>
                <a:lnTo>
                  <a:pt x="879939" y="958318"/>
                </a:lnTo>
                <a:lnTo>
                  <a:pt x="879622" y="951976"/>
                </a:lnTo>
                <a:lnTo>
                  <a:pt x="878671" y="945950"/>
                </a:lnTo>
                <a:lnTo>
                  <a:pt x="877720" y="939608"/>
                </a:lnTo>
                <a:lnTo>
                  <a:pt x="876134" y="933266"/>
                </a:lnTo>
                <a:lnTo>
                  <a:pt x="874549" y="927557"/>
                </a:lnTo>
                <a:lnTo>
                  <a:pt x="872647" y="921849"/>
                </a:lnTo>
                <a:lnTo>
                  <a:pt x="870744" y="916458"/>
                </a:lnTo>
                <a:lnTo>
                  <a:pt x="868207" y="910750"/>
                </a:lnTo>
                <a:lnTo>
                  <a:pt x="865354" y="905676"/>
                </a:lnTo>
                <a:lnTo>
                  <a:pt x="862183" y="900602"/>
                </a:lnTo>
                <a:lnTo>
                  <a:pt x="859012" y="895211"/>
                </a:lnTo>
                <a:lnTo>
                  <a:pt x="855524" y="890454"/>
                </a:lnTo>
                <a:lnTo>
                  <a:pt x="851402" y="885380"/>
                </a:lnTo>
                <a:lnTo>
                  <a:pt x="847280" y="880624"/>
                </a:lnTo>
                <a:lnTo>
                  <a:pt x="842524" y="875867"/>
                </a:lnTo>
                <a:lnTo>
                  <a:pt x="838085" y="871427"/>
                </a:lnTo>
                <a:lnTo>
                  <a:pt x="833011" y="866987"/>
                </a:lnTo>
                <a:lnTo>
                  <a:pt x="827621" y="862231"/>
                </a:lnTo>
                <a:lnTo>
                  <a:pt x="822230" y="858108"/>
                </a:lnTo>
                <a:lnTo>
                  <a:pt x="816206" y="853985"/>
                </a:lnTo>
                <a:lnTo>
                  <a:pt x="810181" y="849546"/>
                </a:lnTo>
                <a:lnTo>
                  <a:pt x="803840" y="845740"/>
                </a:lnTo>
                <a:lnTo>
                  <a:pt x="797181" y="841301"/>
                </a:lnTo>
                <a:lnTo>
                  <a:pt x="782912" y="833690"/>
                </a:lnTo>
                <a:lnTo>
                  <a:pt x="767692" y="826079"/>
                </a:lnTo>
                <a:lnTo>
                  <a:pt x="751521" y="818785"/>
                </a:lnTo>
                <a:lnTo>
                  <a:pt x="734081" y="811174"/>
                </a:lnTo>
                <a:lnTo>
                  <a:pt x="709983" y="801344"/>
                </a:lnTo>
                <a:lnTo>
                  <a:pt x="687153" y="791196"/>
                </a:lnTo>
                <a:lnTo>
                  <a:pt x="676055" y="786439"/>
                </a:lnTo>
                <a:lnTo>
                  <a:pt x="665274" y="781048"/>
                </a:lnTo>
                <a:lnTo>
                  <a:pt x="655128" y="775657"/>
                </a:lnTo>
                <a:lnTo>
                  <a:pt x="644981" y="770266"/>
                </a:lnTo>
                <a:lnTo>
                  <a:pt x="635786" y="764875"/>
                </a:lnTo>
                <a:lnTo>
                  <a:pt x="626273" y="759167"/>
                </a:lnTo>
                <a:lnTo>
                  <a:pt x="617395" y="753458"/>
                </a:lnTo>
                <a:lnTo>
                  <a:pt x="608517" y="747433"/>
                </a:lnTo>
                <a:lnTo>
                  <a:pt x="600590" y="741408"/>
                </a:lnTo>
                <a:lnTo>
                  <a:pt x="592662" y="735065"/>
                </a:lnTo>
                <a:lnTo>
                  <a:pt x="585052" y="729040"/>
                </a:lnTo>
                <a:lnTo>
                  <a:pt x="578077" y="722381"/>
                </a:lnTo>
                <a:lnTo>
                  <a:pt x="571418" y="715721"/>
                </a:lnTo>
                <a:lnTo>
                  <a:pt x="565076" y="708744"/>
                </a:lnTo>
                <a:lnTo>
                  <a:pt x="559052" y="701451"/>
                </a:lnTo>
                <a:lnTo>
                  <a:pt x="553344" y="694474"/>
                </a:lnTo>
                <a:lnTo>
                  <a:pt x="548588" y="686546"/>
                </a:lnTo>
                <a:lnTo>
                  <a:pt x="543832" y="678935"/>
                </a:lnTo>
                <a:lnTo>
                  <a:pt x="539393" y="671007"/>
                </a:lnTo>
                <a:lnTo>
                  <a:pt x="535588" y="662762"/>
                </a:lnTo>
                <a:lnTo>
                  <a:pt x="532417" y="654200"/>
                </a:lnTo>
                <a:lnTo>
                  <a:pt x="529246" y="645955"/>
                </a:lnTo>
                <a:lnTo>
                  <a:pt x="526709" y="636758"/>
                </a:lnTo>
                <a:lnTo>
                  <a:pt x="524807" y="627562"/>
                </a:lnTo>
                <a:lnTo>
                  <a:pt x="523221" y="618048"/>
                </a:lnTo>
                <a:lnTo>
                  <a:pt x="521953" y="608217"/>
                </a:lnTo>
                <a:lnTo>
                  <a:pt x="521319" y="598069"/>
                </a:lnTo>
                <a:lnTo>
                  <a:pt x="521002" y="587922"/>
                </a:lnTo>
                <a:lnTo>
                  <a:pt x="521319" y="577774"/>
                </a:lnTo>
                <a:lnTo>
                  <a:pt x="521953" y="567943"/>
                </a:lnTo>
                <a:lnTo>
                  <a:pt x="522904" y="558429"/>
                </a:lnTo>
                <a:lnTo>
                  <a:pt x="524490" y="548916"/>
                </a:lnTo>
                <a:lnTo>
                  <a:pt x="526392" y="539402"/>
                </a:lnTo>
                <a:lnTo>
                  <a:pt x="528612" y="530523"/>
                </a:lnTo>
                <a:lnTo>
                  <a:pt x="531783" y="521643"/>
                </a:lnTo>
                <a:lnTo>
                  <a:pt x="534636" y="512764"/>
                </a:lnTo>
                <a:lnTo>
                  <a:pt x="538124" y="504202"/>
                </a:lnTo>
                <a:lnTo>
                  <a:pt x="541929" y="495956"/>
                </a:lnTo>
                <a:lnTo>
                  <a:pt x="546685" y="487711"/>
                </a:lnTo>
                <a:lnTo>
                  <a:pt x="551125" y="479783"/>
                </a:lnTo>
                <a:lnTo>
                  <a:pt x="556515" y="472489"/>
                </a:lnTo>
                <a:lnTo>
                  <a:pt x="561905" y="464879"/>
                </a:lnTo>
                <a:lnTo>
                  <a:pt x="567930" y="457585"/>
                </a:lnTo>
                <a:lnTo>
                  <a:pt x="573955" y="450925"/>
                </a:lnTo>
                <a:lnTo>
                  <a:pt x="580613" y="444266"/>
                </a:lnTo>
                <a:lnTo>
                  <a:pt x="587272" y="437923"/>
                </a:lnTo>
                <a:lnTo>
                  <a:pt x="594565" y="431581"/>
                </a:lnTo>
                <a:lnTo>
                  <a:pt x="602175" y="425873"/>
                </a:lnTo>
                <a:lnTo>
                  <a:pt x="609785" y="420165"/>
                </a:lnTo>
                <a:lnTo>
                  <a:pt x="618029" y="415091"/>
                </a:lnTo>
                <a:lnTo>
                  <a:pt x="626590" y="410017"/>
                </a:lnTo>
                <a:lnTo>
                  <a:pt x="635469" y="405577"/>
                </a:lnTo>
                <a:lnTo>
                  <a:pt x="644347" y="400820"/>
                </a:lnTo>
                <a:lnTo>
                  <a:pt x="653859" y="397015"/>
                </a:lnTo>
                <a:lnTo>
                  <a:pt x="663372" y="393526"/>
                </a:lnTo>
                <a:lnTo>
                  <a:pt x="673519" y="389721"/>
                </a:lnTo>
                <a:lnTo>
                  <a:pt x="683665" y="386867"/>
                </a:lnTo>
                <a:lnTo>
                  <a:pt x="694129" y="384330"/>
                </a:lnTo>
                <a:lnTo>
                  <a:pt x="704910" y="381793"/>
                </a:lnTo>
                <a:lnTo>
                  <a:pt x="716008" y="379890"/>
                </a:lnTo>
                <a:lnTo>
                  <a:pt x="716008" y="249237"/>
                </a:lnTo>
                <a:close/>
                <a:moveTo>
                  <a:pt x="784828" y="0"/>
                </a:moveTo>
                <a:lnTo>
                  <a:pt x="808948" y="317"/>
                </a:lnTo>
                <a:lnTo>
                  <a:pt x="832750" y="1588"/>
                </a:lnTo>
                <a:lnTo>
                  <a:pt x="856551" y="3175"/>
                </a:lnTo>
                <a:lnTo>
                  <a:pt x="880036" y="5716"/>
                </a:lnTo>
                <a:lnTo>
                  <a:pt x="903203" y="9209"/>
                </a:lnTo>
                <a:lnTo>
                  <a:pt x="926370" y="13020"/>
                </a:lnTo>
                <a:lnTo>
                  <a:pt x="949538" y="17466"/>
                </a:lnTo>
                <a:lnTo>
                  <a:pt x="972387" y="22864"/>
                </a:lnTo>
                <a:lnTo>
                  <a:pt x="994920" y="28581"/>
                </a:lnTo>
                <a:lnTo>
                  <a:pt x="1017452" y="35249"/>
                </a:lnTo>
                <a:lnTo>
                  <a:pt x="1039668" y="42871"/>
                </a:lnTo>
                <a:lnTo>
                  <a:pt x="1061565" y="50493"/>
                </a:lnTo>
                <a:lnTo>
                  <a:pt x="1083146" y="59067"/>
                </a:lnTo>
                <a:lnTo>
                  <a:pt x="1104727" y="68276"/>
                </a:lnTo>
                <a:lnTo>
                  <a:pt x="1125990" y="78121"/>
                </a:lnTo>
                <a:lnTo>
                  <a:pt x="1146618" y="88283"/>
                </a:lnTo>
                <a:lnTo>
                  <a:pt x="1167246" y="99397"/>
                </a:lnTo>
                <a:lnTo>
                  <a:pt x="1187240" y="111147"/>
                </a:lnTo>
                <a:lnTo>
                  <a:pt x="1207233" y="123215"/>
                </a:lnTo>
                <a:lnTo>
                  <a:pt x="1226910" y="136553"/>
                </a:lnTo>
                <a:lnTo>
                  <a:pt x="1245634" y="149890"/>
                </a:lnTo>
                <a:lnTo>
                  <a:pt x="1264675" y="163863"/>
                </a:lnTo>
                <a:lnTo>
                  <a:pt x="1283082" y="178154"/>
                </a:lnTo>
                <a:lnTo>
                  <a:pt x="1300854" y="193714"/>
                </a:lnTo>
                <a:lnTo>
                  <a:pt x="1318309" y="209275"/>
                </a:lnTo>
                <a:lnTo>
                  <a:pt x="1335129" y="225153"/>
                </a:lnTo>
                <a:lnTo>
                  <a:pt x="1351949" y="242302"/>
                </a:lnTo>
                <a:lnTo>
                  <a:pt x="1368134" y="259450"/>
                </a:lnTo>
                <a:lnTo>
                  <a:pt x="1383368" y="277234"/>
                </a:lnTo>
                <a:lnTo>
                  <a:pt x="1398918" y="295335"/>
                </a:lnTo>
                <a:lnTo>
                  <a:pt x="1413199" y="314389"/>
                </a:lnTo>
                <a:lnTo>
                  <a:pt x="1427163" y="333760"/>
                </a:lnTo>
                <a:lnTo>
                  <a:pt x="1313549" y="414104"/>
                </a:lnTo>
                <a:lnTo>
                  <a:pt x="1301806" y="397908"/>
                </a:lnTo>
                <a:lnTo>
                  <a:pt x="1289747" y="382665"/>
                </a:lnTo>
                <a:lnTo>
                  <a:pt x="1277370" y="367740"/>
                </a:lnTo>
                <a:lnTo>
                  <a:pt x="1264675" y="352814"/>
                </a:lnTo>
                <a:lnTo>
                  <a:pt x="1251346" y="338524"/>
                </a:lnTo>
                <a:lnTo>
                  <a:pt x="1238017" y="324868"/>
                </a:lnTo>
                <a:lnTo>
                  <a:pt x="1223736" y="311531"/>
                </a:lnTo>
                <a:lnTo>
                  <a:pt x="1209455" y="298828"/>
                </a:lnTo>
                <a:lnTo>
                  <a:pt x="1194539" y="286126"/>
                </a:lnTo>
                <a:lnTo>
                  <a:pt x="1179623" y="274058"/>
                </a:lnTo>
                <a:lnTo>
                  <a:pt x="1164073" y="262308"/>
                </a:lnTo>
                <a:lnTo>
                  <a:pt x="1148522" y="251829"/>
                </a:lnTo>
                <a:lnTo>
                  <a:pt x="1132654" y="241031"/>
                </a:lnTo>
                <a:lnTo>
                  <a:pt x="1116151" y="230869"/>
                </a:lnTo>
                <a:lnTo>
                  <a:pt x="1099649" y="221342"/>
                </a:lnTo>
                <a:lnTo>
                  <a:pt x="1082511" y="212133"/>
                </a:lnTo>
                <a:lnTo>
                  <a:pt x="1065374" y="203559"/>
                </a:lnTo>
                <a:lnTo>
                  <a:pt x="1047919" y="195620"/>
                </a:lnTo>
                <a:lnTo>
                  <a:pt x="1030464" y="187998"/>
                </a:lnTo>
                <a:lnTo>
                  <a:pt x="1012375" y="180694"/>
                </a:lnTo>
                <a:lnTo>
                  <a:pt x="994603" y="174343"/>
                </a:lnTo>
                <a:lnTo>
                  <a:pt x="976196" y="168309"/>
                </a:lnTo>
                <a:lnTo>
                  <a:pt x="957472" y="162910"/>
                </a:lnTo>
                <a:lnTo>
                  <a:pt x="939065" y="157829"/>
                </a:lnTo>
                <a:lnTo>
                  <a:pt x="920341" y="153701"/>
                </a:lnTo>
                <a:lnTo>
                  <a:pt x="901616" y="150208"/>
                </a:lnTo>
                <a:lnTo>
                  <a:pt x="882258" y="146715"/>
                </a:lnTo>
                <a:lnTo>
                  <a:pt x="862899" y="144174"/>
                </a:lnTo>
                <a:lnTo>
                  <a:pt x="843857" y="141951"/>
                </a:lnTo>
                <a:lnTo>
                  <a:pt x="824181" y="140681"/>
                </a:lnTo>
                <a:lnTo>
                  <a:pt x="804505" y="139728"/>
                </a:lnTo>
                <a:lnTo>
                  <a:pt x="784828" y="139411"/>
                </a:lnTo>
                <a:lnTo>
                  <a:pt x="768326" y="139728"/>
                </a:lnTo>
                <a:lnTo>
                  <a:pt x="751823" y="140363"/>
                </a:lnTo>
                <a:lnTo>
                  <a:pt x="735320" y="141316"/>
                </a:lnTo>
                <a:lnTo>
                  <a:pt x="719135" y="142586"/>
                </a:lnTo>
                <a:lnTo>
                  <a:pt x="702632" y="144492"/>
                </a:lnTo>
                <a:lnTo>
                  <a:pt x="686764" y="146715"/>
                </a:lnTo>
                <a:lnTo>
                  <a:pt x="670897" y="149573"/>
                </a:lnTo>
                <a:lnTo>
                  <a:pt x="655029" y="152431"/>
                </a:lnTo>
                <a:lnTo>
                  <a:pt x="639478" y="155924"/>
                </a:lnTo>
                <a:lnTo>
                  <a:pt x="623927" y="160052"/>
                </a:lnTo>
                <a:lnTo>
                  <a:pt x="608377" y="163863"/>
                </a:lnTo>
                <a:lnTo>
                  <a:pt x="593144" y="168309"/>
                </a:lnTo>
                <a:lnTo>
                  <a:pt x="578228" y="173390"/>
                </a:lnTo>
                <a:lnTo>
                  <a:pt x="562994" y="178471"/>
                </a:lnTo>
                <a:lnTo>
                  <a:pt x="548396" y="184505"/>
                </a:lnTo>
                <a:lnTo>
                  <a:pt x="533797" y="190221"/>
                </a:lnTo>
                <a:lnTo>
                  <a:pt x="519516" y="196572"/>
                </a:lnTo>
                <a:lnTo>
                  <a:pt x="505235" y="203241"/>
                </a:lnTo>
                <a:lnTo>
                  <a:pt x="491271" y="210228"/>
                </a:lnTo>
                <a:lnTo>
                  <a:pt x="477308" y="217532"/>
                </a:lnTo>
                <a:lnTo>
                  <a:pt x="463978" y="225153"/>
                </a:lnTo>
                <a:lnTo>
                  <a:pt x="450332" y="233092"/>
                </a:lnTo>
                <a:lnTo>
                  <a:pt x="437003" y="241349"/>
                </a:lnTo>
                <a:lnTo>
                  <a:pt x="423991" y="249923"/>
                </a:lnTo>
                <a:lnTo>
                  <a:pt x="411297" y="258815"/>
                </a:lnTo>
                <a:lnTo>
                  <a:pt x="398603" y="268024"/>
                </a:lnTo>
                <a:lnTo>
                  <a:pt x="386543" y="277551"/>
                </a:lnTo>
                <a:lnTo>
                  <a:pt x="374483" y="287396"/>
                </a:lnTo>
                <a:lnTo>
                  <a:pt x="362424" y="296923"/>
                </a:lnTo>
                <a:lnTo>
                  <a:pt x="350999" y="307402"/>
                </a:lnTo>
                <a:lnTo>
                  <a:pt x="339574" y="317882"/>
                </a:lnTo>
                <a:lnTo>
                  <a:pt x="328466" y="328997"/>
                </a:lnTo>
                <a:lnTo>
                  <a:pt x="317676" y="340112"/>
                </a:lnTo>
                <a:lnTo>
                  <a:pt x="306886" y="351226"/>
                </a:lnTo>
                <a:lnTo>
                  <a:pt x="296730" y="362976"/>
                </a:lnTo>
                <a:lnTo>
                  <a:pt x="286575" y="374726"/>
                </a:lnTo>
                <a:lnTo>
                  <a:pt x="277054" y="386794"/>
                </a:lnTo>
                <a:lnTo>
                  <a:pt x="267533" y="399179"/>
                </a:lnTo>
                <a:lnTo>
                  <a:pt x="258330" y="411564"/>
                </a:lnTo>
                <a:lnTo>
                  <a:pt x="249444" y="424584"/>
                </a:lnTo>
                <a:lnTo>
                  <a:pt x="240875" y="437604"/>
                </a:lnTo>
                <a:lnTo>
                  <a:pt x="232624" y="450942"/>
                </a:lnTo>
                <a:lnTo>
                  <a:pt x="224690" y="464279"/>
                </a:lnTo>
                <a:lnTo>
                  <a:pt x="217073" y="477935"/>
                </a:lnTo>
                <a:lnTo>
                  <a:pt x="209774" y="491590"/>
                </a:lnTo>
                <a:lnTo>
                  <a:pt x="202792" y="505563"/>
                </a:lnTo>
                <a:lnTo>
                  <a:pt x="196445" y="520171"/>
                </a:lnTo>
                <a:lnTo>
                  <a:pt x="189780" y="534462"/>
                </a:lnTo>
                <a:lnTo>
                  <a:pt x="183751" y="548752"/>
                </a:lnTo>
                <a:lnTo>
                  <a:pt x="178355" y="563678"/>
                </a:lnTo>
                <a:lnTo>
                  <a:pt x="173278" y="578603"/>
                </a:lnTo>
                <a:lnTo>
                  <a:pt x="168200" y="593846"/>
                </a:lnTo>
                <a:lnTo>
                  <a:pt x="163757" y="608772"/>
                </a:lnTo>
                <a:lnTo>
                  <a:pt x="159314" y="624332"/>
                </a:lnTo>
                <a:lnTo>
                  <a:pt x="155506" y="639893"/>
                </a:lnTo>
                <a:lnTo>
                  <a:pt x="152332" y="655454"/>
                </a:lnTo>
                <a:lnTo>
                  <a:pt x="148841" y="671650"/>
                </a:lnTo>
                <a:lnTo>
                  <a:pt x="146302" y="687210"/>
                </a:lnTo>
                <a:lnTo>
                  <a:pt x="144081" y="703724"/>
                </a:lnTo>
                <a:lnTo>
                  <a:pt x="142494" y="719602"/>
                </a:lnTo>
                <a:lnTo>
                  <a:pt x="140907" y="735798"/>
                </a:lnTo>
                <a:lnTo>
                  <a:pt x="139955" y="752629"/>
                </a:lnTo>
                <a:lnTo>
                  <a:pt x="139320" y="769142"/>
                </a:lnTo>
                <a:lnTo>
                  <a:pt x="139003" y="785973"/>
                </a:lnTo>
                <a:lnTo>
                  <a:pt x="139320" y="800263"/>
                </a:lnTo>
                <a:lnTo>
                  <a:pt x="139638" y="814871"/>
                </a:lnTo>
                <a:lnTo>
                  <a:pt x="140590" y="829162"/>
                </a:lnTo>
                <a:lnTo>
                  <a:pt x="141542" y="844087"/>
                </a:lnTo>
                <a:lnTo>
                  <a:pt x="143129" y="858378"/>
                </a:lnTo>
                <a:lnTo>
                  <a:pt x="144715" y="872350"/>
                </a:lnTo>
                <a:lnTo>
                  <a:pt x="146620" y="886641"/>
                </a:lnTo>
                <a:lnTo>
                  <a:pt x="149158" y="900931"/>
                </a:lnTo>
                <a:lnTo>
                  <a:pt x="152015" y="914586"/>
                </a:lnTo>
                <a:lnTo>
                  <a:pt x="154871" y="928559"/>
                </a:lnTo>
                <a:lnTo>
                  <a:pt x="158044" y="942215"/>
                </a:lnTo>
                <a:lnTo>
                  <a:pt x="161853" y="955870"/>
                </a:lnTo>
                <a:lnTo>
                  <a:pt x="165661" y="969208"/>
                </a:lnTo>
                <a:lnTo>
                  <a:pt x="169469" y="983180"/>
                </a:lnTo>
                <a:lnTo>
                  <a:pt x="174230" y="996201"/>
                </a:lnTo>
                <a:lnTo>
                  <a:pt x="178673" y="1009538"/>
                </a:lnTo>
                <a:lnTo>
                  <a:pt x="183433" y="1022558"/>
                </a:lnTo>
                <a:lnTo>
                  <a:pt x="188828" y="1035261"/>
                </a:lnTo>
                <a:lnTo>
                  <a:pt x="194223" y="1047964"/>
                </a:lnTo>
                <a:lnTo>
                  <a:pt x="200253" y="1060666"/>
                </a:lnTo>
                <a:lnTo>
                  <a:pt x="205966" y="1073369"/>
                </a:lnTo>
                <a:lnTo>
                  <a:pt x="212630" y="1085754"/>
                </a:lnTo>
                <a:lnTo>
                  <a:pt x="219295" y="1098139"/>
                </a:lnTo>
                <a:lnTo>
                  <a:pt x="225642" y="1110206"/>
                </a:lnTo>
                <a:lnTo>
                  <a:pt x="232941" y="1121956"/>
                </a:lnTo>
                <a:lnTo>
                  <a:pt x="239923" y="1133706"/>
                </a:lnTo>
                <a:lnTo>
                  <a:pt x="247857" y="1145456"/>
                </a:lnTo>
                <a:lnTo>
                  <a:pt x="255474" y="1156571"/>
                </a:lnTo>
                <a:lnTo>
                  <a:pt x="263408" y="1168003"/>
                </a:lnTo>
                <a:lnTo>
                  <a:pt x="271659" y="1179118"/>
                </a:lnTo>
                <a:lnTo>
                  <a:pt x="280228" y="1189915"/>
                </a:lnTo>
                <a:lnTo>
                  <a:pt x="289114" y="1200395"/>
                </a:lnTo>
                <a:lnTo>
                  <a:pt x="297682" y="1210874"/>
                </a:lnTo>
                <a:lnTo>
                  <a:pt x="307203" y="1221036"/>
                </a:lnTo>
                <a:lnTo>
                  <a:pt x="316407" y="1231198"/>
                </a:lnTo>
                <a:lnTo>
                  <a:pt x="326245" y="1241361"/>
                </a:lnTo>
                <a:lnTo>
                  <a:pt x="336083" y="1250887"/>
                </a:lnTo>
                <a:lnTo>
                  <a:pt x="345604" y="1260414"/>
                </a:lnTo>
                <a:lnTo>
                  <a:pt x="356076" y="1269624"/>
                </a:lnTo>
                <a:lnTo>
                  <a:pt x="366549" y="1278833"/>
                </a:lnTo>
                <a:lnTo>
                  <a:pt x="377022" y="1287725"/>
                </a:lnTo>
                <a:lnTo>
                  <a:pt x="388130" y="1296299"/>
                </a:lnTo>
                <a:lnTo>
                  <a:pt x="398920" y="1304556"/>
                </a:lnTo>
                <a:lnTo>
                  <a:pt x="410345" y="1312813"/>
                </a:lnTo>
                <a:lnTo>
                  <a:pt x="421770" y="1320752"/>
                </a:lnTo>
                <a:lnTo>
                  <a:pt x="433195" y="1328373"/>
                </a:lnTo>
                <a:lnTo>
                  <a:pt x="444937" y="1335995"/>
                </a:lnTo>
                <a:lnTo>
                  <a:pt x="456997" y="1343299"/>
                </a:lnTo>
                <a:lnTo>
                  <a:pt x="469056" y="1349968"/>
                </a:lnTo>
                <a:lnTo>
                  <a:pt x="481116" y="1356636"/>
                </a:lnTo>
                <a:lnTo>
                  <a:pt x="493810" y="1362988"/>
                </a:lnTo>
                <a:lnTo>
                  <a:pt x="506187" y="1369339"/>
                </a:lnTo>
                <a:lnTo>
                  <a:pt x="518882" y="1375373"/>
                </a:lnTo>
                <a:lnTo>
                  <a:pt x="532211" y="1380771"/>
                </a:lnTo>
                <a:lnTo>
                  <a:pt x="545222" y="1386170"/>
                </a:lnTo>
                <a:lnTo>
                  <a:pt x="558551" y="1391569"/>
                </a:lnTo>
                <a:lnTo>
                  <a:pt x="571881" y="1396015"/>
                </a:lnTo>
                <a:lnTo>
                  <a:pt x="585210" y="1400778"/>
                </a:lnTo>
                <a:lnTo>
                  <a:pt x="598856" y="1404906"/>
                </a:lnTo>
                <a:lnTo>
                  <a:pt x="613137" y="1408717"/>
                </a:lnTo>
                <a:lnTo>
                  <a:pt x="626784" y="1412845"/>
                </a:lnTo>
                <a:lnTo>
                  <a:pt x="641065" y="1416021"/>
                </a:lnTo>
                <a:lnTo>
                  <a:pt x="655029" y="1418879"/>
                </a:lnTo>
                <a:lnTo>
                  <a:pt x="669627" y="1422055"/>
                </a:lnTo>
                <a:lnTo>
                  <a:pt x="644873" y="1558925"/>
                </a:lnTo>
                <a:lnTo>
                  <a:pt x="627418" y="1555432"/>
                </a:lnTo>
                <a:lnTo>
                  <a:pt x="609964" y="1551939"/>
                </a:lnTo>
                <a:lnTo>
                  <a:pt x="593144" y="1547493"/>
                </a:lnTo>
                <a:lnTo>
                  <a:pt x="576006" y="1543365"/>
                </a:lnTo>
                <a:lnTo>
                  <a:pt x="559186" y="1538601"/>
                </a:lnTo>
                <a:lnTo>
                  <a:pt x="542684" y="1533202"/>
                </a:lnTo>
                <a:lnTo>
                  <a:pt x="526181" y="1527804"/>
                </a:lnTo>
                <a:lnTo>
                  <a:pt x="509996" y="1521770"/>
                </a:lnTo>
                <a:lnTo>
                  <a:pt x="493493" y="1515736"/>
                </a:lnTo>
                <a:lnTo>
                  <a:pt x="477942" y="1509068"/>
                </a:lnTo>
                <a:lnTo>
                  <a:pt x="462074" y="1502081"/>
                </a:lnTo>
                <a:lnTo>
                  <a:pt x="446524" y="1495095"/>
                </a:lnTo>
                <a:lnTo>
                  <a:pt x="431291" y="1487473"/>
                </a:lnTo>
                <a:lnTo>
                  <a:pt x="416057" y="1479852"/>
                </a:lnTo>
                <a:lnTo>
                  <a:pt x="401141" y="1471595"/>
                </a:lnTo>
                <a:lnTo>
                  <a:pt x="386226" y="1463338"/>
                </a:lnTo>
                <a:lnTo>
                  <a:pt x="371944" y="1454446"/>
                </a:lnTo>
                <a:lnTo>
                  <a:pt x="357346" y="1445555"/>
                </a:lnTo>
                <a:lnTo>
                  <a:pt x="343382" y="1436028"/>
                </a:lnTo>
                <a:lnTo>
                  <a:pt x="329736" y="1426501"/>
                </a:lnTo>
                <a:lnTo>
                  <a:pt x="316089" y="1416339"/>
                </a:lnTo>
                <a:lnTo>
                  <a:pt x="302760" y="1406177"/>
                </a:lnTo>
                <a:lnTo>
                  <a:pt x="289431" y="1395697"/>
                </a:lnTo>
                <a:lnTo>
                  <a:pt x="276419" y="1384900"/>
                </a:lnTo>
                <a:lnTo>
                  <a:pt x="263725" y="1373785"/>
                </a:lnTo>
                <a:lnTo>
                  <a:pt x="251348" y="1362670"/>
                </a:lnTo>
                <a:lnTo>
                  <a:pt x="238971" y="1350920"/>
                </a:lnTo>
                <a:lnTo>
                  <a:pt x="227229" y="1339170"/>
                </a:lnTo>
                <a:lnTo>
                  <a:pt x="215486" y="1327103"/>
                </a:lnTo>
                <a:lnTo>
                  <a:pt x="204062" y="1315036"/>
                </a:lnTo>
                <a:lnTo>
                  <a:pt x="192954" y="1302333"/>
                </a:lnTo>
                <a:lnTo>
                  <a:pt x="182164" y="1289630"/>
                </a:lnTo>
                <a:lnTo>
                  <a:pt x="171374" y="1276928"/>
                </a:lnTo>
                <a:lnTo>
                  <a:pt x="161535" y="1263590"/>
                </a:lnTo>
                <a:lnTo>
                  <a:pt x="151380" y="1250252"/>
                </a:lnTo>
                <a:lnTo>
                  <a:pt x="141542" y="1236597"/>
                </a:lnTo>
                <a:lnTo>
                  <a:pt x="132021" y="1222624"/>
                </a:lnTo>
                <a:lnTo>
                  <a:pt x="122818" y="1208651"/>
                </a:lnTo>
                <a:lnTo>
                  <a:pt x="113932" y="1194361"/>
                </a:lnTo>
                <a:lnTo>
                  <a:pt x="105363" y="1180071"/>
                </a:lnTo>
                <a:lnTo>
                  <a:pt x="97112" y="1165145"/>
                </a:lnTo>
                <a:lnTo>
                  <a:pt x="89178" y="1150219"/>
                </a:lnTo>
                <a:lnTo>
                  <a:pt x="81561" y="1135294"/>
                </a:lnTo>
                <a:lnTo>
                  <a:pt x="74262" y="1120368"/>
                </a:lnTo>
                <a:lnTo>
                  <a:pt x="66962" y="1104808"/>
                </a:lnTo>
                <a:lnTo>
                  <a:pt x="60615" y="1089247"/>
                </a:lnTo>
                <a:lnTo>
                  <a:pt x="53951" y="1073369"/>
                </a:lnTo>
                <a:lnTo>
                  <a:pt x="48238" y="1057491"/>
                </a:lnTo>
                <a:lnTo>
                  <a:pt x="42208" y="1041612"/>
                </a:lnTo>
                <a:lnTo>
                  <a:pt x="37131" y="1025417"/>
                </a:lnTo>
                <a:lnTo>
                  <a:pt x="32053" y="1009221"/>
                </a:lnTo>
                <a:lnTo>
                  <a:pt x="27293" y="992390"/>
                </a:lnTo>
                <a:lnTo>
                  <a:pt x="23167" y="975876"/>
                </a:lnTo>
                <a:lnTo>
                  <a:pt x="19041" y="959363"/>
                </a:lnTo>
                <a:lnTo>
                  <a:pt x="15550" y="942532"/>
                </a:lnTo>
                <a:lnTo>
                  <a:pt x="12377" y="925701"/>
                </a:lnTo>
                <a:lnTo>
                  <a:pt x="9203" y="908235"/>
                </a:lnTo>
                <a:lnTo>
                  <a:pt x="6982" y="891087"/>
                </a:lnTo>
                <a:lnTo>
                  <a:pt x="4760" y="873621"/>
                </a:lnTo>
                <a:lnTo>
                  <a:pt x="3173" y="856472"/>
                </a:lnTo>
                <a:lnTo>
                  <a:pt x="1904" y="838689"/>
                </a:lnTo>
                <a:lnTo>
                  <a:pt x="952" y="821222"/>
                </a:lnTo>
                <a:lnTo>
                  <a:pt x="317" y="803439"/>
                </a:lnTo>
                <a:lnTo>
                  <a:pt x="0" y="785973"/>
                </a:lnTo>
                <a:lnTo>
                  <a:pt x="317" y="765649"/>
                </a:lnTo>
                <a:lnTo>
                  <a:pt x="952" y="745325"/>
                </a:lnTo>
                <a:lnTo>
                  <a:pt x="2221" y="725318"/>
                </a:lnTo>
                <a:lnTo>
                  <a:pt x="4125" y="705629"/>
                </a:lnTo>
                <a:lnTo>
                  <a:pt x="6030" y="685622"/>
                </a:lnTo>
                <a:lnTo>
                  <a:pt x="8886" y="666251"/>
                </a:lnTo>
                <a:lnTo>
                  <a:pt x="12377" y="646879"/>
                </a:lnTo>
                <a:lnTo>
                  <a:pt x="15868" y="627508"/>
                </a:lnTo>
                <a:lnTo>
                  <a:pt x="19993" y="608454"/>
                </a:lnTo>
                <a:lnTo>
                  <a:pt x="24754" y="589718"/>
                </a:lnTo>
                <a:lnTo>
                  <a:pt x="29831" y="570982"/>
                </a:lnTo>
                <a:lnTo>
                  <a:pt x="35227" y="552245"/>
                </a:lnTo>
                <a:lnTo>
                  <a:pt x="41256" y="534144"/>
                </a:lnTo>
                <a:lnTo>
                  <a:pt x="47604" y="515725"/>
                </a:lnTo>
                <a:lnTo>
                  <a:pt x="54268" y="497941"/>
                </a:lnTo>
                <a:lnTo>
                  <a:pt x="61567" y="480158"/>
                </a:lnTo>
                <a:lnTo>
                  <a:pt x="69501" y="462692"/>
                </a:lnTo>
                <a:lnTo>
                  <a:pt x="77435" y="445225"/>
                </a:lnTo>
                <a:lnTo>
                  <a:pt x="86004" y="428395"/>
                </a:lnTo>
                <a:lnTo>
                  <a:pt x="94890" y="411246"/>
                </a:lnTo>
                <a:lnTo>
                  <a:pt x="104093" y="395050"/>
                </a:lnTo>
                <a:lnTo>
                  <a:pt x="113614" y="378854"/>
                </a:lnTo>
                <a:lnTo>
                  <a:pt x="123770" y="362341"/>
                </a:lnTo>
                <a:lnTo>
                  <a:pt x="133925" y="346780"/>
                </a:lnTo>
                <a:lnTo>
                  <a:pt x="145033" y="330902"/>
                </a:lnTo>
                <a:lnTo>
                  <a:pt x="156140" y="315977"/>
                </a:lnTo>
                <a:lnTo>
                  <a:pt x="167565" y="301051"/>
                </a:lnTo>
                <a:lnTo>
                  <a:pt x="179308" y="286443"/>
                </a:lnTo>
                <a:lnTo>
                  <a:pt x="191367" y="271835"/>
                </a:lnTo>
                <a:lnTo>
                  <a:pt x="204062" y="257545"/>
                </a:lnTo>
                <a:lnTo>
                  <a:pt x="216756" y="243889"/>
                </a:lnTo>
                <a:lnTo>
                  <a:pt x="229768" y="230552"/>
                </a:lnTo>
                <a:lnTo>
                  <a:pt x="243731" y="217214"/>
                </a:lnTo>
                <a:lnTo>
                  <a:pt x="257378" y="204194"/>
                </a:lnTo>
                <a:lnTo>
                  <a:pt x="271342" y="191809"/>
                </a:lnTo>
                <a:lnTo>
                  <a:pt x="285623" y="179424"/>
                </a:lnTo>
                <a:lnTo>
                  <a:pt x="300539" y="167674"/>
                </a:lnTo>
                <a:lnTo>
                  <a:pt x="315455" y="156242"/>
                </a:lnTo>
                <a:lnTo>
                  <a:pt x="330688" y="145127"/>
                </a:lnTo>
                <a:lnTo>
                  <a:pt x="346556" y="134330"/>
                </a:lnTo>
                <a:lnTo>
                  <a:pt x="362106" y="124168"/>
                </a:lnTo>
                <a:lnTo>
                  <a:pt x="377974" y="114005"/>
                </a:lnTo>
                <a:lnTo>
                  <a:pt x="394477" y="104479"/>
                </a:lnTo>
                <a:lnTo>
                  <a:pt x="410980" y="94952"/>
                </a:lnTo>
                <a:lnTo>
                  <a:pt x="428117" y="86060"/>
                </a:lnTo>
                <a:lnTo>
                  <a:pt x="444937" y="77803"/>
                </a:lnTo>
                <a:lnTo>
                  <a:pt x="462392" y="69546"/>
                </a:lnTo>
                <a:lnTo>
                  <a:pt x="479529" y="61925"/>
                </a:lnTo>
                <a:lnTo>
                  <a:pt x="497619" y="54621"/>
                </a:lnTo>
                <a:lnTo>
                  <a:pt x="515391" y="47634"/>
                </a:lnTo>
                <a:lnTo>
                  <a:pt x="533480" y="41283"/>
                </a:lnTo>
                <a:lnTo>
                  <a:pt x="551570" y="35567"/>
                </a:lnTo>
                <a:lnTo>
                  <a:pt x="570294" y="29851"/>
                </a:lnTo>
                <a:lnTo>
                  <a:pt x="589018" y="24770"/>
                </a:lnTo>
                <a:lnTo>
                  <a:pt x="607742" y="20324"/>
                </a:lnTo>
                <a:lnTo>
                  <a:pt x="627101" y="15878"/>
                </a:lnTo>
                <a:lnTo>
                  <a:pt x="646143" y="12385"/>
                </a:lnTo>
                <a:lnTo>
                  <a:pt x="665501" y="9209"/>
                </a:lnTo>
                <a:lnTo>
                  <a:pt x="685178" y="6351"/>
                </a:lnTo>
                <a:lnTo>
                  <a:pt x="704854" y="4128"/>
                </a:lnTo>
                <a:lnTo>
                  <a:pt x="724530" y="2223"/>
                </a:lnTo>
                <a:lnTo>
                  <a:pt x="744524" y="952"/>
                </a:lnTo>
                <a:lnTo>
                  <a:pt x="764835" y="317"/>
                </a:lnTo>
                <a:lnTo>
                  <a:pt x="784828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2952" y="198438"/>
            <a:ext cx="10515600" cy="1079500"/>
          </a:xfrm>
        </p:spPr>
        <p:txBody>
          <a:bodyPr/>
          <a:p>
            <a:r>
              <a:rPr lang="zh-CN" altLang="en-US"/>
              <a:t>课程表小程序借鉴功能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4665" y="1777433"/>
            <a:ext cx="3146652" cy="272142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833" y="4498861"/>
            <a:ext cx="3146652" cy="1973036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995022" y="2627879"/>
            <a:ext cx="578304" cy="714375"/>
          </a:xfrm>
          <a:prstGeom prst="rect">
            <a:avLst/>
          </a:prstGeom>
          <a:noFill/>
          <a:ln w="254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vert="horz" wrap="square" lIns="91440" tIns="45720" rIns="91440" bIns="45720" numCol="1" rtlCol="0" anchor="t" anchorCtr="0" compatLnSpc="1">
            <a:noAutofit/>
          </a:bodyPr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</a:pPr>
            <a:endParaRPr kumimoji="0" lang="zh-TW" altLang="zh-CN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 userDrawn="1"/>
        </p:nvSpPr>
        <p:spPr>
          <a:xfrm>
            <a:off x="986588" y="1148209"/>
            <a:ext cx="1836964" cy="398780"/>
          </a:xfrm>
          <a:prstGeom prst="rect">
            <a:avLst/>
          </a:prstGeom>
        </p:spPr>
        <p:txBody>
          <a:bodyPr wrap="square" rtlCol="0">
            <a:spAutoFit/>
          </a:bodyPr>
          <a:p>
            <a:r>
              <a:rPr lang="zh-CN" altLang="en-US" sz="2000"/>
              <a:t>定时提醒功能</a:t>
            </a:r>
            <a:endParaRPr lang="zh-CN" altLang="en-US" sz="20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2968" y="1683884"/>
            <a:ext cx="2891518" cy="3231696"/>
          </a:xfrm>
          <a:prstGeom prst="rect">
            <a:avLst/>
          </a:prstGeom>
        </p:spPr>
      </p:pic>
      <p:sp>
        <p:nvSpPr>
          <p:cNvPr id="9" name="文本框 8"/>
          <p:cNvSpPr txBox="1"/>
          <p:nvPr userDrawn="1"/>
        </p:nvSpPr>
        <p:spPr>
          <a:xfrm>
            <a:off x="4983793" y="1156784"/>
            <a:ext cx="2177143" cy="442232"/>
          </a:xfrm>
          <a:prstGeom prst="rect">
            <a:avLst/>
          </a:prstGeom>
        </p:spPr>
        <p:txBody>
          <a:bodyPr wrap="square" rtlCol="0">
            <a:noAutofit/>
          </a:bodyPr>
          <a:p>
            <a:r>
              <a:rPr lang="zh-CN" altLang="en-US" sz="2000"/>
              <a:t>课程表输入</a:t>
            </a:r>
            <a:r>
              <a:rPr lang="en-US" altLang="zh-CN" sz="2000"/>
              <a:t>/</a:t>
            </a:r>
            <a:r>
              <a:rPr lang="zh-CN" altLang="en-US" sz="2000"/>
              <a:t>导入</a:t>
            </a:r>
            <a:endParaRPr lang="zh-CN" altLang="en-US" sz="200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5759" y="1692388"/>
            <a:ext cx="2806473" cy="5017634"/>
          </a:xfrm>
          <a:prstGeom prst="rect">
            <a:avLst/>
          </a:prstGeom>
        </p:spPr>
      </p:pic>
      <p:sp>
        <p:nvSpPr>
          <p:cNvPr id="11" name="文本框 10"/>
          <p:cNvSpPr txBox="1"/>
          <p:nvPr userDrawn="1"/>
        </p:nvSpPr>
        <p:spPr>
          <a:xfrm>
            <a:off x="9576204" y="1156784"/>
            <a:ext cx="1598839" cy="408214"/>
          </a:xfrm>
          <a:prstGeom prst="rect">
            <a:avLst/>
          </a:prstGeom>
        </p:spPr>
        <p:txBody>
          <a:bodyPr wrap="square" rtlCol="0">
            <a:noAutofit/>
          </a:bodyPr>
          <a:p>
            <a:r>
              <a:rPr lang="zh-CN" altLang="en-US" sz="2000"/>
              <a:t>课程表显示</a:t>
            </a:r>
            <a:endParaRPr lang="zh-CN" altLang="en-US" sz="200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2119" y="5298281"/>
            <a:ext cx="2806473" cy="1547813"/>
          </a:xfrm>
          <a:prstGeom prst="rect">
            <a:avLst/>
          </a:prstGeom>
        </p:spPr>
      </p:pic>
      <p:sp>
        <p:nvSpPr>
          <p:cNvPr id="13" name="文本框 12"/>
          <p:cNvSpPr txBox="1"/>
          <p:nvPr userDrawn="1"/>
        </p:nvSpPr>
        <p:spPr>
          <a:xfrm>
            <a:off x="6607969" y="5927612"/>
            <a:ext cx="1496786" cy="646339"/>
          </a:xfrm>
          <a:prstGeom prst="rect">
            <a:avLst/>
          </a:prstGeom>
        </p:spPr>
        <p:txBody>
          <a:bodyPr wrap="square" rtlCol="0">
            <a:noAutofit/>
          </a:bodyPr>
          <a:p>
            <a:r>
              <a:rPr lang="zh-CN" altLang="en-US" sz="2200"/>
              <a:t>笔记记录</a:t>
            </a:r>
            <a:endParaRPr lang="zh-CN" altLang="en-US" sz="2200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593612" y="6269491"/>
            <a:ext cx="2347232" cy="368300"/>
          </a:xfrm>
          <a:prstGeom prst="rect">
            <a:avLst/>
          </a:prstGeom>
        </p:spPr>
        <p:txBody>
          <a:bodyPr wrap="square" rtlCol="0">
            <a:spAutoFit/>
          </a:bodyPr>
          <a:p>
            <a:r>
              <a:rPr lang="zh-CN" altLang="en-US"/>
              <a:t>来源：微信提醒功能</a:t>
            </a:r>
            <a:endParaRPr lang="zh-CN" altLang="en-US"/>
          </a:p>
        </p:txBody>
      </p:sp>
      <p:sp>
        <p:nvSpPr>
          <p:cNvPr id="15" name="文本框 14"/>
          <p:cNvSpPr txBox="1"/>
          <p:nvPr userDrawn="1"/>
        </p:nvSpPr>
        <p:spPr>
          <a:xfrm>
            <a:off x="8929687" y="6276295"/>
            <a:ext cx="3367768" cy="476250"/>
          </a:xfrm>
          <a:prstGeom prst="rect">
            <a:avLst/>
          </a:prstGeom>
        </p:spPr>
        <p:txBody>
          <a:bodyPr wrap="square" rtlCol="0">
            <a:noAutofit/>
          </a:bodyPr>
          <a:p>
            <a:r>
              <a:rPr lang="zh-CN" altLang="en-US"/>
              <a:t>来源：超级无敌课程表小程序</a:t>
            </a:r>
            <a:endParaRPr lang="zh-CN" altLang="en-US"/>
          </a:p>
        </p:txBody>
      </p:sp>
      <p:sp>
        <p:nvSpPr>
          <p:cNvPr id="16" name="文本框 15"/>
          <p:cNvSpPr txBox="1"/>
          <p:nvPr userDrawn="1"/>
        </p:nvSpPr>
        <p:spPr>
          <a:xfrm>
            <a:off x="5612946" y="4617924"/>
            <a:ext cx="3299732" cy="442232"/>
          </a:xfrm>
          <a:prstGeom prst="rect">
            <a:avLst/>
          </a:prstGeom>
        </p:spPr>
        <p:txBody>
          <a:bodyPr wrap="square" rtlCol="0">
            <a:noAutofit/>
          </a:bodyPr>
          <a:p>
            <a:r>
              <a:rPr lang="zh-CN" altLang="en-US"/>
              <a:t>来源：超级无敌课程表小程序</a:t>
            </a:r>
            <a:endParaRPr lang="zh-CN" altLang="en-US"/>
          </a:p>
        </p:txBody>
      </p:sp>
      <p:sp>
        <p:nvSpPr>
          <p:cNvPr id="17" name="文本框 16"/>
          <p:cNvSpPr txBox="1"/>
          <p:nvPr userDrawn="1"/>
        </p:nvSpPr>
        <p:spPr>
          <a:xfrm>
            <a:off x="4813527" y="6412366"/>
            <a:ext cx="2653393" cy="408214"/>
          </a:xfrm>
          <a:prstGeom prst="rect">
            <a:avLst/>
          </a:prstGeom>
        </p:spPr>
        <p:txBody>
          <a:bodyPr wrap="square" rtlCol="0">
            <a:noAutofit/>
          </a:bodyPr>
          <a:p>
            <a:r>
              <a:rPr lang="zh-CN" altLang="en-US"/>
              <a:t>来源：手机便签功能</a:t>
            </a:r>
            <a:endParaRPr lang="zh-CN" altLang="en-US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0975" y="309695"/>
            <a:ext cx="590550" cy="8477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标题 1"/>
          <p:cNvSpPr>
            <a:spLocks noGrp="1"/>
          </p:cNvSpPr>
          <p:nvPr>
            <p:ph type="title" idx="4294967295"/>
          </p:nvPr>
        </p:nvSpPr>
        <p:spPr>
          <a:xfrm>
            <a:off x="839788" y="468313"/>
            <a:ext cx="6408737" cy="1081087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dirty="0"/>
              <a:t>项目与现有同类软件的不同</a:t>
            </a:r>
            <a:endParaRPr lang="zh-CN" altLang="en-US" dirty="0"/>
          </a:p>
        </p:txBody>
      </p:sp>
      <p:sp>
        <p:nvSpPr>
          <p:cNvPr id="21506" name="椭圆 3"/>
          <p:cNvSpPr>
            <a:spLocks noChangeAspect="1"/>
          </p:cNvSpPr>
          <p:nvPr/>
        </p:nvSpPr>
        <p:spPr>
          <a:xfrm>
            <a:off x="7513638" y="3424238"/>
            <a:ext cx="720725" cy="720725"/>
          </a:xfrm>
          <a:prstGeom prst="ellipse">
            <a:avLst/>
          </a:prstGeom>
          <a:solidFill>
            <a:srgbClr val="354B5E"/>
          </a:solidFill>
          <a:ln w="9525">
            <a:noFill/>
          </a:ln>
        </p:spPr>
        <p:txBody>
          <a:bodyPr anchor="ctr"/>
          <a:p>
            <a:pPr algn="ctr">
              <a:buFont typeface="Arial" panose="020B0604020202090204" pitchFamily="34" charset="0"/>
              <a:buNone/>
            </a:pPr>
            <a:r>
              <a:rPr lang="en-US" altLang="zh-CN" sz="2800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4</a:t>
            </a:r>
            <a:endParaRPr lang="zh-CN" altLang="en-US" sz="2800" dirty="0">
              <a:solidFill>
                <a:schemeClr val="bg1"/>
              </a:solidFill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1507" name="椭圆 4"/>
          <p:cNvSpPr>
            <a:spLocks noChangeAspect="1"/>
          </p:cNvSpPr>
          <p:nvPr/>
        </p:nvSpPr>
        <p:spPr>
          <a:xfrm>
            <a:off x="3905250" y="3424238"/>
            <a:ext cx="719138" cy="720725"/>
          </a:xfrm>
          <a:prstGeom prst="ellipse">
            <a:avLst/>
          </a:prstGeom>
          <a:solidFill>
            <a:schemeClr val="accent2"/>
          </a:solidFill>
          <a:ln w="9525">
            <a:noFill/>
          </a:ln>
        </p:spPr>
        <p:txBody>
          <a:bodyPr anchor="ctr"/>
          <a:p>
            <a:pPr algn="ctr">
              <a:buFont typeface="Arial" panose="020B0604020202090204" pitchFamily="34" charset="0"/>
              <a:buNone/>
            </a:pPr>
            <a:r>
              <a:rPr lang="en-US" altLang="zh-CN" sz="2800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3</a:t>
            </a:r>
            <a:endParaRPr lang="zh-CN" altLang="en-US" sz="2800" dirty="0">
              <a:solidFill>
                <a:schemeClr val="bg1"/>
              </a:solidFill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21508" name="直接连接符 5"/>
          <p:cNvCxnSpPr>
            <a:stCxn id="21507" idx="6"/>
            <a:endCxn id="21506" idx="2"/>
          </p:cNvCxnSpPr>
          <p:nvPr/>
        </p:nvCxnSpPr>
        <p:spPr>
          <a:xfrm>
            <a:off x="4624388" y="3784600"/>
            <a:ext cx="2889250" cy="0"/>
          </a:xfrm>
          <a:prstGeom prst="line">
            <a:avLst/>
          </a:prstGeom>
          <a:ln w="12700" cap="flat" cmpd="sng">
            <a:solidFill>
              <a:srgbClr val="BFBFBF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21509" name="椭圆 7"/>
          <p:cNvSpPr>
            <a:spLocks noChangeAspect="1"/>
          </p:cNvSpPr>
          <p:nvPr/>
        </p:nvSpPr>
        <p:spPr>
          <a:xfrm>
            <a:off x="7513638" y="2044700"/>
            <a:ext cx="720725" cy="720725"/>
          </a:xfrm>
          <a:prstGeom prst="ellipse">
            <a:avLst/>
          </a:prstGeom>
          <a:solidFill>
            <a:srgbClr val="354B5E"/>
          </a:solidFill>
          <a:ln w="9525">
            <a:noFill/>
          </a:ln>
        </p:spPr>
        <p:txBody>
          <a:bodyPr anchor="ctr"/>
          <a:p>
            <a:pPr algn="ctr">
              <a:buFont typeface="Arial" panose="020B0604020202090204" pitchFamily="34" charset="0"/>
              <a:buNone/>
            </a:pPr>
            <a:r>
              <a:rPr lang="en-US" altLang="zh-CN" sz="2800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2</a:t>
            </a:r>
            <a:endParaRPr lang="zh-CN" altLang="en-US" sz="2800" dirty="0">
              <a:solidFill>
                <a:schemeClr val="bg1"/>
              </a:solidFill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1510" name="椭圆 8"/>
          <p:cNvSpPr>
            <a:spLocks noChangeAspect="1"/>
          </p:cNvSpPr>
          <p:nvPr/>
        </p:nvSpPr>
        <p:spPr>
          <a:xfrm>
            <a:off x="7513638" y="4805363"/>
            <a:ext cx="720725" cy="719137"/>
          </a:xfrm>
          <a:prstGeom prst="ellipse">
            <a:avLst/>
          </a:prstGeom>
          <a:solidFill>
            <a:srgbClr val="354B5E"/>
          </a:solidFill>
          <a:ln w="9525">
            <a:noFill/>
          </a:ln>
        </p:spPr>
        <p:txBody>
          <a:bodyPr anchor="ctr"/>
          <a:p>
            <a:pPr algn="ctr">
              <a:buFont typeface="Arial" panose="020B0604020202090204" pitchFamily="34" charset="0"/>
              <a:buNone/>
            </a:pPr>
            <a:r>
              <a:rPr lang="en-US" altLang="zh-CN" sz="2800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6</a:t>
            </a:r>
            <a:endParaRPr lang="zh-CN" altLang="en-US" sz="2800" dirty="0">
              <a:solidFill>
                <a:schemeClr val="bg1"/>
              </a:solidFill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1511" name="椭圆 9"/>
          <p:cNvSpPr>
            <a:spLocks noChangeAspect="1"/>
          </p:cNvSpPr>
          <p:nvPr/>
        </p:nvSpPr>
        <p:spPr>
          <a:xfrm>
            <a:off x="3905250" y="2044700"/>
            <a:ext cx="719138" cy="720725"/>
          </a:xfrm>
          <a:prstGeom prst="ellipse">
            <a:avLst/>
          </a:prstGeom>
          <a:solidFill>
            <a:schemeClr val="accent2"/>
          </a:solidFill>
          <a:ln w="9525">
            <a:noFill/>
          </a:ln>
        </p:spPr>
        <p:txBody>
          <a:bodyPr anchor="ctr"/>
          <a:p>
            <a:pPr algn="ctr">
              <a:buFont typeface="Arial" panose="020B0604020202090204" pitchFamily="34" charset="0"/>
              <a:buNone/>
            </a:pPr>
            <a:r>
              <a:rPr lang="en-US" altLang="zh-CN" sz="2800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1</a:t>
            </a:r>
            <a:endParaRPr lang="zh-CN" altLang="en-US" sz="2800" dirty="0">
              <a:solidFill>
                <a:schemeClr val="bg1"/>
              </a:solidFill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1512" name="椭圆 10"/>
          <p:cNvSpPr>
            <a:spLocks noChangeAspect="1"/>
          </p:cNvSpPr>
          <p:nvPr/>
        </p:nvSpPr>
        <p:spPr>
          <a:xfrm>
            <a:off x="3905250" y="4805363"/>
            <a:ext cx="719138" cy="719137"/>
          </a:xfrm>
          <a:prstGeom prst="ellipse">
            <a:avLst/>
          </a:prstGeom>
          <a:solidFill>
            <a:schemeClr val="accent2"/>
          </a:solidFill>
          <a:ln w="9525">
            <a:noFill/>
          </a:ln>
        </p:spPr>
        <p:txBody>
          <a:bodyPr anchor="ctr"/>
          <a:p>
            <a:pPr algn="ctr">
              <a:buFont typeface="Arial" panose="020B0604020202090204" pitchFamily="34" charset="0"/>
              <a:buNone/>
            </a:pPr>
            <a:r>
              <a:rPr lang="en-US" altLang="zh-CN" sz="2800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5</a:t>
            </a:r>
            <a:endParaRPr lang="zh-CN" altLang="en-US" sz="2800" dirty="0">
              <a:solidFill>
                <a:schemeClr val="bg1"/>
              </a:solidFill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21513" name="组合 22"/>
          <p:cNvGrpSpPr/>
          <p:nvPr/>
        </p:nvGrpSpPr>
        <p:grpSpPr>
          <a:xfrm>
            <a:off x="4624388" y="2405063"/>
            <a:ext cx="2889250" cy="908050"/>
            <a:chOff x="0" y="0"/>
            <a:chExt cx="2888779" cy="908714"/>
          </a:xfrm>
        </p:grpSpPr>
        <p:cxnSp>
          <p:nvCxnSpPr>
            <p:cNvPr id="21514" name="直接连接符 12"/>
            <p:cNvCxnSpPr>
              <a:stCxn id="21507" idx="6"/>
              <a:endCxn id="21506" idx="2"/>
            </p:cNvCxnSpPr>
            <p:nvPr/>
          </p:nvCxnSpPr>
          <p:spPr>
            <a:xfrm>
              <a:off x="571407" y="908714"/>
              <a:ext cx="1799932" cy="0"/>
            </a:xfrm>
            <a:prstGeom prst="line">
              <a:avLst/>
            </a:prstGeom>
            <a:ln w="12700" cap="flat" cmpd="sng">
              <a:solidFill>
                <a:srgbClr val="BFBFB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515" name="肘形连接符 13"/>
            <p:cNvCxnSpPr>
              <a:stCxn id="21511" idx="6"/>
              <a:endCxn id="21506" idx="2"/>
            </p:cNvCxnSpPr>
            <p:nvPr/>
          </p:nvCxnSpPr>
          <p:spPr>
            <a:xfrm>
              <a:off x="0" y="0"/>
              <a:ext cx="571407" cy="908714"/>
            </a:xfrm>
            <a:prstGeom prst="bentConnector2">
              <a:avLst/>
            </a:prstGeom>
            <a:ln w="12700" cap="flat" cmpd="sng">
              <a:solidFill>
                <a:srgbClr val="BFBFBF"/>
              </a:solidFill>
              <a:prstDash val="solid"/>
              <a:miter/>
              <a:headEnd type="oval" w="med" len="med"/>
              <a:tailEnd type="none" w="med" len="med"/>
            </a:ln>
          </p:spPr>
        </p:cxnSp>
        <p:cxnSp>
          <p:nvCxnSpPr>
            <p:cNvPr id="21516" name="肘形连接符 14"/>
            <p:cNvCxnSpPr>
              <a:stCxn id="21509" idx="2"/>
              <a:endCxn id="21506" idx="2"/>
            </p:cNvCxnSpPr>
            <p:nvPr/>
          </p:nvCxnSpPr>
          <p:spPr>
            <a:xfrm rot="-10800000" flipV="1">
              <a:off x="2371338" y="0"/>
              <a:ext cx="517441" cy="908714"/>
            </a:xfrm>
            <a:prstGeom prst="bentConnector2">
              <a:avLst/>
            </a:prstGeom>
            <a:ln w="12700" cap="flat" cmpd="sng">
              <a:solidFill>
                <a:srgbClr val="BFBFBF"/>
              </a:solidFill>
              <a:prstDash val="solid"/>
              <a:miter/>
              <a:headEnd type="oval" w="med" len="med"/>
              <a:tailEnd type="none" w="med" len="med"/>
            </a:ln>
          </p:spPr>
        </p:cxnSp>
      </p:grpSp>
      <p:grpSp>
        <p:nvGrpSpPr>
          <p:cNvPr id="21517" name="组合 23"/>
          <p:cNvGrpSpPr/>
          <p:nvPr/>
        </p:nvGrpSpPr>
        <p:grpSpPr>
          <a:xfrm>
            <a:off x="4624388" y="4322763"/>
            <a:ext cx="2889250" cy="842962"/>
            <a:chOff x="0" y="0"/>
            <a:chExt cx="2888779" cy="842380"/>
          </a:xfrm>
        </p:grpSpPr>
        <p:cxnSp>
          <p:nvCxnSpPr>
            <p:cNvPr id="21518" name="直接连接符 16"/>
            <p:cNvCxnSpPr>
              <a:stCxn id="21509" idx="2"/>
              <a:endCxn id="21506" idx="2"/>
            </p:cNvCxnSpPr>
            <p:nvPr/>
          </p:nvCxnSpPr>
          <p:spPr>
            <a:xfrm>
              <a:off x="571407" y="0"/>
              <a:ext cx="1799932" cy="0"/>
            </a:xfrm>
            <a:prstGeom prst="line">
              <a:avLst/>
            </a:prstGeom>
            <a:ln w="12700" cap="flat" cmpd="sng">
              <a:solidFill>
                <a:srgbClr val="BFBFB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519" name="肘形连接符 17"/>
            <p:cNvCxnSpPr>
              <a:stCxn id="21512" idx="6"/>
              <a:endCxn id="21506" idx="2"/>
            </p:cNvCxnSpPr>
            <p:nvPr/>
          </p:nvCxnSpPr>
          <p:spPr>
            <a:xfrm flipV="1">
              <a:off x="0" y="0"/>
              <a:ext cx="571407" cy="842380"/>
            </a:xfrm>
            <a:prstGeom prst="bentConnector2">
              <a:avLst/>
            </a:prstGeom>
            <a:ln w="12700" cap="flat" cmpd="sng">
              <a:solidFill>
                <a:srgbClr val="BFBFBF"/>
              </a:solidFill>
              <a:prstDash val="solid"/>
              <a:miter/>
              <a:headEnd type="oval" w="med" len="med"/>
              <a:tailEnd type="none" w="med" len="med"/>
            </a:ln>
          </p:spPr>
        </p:cxnSp>
        <p:cxnSp>
          <p:nvCxnSpPr>
            <p:cNvPr id="21520" name="肘形连接符 18"/>
            <p:cNvCxnSpPr>
              <a:stCxn id="21510" idx="2"/>
              <a:endCxn id="21506" idx="2"/>
            </p:cNvCxnSpPr>
            <p:nvPr/>
          </p:nvCxnSpPr>
          <p:spPr>
            <a:xfrm rot="10800000">
              <a:off x="2371338" y="0"/>
              <a:ext cx="517441" cy="842380"/>
            </a:xfrm>
            <a:prstGeom prst="bentConnector2">
              <a:avLst/>
            </a:prstGeom>
            <a:ln w="12700" cap="flat" cmpd="sng">
              <a:solidFill>
                <a:srgbClr val="BFBFBF"/>
              </a:solidFill>
              <a:prstDash val="solid"/>
              <a:miter/>
              <a:headEnd type="oval" w="med" len="med"/>
              <a:tailEnd type="none" w="med" len="med"/>
            </a:ln>
          </p:spPr>
        </p:cxnSp>
      </p:grpSp>
      <p:sp>
        <p:nvSpPr>
          <p:cNvPr id="21521" name="文本框 45"/>
          <p:cNvSpPr txBox="1"/>
          <p:nvPr/>
        </p:nvSpPr>
        <p:spPr>
          <a:xfrm>
            <a:off x="1690688" y="1997075"/>
            <a:ext cx="201612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r">
              <a:buFont typeface="Arial" panose="020B0604020202090204" pitchFamily="34" charset="0"/>
              <a:buNone/>
            </a:pPr>
            <a:r>
              <a:rPr lang="zh-CN" altLang="en-US" sz="2400" b="1" dirty="0">
                <a:solidFill>
                  <a:schemeClr val="accent2"/>
                </a:solidFill>
                <a:latin typeface="Segoe UI" panose="020B0502040204020203" pitchFamily="34" charset="0"/>
                <a:ea typeface="Microsoft JhengHei" panose="020B0604030504040204" pitchFamily="34" charset="-120"/>
              </a:rPr>
              <a:t>功能比较单一</a:t>
            </a:r>
            <a:endParaRPr lang="zh-CN" altLang="en-US" sz="2400" dirty="0">
              <a:solidFill>
                <a:schemeClr val="accent2"/>
              </a:solidFill>
              <a:latin typeface="Segoe UI" panose="020B0502040204020203" pitchFamily="34" charset="0"/>
              <a:ea typeface="Microsoft JhengHei" panose="020B0604030504040204" pitchFamily="34" charset="-120"/>
            </a:endParaRPr>
          </a:p>
        </p:txBody>
      </p:sp>
      <p:sp>
        <p:nvSpPr>
          <p:cNvPr id="21522" name="矩形 48"/>
          <p:cNvSpPr/>
          <p:nvPr/>
        </p:nvSpPr>
        <p:spPr>
          <a:xfrm>
            <a:off x="838200" y="2365375"/>
            <a:ext cx="2868613" cy="6445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r">
              <a:buFont typeface="Arial" panose="020B0604020202090204" pitchFamily="34" charset="0"/>
              <a:buNone/>
            </a:pPr>
            <a:r>
              <a:rPr lang="zh-CN" altLang="en-US" b="1" dirty="0">
                <a:solidFill>
                  <a:srgbClr val="8F8F8F"/>
                </a:solidFill>
                <a:latin typeface="Segoe UI" panose="020B0502040204020203" pitchFamily="34" charset="0"/>
                <a:ea typeface="Microsoft JhengHei" panose="020B0604030504040204" pitchFamily="34" charset="-120"/>
              </a:rPr>
              <a:t>只是课程表的显示，无法进行作业添加等</a:t>
            </a:r>
            <a:r>
              <a:rPr lang="en-US" altLang="zh-CN" dirty="0">
                <a:solidFill>
                  <a:srgbClr val="8F8F8F"/>
                </a:solidFill>
                <a:latin typeface="Segoe UI" panose="020B0502040204020203" pitchFamily="34" charset="0"/>
                <a:ea typeface="Microsoft JhengHei" panose="020B0604030504040204" pitchFamily="34" charset="-120"/>
              </a:rPr>
              <a:t> </a:t>
            </a:r>
            <a:endParaRPr lang="zh-CN" altLang="en-US" dirty="0">
              <a:solidFill>
                <a:srgbClr val="8F8F8F"/>
              </a:solidFill>
              <a:latin typeface="Segoe UI" panose="020B0502040204020203" pitchFamily="34" charset="0"/>
              <a:ea typeface="Microsoft JhengHei" panose="020B0604030504040204" pitchFamily="34" charset="-120"/>
            </a:endParaRPr>
          </a:p>
        </p:txBody>
      </p:sp>
      <p:sp>
        <p:nvSpPr>
          <p:cNvPr id="21523" name="文本框 49"/>
          <p:cNvSpPr txBox="1"/>
          <p:nvPr/>
        </p:nvSpPr>
        <p:spPr>
          <a:xfrm>
            <a:off x="2301875" y="3424238"/>
            <a:ext cx="1404938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r">
              <a:buFont typeface="Arial" panose="020B0604020202090204" pitchFamily="34" charset="0"/>
              <a:buNone/>
            </a:pPr>
            <a:r>
              <a:rPr lang="zh-CN" altLang="en-US" sz="2400" b="1" dirty="0">
                <a:solidFill>
                  <a:schemeClr val="accent2"/>
                </a:solidFill>
                <a:latin typeface="Segoe UI" panose="020B0502040204020203" pitchFamily="34" charset="0"/>
                <a:ea typeface="Microsoft JhengHei" panose="020B0604030504040204" pitchFamily="34" charset="-120"/>
              </a:rPr>
              <a:t>时间固定</a:t>
            </a:r>
            <a:endParaRPr lang="zh-CN" altLang="en-US" sz="2400" dirty="0">
              <a:solidFill>
                <a:schemeClr val="accent2"/>
              </a:solidFill>
              <a:latin typeface="Segoe UI" panose="020B0502040204020203" pitchFamily="34" charset="0"/>
              <a:ea typeface="Microsoft JhengHei" panose="020B0604030504040204" pitchFamily="34" charset="-120"/>
            </a:endParaRPr>
          </a:p>
        </p:txBody>
      </p:sp>
      <p:sp>
        <p:nvSpPr>
          <p:cNvPr id="21524" name="矩形 50"/>
          <p:cNvSpPr/>
          <p:nvPr/>
        </p:nvSpPr>
        <p:spPr>
          <a:xfrm>
            <a:off x="838200" y="3794125"/>
            <a:ext cx="2868613" cy="6445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r">
              <a:buFont typeface="Arial" panose="020B0604020202090204" pitchFamily="34" charset="0"/>
              <a:buNone/>
            </a:pPr>
            <a:r>
              <a:rPr lang="zh-CN" altLang="en-US" b="1" dirty="0">
                <a:solidFill>
                  <a:srgbClr val="8F8F8F"/>
                </a:solidFill>
                <a:latin typeface="Segoe UI" panose="020B0502040204020203" pitchFamily="34" charset="0"/>
                <a:ea typeface="Microsoft JhengHei" panose="020B0604030504040204" pitchFamily="34" charset="-120"/>
              </a:rPr>
              <a:t>遇到节假日等调休调课，无法改动课表</a:t>
            </a:r>
            <a:r>
              <a:rPr lang="en-US" altLang="zh-CN" sz="1600" dirty="0">
                <a:solidFill>
                  <a:srgbClr val="8F8F8F"/>
                </a:solidFill>
                <a:latin typeface="Segoe UI" panose="020B0502040204020203" pitchFamily="34" charset="0"/>
                <a:ea typeface="Microsoft JhengHei" panose="020B0604030504040204" pitchFamily="34" charset="-120"/>
              </a:rPr>
              <a:t> </a:t>
            </a:r>
            <a:endParaRPr lang="zh-CN" altLang="en-US" sz="1400" dirty="0">
              <a:solidFill>
                <a:srgbClr val="8F8F8F"/>
              </a:solidFill>
              <a:latin typeface="Segoe UI" panose="020B0502040204020203" pitchFamily="34" charset="0"/>
              <a:ea typeface="Microsoft JhengHei" panose="020B0604030504040204" pitchFamily="34" charset="-120"/>
            </a:endParaRPr>
          </a:p>
        </p:txBody>
      </p:sp>
      <p:sp>
        <p:nvSpPr>
          <p:cNvPr id="21525" name="文本框 51"/>
          <p:cNvSpPr txBox="1"/>
          <p:nvPr/>
        </p:nvSpPr>
        <p:spPr>
          <a:xfrm>
            <a:off x="1997075" y="4826000"/>
            <a:ext cx="1709738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r">
              <a:buFont typeface="Arial" panose="020B0604020202090204" pitchFamily="34" charset="0"/>
              <a:buNone/>
            </a:pPr>
            <a:r>
              <a:rPr lang="zh-CN" altLang="en-US" sz="2400" b="1" dirty="0">
                <a:solidFill>
                  <a:schemeClr val="accent2"/>
                </a:solidFill>
                <a:latin typeface="Segoe UI" panose="020B0502040204020203" pitchFamily="34" charset="0"/>
                <a:ea typeface="Microsoft JhengHei" panose="020B0604030504040204" pitchFamily="34" charset="-120"/>
              </a:rPr>
              <a:t>无实时提醒</a:t>
            </a:r>
            <a:endParaRPr lang="zh-CN" altLang="en-US" sz="2400" dirty="0">
              <a:solidFill>
                <a:schemeClr val="accent2"/>
              </a:solidFill>
              <a:latin typeface="Segoe UI" panose="020B0502040204020203" pitchFamily="34" charset="0"/>
              <a:ea typeface="Microsoft JhengHei" panose="020B0604030504040204" pitchFamily="34" charset="-120"/>
            </a:endParaRPr>
          </a:p>
        </p:txBody>
      </p:sp>
      <p:sp>
        <p:nvSpPr>
          <p:cNvPr id="21526" name="矩形 52"/>
          <p:cNvSpPr/>
          <p:nvPr/>
        </p:nvSpPr>
        <p:spPr>
          <a:xfrm>
            <a:off x="839788" y="5165725"/>
            <a:ext cx="2868612" cy="3683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r">
              <a:buFont typeface="Arial" panose="020B0604020202090204" pitchFamily="34" charset="0"/>
              <a:buNone/>
            </a:pPr>
            <a:r>
              <a:rPr lang="zh-CN" altLang="en-US" b="1" dirty="0">
                <a:solidFill>
                  <a:srgbClr val="8F8F8F"/>
                </a:solidFill>
                <a:latin typeface="Segoe UI" panose="020B0502040204020203" pitchFamily="34" charset="0"/>
                <a:ea typeface="Microsoft JhengHei" panose="020B0604030504040204" pitchFamily="34" charset="-120"/>
              </a:rPr>
              <a:t>无开课提醒，任务提醒等</a:t>
            </a:r>
            <a:r>
              <a:rPr lang="en-US" altLang="zh-CN" sz="1600" dirty="0">
                <a:solidFill>
                  <a:srgbClr val="8F8F8F"/>
                </a:solidFill>
                <a:latin typeface="Segoe UI" panose="020B0502040204020203" pitchFamily="34" charset="0"/>
                <a:ea typeface="Microsoft JhengHei" panose="020B0604030504040204" pitchFamily="34" charset="-120"/>
              </a:rPr>
              <a:t> </a:t>
            </a:r>
            <a:endParaRPr lang="zh-CN" altLang="en-US" sz="1400" dirty="0">
              <a:solidFill>
                <a:srgbClr val="8F8F8F"/>
              </a:solidFill>
              <a:latin typeface="Segoe UI" panose="020B0502040204020203" pitchFamily="34" charset="0"/>
              <a:ea typeface="Microsoft JhengHei" panose="020B0604030504040204" pitchFamily="34" charset="-120"/>
            </a:endParaRPr>
          </a:p>
        </p:txBody>
      </p:sp>
      <p:sp>
        <p:nvSpPr>
          <p:cNvPr id="21527" name="文本框 53"/>
          <p:cNvSpPr txBox="1"/>
          <p:nvPr/>
        </p:nvSpPr>
        <p:spPr>
          <a:xfrm>
            <a:off x="8491538" y="1985963"/>
            <a:ext cx="201612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Font typeface="Arial" panose="020B0604020202090204" pitchFamily="34" charset="0"/>
              <a:buNone/>
            </a:pPr>
            <a:r>
              <a:rPr lang="zh-CN" altLang="en-US" sz="2400" b="1" dirty="0">
                <a:solidFill>
                  <a:srgbClr val="354B5E"/>
                </a:solidFill>
                <a:latin typeface="Segoe UI" panose="020B0502040204020203" pitchFamily="34" charset="0"/>
                <a:ea typeface="Microsoft JhengHei" panose="020B0604030504040204" pitchFamily="34" charset="-120"/>
              </a:rPr>
              <a:t>功能相对丰富</a:t>
            </a:r>
            <a:endParaRPr lang="zh-CN" altLang="en-US" sz="2400" dirty="0">
              <a:solidFill>
                <a:srgbClr val="354B5E"/>
              </a:solidFill>
              <a:latin typeface="Segoe UI" panose="020B0502040204020203" pitchFamily="34" charset="0"/>
              <a:ea typeface="Microsoft JhengHei" panose="020B0604030504040204" pitchFamily="34" charset="-120"/>
            </a:endParaRPr>
          </a:p>
        </p:txBody>
      </p:sp>
      <p:sp>
        <p:nvSpPr>
          <p:cNvPr id="21528" name="矩形 54"/>
          <p:cNvSpPr/>
          <p:nvPr/>
        </p:nvSpPr>
        <p:spPr>
          <a:xfrm>
            <a:off x="8488363" y="2373313"/>
            <a:ext cx="3092450" cy="1185862"/>
          </a:xfrm>
          <a:prstGeom prst="rect">
            <a:avLst/>
          </a:prstGeom>
          <a:noFill/>
          <a:ln w="9525">
            <a:noFill/>
          </a:ln>
        </p:spPr>
        <p:txBody>
          <a:bodyPr wrap="square" anchor="t"/>
          <a:p>
            <a:pPr>
              <a:buFont typeface="Arial" panose="020B0604020202090204" pitchFamily="34" charset="0"/>
              <a:buNone/>
            </a:pPr>
            <a:r>
              <a:rPr lang="zh-CN" altLang="en-US" b="1" dirty="0">
                <a:solidFill>
                  <a:srgbClr val="8F8F8F"/>
                </a:solidFill>
                <a:latin typeface="Segoe UI" panose="020B0502040204020203" pitchFamily="34" charset="0"/>
                <a:ea typeface="Microsoft JhengHei" panose="020B0604030504040204" pitchFamily="34" charset="-120"/>
              </a:rPr>
              <a:t>除了课表的显示，有记录、提醒、修改、汇总、导出等功能（后续功能敬请期待）</a:t>
            </a:r>
            <a:endParaRPr lang="zh-CN" altLang="en-US" dirty="0">
              <a:solidFill>
                <a:srgbClr val="8F8F8F"/>
              </a:solidFill>
              <a:latin typeface="Segoe UI" panose="020B0502040204020203" pitchFamily="34" charset="0"/>
              <a:ea typeface="Microsoft JhengHei" panose="020B0604030504040204" pitchFamily="34" charset="-120"/>
            </a:endParaRPr>
          </a:p>
        </p:txBody>
      </p:sp>
      <p:sp>
        <p:nvSpPr>
          <p:cNvPr id="21529" name="文本框 55"/>
          <p:cNvSpPr txBox="1"/>
          <p:nvPr/>
        </p:nvSpPr>
        <p:spPr>
          <a:xfrm>
            <a:off x="8489950" y="3424238"/>
            <a:ext cx="1404938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Font typeface="Arial" panose="020B0604020202090204" pitchFamily="34" charset="0"/>
              <a:buNone/>
            </a:pPr>
            <a:r>
              <a:rPr lang="zh-CN" altLang="en-US" sz="2400" b="1" dirty="0">
                <a:solidFill>
                  <a:srgbClr val="354B5E"/>
                </a:solidFill>
                <a:latin typeface="Segoe UI" panose="020B0502040204020203" pitchFamily="34" charset="0"/>
                <a:ea typeface="Microsoft JhengHei" panose="020B0604030504040204" pitchFamily="34" charset="-120"/>
              </a:rPr>
              <a:t>随时修改</a:t>
            </a:r>
            <a:endParaRPr lang="zh-CN" altLang="en-US" sz="2400" dirty="0">
              <a:solidFill>
                <a:srgbClr val="354B5E"/>
              </a:solidFill>
              <a:latin typeface="Segoe UI" panose="020B0502040204020203" pitchFamily="34" charset="0"/>
              <a:ea typeface="Microsoft JhengHei" panose="020B0604030504040204" pitchFamily="34" charset="-120"/>
            </a:endParaRPr>
          </a:p>
        </p:txBody>
      </p:sp>
      <p:sp>
        <p:nvSpPr>
          <p:cNvPr id="21530" name="矩形 56"/>
          <p:cNvSpPr/>
          <p:nvPr/>
        </p:nvSpPr>
        <p:spPr>
          <a:xfrm>
            <a:off x="8488363" y="3792538"/>
            <a:ext cx="3041650" cy="919162"/>
          </a:xfrm>
          <a:prstGeom prst="rect">
            <a:avLst/>
          </a:prstGeom>
          <a:noFill/>
          <a:ln w="9525">
            <a:noFill/>
          </a:ln>
        </p:spPr>
        <p:txBody>
          <a:bodyPr wrap="square" anchor="t"/>
          <a:p>
            <a:pPr>
              <a:buFont typeface="Arial" panose="020B0604020202090204" pitchFamily="34" charset="0"/>
              <a:buNone/>
            </a:pPr>
            <a:r>
              <a:rPr lang="zh-CN" altLang="en-US" b="1" dirty="0">
                <a:solidFill>
                  <a:srgbClr val="8F8F8F"/>
                </a:solidFill>
                <a:latin typeface="Segoe UI" panose="020B0502040204020203" pitchFamily="34" charset="0"/>
                <a:ea typeface="Microsoft JhengHei" panose="020B0604030504040204" pitchFamily="34" charset="-120"/>
              </a:rPr>
              <a:t>用户可以随时随地修改当周课表，并不影响学期课表</a:t>
            </a:r>
            <a:endParaRPr lang="zh-CN" altLang="en-US" dirty="0">
              <a:solidFill>
                <a:srgbClr val="8F8F8F"/>
              </a:solidFill>
              <a:latin typeface="Segoe UI" panose="020B0502040204020203" pitchFamily="34" charset="0"/>
              <a:ea typeface="Microsoft JhengHei" panose="020B0604030504040204" pitchFamily="34" charset="-120"/>
            </a:endParaRPr>
          </a:p>
        </p:txBody>
      </p:sp>
      <p:sp>
        <p:nvSpPr>
          <p:cNvPr id="21531" name="文本框 57"/>
          <p:cNvSpPr txBox="1"/>
          <p:nvPr/>
        </p:nvSpPr>
        <p:spPr>
          <a:xfrm>
            <a:off x="8491538" y="4827588"/>
            <a:ext cx="1404937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Font typeface="Arial" panose="020B0604020202090204" pitchFamily="34" charset="0"/>
              <a:buNone/>
            </a:pPr>
            <a:r>
              <a:rPr lang="zh-CN" altLang="en-US" sz="2400" b="1" dirty="0">
                <a:solidFill>
                  <a:srgbClr val="354B5E"/>
                </a:solidFill>
                <a:latin typeface="Segoe UI" panose="020B0502040204020203" pitchFamily="34" charset="0"/>
                <a:ea typeface="Microsoft JhengHei" panose="020B0604030504040204" pitchFamily="34" charset="-120"/>
              </a:rPr>
              <a:t>实时提醒</a:t>
            </a:r>
            <a:endParaRPr lang="zh-CN" altLang="en-US" sz="2400" dirty="0">
              <a:solidFill>
                <a:srgbClr val="354B5E"/>
              </a:solidFill>
              <a:latin typeface="Segoe UI" panose="020B0502040204020203" pitchFamily="34" charset="0"/>
              <a:ea typeface="Microsoft JhengHei" panose="020B0604030504040204" pitchFamily="34" charset="-120"/>
            </a:endParaRPr>
          </a:p>
        </p:txBody>
      </p:sp>
      <p:sp>
        <p:nvSpPr>
          <p:cNvPr id="21532" name="矩形 58"/>
          <p:cNvSpPr/>
          <p:nvPr/>
        </p:nvSpPr>
        <p:spPr>
          <a:xfrm>
            <a:off x="8488363" y="5197475"/>
            <a:ext cx="3276600" cy="1470025"/>
          </a:xfrm>
          <a:prstGeom prst="rect">
            <a:avLst/>
          </a:prstGeom>
          <a:noFill/>
          <a:ln w="9525">
            <a:noFill/>
          </a:ln>
        </p:spPr>
        <p:txBody>
          <a:bodyPr wrap="square" anchor="t"/>
          <a:p>
            <a:pPr>
              <a:buFont typeface="Arial" panose="020B0604020202090204" pitchFamily="34" charset="0"/>
              <a:buNone/>
            </a:pPr>
            <a:r>
              <a:rPr lang="zh-CN" altLang="en-US" b="1" dirty="0">
                <a:solidFill>
                  <a:srgbClr val="8F8F8F"/>
                </a:solidFill>
                <a:latin typeface="Segoe UI" panose="020B0502040204020203" pitchFamily="34" charset="0"/>
                <a:ea typeface="Microsoft JhengHei" panose="020B0604030504040204" pitchFamily="34" charset="-120"/>
              </a:rPr>
              <a:t>开课前</a:t>
            </a:r>
            <a:r>
              <a:rPr lang="en-US" altLang="zh-CN" b="1" dirty="0">
                <a:solidFill>
                  <a:srgbClr val="8F8F8F"/>
                </a:solidFill>
                <a:latin typeface="Segoe UI" panose="020B0502040204020203" pitchFamily="34" charset="0"/>
                <a:ea typeface="Microsoft JhengHei" panose="020B0604030504040204" pitchFamily="34" charset="-120"/>
              </a:rPr>
              <a:t>15</a:t>
            </a:r>
            <a:r>
              <a:rPr lang="zh-CN" altLang="en-US" b="1" dirty="0">
                <a:solidFill>
                  <a:srgbClr val="8F8F8F"/>
                </a:solidFill>
                <a:latin typeface="Segoe UI" panose="020B0502040204020203" pitchFamily="34" charset="0"/>
                <a:ea typeface="Microsoft JhengHei" panose="020B0604030504040204" pitchFamily="34" charset="-120"/>
              </a:rPr>
              <a:t>分钟发送提醒信息，任务开始前提醒、作业等截止日期前提醒，用户可以自主设置提醒时间也可使用默认提醒时间</a:t>
            </a:r>
            <a:endParaRPr lang="zh-CN" altLang="en-US" dirty="0">
              <a:solidFill>
                <a:srgbClr val="8F8F8F"/>
              </a:solidFill>
              <a:latin typeface="Segoe UI" panose="020B0502040204020203" pitchFamily="34" charset="0"/>
              <a:ea typeface="Microsoft JhengHei" panose="020B0604030504040204" pitchFamily="34" charset="-120"/>
            </a:endParaRPr>
          </a:p>
        </p:txBody>
      </p:sp>
      <p:sp>
        <p:nvSpPr>
          <p:cNvPr id="21533" name="矩形 42"/>
          <p:cNvSpPr>
            <a:spLocks noChangeAspect="1"/>
          </p:cNvSpPr>
          <p:nvPr/>
        </p:nvSpPr>
        <p:spPr>
          <a:xfrm rot="-2700000">
            <a:off x="5384800" y="3063875"/>
            <a:ext cx="1441450" cy="1438275"/>
          </a:xfrm>
          <a:prstGeom prst="rect">
            <a:avLst/>
          </a:prstGeom>
          <a:solidFill>
            <a:srgbClr val="BFBFBF"/>
          </a:solidFill>
          <a:ln w="9525">
            <a:noFill/>
          </a:ln>
        </p:spPr>
        <p:txBody>
          <a:bodyPr anchor="ctr"/>
          <a:p>
            <a:pPr algn="ctr">
              <a:buFont typeface="Arial" panose="020B060402020209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1534" name="KSO_Shape"/>
          <p:cNvSpPr>
            <a:spLocks noChangeAspect="1"/>
          </p:cNvSpPr>
          <p:nvPr/>
        </p:nvSpPr>
        <p:spPr>
          <a:xfrm>
            <a:off x="5734050" y="3344863"/>
            <a:ext cx="709613" cy="898525"/>
          </a:xfrm>
          <a:custGeom>
            <a:avLst/>
            <a:gdLst/>
            <a:ahLst/>
            <a:cxnLst>
              <a:cxn ang="0">
                <a:pos x="24" y="270"/>
              </a:cxn>
              <a:cxn ang="0">
                <a:pos x="48" y="294"/>
              </a:cxn>
              <a:cxn ang="0">
                <a:pos x="73" y="271"/>
              </a:cxn>
              <a:cxn ang="0">
                <a:pos x="49" y="246"/>
              </a:cxn>
              <a:cxn ang="0">
                <a:pos x="83" y="255"/>
              </a:cxn>
              <a:cxn ang="0">
                <a:pos x="69" y="301"/>
              </a:cxn>
              <a:cxn ang="0">
                <a:pos x="25" y="309"/>
              </a:cxn>
              <a:cxn ang="0">
                <a:pos x="14" y="257"/>
              </a:cxn>
              <a:cxn ang="0">
                <a:pos x="174" y="211"/>
              </a:cxn>
              <a:cxn ang="0">
                <a:pos x="189" y="227"/>
              </a:cxn>
              <a:cxn ang="0">
                <a:pos x="175" y="225"/>
              </a:cxn>
              <a:cxn ang="0">
                <a:pos x="160" y="230"/>
              </a:cxn>
              <a:cxn ang="0">
                <a:pos x="189" y="246"/>
              </a:cxn>
              <a:cxn ang="0">
                <a:pos x="185" y="265"/>
              </a:cxn>
              <a:cxn ang="0">
                <a:pos x="165" y="272"/>
              </a:cxn>
              <a:cxn ang="0">
                <a:pos x="150" y="254"/>
              </a:cxn>
              <a:cxn ang="0">
                <a:pos x="165" y="259"/>
              </a:cxn>
              <a:cxn ang="0">
                <a:pos x="178" y="251"/>
              </a:cxn>
              <a:cxn ang="0">
                <a:pos x="148" y="230"/>
              </a:cxn>
              <a:cxn ang="0">
                <a:pos x="161" y="216"/>
              </a:cxn>
              <a:cxn ang="0">
                <a:pos x="154" y="205"/>
              </a:cxn>
              <a:cxn ang="0">
                <a:pos x="134" y="227"/>
              </a:cxn>
              <a:cxn ang="0">
                <a:pos x="135" y="257"/>
              </a:cxn>
              <a:cxn ang="0">
                <a:pos x="157" y="277"/>
              </a:cxn>
              <a:cxn ang="0">
                <a:pos x="188" y="276"/>
              </a:cxn>
              <a:cxn ang="0">
                <a:pos x="208" y="254"/>
              </a:cxn>
              <a:cxn ang="0">
                <a:pos x="207" y="224"/>
              </a:cxn>
              <a:cxn ang="0">
                <a:pos x="185" y="204"/>
              </a:cxn>
              <a:cxn ang="0">
                <a:pos x="204" y="189"/>
              </a:cxn>
              <a:cxn ang="0">
                <a:pos x="227" y="266"/>
              </a:cxn>
              <a:cxn ang="0">
                <a:pos x="154" y="299"/>
              </a:cxn>
              <a:cxn ang="0">
                <a:pos x="110" y="252"/>
              </a:cxn>
              <a:cxn ang="0">
                <a:pos x="151" y="183"/>
              </a:cxn>
              <a:cxn ang="0">
                <a:pos x="23" y="222"/>
              </a:cxn>
              <a:cxn ang="0">
                <a:pos x="9" y="222"/>
              </a:cxn>
              <a:cxn ang="0">
                <a:pos x="8" y="207"/>
              </a:cxn>
              <a:cxn ang="0">
                <a:pos x="183" y="119"/>
              </a:cxn>
              <a:cxn ang="0">
                <a:pos x="203" y="146"/>
              </a:cxn>
              <a:cxn ang="0">
                <a:pos x="231" y="126"/>
              </a:cxn>
              <a:cxn ang="0">
                <a:pos x="210" y="99"/>
              </a:cxn>
              <a:cxn ang="0">
                <a:pos x="243" y="110"/>
              </a:cxn>
              <a:cxn ang="0">
                <a:pos x="224" y="155"/>
              </a:cxn>
              <a:cxn ang="0">
                <a:pos x="184" y="152"/>
              </a:cxn>
              <a:cxn ang="0">
                <a:pos x="174" y="104"/>
              </a:cxn>
              <a:cxn ang="0">
                <a:pos x="146" y="56"/>
              </a:cxn>
              <a:cxn ang="0">
                <a:pos x="123" y="88"/>
              </a:cxn>
              <a:cxn ang="0">
                <a:pos x="98" y="70"/>
              </a:cxn>
              <a:cxn ang="0">
                <a:pos x="77" y="56"/>
              </a:cxn>
              <a:cxn ang="0">
                <a:pos x="82" y="60"/>
              </a:cxn>
              <a:cxn ang="0">
                <a:pos x="91" y="68"/>
              </a:cxn>
              <a:cxn ang="0">
                <a:pos x="87" y="98"/>
              </a:cxn>
              <a:cxn ang="0">
                <a:pos x="104" y="163"/>
              </a:cxn>
              <a:cxn ang="0">
                <a:pos x="89" y="217"/>
              </a:cxn>
              <a:cxn ang="0">
                <a:pos x="76" y="210"/>
              </a:cxn>
              <a:cxn ang="0">
                <a:pos x="49" y="136"/>
              </a:cxn>
              <a:cxn ang="0">
                <a:pos x="40" y="121"/>
              </a:cxn>
              <a:cxn ang="0">
                <a:pos x="15" y="89"/>
              </a:cxn>
              <a:cxn ang="0">
                <a:pos x="1" y="85"/>
              </a:cxn>
              <a:cxn ang="0">
                <a:pos x="87" y="0"/>
              </a:cxn>
              <a:cxn ang="0">
                <a:pos x="105" y="19"/>
              </a:cxn>
              <a:cxn ang="0">
                <a:pos x="90" y="49"/>
              </a:cxn>
              <a:cxn ang="0">
                <a:pos x="68" y="20"/>
              </a:cxn>
            </a:cxnLst>
            <a:pathLst>
              <a:path w="2665412" h="3382963">
                <a:moveTo>
                  <a:pt x="506574" y="2643989"/>
                </a:moveTo>
                <a:lnTo>
                  <a:pt x="493243" y="2644624"/>
                </a:lnTo>
                <a:lnTo>
                  <a:pt x="480230" y="2646210"/>
                </a:lnTo>
                <a:lnTo>
                  <a:pt x="467217" y="2648431"/>
                </a:lnTo>
                <a:lnTo>
                  <a:pt x="454521" y="2650970"/>
                </a:lnTo>
                <a:lnTo>
                  <a:pt x="442460" y="2654460"/>
                </a:lnTo>
                <a:lnTo>
                  <a:pt x="430399" y="2658585"/>
                </a:lnTo>
                <a:lnTo>
                  <a:pt x="418655" y="2663027"/>
                </a:lnTo>
                <a:lnTo>
                  <a:pt x="407229" y="2667786"/>
                </a:lnTo>
                <a:lnTo>
                  <a:pt x="396120" y="2673180"/>
                </a:lnTo>
                <a:lnTo>
                  <a:pt x="385328" y="2679526"/>
                </a:lnTo>
                <a:lnTo>
                  <a:pt x="374854" y="2685872"/>
                </a:lnTo>
                <a:lnTo>
                  <a:pt x="364380" y="2692852"/>
                </a:lnTo>
                <a:lnTo>
                  <a:pt x="354858" y="2700784"/>
                </a:lnTo>
                <a:lnTo>
                  <a:pt x="345336" y="2708717"/>
                </a:lnTo>
                <a:lnTo>
                  <a:pt x="336449" y="2717284"/>
                </a:lnTo>
                <a:lnTo>
                  <a:pt x="327562" y="2725533"/>
                </a:lnTo>
                <a:lnTo>
                  <a:pt x="319310" y="2735052"/>
                </a:lnTo>
                <a:lnTo>
                  <a:pt x="312010" y="2744571"/>
                </a:lnTo>
                <a:lnTo>
                  <a:pt x="304710" y="2754724"/>
                </a:lnTo>
                <a:lnTo>
                  <a:pt x="298044" y="2764878"/>
                </a:lnTo>
                <a:lnTo>
                  <a:pt x="291696" y="2775348"/>
                </a:lnTo>
                <a:lnTo>
                  <a:pt x="285983" y="2786136"/>
                </a:lnTo>
                <a:lnTo>
                  <a:pt x="280905" y="2797241"/>
                </a:lnTo>
                <a:lnTo>
                  <a:pt x="276144" y="2808981"/>
                </a:lnTo>
                <a:lnTo>
                  <a:pt x="272018" y="2820721"/>
                </a:lnTo>
                <a:lnTo>
                  <a:pt x="268209" y="2832461"/>
                </a:lnTo>
                <a:lnTo>
                  <a:pt x="265353" y="2844835"/>
                </a:lnTo>
                <a:lnTo>
                  <a:pt x="263131" y="2857210"/>
                </a:lnTo>
                <a:lnTo>
                  <a:pt x="261226" y="2869584"/>
                </a:lnTo>
                <a:lnTo>
                  <a:pt x="259957" y="2882276"/>
                </a:lnTo>
                <a:lnTo>
                  <a:pt x="259322" y="2895285"/>
                </a:lnTo>
                <a:lnTo>
                  <a:pt x="259639" y="2908294"/>
                </a:lnTo>
                <a:lnTo>
                  <a:pt x="260274" y="2921620"/>
                </a:lnTo>
                <a:lnTo>
                  <a:pt x="261861" y="2934629"/>
                </a:lnTo>
                <a:lnTo>
                  <a:pt x="264083" y="2947638"/>
                </a:lnTo>
                <a:lnTo>
                  <a:pt x="266622" y="2960330"/>
                </a:lnTo>
                <a:lnTo>
                  <a:pt x="270113" y="2972704"/>
                </a:lnTo>
                <a:lnTo>
                  <a:pt x="273922" y="2984444"/>
                </a:lnTo>
                <a:lnTo>
                  <a:pt x="278366" y="2996501"/>
                </a:lnTo>
                <a:lnTo>
                  <a:pt x="283444" y="3007924"/>
                </a:lnTo>
                <a:lnTo>
                  <a:pt x="288840" y="3019029"/>
                </a:lnTo>
                <a:lnTo>
                  <a:pt x="294870" y="3029817"/>
                </a:lnTo>
                <a:lnTo>
                  <a:pt x="301536" y="3040605"/>
                </a:lnTo>
                <a:lnTo>
                  <a:pt x="308836" y="3050441"/>
                </a:lnTo>
                <a:lnTo>
                  <a:pt x="316136" y="3060277"/>
                </a:lnTo>
                <a:lnTo>
                  <a:pt x="323753" y="3069478"/>
                </a:lnTo>
                <a:lnTo>
                  <a:pt x="332323" y="3078680"/>
                </a:lnTo>
                <a:lnTo>
                  <a:pt x="341210" y="3087247"/>
                </a:lnTo>
                <a:lnTo>
                  <a:pt x="350732" y="3095496"/>
                </a:lnTo>
                <a:lnTo>
                  <a:pt x="360254" y="3103429"/>
                </a:lnTo>
                <a:lnTo>
                  <a:pt x="370411" y="3110409"/>
                </a:lnTo>
                <a:lnTo>
                  <a:pt x="380250" y="3117072"/>
                </a:lnTo>
                <a:lnTo>
                  <a:pt x="391041" y="3123418"/>
                </a:lnTo>
                <a:lnTo>
                  <a:pt x="401833" y="3128812"/>
                </a:lnTo>
                <a:lnTo>
                  <a:pt x="412942" y="3134206"/>
                </a:lnTo>
                <a:lnTo>
                  <a:pt x="424685" y="3138965"/>
                </a:lnTo>
                <a:lnTo>
                  <a:pt x="436429" y="3143090"/>
                </a:lnTo>
                <a:lnTo>
                  <a:pt x="448173" y="3146580"/>
                </a:lnTo>
                <a:lnTo>
                  <a:pt x="460551" y="3149753"/>
                </a:lnTo>
                <a:lnTo>
                  <a:pt x="472930" y="3151974"/>
                </a:lnTo>
                <a:lnTo>
                  <a:pt x="485626" y="3153878"/>
                </a:lnTo>
                <a:lnTo>
                  <a:pt x="498004" y="3154830"/>
                </a:lnTo>
                <a:lnTo>
                  <a:pt x="511017" y="3155147"/>
                </a:lnTo>
                <a:lnTo>
                  <a:pt x="524030" y="3155147"/>
                </a:lnTo>
                <a:lnTo>
                  <a:pt x="537044" y="3154513"/>
                </a:lnTo>
                <a:lnTo>
                  <a:pt x="550374" y="3152926"/>
                </a:lnTo>
                <a:lnTo>
                  <a:pt x="563070" y="3150705"/>
                </a:lnTo>
                <a:lnTo>
                  <a:pt x="575766" y="3148167"/>
                </a:lnTo>
                <a:lnTo>
                  <a:pt x="588462" y="3144994"/>
                </a:lnTo>
                <a:lnTo>
                  <a:pt x="600206" y="3141186"/>
                </a:lnTo>
                <a:lnTo>
                  <a:pt x="612267" y="3136744"/>
                </a:lnTo>
                <a:lnTo>
                  <a:pt x="623693" y="3131668"/>
                </a:lnTo>
                <a:lnTo>
                  <a:pt x="634802" y="3125956"/>
                </a:lnTo>
                <a:lnTo>
                  <a:pt x="645593" y="3119928"/>
                </a:lnTo>
                <a:lnTo>
                  <a:pt x="656067" y="3113265"/>
                </a:lnTo>
                <a:lnTo>
                  <a:pt x="665907" y="3106284"/>
                </a:lnTo>
                <a:lnTo>
                  <a:pt x="676063" y="3098986"/>
                </a:lnTo>
                <a:lnTo>
                  <a:pt x="685268" y="3090737"/>
                </a:lnTo>
                <a:lnTo>
                  <a:pt x="694155" y="3082487"/>
                </a:lnTo>
                <a:lnTo>
                  <a:pt x="702725" y="3073603"/>
                </a:lnTo>
                <a:lnTo>
                  <a:pt x="710977" y="3064402"/>
                </a:lnTo>
                <a:lnTo>
                  <a:pt x="718594" y="3054566"/>
                </a:lnTo>
                <a:lnTo>
                  <a:pt x="725894" y="3045047"/>
                </a:lnTo>
                <a:lnTo>
                  <a:pt x="732560" y="3034576"/>
                </a:lnTo>
                <a:lnTo>
                  <a:pt x="738908" y="3023788"/>
                </a:lnTo>
                <a:lnTo>
                  <a:pt x="744621" y="3013000"/>
                </a:lnTo>
                <a:lnTo>
                  <a:pt x="750017" y="3001895"/>
                </a:lnTo>
                <a:lnTo>
                  <a:pt x="754460" y="2990472"/>
                </a:lnTo>
                <a:lnTo>
                  <a:pt x="758586" y="2979050"/>
                </a:lnTo>
                <a:lnTo>
                  <a:pt x="762078" y="2966676"/>
                </a:lnTo>
                <a:lnTo>
                  <a:pt x="765252" y="2954618"/>
                </a:lnTo>
                <a:lnTo>
                  <a:pt x="767473" y="2942244"/>
                </a:lnTo>
                <a:lnTo>
                  <a:pt x="769378" y="2929870"/>
                </a:lnTo>
                <a:lnTo>
                  <a:pt x="770330" y="2916861"/>
                </a:lnTo>
                <a:lnTo>
                  <a:pt x="770965" y="2903852"/>
                </a:lnTo>
                <a:lnTo>
                  <a:pt x="770647" y="2890843"/>
                </a:lnTo>
                <a:lnTo>
                  <a:pt x="770013" y="2877834"/>
                </a:lnTo>
                <a:lnTo>
                  <a:pt x="768426" y="2864507"/>
                </a:lnTo>
                <a:lnTo>
                  <a:pt x="766521" y="2851816"/>
                </a:lnTo>
                <a:lnTo>
                  <a:pt x="763982" y="2839441"/>
                </a:lnTo>
                <a:lnTo>
                  <a:pt x="760808" y="2827067"/>
                </a:lnTo>
                <a:lnTo>
                  <a:pt x="756682" y="2814692"/>
                </a:lnTo>
                <a:lnTo>
                  <a:pt x="752238" y="2802953"/>
                </a:lnTo>
                <a:lnTo>
                  <a:pt x="747160" y="2791530"/>
                </a:lnTo>
                <a:lnTo>
                  <a:pt x="741764" y="2780108"/>
                </a:lnTo>
                <a:lnTo>
                  <a:pt x="735416" y="2769637"/>
                </a:lnTo>
                <a:lnTo>
                  <a:pt x="729068" y="2759166"/>
                </a:lnTo>
                <a:lnTo>
                  <a:pt x="722086" y="2749013"/>
                </a:lnTo>
                <a:lnTo>
                  <a:pt x="714468" y="2739177"/>
                </a:lnTo>
                <a:lnTo>
                  <a:pt x="706533" y="2729658"/>
                </a:lnTo>
                <a:lnTo>
                  <a:pt x="697964" y="2720774"/>
                </a:lnTo>
                <a:lnTo>
                  <a:pt x="689394" y="2712207"/>
                </a:lnTo>
                <a:lnTo>
                  <a:pt x="680189" y="2704275"/>
                </a:lnTo>
                <a:lnTo>
                  <a:pt x="670350" y="2696342"/>
                </a:lnTo>
                <a:lnTo>
                  <a:pt x="660511" y="2689362"/>
                </a:lnTo>
                <a:lnTo>
                  <a:pt x="650037" y="2682382"/>
                </a:lnTo>
                <a:lnTo>
                  <a:pt x="639563" y="2676353"/>
                </a:lnTo>
                <a:lnTo>
                  <a:pt x="628771" y="2670324"/>
                </a:lnTo>
                <a:lnTo>
                  <a:pt x="617662" y="2665248"/>
                </a:lnTo>
                <a:lnTo>
                  <a:pt x="606236" y="2660171"/>
                </a:lnTo>
                <a:lnTo>
                  <a:pt x="594175" y="2656364"/>
                </a:lnTo>
                <a:lnTo>
                  <a:pt x="582431" y="2652873"/>
                </a:lnTo>
                <a:lnTo>
                  <a:pt x="570053" y="2650018"/>
                </a:lnTo>
                <a:lnTo>
                  <a:pt x="557992" y="2647479"/>
                </a:lnTo>
                <a:lnTo>
                  <a:pt x="545296" y="2645576"/>
                </a:lnTo>
                <a:lnTo>
                  <a:pt x="532600" y="2644306"/>
                </a:lnTo>
                <a:lnTo>
                  <a:pt x="519587" y="2643989"/>
                </a:lnTo>
                <a:lnTo>
                  <a:pt x="506574" y="2643989"/>
                </a:lnTo>
                <a:close/>
                <a:moveTo>
                  <a:pt x="552279" y="2413000"/>
                </a:moveTo>
                <a:lnTo>
                  <a:pt x="560214" y="2505650"/>
                </a:lnTo>
                <a:lnTo>
                  <a:pt x="569736" y="2506602"/>
                </a:lnTo>
                <a:lnTo>
                  <a:pt x="578940" y="2508188"/>
                </a:lnTo>
                <a:lnTo>
                  <a:pt x="588779" y="2510092"/>
                </a:lnTo>
                <a:lnTo>
                  <a:pt x="597984" y="2511678"/>
                </a:lnTo>
                <a:lnTo>
                  <a:pt x="607506" y="2513582"/>
                </a:lnTo>
                <a:lnTo>
                  <a:pt x="617028" y="2516120"/>
                </a:lnTo>
                <a:lnTo>
                  <a:pt x="626232" y="2518976"/>
                </a:lnTo>
                <a:lnTo>
                  <a:pt x="635119" y="2521514"/>
                </a:lnTo>
                <a:lnTo>
                  <a:pt x="644006" y="2524370"/>
                </a:lnTo>
                <a:lnTo>
                  <a:pt x="653211" y="2527860"/>
                </a:lnTo>
                <a:lnTo>
                  <a:pt x="661780" y="2531033"/>
                </a:lnTo>
                <a:lnTo>
                  <a:pt x="670668" y="2534841"/>
                </a:lnTo>
                <a:lnTo>
                  <a:pt x="679237" y="2538648"/>
                </a:lnTo>
                <a:lnTo>
                  <a:pt x="687807" y="2542773"/>
                </a:lnTo>
                <a:lnTo>
                  <a:pt x="696377" y="2547215"/>
                </a:lnTo>
                <a:lnTo>
                  <a:pt x="704629" y="2551657"/>
                </a:lnTo>
                <a:lnTo>
                  <a:pt x="764299" y="2480266"/>
                </a:lnTo>
                <a:lnTo>
                  <a:pt x="884275" y="2581165"/>
                </a:lnTo>
                <a:lnTo>
                  <a:pt x="824922" y="2651921"/>
                </a:lnTo>
                <a:lnTo>
                  <a:pt x="830953" y="2659219"/>
                </a:lnTo>
                <a:lnTo>
                  <a:pt x="836348" y="2666517"/>
                </a:lnTo>
                <a:lnTo>
                  <a:pt x="842062" y="2674449"/>
                </a:lnTo>
                <a:lnTo>
                  <a:pt x="847140" y="2682382"/>
                </a:lnTo>
                <a:lnTo>
                  <a:pt x="852536" y="2690314"/>
                </a:lnTo>
                <a:lnTo>
                  <a:pt x="857297" y="2698563"/>
                </a:lnTo>
                <a:lnTo>
                  <a:pt x="862057" y="2706813"/>
                </a:lnTo>
                <a:lnTo>
                  <a:pt x="866501" y="2715380"/>
                </a:lnTo>
                <a:lnTo>
                  <a:pt x="870945" y="2723947"/>
                </a:lnTo>
                <a:lnTo>
                  <a:pt x="875071" y="2732514"/>
                </a:lnTo>
                <a:lnTo>
                  <a:pt x="879197" y="2741398"/>
                </a:lnTo>
                <a:lnTo>
                  <a:pt x="883006" y="2750282"/>
                </a:lnTo>
                <a:lnTo>
                  <a:pt x="886497" y="2759166"/>
                </a:lnTo>
                <a:lnTo>
                  <a:pt x="889671" y="2768050"/>
                </a:lnTo>
                <a:lnTo>
                  <a:pt x="892845" y="2777252"/>
                </a:lnTo>
                <a:lnTo>
                  <a:pt x="896019" y="2786453"/>
                </a:lnTo>
                <a:lnTo>
                  <a:pt x="986794" y="2779156"/>
                </a:lnTo>
                <a:lnTo>
                  <a:pt x="1000125" y="2934629"/>
                </a:lnTo>
                <a:lnTo>
                  <a:pt x="909667" y="2942879"/>
                </a:lnTo>
                <a:lnTo>
                  <a:pt x="908397" y="2952397"/>
                </a:lnTo>
                <a:lnTo>
                  <a:pt x="907128" y="2962233"/>
                </a:lnTo>
                <a:lnTo>
                  <a:pt x="905541" y="2971752"/>
                </a:lnTo>
                <a:lnTo>
                  <a:pt x="903636" y="2981588"/>
                </a:lnTo>
                <a:lnTo>
                  <a:pt x="901415" y="2990790"/>
                </a:lnTo>
                <a:lnTo>
                  <a:pt x="899193" y="3000309"/>
                </a:lnTo>
                <a:lnTo>
                  <a:pt x="896654" y="3009827"/>
                </a:lnTo>
                <a:lnTo>
                  <a:pt x="893797" y="3019029"/>
                </a:lnTo>
                <a:lnTo>
                  <a:pt x="890623" y="3027913"/>
                </a:lnTo>
                <a:lnTo>
                  <a:pt x="887449" y="3036797"/>
                </a:lnTo>
                <a:lnTo>
                  <a:pt x="883958" y="3045999"/>
                </a:lnTo>
                <a:lnTo>
                  <a:pt x="880149" y="3054566"/>
                </a:lnTo>
                <a:lnTo>
                  <a:pt x="876658" y="3063450"/>
                </a:lnTo>
                <a:lnTo>
                  <a:pt x="872532" y="3072017"/>
                </a:lnTo>
                <a:lnTo>
                  <a:pt x="868088" y="3080584"/>
                </a:lnTo>
                <a:lnTo>
                  <a:pt x="863644" y="3089150"/>
                </a:lnTo>
                <a:lnTo>
                  <a:pt x="933154" y="3147532"/>
                </a:lnTo>
                <a:lnTo>
                  <a:pt x="831905" y="3267151"/>
                </a:lnTo>
                <a:lnTo>
                  <a:pt x="763347" y="3209404"/>
                </a:lnTo>
                <a:lnTo>
                  <a:pt x="755730" y="3215433"/>
                </a:lnTo>
                <a:lnTo>
                  <a:pt x="748112" y="3221144"/>
                </a:lnTo>
                <a:lnTo>
                  <a:pt x="740177" y="3226538"/>
                </a:lnTo>
                <a:lnTo>
                  <a:pt x="732560" y="3231615"/>
                </a:lnTo>
                <a:lnTo>
                  <a:pt x="724307" y="3237009"/>
                </a:lnTo>
                <a:lnTo>
                  <a:pt x="716055" y="3242085"/>
                </a:lnTo>
                <a:lnTo>
                  <a:pt x="707485" y="3246527"/>
                </a:lnTo>
                <a:lnTo>
                  <a:pt x="698916" y="3251287"/>
                </a:lnTo>
                <a:lnTo>
                  <a:pt x="690346" y="3256046"/>
                </a:lnTo>
                <a:lnTo>
                  <a:pt x="681459" y="3259854"/>
                </a:lnTo>
                <a:lnTo>
                  <a:pt x="672572" y="3263979"/>
                </a:lnTo>
                <a:lnTo>
                  <a:pt x="663685" y="3267786"/>
                </a:lnTo>
                <a:lnTo>
                  <a:pt x="654480" y="3271276"/>
                </a:lnTo>
                <a:lnTo>
                  <a:pt x="645593" y="3274449"/>
                </a:lnTo>
                <a:lnTo>
                  <a:pt x="635754" y="3277305"/>
                </a:lnTo>
                <a:lnTo>
                  <a:pt x="626549" y="3280478"/>
                </a:lnTo>
                <a:lnTo>
                  <a:pt x="634484" y="3369637"/>
                </a:lnTo>
                <a:lnTo>
                  <a:pt x="478008" y="3382963"/>
                </a:lnTo>
                <a:lnTo>
                  <a:pt x="470390" y="3293804"/>
                </a:lnTo>
                <a:lnTo>
                  <a:pt x="460551" y="3292535"/>
                </a:lnTo>
                <a:lnTo>
                  <a:pt x="451029" y="3291266"/>
                </a:lnTo>
                <a:lnTo>
                  <a:pt x="441190" y="3289362"/>
                </a:lnTo>
                <a:lnTo>
                  <a:pt x="431668" y="3287458"/>
                </a:lnTo>
                <a:lnTo>
                  <a:pt x="421829" y="3285237"/>
                </a:lnTo>
                <a:lnTo>
                  <a:pt x="412624" y="3283016"/>
                </a:lnTo>
                <a:lnTo>
                  <a:pt x="403420" y="3280478"/>
                </a:lnTo>
                <a:lnTo>
                  <a:pt x="394215" y="3277305"/>
                </a:lnTo>
                <a:lnTo>
                  <a:pt x="384693" y="3274449"/>
                </a:lnTo>
                <a:lnTo>
                  <a:pt x="375806" y="3271276"/>
                </a:lnTo>
                <a:lnTo>
                  <a:pt x="366919" y="3267786"/>
                </a:lnTo>
                <a:lnTo>
                  <a:pt x="358032" y="3263979"/>
                </a:lnTo>
                <a:lnTo>
                  <a:pt x="349145" y="3259854"/>
                </a:lnTo>
                <a:lnTo>
                  <a:pt x="340575" y="3256046"/>
                </a:lnTo>
                <a:lnTo>
                  <a:pt x="332006" y="3251921"/>
                </a:lnTo>
                <a:lnTo>
                  <a:pt x="323436" y="3246845"/>
                </a:lnTo>
                <a:lnTo>
                  <a:pt x="265987" y="3315697"/>
                </a:lnTo>
                <a:lnTo>
                  <a:pt x="146012" y="3214798"/>
                </a:lnTo>
                <a:lnTo>
                  <a:pt x="204412" y="3145628"/>
                </a:lnTo>
                <a:lnTo>
                  <a:pt x="198382" y="3138331"/>
                </a:lnTo>
                <a:lnTo>
                  <a:pt x="192669" y="3130398"/>
                </a:lnTo>
                <a:lnTo>
                  <a:pt x="187273" y="3122466"/>
                </a:lnTo>
                <a:lnTo>
                  <a:pt x="181877" y="3114851"/>
                </a:lnTo>
                <a:lnTo>
                  <a:pt x="176799" y="3106602"/>
                </a:lnTo>
                <a:lnTo>
                  <a:pt x="172038" y="3098352"/>
                </a:lnTo>
                <a:lnTo>
                  <a:pt x="167277" y="3089785"/>
                </a:lnTo>
                <a:lnTo>
                  <a:pt x="162834" y="3081853"/>
                </a:lnTo>
                <a:lnTo>
                  <a:pt x="158390" y="3072969"/>
                </a:lnTo>
                <a:lnTo>
                  <a:pt x="154264" y="3064402"/>
                </a:lnTo>
                <a:lnTo>
                  <a:pt x="150455" y="3055517"/>
                </a:lnTo>
                <a:lnTo>
                  <a:pt x="146646" y="3046633"/>
                </a:lnTo>
                <a:lnTo>
                  <a:pt x="143155" y="3037114"/>
                </a:lnTo>
                <a:lnTo>
                  <a:pt x="139664" y="3028230"/>
                </a:lnTo>
                <a:lnTo>
                  <a:pt x="136807" y="3018711"/>
                </a:lnTo>
                <a:lnTo>
                  <a:pt x="133633" y="3009193"/>
                </a:lnTo>
                <a:lnTo>
                  <a:pt x="43175" y="3017125"/>
                </a:lnTo>
                <a:lnTo>
                  <a:pt x="30162" y="2861334"/>
                </a:lnTo>
                <a:lnTo>
                  <a:pt x="121255" y="2853402"/>
                </a:lnTo>
                <a:lnTo>
                  <a:pt x="122207" y="2843249"/>
                </a:lnTo>
                <a:lnTo>
                  <a:pt x="123794" y="2833730"/>
                </a:lnTo>
                <a:lnTo>
                  <a:pt x="125698" y="2824529"/>
                </a:lnTo>
                <a:lnTo>
                  <a:pt x="127285" y="2814692"/>
                </a:lnTo>
                <a:lnTo>
                  <a:pt x="129824" y="2805491"/>
                </a:lnTo>
                <a:lnTo>
                  <a:pt x="132046" y="2796290"/>
                </a:lnTo>
                <a:lnTo>
                  <a:pt x="134903" y="2787088"/>
                </a:lnTo>
                <a:lnTo>
                  <a:pt x="137442" y="2777569"/>
                </a:lnTo>
                <a:lnTo>
                  <a:pt x="140298" y="2768685"/>
                </a:lnTo>
                <a:lnTo>
                  <a:pt x="143790" y="2759801"/>
                </a:lnTo>
                <a:lnTo>
                  <a:pt x="147598" y="2750917"/>
                </a:lnTo>
                <a:lnTo>
                  <a:pt x="151090" y="2742032"/>
                </a:lnTo>
                <a:lnTo>
                  <a:pt x="154899" y="2733466"/>
                </a:lnTo>
                <a:lnTo>
                  <a:pt x="159025" y="2724899"/>
                </a:lnTo>
                <a:lnTo>
                  <a:pt x="167912" y="2707765"/>
                </a:lnTo>
                <a:lnTo>
                  <a:pt x="97450" y="2648749"/>
                </a:lnTo>
                <a:lnTo>
                  <a:pt x="198382" y="2528812"/>
                </a:lnTo>
                <a:lnTo>
                  <a:pt x="269161" y="2588780"/>
                </a:lnTo>
                <a:lnTo>
                  <a:pt x="284079" y="2577675"/>
                </a:lnTo>
                <a:lnTo>
                  <a:pt x="299631" y="2566887"/>
                </a:lnTo>
                <a:lnTo>
                  <a:pt x="307884" y="2561493"/>
                </a:lnTo>
                <a:lnTo>
                  <a:pt x="315819" y="2556734"/>
                </a:lnTo>
                <a:lnTo>
                  <a:pt x="324388" y="2552292"/>
                </a:lnTo>
                <a:lnTo>
                  <a:pt x="332323" y="2547532"/>
                </a:lnTo>
                <a:lnTo>
                  <a:pt x="340893" y="2543407"/>
                </a:lnTo>
                <a:lnTo>
                  <a:pt x="349463" y="2539283"/>
                </a:lnTo>
                <a:lnTo>
                  <a:pt x="358350" y="2535158"/>
                </a:lnTo>
                <a:lnTo>
                  <a:pt x="367237" y="2531350"/>
                </a:lnTo>
                <a:lnTo>
                  <a:pt x="376124" y="2528177"/>
                </a:lnTo>
                <a:lnTo>
                  <a:pt x="385646" y="2524687"/>
                </a:lnTo>
                <a:lnTo>
                  <a:pt x="394533" y="2521832"/>
                </a:lnTo>
                <a:lnTo>
                  <a:pt x="403737" y="2518976"/>
                </a:lnTo>
                <a:lnTo>
                  <a:pt x="396120" y="2426327"/>
                </a:lnTo>
                <a:lnTo>
                  <a:pt x="552279" y="2413000"/>
                </a:lnTo>
                <a:close/>
                <a:moveTo>
                  <a:pt x="1753153" y="2246313"/>
                </a:moveTo>
                <a:lnTo>
                  <a:pt x="1813988" y="2246313"/>
                </a:lnTo>
                <a:lnTo>
                  <a:pt x="1817474" y="2246631"/>
                </a:lnTo>
                <a:lnTo>
                  <a:pt x="1820959" y="2247583"/>
                </a:lnTo>
                <a:lnTo>
                  <a:pt x="1823811" y="2248536"/>
                </a:lnTo>
                <a:lnTo>
                  <a:pt x="1826346" y="2250441"/>
                </a:lnTo>
                <a:lnTo>
                  <a:pt x="1828564" y="2252346"/>
                </a:lnTo>
                <a:lnTo>
                  <a:pt x="1830148" y="2254886"/>
                </a:lnTo>
                <a:lnTo>
                  <a:pt x="1831415" y="2257426"/>
                </a:lnTo>
                <a:lnTo>
                  <a:pt x="1831732" y="2259966"/>
                </a:lnTo>
                <a:lnTo>
                  <a:pt x="1831732" y="2310766"/>
                </a:lnTo>
                <a:lnTo>
                  <a:pt x="1842188" y="2312036"/>
                </a:lnTo>
                <a:lnTo>
                  <a:pt x="1852011" y="2313623"/>
                </a:lnTo>
                <a:lnTo>
                  <a:pt x="1862467" y="2315528"/>
                </a:lnTo>
                <a:lnTo>
                  <a:pt x="1871973" y="2317751"/>
                </a:lnTo>
                <a:lnTo>
                  <a:pt x="1880528" y="2319973"/>
                </a:lnTo>
                <a:lnTo>
                  <a:pt x="1889400" y="2322513"/>
                </a:lnTo>
                <a:lnTo>
                  <a:pt x="1897955" y="2325371"/>
                </a:lnTo>
                <a:lnTo>
                  <a:pt x="1907460" y="2328863"/>
                </a:lnTo>
                <a:lnTo>
                  <a:pt x="1916332" y="2332673"/>
                </a:lnTo>
                <a:lnTo>
                  <a:pt x="1925204" y="2336801"/>
                </a:lnTo>
                <a:lnTo>
                  <a:pt x="1934393" y="2341246"/>
                </a:lnTo>
                <a:lnTo>
                  <a:pt x="1942948" y="2345691"/>
                </a:lnTo>
                <a:lnTo>
                  <a:pt x="1951503" y="2350771"/>
                </a:lnTo>
                <a:lnTo>
                  <a:pt x="1960058" y="2355851"/>
                </a:lnTo>
                <a:lnTo>
                  <a:pt x="1967662" y="2361566"/>
                </a:lnTo>
                <a:lnTo>
                  <a:pt x="1975267" y="2367281"/>
                </a:lnTo>
                <a:lnTo>
                  <a:pt x="1982238" y="2372996"/>
                </a:lnTo>
                <a:lnTo>
                  <a:pt x="1988575" y="2379346"/>
                </a:lnTo>
                <a:lnTo>
                  <a:pt x="1994278" y="2385378"/>
                </a:lnTo>
                <a:lnTo>
                  <a:pt x="1999665" y="2392046"/>
                </a:lnTo>
                <a:lnTo>
                  <a:pt x="2002199" y="2396491"/>
                </a:lnTo>
                <a:lnTo>
                  <a:pt x="2004100" y="2401253"/>
                </a:lnTo>
                <a:lnTo>
                  <a:pt x="2005051" y="2406016"/>
                </a:lnTo>
                <a:lnTo>
                  <a:pt x="2005685" y="2411413"/>
                </a:lnTo>
                <a:lnTo>
                  <a:pt x="2005051" y="2416493"/>
                </a:lnTo>
                <a:lnTo>
                  <a:pt x="2003784" y="2421891"/>
                </a:lnTo>
                <a:lnTo>
                  <a:pt x="2001566" y="2427288"/>
                </a:lnTo>
                <a:lnTo>
                  <a:pt x="1998397" y="2432368"/>
                </a:lnTo>
                <a:lnTo>
                  <a:pt x="1996179" y="2435543"/>
                </a:lnTo>
                <a:lnTo>
                  <a:pt x="1993961" y="2438401"/>
                </a:lnTo>
                <a:lnTo>
                  <a:pt x="1991426" y="2441576"/>
                </a:lnTo>
                <a:lnTo>
                  <a:pt x="1988575" y="2444433"/>
                </a:lnTo>
                <a:lnTo>
                  <a:pt x="1985406" y="2447291"/>
                </a:lnTo>
                <a:lnTo>
                  <a:pt x="1982238" y="2449831"/>
                </a:lnTo>
                <a:lnTo>
                  <a:pt x="1978435" y="2452688"/>
                </a:lnTo>
                <a:lnTo>
                  <a:pt x="1974633" y="2454911"/>
                </a:lnTo>
                <a:lnTo>
                  <a:pt x="1971148" y="2457133"/>
                </a:lnTo>
                <a:lnTo>
                  <a:pt x="1967029" y="2459038"/>
                </a:lnTo>
                <a:lnTo>
                  <a:pt x="1962910" y="2460626"/>
                </a:lnTo>
                <a:lnTo>
                  <a:pt x="1958790" y="2462213"/>
                </a:lnTo>
                <a:lnTo>
                  <a:pt x="1954671" y="2463483"/>
                </a:lnTo>
                <a:lnTo>
                  <a:pt x="1950235" y="2464118"/>
                </a:lnTo>
                <a:lnTo>
                  <a:pt x="1945799" y="2464753"/>
                </a:lnTo>
                <a:lnTo>
                  <a:pt x="1941364" y="2464753"/>
                </a:lnTo>
                <a:lnTo>
                  <a:pt x="1936294" y="2464753"/>
                </a:lnTo>
                <a:lnTo>
                  <a:pt x="1931541" y="2464118"/>
                </a:lnTo>
                <a:lnTo>
                  <a:pt x="1926471" y="2462531"/>
                </a:lnTo>
                <a:lnTo>
                  <a:pt x="1922035" y="2460626"/>
                </a:lnTo>
                <a:lnTo>
                  <a:pt x="1917916" y="2458403"/>
                </a:lnTo>
                <a:lnTo>
                  <a:pt x="1914431" y="2455546"/>
                </a:lnTo>
                <a:lnTo>
                  <a:pt x="1910946" y="2452688"/>
                </a:lnTo>
                <a:lnTo>
                  <a:pt x="1908094" y="2448878"/>
                </a:lnTo>
                <a:lnTo>
                  <a:pt x="1904925" y="2445068"/>
                </a:lnTo>
                <a:lnTo>
                  <a:pt x="1903341" y="2443798"/>
                </a:lnTo>
                <a:lnTo>
                  <a:pt x="1897004" y="2438401"/>
                </a:lnTo>
                <a:lnTo>
                  <a:pt x="1890667" y="2433638"/>
                </a:lnTo>
                <a:lnTo>
                  <a:pt x="1883696" y="2429193"/>
                </a:lnTo>
                <a:lnTo>
                  <a:pt x="1876092" y="2424431"/>
                </a:lnTo>
                <a:lnTo>
                  <a:pt x="1868804" y="2419986"/>
                </a:lnTo>
                <a:lnTo>
                  <a:pt x="1861200" y="2415858"/>
                </a:lnTo>
                <a:lnTo>
                  <a:pt x="1853912" y="2412366"/>
                </a:lnTo>
                <a:lnTo>
                  <a:pt x="1847258" y="2409508"/>
                </a:lnTo>
                <a:lnTo>
                  <a:pt x="1840921" y="2407286"/>
                </a:lnTo>
                <a:lnTo>
                  <a:pt x="1834267" y="2405381"/>
                </a:lnTo>
                <a:lnTo>
                  <a:pt x="1827296" y="2403793"/>
                </a:lnTo>
                <a:lnTo>
                  <a:pt x="1820642" y="2402523"/>
                </a:lnTo>
                <a:lnTo>
                  <a:pt x="1813355" y="2401253"/>
                </a:lnTo>
                <a:lnTo>
                  <a:pt x="1806384" y="2400301"/>
                </a:lnTo>
                <a:lnTo>
                  <a:pt x="1799730" y="2399666"/>
                </a:lnTo>
                <a:lnTo>
                  <a:pt x="1792759" y="2399348"/>
                </a:lnTo>
                <a:lnTo>
                  <a:pt x="1786105" y="2399031"/>
                </a:lnTo>
                <a:lnTo>
                  <a:pt x="1776917" y="2399348"/>
                </a:lnTo>
                <a:lnTo>
                  <a:pt x="1767094" y="2400301"/>
                </a:lnTo>
                <a:lnTo>
                  <a:pt x="1756321" y="2401571"/>
                </a:lnTo>
                <a:lnTo>
                  <a:pt x="1745548" y="2404428"/>
                </a:lnTo>
                <a:lnTo>
                  <a:pt x="1740162" y="2405698"/>
                </a:lnTo>
                <a:lnTo>
                  <a:pt x="1734458" y="2407603"/>
                </a:lnTo>
                <a:lnTo>
                  <a:pt x="1729072" y="2409826"/>
                </a:lnTo>
                <a:lnTo>
                  <a:pt x="1723368" y="2412048"/>
                </a:lnTo>
                <a:lnTo>
                  <a:pt x="1717982" y="2414906"/>
                </a:lnTo>
                <a:lnTo>
                  <a:pt x="1712279" y="2418081"/>
                </a:lnTo>
                <a:lnTo>
                  <a:pt x="1706575" y="2421256"/>
                </a:lnTo>
                <a:lnTo>
                  <a:pt x="1701506" y="2425383"/>
                </a:lnTo>
                <a:lnTo>
                  <a:pt x="1698337" y="2427923"/>
                </a:lnTo>
                <a:lnTo>
                  <a:pt x="1695168" y="2431416"/>
                </a:lnTo>
                <a:lnTo>
                  <a:pt x="1692634" y="2434908"/>
                </a:lnTo>
                <a:lnTo>
                  <a:pt x="1690415" y="2438401"/>
                </a:lnTo>
                <a:lnTo>
                  <a:pt x="1688514" y="2442211"/>
                </a:lnTo>
                <a:lnTo>
                  <a:pt x="1686930" y="2446338"/>
                </a:lnTo>
                <a:lnTo>
                  <a:pt x="1686296" y="2450783"/>
                </a:lnTo>
                <a:lnTo>
                  <a:pt x="1685662" y="2455228"/>
                </a:lnTo>
                <a:lnTo>
                  <a:pt x="1685346" y="2459673"/>
                </a:lnTo>
                <a:lnTo>
                  <a:pt x="1685346" y="2464118"/>
                </a:lnTo>
                <a:lnTo>
                  <a:pt x="1685662" y="2468563"/>
                </a:lnTo>
                <a:lnTo>
                  <a:pt x="1686296" y="2473008"/>
                </a:lnTo>
                <a:lnTo>
                  <a:pt x="1687880" y="2477136"/>
                </a:lnTo>
                <a:lnTo>
                  <a:pt x="1689148" y="2481581"/>
                </a:lnTo>
                <a:lnTo>
                  <a:pt x="1691366" y="2485708"/>
                </a:lnTo>
                <a:lnTo>
                  <a:pt x="1693584" y="2489518"/>
                </a:lnTo>
                <a:lnTo>
                  <a:pt x="1698654" y="2495233"/>
                </a:lnTo>
                <a:lnTo>
                  <a:pt x="1703723" y="2500631"/>
                </a:lnTo>
                <a:lnTo>
                  <a:pt x="1709427" y="2505076"/>
                </a:lnTo>
                <a:lnTo>
                  <a:pt x="1715130" y="2508568"/>
                </a:lnTo>
                <a:lnTo>
                  <a:pt x="1721784" y="2512378"/>
                </a:lnTo>
                <a:lnTo>
                  <a:pt x="1729389" y="2515871"/>
                </a:lnTo>
                <a:lnTo>
                  <a:pt x="1745865" y="2522538"/>
                </a:lnTo>
                <a:lnTo>
                  <a:pt x="1750618" y="2524443"/>
                </a:lnTo>
                <a:lnTo>
                  <a:pt x="1778501" y="2534603"/>
                </a:lnTo>
                <a:lnTo>
                  <a:pt x="1797829" y="2542223"/>
                </a:lnTo>
                <a:lnTo>
                  <a:pt x="1816523" y="2549208"/>
                </a:lnTo>
                <a:lnTo>
                  <a:pt x="1827613" y="2553336"/>
                </a:lnTo>
                <a:lnTo>
                  <a:pt x="1854546" y="2562861"/>
                </a:lnTo>
                <a:lnTo>
                  <a:pt x="1868804" y="2568258"/>
                </a:lnTo>
                <a:lnTo>
                  <a:pt x="1882746" y="2573656"/>
                </a:lnTo>
                <a:lnTo>
                  <a:pt x="1897004" y="2579688"/>
                </a:lnTo>
                <a:lnTo>
                  <a:pt x="1911262" y="2585721"/>
                </a:lnTo>
                <a:lnTo>
                  <a:pt x="1925204" y="2592388"/>
                </a:lnTo>
                <a:lnTo>
                  <a:pt x="1938512" y="2599373"/>
                </a:lnTo>
                <a:lnTo>
                  <a:pt x="1951503" y="2606676"/>
                </a:lnTo>
                <a:lnTo>
                  <a:pt x="1964177" y="2614613"/>
                </a:lnTo>
                <a:lnTo>
                  <a:pt x="1969563" y="2618741"/>
                </a:lnTo>
                <a:lnTo>
                  <a:pt x="1975584" y="2622868"/>
                </a:lnTo>
                <a:lnTo>
                  <a:pt x="1980653" y="2627313"/>
                </a:lnTo>
                <a:lnTo>
                  <a:pt x="1986040" y="2631758"/>
                </a:lnTo>
                <a:lnTo>
                  <a:pt x="1990793" y="2636203"/>
                </a:lnTo>
                <a:lnTo>
                  <a:pt x="1995229" y="2640966"/>
                </a:lnTo>
                <a:lnTo>
                  <a:pt x="1999665" y="2645728"/>
                </a:lnTo>
                <a:lnTo>
                  <a:pt x="2003467" y="2651126"/>
                </a:lnTo>
                <a:lnTo>
                  <a:pt x="2006952" y="2656206"/>
                </a:lnTo>
                <a:lnTo>
                  <a:pt x="2010438" y="2661286"/>
                </a:lnTo>
                <a:lnTo>
                  <a:pt x="2012972" y="2667001"/>
                </a:lnTo>
                <a:lnTo>
                  <a:pt x="2015507" y="2672398"/>
                </a:lnTo>
                <a:lnTo>
                  <a:pt x="2017408" y="2677796"/>
                </a:lnTo>
                <a:lnTo>
                  <a:pt x="2019309" y="2682876"/>
                </a:lnTo>
                <a:lnTo>
                  <a:pt x="2020260" y="2688273"/>
                </a:lnTo>
                <a:lnTo>
                  <a:pt x="2021844" y="2693671"/>
                </a:lnTo>
                <a:lnTo>
                  <a:pt x="2022478" y="2699068"/>
                </a:lnTo>
                <a:lnTo>
                  <a:pt x="2023429" y="2704148"/>
                </a:lnTo>
                <a:lnTo>
                  <a:pt x="2023745" y="2709546"/>
                </a:lnTo>
                <a:lnTo>
                  <a:pt x="2024062" y="2714943"/>
                </a:lnTo>
                <a:lnTo>
                  <a:pt x="2024062" y="2720023"/>
                </a:lnTo>
                <a:lnTo>
                  <a:pt x="2024062" y="2725738"/>
                </a:lnTo>
                <a:lnTo>
                  <a:pt x="2023429" y="2730818"/>
                </a:lnTo>
                <a:lnTo>
                  <a:pt x="2022478" y="2736216"/>
                </a:lnTo>
                <a:lnTo>
                  <a:pt x="2021844" y="2741296"/>
                </a:lnTo>
                <a:lnTo>
                  <a:pt x="2020894" y="2746376"/>
                </a:lnTo>
                <a:lnTo>
                  <a:pt x="2019309" y="2751773"/>
                </a:lnTo>
                <a:lnTo>
                  <a:pt x="2017725" y="2756853"/>
                </a:lnTo>
                <a:lnTo>
                  <a:pt x="2014240" y="2767331"/>
                </a:lnTo>
                <a:lnTo>
                  <a:pt x="2009170" y="2777173"/>
                </a:lnTo>
                <a:lnTo>
                  <a:pt x="2004100" y="2787016"/>
                </a:lnTo>
                <a:lnTo>
                  <a:pt x="1997763" y="2796223"/>
                </a:lnTo>
                <a:lnTo>
                  <a:pt x="1990476" y="2805431"/>
                </a:lnTo>
                <a:lnTo>
                  <a:pt x="1982554" y="2814003"/>
                </a:lnTo>
                <a:lnTo>
                  <a:pt x="1973683" y="2822576"/>
                </a:lnTo>
                <a:lnTo>
                  <a:pt x="1964177" y="2830513"/>
                </a:lnTo>
                <a:lnTo>
                  <a:pt x="1958474" y="2834641"/>
                </a:lnTo>
                <a:lnTo>
                  <a:pt x="1952137" y="2838768"/>
                </a:lnTo>
                <a:lnTo>
                  <a:pt x="1945799" y="2842261"/>
                </a:lnTo>
                <a:lnTo>
                  <a:pt x="1938829" y="2845753"/>
                </a:lnTo>
                <a:lnTo>
                  <a:pt x="1931541" y="2848928"/>
                </a:lnTo>
                <a:lnTo>
                  <a:pt x="1923937" y="2852421"/>
                </a:lnTo>
                <a:lnTo>
                  <a:pt x="1915698" y="2854961"/>
                </a:lnTo>
                <a:lnTo>
                  <a:pt x="1907777" y="2857818"/>
                </a:lnTo>
                <a:lnTo>
                  <a:pt x="1899222" y="2860041"/>
                </a:lnTo>
                <a:lnTo>
                  <a:pt x="1890350" y="2862263"/>
                </a:lnTo>
                <a:lnTo>
                  <a:pt x="1880845" y="2864486"/>
                </a:lnTo>
                <a:lnTo>
                  <a:pt x="1871656" y="2866391"/>
                </a:lnTo>
                <a:lnTo>
                  <a:pt x="1862150" y="2867978"/>
                </a:lnTo>
                <a:lnTo>
                  <a:pt x="1852011" y="2869566"/>
                </a:lnTo>
                <a:lnTo>
                  <a:pt x="1842188" y="2870201"/>
                </a:lnTo>
                <a:lnTo>
                  <a:pt x="1831732" y="2871471"/>
                </a:lnTo>
                <a:lnTo>
                  <a:pt x="1831732" y="2918143"/>
                </a:lnTo>
                <a:lnTo>
                  <a:pt x="1831415" y="2921001"/>
                </a:lnTo>
                <a:lnTo>
                  <a:pt x="1830148" y="2923858"/>
                </a:lnTo>
                <a:lnTo>
                  <a:pt x="1828564" y="2926081"/>
                </a:lnTo>
                <a:lnTo>
                  <a:pt x="1826346" y="2928303"/>
                </a:lnTo>
                <a:lnTo>
                  <a:pt x="1823811" y="2929573"/>
                </a:lnTo>
                <a:lnTo>
                  <a:pt x="1820959" y="2931161"/>
                </a:lnTo>
                <a:lnTo>
                  <a:pt x="1817474" y="2931796"/>
                </a:lnTo>
                <a:lnTo>
                  <a:pt x="1813988" y="2932113"/>
                </a:lnTo>
                <a:lnTo>
                  <a:pt x="1753153" y="2932113"/>
                </a:lnTo>
                <a:lnTo>
                  <a:pt x="1749350" y="2931796"/>
                </a:lnTo>
                <a:lnTo>
                  <a:pt x="1745865" y="2931161"/>
                </a:lnTo>
                <a:lnTo>
                  <a:pt x="1743013" y="2929573"/>
                </a:lnTo>
                <a:lnTo>
                  <a:pt x="1740478" y="2928303"/>
                </a:lnTo>
                <a:lnTo>
                  <a:pt x="1738261" y="2926081"/>
                </a:lnTo>
                <a:lnTo>
                  <a:pt x="1736676" y="2923858"/>
                </a:lnTo>
                <a:lnTo>
                  <a:pt x="1735726" y="2921001"/>
                </a:lnTo>
                <a:lnTo>
                  <a:pt x="1735409" y="2918143"/>
                </a:lnTo>
                <a:lnTo>
                  <a:pt x="1735409" y="2867661"/>
                </a:lnTo>
                <a:lnTo>
                  <a:pt x="1722418" y="2865438"/>
                </a:lnTo>
                <a:lnTo>
                  <a:pt x="1708793" y="2863216"/>
                </a:lnTo>
                <a:lnTo>
                  <a:pt x="1696436" y="2860041"/>
                </a:lnTo>
                <a:lnTo>
                  <a:pt x="1683444" y="2857183"/>
                </a:lnTo>
                <a:lnTo>
                  <a:pt x="1670770" y="2853373"/>
                </a:lnTo>
                <a:lnTo>
                  <a:pt x="1658413" y="2849246"/>
                </a:lnTo>
                <a:lnTo>
                  <a:pt x="1646689" y="2844801"/>
                </a:lnTo>
                <a:lnTo>
                  <a:pt x="1635283" y="2840038"/>
                </a:lnTo>
                <a:lnTo>
                  <a:pt x="1624193" y="2834958"/>
                </a:lnTo>
                <a:lnTo>
                  <a:pt x="1613420" y="2829243"/>
                </a:lnTo>
                <a:lnTo>
                  <a:pt x="1603280" y="2823528"/>
                </a:lnTo>
                <a:lnTo>
                  <a:pt x="1594092" y="2816543"/>
                </a:lnTo>
                <a:lnTo>
                  <a:pt x="1585220" y="2809876"/>
                </a:lnTo>
                <a:lnTo>
                  <a:pt x="1576982" y="2802573"/>
                </a:lnTo>
                <a:lnTo>
                  <a:pt x="1569377" y="2794636"/>
                </a:lnTo>
                <a:lnTo>
                  <a:pt x="1566209" y="2790826"/>
                </a:lnTo>
                <a:lnTo>
                  <a:pt x="1563357" y="2786698"/>
                </a:lnTo>
                <a:lnTo>
                  <a:pt x="1560188" y="2782253"/>
                </a:lnTo>
                <a:lnTo>
                  <a:pt x="1558287" y="2777173"/>
                </a:lnTo>
                <a:lnTo>
                  <a:pt x="1557337" y="2772411"/>
                </a:lnTo>
                <a:lnTo>
                  <a:pt x="1557337" y="2767331"/>
                </a:lnTo>
                <a:lnTo>
                  <a:pt x="1557654" y="2761933"/>
                </a:lnTo>
                <a:lnTo>
                  <a:pt x="1559238" y="2756853"/>
                </a:lnTo>
                <a:lnTo>
                  <a:pt x="1561456" y="2751456"/>
                </a:lnTo>
                <a:lnTo>
                  <a:pt x="1564308" y="2746058"/>
                </a:lnTo>
                <a:lnTo>
                  <a:pt x="1566209" y="2743201"/>
                </a:lnTo>
                <a:lnTo>
                  <a:pt x="1568743" y="2740026"/>
                </a:lnTo>
                <a:lnTo>
                  <a:pt x="1571278" y="2737168"/>
                </a:lnTo>
                <a:lnTo>
                  <a:pt x="1574447" y="2734311"/>
                </a:lnTo>
                <a:lnTo>
                  <a:pt x="1577299" y="2731136"/>
                </a:lnTo>
                <a:lnTo>
                  <a:pt x="1580784" y="2728596"/>
                </a:lnTo>
                <a:lnTo>
                  <a:pt x="1583952" y="2726056"/>
                </a:lnTo>
                <a:lnTo>
                  <a:pt x="1587755" y="2723833"/>
                </a:lnTo>
                <a:lnTo>
                  <a:pt x="1591874" y="2721611"/>
                </a:lnTo>
                <a:lnTo>
                  <a:pt x="1595359" y="2719706"/>
                </a:lnTo>
                <a:lnTo>
                  <a:pt x="1599478" y="2717801"/>
                </a:lnTo>
                <a:lnTo>
                  <a:pt x="1603914" y="2716531"/>
                </a:lnTo>
                <a:lnTo>
                  <a:pt x="1608033" y="2715261"/>
                </a:lnTo>
                <a:lnTo>
                  <a:pt x="1612469" y="2714626"/>
                </a:lnTo>
                <a:lnTo>
                  <a:pt x="1616905" y="2713673"/>
                </a:lnTo>
                <a:lnTo>
                  <a:pt x="1621341" y="2713673"/>
                </a:lnTo>
                <a:lnTo>
                  <a:pt x="1626411" y="2713673"/>
                </a:lnTo>
                <a:lnTo>
                  <a:pt x="1631480" y="2714943"/>
                </a:lnTo>
                <a:lnTo>
                  <a:pt x="1635916" y="2715896"/>
                </a:lnTo>
                <a:lnTo>
                  <a:pt x="1640352" y="2717801"/>
                </a:lnTo>
                <a:lnTo>
                  <a:pt x="1644471" y="2720023"/>
                </a:lnTo>
                <a:lnTo>
                  <a:pt x="1648274" y="2723198"/>
                </a:lnTo>
                <a:lnTo>
                  <a:pt x="1651759" y="2726056"/>
                </a:lnTo>
                <a:lnTo>
                  <a:pt x="1654928" y="2729866"/>
                </a:lnTo>
                <a:lnTo>
                  <a:pt x="1657462" y="2733041"/>
                </a:lnTo>
                <a:lnTo>
                  <a:pt x="1658096" y="2733993"/>
                </a:lnTo>
                <a:lnTo>
                  <a:pt x="1659364" y="2734946"/>
                </a:lnTo>
                <a:lnTo>
                  <a:pt x="1665701" y="2740026"/>
                </a:lnTo>
                <a:lnTo>
                  <a:pt x="1671721" y="2744471"/>
                </a:lnTo>
                <a:lnTo>
                  <a:pt x="1678692" y="2748598"/>
                </a:lnTo>
                <a:lnTo>
                  <a:pt x="1685662" y="2752726"/>
                </a:lnTo>
                <a:lnTo>
                  <a:pt x="1692634" y="2756853"/>
                </a:lnTo>
                <a:lnTo>
                  <a:pt x="1699921" y="2760346"/>
                </a:lnTo>
                <a:lnTo>
                  <a:pt x="1707526" y="2763521"/>
                </a:lnTo>
                <a:lnTo>
                  <a:pt x="1714497" y="2766061"/>
                </a:lnTo>
                <a:lnTo>
                  <a:pt x="1720834" y="2768283"/>
                </a:lnTo>
                <a:lnTo>
                  <a:pt x="1731607" y="2771458"/>
                </a:lnTo>
                <a:lnTo>
                  <a:pt x="1742380" y="2773998"/>
                </a:lnTo>
                <a:lnTo>
                  <a:pt x="1753153" y="2776221"/>
                </a:lnTo>
                <a:lnTo>
                  <a:pt x="1764242" y="2778126"/>
                </a:lnTo>
                <a:lnTo>
                  <a:pt x="1775016" y="2779396"/>
                </a:lnTo>
                <a:lnTo>
                  <a:pt x="1785789" y="2780666"/>
                </a:lnTo>
                <a:lnTo>
                  <a:pt x="1795928" y="2780983"/>
                </a:lnTo>
                <a:lnTo>
                  <a:pt x="1806067" y="2781301"/>
                </a:lnTo>
                <a:lnTo>
                  <a:pt x="1817157" y="2780983"/>
                </a:lnTo>
                <a:lnTo>
                  <a:pt x="1827613" y="2780348"/>
                </a:lnTo>
                <a:lnTo>
                  <a:pt x="1837119" y="2778761"/>
                </a:lnTo>
                <a:lnTo>
                  <a:pt x="1845991" y="2776856"/>
                </a:lnTo>
                <a:lnTo>
                  <a:pt x="1854546" y="2774633"/>
                </a:lnTo>
                <a:lnTo>
                  <a:pt x="1862467" y="2771776"/>
                </a:lnTo>
                <a:lnTo>
                  <a:pt x="1869121" y="2768283"/>
                </a:lnTo>
                <a:lnTo>
                  <a:pt x="1875458" y="2764791"/>
                </a:lnTo>
                <a:lnTo>
                  <a:pt x="1879260" y="2761616"/>
                </a:lnTo>
                <a:lnTo>
                  <a:pt x="1882429" y="2758441"/>
                </a:lnTo>
                <a:lnTo>
                  <a:pt x="1885280" y="2754948"/>
                </a:lnTo>
                <a:lnTo>
                  <a:pt x="1888132" y="2751456"/>
                </a:lnTo>
                <a:lnTo>
                  <a:pt x="1890350" y="2747646"/>
                </a:lnTo>
                <a:lnTo>
                  <a:pt x="1892251" y="2743518"/>
                </a:lnTo>
                <a:lnTo>
                  <a:pt x="1893519" y="2739391"/>
                </a:lnTo>
                <a:lnTo>
                  <a:pt x="1894786" y="2734946"/>
                </a:lnTo>
                <a:lnTo>
                  <a:pt x="1895420" y="2730818"/>
                </a:lnTo>
                <a:lnTo>
                  <a:pt x="1895737" y="2726373"/>
                </a:lnTo>
                <a:lnTo>
                  <a:pt x="1895420" y="2721928"/>
                </a:lnTo>
                <a:lnTo>
                  <a:pt x="1895103" y="2717483"/>
                </a:lnTo>
                <a:lnTo>
                  <a:pt x="1893836" y="2713038"/>
                </a:lnTo>
                <a:lnTo>
                  <a:pt x="1892885" y="2708911"/>
                </a:lnTo>
                <a:lnTo>
                  <a:pt x="1890984" y="2704783"/>
                </a:lnTo>
                <a:lnTo>
                  <a:pt x="1888766" y="2700656"/>
                </a:lnTo>
                <a:lnTo>
                  <a:pt x="1885280" y="2696211"/>
                </a:lnTo>
                <a:lnTo>
                  <a:pt x="1881478" y="2691766"/>
                </a:lnTo>
                <a:lnTo>
                  <a:pt x="1876092" y="2687321"/>
                </a:lnTo>
                <a:lnTo>
                  <a:pt x="1870705" y="2682876"/>
                </a:lnTo>
                <a:lnTo>
                  <a:pt x="1864368" y="2678748"/>
                </a:lnTo>
                <a:lnTo>
                  <a:pt x="1857714" y="2674621"/>
                </a:lnTo>
                <a:lnTo>
                  <a:pt x="1850110" y="2671128"/>
                </a:lnTo>
                <a:lnTo>
                  <a:pt x="1842188" y="2667318"/>
                </a:lnTo>
                <a:lnTo>
                  <a:pt x="1817474" y="2657158"/>
                </a:lnTo>
                <a:lnTo>
                  <a:pt x="1720517" y="2617471"/>
                </a:lnTo>
                <a:lnTo>
                  <a:pt x="1673305" y="2597786"/>
                </a:lnTo>
                <a:lnTo>
                  <a:pt x="1644471" y="2585086"/>
                </a:lnTo>
                <a:lnTo>
                  <a:pt x="1639085" y="2582546"/>
                </a:lnTo>
                <a:lnTo>
                  <a:pt x="1634015" y="2580006"/>
                </a:lnTo>
                <a:lnTo>
                  <a:pt x="1624827" y="2574608"/>
                </a:lnTo>
                <a:lnTo>
                  <a:pt x="1615638" y="2567623"/>
                </a:lnTo>
                <a:lnTo>
                  <a:pt x="1607083" y="2560638"/>
                </a:lnTo>
                <a:lnTo>
                  <a:pt x="1598845" y="2552383"/>
                </a:lnTo>
                <a:lnTo>
                  <a:pt x="1591874" y="2544446"/>
                </a:lnTo>
                <a:lnTo>
                  <a:pt x="1588072" y="2540001"/>
                </a:lnTo>
                <a:lnTo>
                  <a:pt x="1585220" y="2534921"/>
                </a:lnTo>
                <a:lnTo>
                  <a:pt x="1581734" y="2530476"/>
                </a:lnTo>
                <a:lnTo>
                  <a:pt x="1579200" y="2525713"/>
                </a:lnTo>
                <a:lnTo>
                  <a:pt x="1576348" y="2520633"/>
                </a:lnTo>
                <a:lnTo>
                  <a:pt x="1574130" y="2515236"/>
                </a:lnTo>
                <a:lnTo>
                  <a:pt x="1571912" y="2510156"/>
                </a:lnTo>
                <a:lnTo>
                  <a:pt x="1570011" y="2505076"/>
                </a:lnTo>
                <a:lnTo>
                  <a:pt x="1568110" y="2499678"/>
                </a:lnTo>
                <a:lnTo>
                  <a:pt x="1566525" y="2494598"/>
                </a:lnTo>
                <a:lnTo>
                  <a:pt x="1565575" y="2488883"/>
                </a:lnTo>
                <a:lnTo>
                  <a:pt x="1564624" y="2483803"/>
                </a:lnTo>
                <a:lnTo>
                  <a:pt x="1563991" y="2478088"/>
                </a:lnTo>
                <a:lnTo>
                  <a:pt x="1563674" y="2473008"/>
                </a:lnTo>
                <a:lnTo>
                  <a:pt x="1563357" y="2467293"/>
                </a:lnTo>
                <a:lnTo>
                  <a:pt x="1563674" y="2461896"/>
                </a:lnTo>
                <a:lnTo>
                  <a:pt x="1563991" y="2456816"/>
                </a:lnTo>
                <a:lnTo>
                  <a:pt x="1564308" y="2451101"/>
                </a:lnTo>
                <a:lnTo>
                  <a:pt x="1565575" y="2446021"/>
                </a:lnTo>
                <a:lnTo>
                  <a:pt x="1566525" y="2440306"/>
                </a:lnTo>
                <a:lnTo>
                  <a:pt x="1567793" y="2435226"/>
                </a:lnTo>
                <a:lnTo>
                  <a:pt x="1569060" y="2429828"/>
                </a:lnTo>
                <a:lnTo>
                  <a:pt x="1570961" y="2424748"/>
                </a:lnTo>
                <a:lnTo>
                  <a:pt x="1573179" y="2419668"/>
                </a:lnTo>
                <a:lnTo>
                  <a:pt x="1575397" y="2414271"/>
                </a:lnTo>
                <a:lnTo>
                  <a:pt x="1577932" y="2409191"/>
                </a:lnTo>
                <a:lnTo>
                  <a:pt x="1580784" y="2404428"/>
                </a:lnTo>
                <a:lnTo>
                  <a:pt x="1583636" y="2399031"/>
                </a:lnTo>
                <a:lnTo>
                  <a:pt x="1586804" y="2394268"/>
                </a:lnTo>
                <a:lnTo>
                  <a:pt x="1590290" y="2389506"/>
                </a:lnTo>
                <a:lnTo>
                  <a:pt x="1594092" y="2385061"/>
                </a:lnTo>
                <a:lnTo>
                  <a:pt x="1598211" y="2379981"/>
                </a:lnTo>
                <a:lnTo>
                  <a:pt x="1602013" y="2375536"/>
                </a:lnTo>
                <a:lnTo>
                  <a:pt x="1606766" y="2371091"/>
                </a:lnTo>
                <a:lnTo>
                  <a:pt x="1611202" y="2367281"/>
                </a:lnTo>
                <a:lnTo>
                  <a:pt x="1615955" y="2363153"/>
                </a:lnTo>
                <a:lnTo>
                  <a:pt x="1621658" y="2358073"/>
                </a:lnTo>
                <a:lnTo>
                  <a:pt x="1627678" y="2353628"/>
                </a:lnTo>
                <a:lnTo>
                  <a:pt x="1634015" y="2349818"/>
                </a:lnTo>
                <a:lnTo>
                  <a:pt x="1640669" y="2345691"/>
                </a:lnTo>
                <a:lnTo>
                  <a:pt x="1647323" y="2341881"/>
                </a:lnTo>
                <a:lnTo>
                  <a:pt x="1654294" y="2338071"/>
                </a:lnTo>
                <a:lnTo>
                  <a:pt x="1661898" y="2334896"/>
                </a:lnTo>
                <a:lnTo>
                  <a:pt x="1669186" y="2331403"/>
                </a:lnTo>
                <a:lnTo>
                  <a:pt x="1676790" y="2328546"/>
                </a:lnTo>
                <a:lnTo>
                  <a:pt x="1684395" y="2325371"/>
                </a:lnTo>
                <a:lnTo>
                  <a:pt x="1692634" y="2322831"/>
                </a:lnTo>
                <a:lnTo>
                  <a:pt x="1700872" y="2320608"/>
                </a:lnTo>
                <a:lnTo>
                  <a:pt x="1709427" y="2318386"/>
                </a:lnTo>
                <a:lnTo>
                  <a:pt x="1717982" y="2316163"/>
                </a:lnTo>
                <a:lnTo>
                  <a:pt x="1726220" y="2314893"/>
                </a:lnTo>
                <a:lnTo>
                  <a:pt x="1735409" y="2312988"/>
                </a:lnTo>
                <a:lnTo>
                  <a:pt x="1735409" y="2259966"/>
                </a:lnTo>
                <a:lnTo>
                  <a:pt x="1735726" y="2257426"/>
                </a:lnTo>
                <a:lnTo>
                  <a:pt x="1736676" y="2254886"/>
                </a:lnTo>
                <a:lnTo>
                  <a:pt x="1738261" y="2252346"/>
                </a:lnTo>
                <a:lnTo>
                  <a:pt x="1740478" y="2250441"/>
                </a:lnTo>
                <a:lnTo>
                  <a:pt x="1743013" y="2248536"/>
                </a:lnTo>
                <a:lnTo>
                  <a:pt x="1745865" y="2247583"/>
                </a:lnTo>
                <a:lnTo>
                  <a:pt x="1749350" y="2246631"/>
                </a:lnTo>
                <a:lnTo>
                  <a:pt x="1753153" y="2246313"/>
                </a:lnTo>
                <a:close/>
                <a:moveTo>
                  <a:pt x="1796891" y="2159710"/>
                </a:moveTo>
                <a:lnTo>
                  <a:pt x="1786093" y="2160028"/>
                </a:lnTo>
                <a:lnTo>
                  <a:pt x="1775296" y="2160663"/>
                </a:lnTo>
                <a:lnTo>
                  <a:pt x="1764817" y="2161298"/>
                </a:lnTo>
                <a:lnTo>
                  <a:pt x="1754337" y="2162251"/>
                </a:lnTo>
                <a:lnTo>
                  <a:pt x="1743540" y="2163839"/>
                </a:lnTo>
                <a:lnTo>
                  <a:pt x="1733695" y="2165427"/>
                </a:lnTo>
                <a:lnTo>
                  <a:pt x="1723216" y="2167332"/>
                </a:lnTo>
                <a:lnTo>
                  <a:pt x="1712736" y="2169555"/>
                </a:lnTo>
                <a:lnTo>
                  <a:pt x="1702892" y="2171778"/>
                </a:lnTo>
                <a:lnTo>
                  <a:pt x="1692730" y="2174318"/>
                </a:lnTo>
                <a:lnTo>
                  <a:pt x="1683202" y="2177177"/>
                </a:lnTo>
                <a:lnTo>
                  <a:pt x="1673040" y="2180352"/>
                </a:lnTo>
                <a:lnTo>
                  <a:pt x="1663513" y="2183528"/>
                </a:lnTo>
                <a:lnTo>
                  <a:pt x="1653669" y="2187021"/>
                </a:lnTo>
                <a:lnTo>
                  <a:pt x="1644460" y="2190514"/>
                </a:lnTo>
                <a:lnTo>
                  <a:pt x="1635250" y="2194643"/>
                </a:lnTo>
                <a:lnTo>
                  <a:pt x="1625723" y="2198771"/>
                </a:lnTo>
                <a:lnTo>
                  <a:pt x="1616514" y="2203217"/>
                </a:lnTo>
                <a:lnTo>
                  <a:pt x="1607622" y="2207663"/>
                </a:lnTo>
                <a:lnTo>
                  <a:pt x="1598730" y="2213061"/>
                </a:lnTo>
                <a:lnTo>
                  <a:pt x="1589839" y="2217825"/>
                </a:lnTo>
                <a:lnTo>
                  <a:pt x="1581264" y="2222906"/>
                </a:lnTo>
                <a:lnTo>
                  <a:pt x="1572690" y="2228622"/>
                </a:lnTo>
                <a:lnTo>
                  <a:pt x="1564116" y="2234020"/>
                </a:lnTo>
                <a:lnTo>
                  <a:pt x="1555859" y="2240054"/>
                </a:lnTo>
                <a:lnTo>
                  <a:pt x="1547920" y="2246088"/>
                </a:lnTo>
                <a:lnTo>
                  <a:pt x="1539981" y="2252439"/>
                </a:lnTo>
                <a:lnTo>
                  <a:pt x="1532042" y="2258473"/>
                </a:lnTo>
                <a:lnTo>
                  <a:pt x="1524420" y="2265459"/>
                </a:lnTo>
                <a:lnTo>
                  <a:pt x="1517117" y="2272128"/>
                </a:lnTo>
                <a:lnTo>
                  <a:pt x="1509495" y="2279114"/>
                </a:lnTo>
                <a:lnTo>
                  <a:pt x="1502509" y="2286101"/>
                </a:lnTo>
                <a:lnTo>
                  <a:pt x="1495522" y="2293405"/>
                </a:lnTo>
                <a:lnTo>
                  <a:pt x="1488853" y="2301026"/>
                </a:lnTo>
                <a:lnTo>
                  <a:pt x="1482185" y="2308648"/>
                </a:lnTo>
                <a:lnTo>
                  <a:pt x="1475833" y="2316269"/>
                </a:lnTo>
                <a:lnTo>
                  <a:pt x="1469482" y="2324526"/>
                </a:lnTo>
                <a:lnTo>
                  <a:pt x="1463131" y="2332465"/>
                </a:lnTo>
                <a:lnTo>
                  <a:pt x="1457415" y="2340722"/>
                </a:lnTo>
                <a:lnTo>
                  <a:pt x="1451698" y="2348978"/>
                </a:lnTo>
                <a:lnTo>
                  <a:pt x="1446300" y="2357553"/>
                </a:lnTo>
                <a:lnTo>
                  <a:pt x="1440901" y="2366444"/>
                </a:lnTo>
                <a:lnTo>
                  <a:pt x="1435820" y="2375019"/>
                </a:lnTo>
                <a:lnTo>
                  <a:pt x="1431057" y="2383910"/>
                </a:lnTo>
                <a:lnTo>
                  <a:pt x="1426293" y="2393120"/>
                </a:lnTo>
                <a:lnTo>
                  <a:pt x="1421847" y="2402012"/>
                </a:lnTo>
                <a:lnTo>
                  <a:pt x="1417719" y="2411221"/>
                </a:lnTo>
                <a:lnTo>
                  <a:pt x="1413591" y="2421065"/>
                </a:lnTo>
                <a:lnTo>
                  <a:pt x="1410098" y="2430592"/>
                </a:lnTo>
                <a:lnTo>
                  <a:pt x="1406287" y="2440437"/>
                </a:lnTo>
                <a:lnTo>
                  <a:pt x="1403111" y="2449964"/>
                </a:lnTo>
                <a:lnTo>
                  <a:pt x="1399936" y="2460126"/>
                </a:lnTo>
                <a:lnTo>
                  <a:pt x="1397395" y="2469653"/>
                </a:lnTo>
                <a:lnTo>
                  <a:pt x="1394855" y="2480132"/>
                </a:lnTo>
                <a:lnTo>
                  <a:pt x="1391996" y="2490294"/>
                </a:lnTo>
                <a:lnTo>
                  <a:pt x="1390091" y="2500456"/>
                </a:lnTo>
                <a:lnTo>
                  <a:pt x="1388503" y="2510936"/>
                </a:lnTo>
                <a:lnTo>
                  <a:pt x="1386598" y="2521416"/>
                </a:lnTo>
                <a:lnTo>
                  <a:pt x="1385328" y="2532213"/>
                </a:lnTo>
                <a:lnTo>
                  <a:pt x="1384375" y="2542692"/>
                </a:lnTo>
                <a:lnTo>
                  <a:pt x="1383422" y="2553172"/>
                </a:lnTo>
                <a:lnTo>
                  <a:pt x="1382787" y="2564604"/>
                </a:lnTo>
                <a:lnTo>
                  <a:pt x="1382787" y="2575401"/>
                </a:lnTo>
                <a:lnTo>
                  <a:pt x="1382787" y="2585881"/>
                </a:lnTo>
                <a:lnTo>
                  <a:pt x="1382787" y="2596678"/>
                </a:lnTo>
                <a:lnTo>
                  <a:pt x="1383422" y="2607475"/>
                </a:lnTo>
                <a:lnTo>
                  <a:pt x="1384375" y="2617955"/>
                </a:lnTo>
                <a:lnTo>
                  <a:pt x="1385328" y="2628434"/>
                </a:lnTo>
                <a:lnTo>
                  <a:pt x="1386598" y="2638914"/>
                </a:lnTo>
                <a:lnTo>
                  <a:pt x="1388503" y="2649076"/>
                </a:lnTo>
                <a:lnTo>
                  <a:pt x="1390091" y="2659556"/>
                </a:lnTo>
                <a:lnTo>
                  <a:pt x="1391996" y="2669718"/>
                </a:lnTo>
                <a:lnTo>
                  <a:pt x="1394855" y="2680197"/>
                </a:lnTo>
                <a:lnTo>
                  <a:pt x="1397077" y="2690042"/>
                </a:lnTo>
                <a:lnTo>
                  <a:pt x="1399936" y="2699886"/>
                </a:lnTo>
                <a:lnTo>
                  <a:pt x="1402794" y="2709731"/>
                </a:lnTo>
                <a:lnTo>
                  <a:pt x="1406287" y="2719575"/>
                </a:lnTo>
                <a:lnTo>
                  <a:pt x="1409462" y="2729102"/>
                </a:lnTo>
                <a:lnTo>
                  <a:pt x="1413591" y="2738312"/>
                </a:lnTo>
                <a:lnTo>
                  <a:pt x="1417402" y="2748156"/>
                </a:lnTo>
                <a:lnTo>
                  <a:pt x="1421847" y="2757048"/>
                </a:lnTo>
                <a:lnTo>
                  <a:pt x="1425976" y="2766257"/>
                </a:lnTo>
                <a:lnTo>
                  <a:pt x="1430739" y="2775149"/>
                </a:lnTo>
                <a:lnTo>
                  <a:pt x="1435503" y="2784041"/>
                </a:lnTo>
                <a:lnTo>
                  <a:pt x="1440266" y="2792932"/>
                </a:lnTo>
                <a:lnTo>
                  <a:pt x="1445982" y="2801507"/>
                </a:lnTo>
                <a:lnTo>
                  <a:pt x="1451063" y="2810081"/>
                </a:lnTo>
                <a:lnTo>
                  <a:pt x="1456779" y="2818655"/>
                </a:lnTo>
                <a:lnTo>
                  <a:pt x="1462813" y="2826912"/>
                </a:lnTo>
                <a:lnTo>
                  <a:pt x="1468529" y="2834851"/>
                </a:lnTo>
                <a:lnTo>
                  <a:pt x="1474881" y="2842790"/>
                </a:lnTo>
                <a:lnTo>
                  <a:pt x="1481549" y="2850729"/>
                </a:lnTo>
                <a:lnTo>
                  <a:pt x="1487901" y="2858351"/>
                </a:lnTo>
                <a:lnTo>
                  <a:pt x="1494887" y="2865972"/>
                </a:lnTo>
                <a:lnTo>
                  <a:pt x="1501873" y="2873276"/>
                </a:lnTo>
                <a:lnTo>
                  <a:pt x="1509177" y="2880262"/>
                </a:lnTo>
                <a:lnTo>
                  <a:pt x="1516164" y="2887249"/>
                </a:lnTo>
                <a:lnTo>
                  <a:pt x="1524103" y="2894235"/>
                </a:lnTo>
                <a:lnTo>
                  <a:pt x="1531407" y="2900904"/>
                </a:lnTo>
                <a:lnTo>
                  <a:pt x="1539346" y="2907255"/>
                </a:lnTo>
                <a:lnTo>
                  <a:pt x="1546968" y="2913289"/>
                </a:lnTo>
                <a:lnTo>
                  <a:pt x="1555224" y="2919323"/>
                </a:lnTo>
                <a:lnTo>
                  <a:pt x="1563481" y="2925356"/>
                </a:lnTo>
                <a:lnTo>
                  <a:pt x="1572055" y="2930755"/>
                </a:lnTo>
                <a:lnTo>
                  <a:pt x="1580629" y="2936471"/>
                </a:lnTo>
                <a:lnTo>
                  <a:pt x="1589203" y="2941552"/>
                </a:lnTo>
                <a:lnTo>
                  <a:pt x="1598095" y="2946951"/>
                </a:lnTo>
                <a:lnTo>
                  <a:pt x="1606987" y="2951714"/>
                </a:lnTo>
                <a:lnTo>
                  <a:pt x="1615879" y="2956478"/>
                </a:lnTo>
                <a:lnTo>
                  <a:pt x="1625088" y="2960606"/>
                </a:lnTo>
                <a:lnTo>
                  <a:pt x="1634298" y="2965052"/>
                </a:lnTo>
                <a:lnTo>
                  <a:pt x="1643824" y="2969180"/>
                </a:lnTo>
                <a:lnTo>
                  <a:pt x="1653351" y="2972991"/>
                </a:lnTo>
                <a:lnTo>
                  <a:pt x="1662878" y="2976167"/>
                </a:lnTo>
                <a:lnTo>
                  <a:pt x="1672723" y="2979660"/>
                </a:lnTo>
                <a:lnTo>
                  <a:pt x="1682567" y="2982518"/>
                </a:lnTo>
                <a:lnTo>
                  <a:pt x="1692730" y="2985376"/>
                </a:lnTo>
                <a:lnTo>
                  <a:pt x="1702892" y="2988234"/>
                </a:lnTo>
                <a:lnTo>
                  <a:pt x="1713054" y="2990457"/>
                </a:lnTo>
                <a:lnTo>
                  <a:pt x="1723216" y="2992680"/>
                </a:lnTo>
                <a:lnTo>
                  <a:pt x="1733695" y="2994585"/>
                </a:lnTo>
                <a:lnTo>
                  <a:pt x="1744493" y="2995856"/>
                </a:lnTo>
                <a:lnTo>
                  <a:pt x="1754655" y="2997443"/>
                </a:lnTo>
                <a:lnTo>
                  <a:pt x="1765452" y="2998396"/>
                </a:lnTo>
                <a:lnTo>
                  <a:pt x="1776249" y="2999349"/>
                </a:lnTo>
                <a:lnTo>
                  <a:pt x="1787046" y="2999666"/>
                </a:lnTo>
                <a:lnTo>
                  <a:pt x="1797843" y="2999984"/>
                </a:lnTo>
                <a:lnTo>
                  <a:pt x="1808958" y="2999984"/>
                </a:lnTo>
                <a:lnTo>
                  <a:pt x="1819438" y="2999666"/>
                </a:lnTo>
                <a:lnTo>
                  <a:pt x="1830235" y="2999349"/>
                </a:lnTo>
                <a:lnTo>
                  <a:pt x="1841032" y="2998396"/>
                </a:lnTo>
                <a:lnTo>
                  <a:pt x="1851512" y="2997443"/>
                </a:lnTo>
                <a:lnTo>
                  <a:pt x="1861674" y="2995856"/>
                </a:lnTo>
                <a:lnTo>
                  <a:pt x="1872153" y="2994585"/>
                </a:lnTo>
                <a:lnTo>
                  <a:pt x="1882633" y="2992680"/>
                </a:lnTo>
                <a:lnTo>
                  <a:pt x="1892795" y="2990457"/>
                </a:lnTo>
                <a:lnTo>
                  <a:pt x="1902639" y="2988234"/>
                </a:lnTo>
                <a:lnTo>
                  <a:pt x="1912801" y="2985376"/>
                </a:lnTo>
                <a:lnTo>
                  <a:pt x="1922646" y="2982836"/>
                </a:lnTo>
                <a:lnTo>
                  <a:pt x="1932490" y="2979660"/>
                </a:lnTo>
                <a:lnTo>
                  <a:pt x="1942017" y="2976484"/>
                </a:lnTo>
                <a:lnTo>
                  <a:pt x="1951862" y="2972991"/>
                </a:lnTo>
                <a:lnTo>
                  <a:pt x="1961389" y="2969180"/>
                </a:lnTo>
                <a:lnTo>
                  <a:pt x="1970598" y="2965052"/>
                </a:lnTo>
                <a:lnTo>
                  <a:pt x="1980125" y="2960924"/>
                </a:lnTo>
                <a:lnTo>
                  <a:pt x="1989334" y="2956478"/>
                </a:lnTo>
                <a:lnTo>
                  <a:pt x="1998226" y="2952032"/>
                </a:lnTo>
                <a:lnTo>
                  <a:pt x="2007118" y="2947268"/>
                </a:lnTo>
                <a:lnTo>
                  <a:pt x="2016010" y="2942187"/>
                </a:lnTo>
                <a:lnTo>
                  <a:pt x="2024584" y="2936789"/>
                </a:lnTo>
                <a:lnTo>
                  <a:pt x="2033158" y="2931390"/>
                </a:lnTo>
                <a:lnTo>
                  <a:pt x="2041415" y="2925674"/>
                </a:lnTo>
                <a:lnTo>
                  <a:pt x="2049354" y="2919640"/>
                </a:lnTo>
                <a:lnTo>
                  <a:pt x="2057610" y="2913924"/>
                </a:lnTo>
                <a:lnTo>
                  <a:pt x="2065867" y="2907573"/>
                </a:lnTo>
                <a:lnTo>
                  <a:pt x="2073489" y="2901222"/>
                </a:lnTo>
                <a:lnTo>
                  <a:pt x="2081110" y="2894553"/>
                </a:lnTo>
                <a:lnTo>
                  <a:pt x="2088414" y="2887884"/>
                </a:lnTo>
                <a:lnTo>
                  <a:pt x="2096036" y="2880580"/>
                </a:lnTo>
                <a:lnTo>
                  <a:pt x="2103022" y="2873594"/>
                </a:lnTo>
                <a:lnTo>
                  <a:pt x="2110008" y="2866290"/>
                </a:lnTo>
                <a:lnTo>
                  <a:pt x="2116677" y="2858668"/>
                </a:lnTo>
                <a:lnTo>
                  <a:pt x="2123346" y="2851364"/>
                </a:lnTo>
                <a:lnTo>
                  <a:pt x="2130015" y="2843425"/>
                </a:lnTo>
                <a:lnTo>
                  <a:pt x="2136049" y="2835804"/>
                </a:lnTo>
                <a:lnTo>
                  <a:pt x="2142400" y="2827547"/>
                </a:lnTo>
                <a:lnTo>
                  <a:pt x="2148434" y="2819290"/>
                </a:lnTo>
                <a:lnTo>
                  <a:pt x="2153832" y="2810716"/>
                </a:lnTo>
                <a:lnTo>
                  <a:pt x="2159548" y="2802459"/>
                </a:lnTo>
                <a:lnTo>
                  <a:pt x="2164629" y="2793885"/>
                </a:lnTo>
                <a:lnTo>
                  <a:pt x="2169393" y="2784993"/>
                </a:lnTo>
                <a:lnTo>
                  <a:pt x="2174474" y="2775784"/>
                </a:lnTo>
                <a:lnTo>
                  <a:pt x="2179237" y="2766892"/>
                </a:lnTo>
                <a:lnTo>
                  <a:pt x="2183683" y="2757683"/>
                </a:lnTo>
                <a:lnTo>
                  <a:pt x="2187811" y="2748474"/>
                </a:lnTo>
                <a:lnTo>
                  <a:pt x="2191622" y="2739264"/>
                </a:lnTo>
                <a:lnTo>
                  <a:pt x="2195433" y="2729420"/>
                </a:lnTo>
                <a:lnTo>
                  <a:pt x="2199244" y="2719893"/>
                </a:lnTo>
                <a:lnTo>
                  <a:pt x="2202102" y="2710048"/>
                </a:lnTo>
                <a:lnTo>
                  <a:pt x="2205595" y="2700204"/>
                </a:lnTo>
                <a:lnTo>
                  <a:pt x="2208136" y="2690042"/>
                </a:lnTo>
                <a:lnTo>
                  <a:pt x="2210676" y="2680197"/>
                </a:lnTo>
                <a:lnTo>
                  <a:pt x="2213217" y="2669718"/>
                </a:lnTo>
                <a:lnTo>
                  <a:pt x="2215122" y="2659556"/>
                </a:lnTo>
                <a:lnTo>
                  <a:pt x="2217027" y="2649076"/>
                </a:lnTo>
                <a:lnTo>
                  <a:pt x="2218615" y="2638279"/>
                </a:lnTo>
                <a:lnTo>
                  <a:pt x="2219885" y="2628117"/>
                </a:lnTo>
                <a:lnTo>
                  <a:pt x="2221156" y="2617320"/>
                </a:lnTo>
                <a:lnTo>
                  <a:pt x="2221791" y="2606523"/>
                </a:lnTo>
                <a:lnTo>
                  <a:pt x="2222743" y="2595725"/>
                </a:lnTo>
                <a:lnTo>
                  <a:pt x="2222743" y="2584611"/>
                </a:lnTo>
                <a:lnTo>
                  <a:pt x="2222743" y="2573814"/>
                </a:lnTo>
                <a:lnTo>
                  <a:pt x="2222743" y="2563016"/>
                </a:lnTo>
                <a:lnTo>
                  <a:pt x="2221791" y="2552537"/>
                </a:lnTo>
                <a:lnTo>
                  <a:pt x="2221156" y="2541740"/>
                </a:lnTo>
                <a:lnTo>
                  <a:pt x="2219885" y="2531260"/>
                </a:lnTo>
                <a:lnTo>
                  <a:pt x="2218933" y="2521098"/>
                </a:lnTo>
                <a:lnTo>
                  <a:pt x="2217027" y="2510618"/>
                </a:lnTo>
                <a:lnTo>
                  <a:pt x="2215122" y="2500139"/>
                </a:lnTo>
                <a:lnTo>
                  <a:pt x="2213217" y="2490294"/>
                </a:lnTo>
                <a:lnTo>
                  <a:pt x="2210994" y="2479815"/>
                </a:lnTo>
                <a:lnTo>
                  <a:pt x="2208453" y="2469970"/>
                </a:lnTo>
                <a:lnTo>
                  <a:pt x="2205595" y="2460126"/>
                </a:lnTo>
                <a:lnTo>
                  <a:pt x="2202419" y="2449964"/>
                </a:lnTo>
                <a:lnTo>
                  <a:pt x="2199244" y="2440437"/>
                </a:lnTo>
                <a:lnTo>
                  <a:pt x="2195751" y="2430910"/>
                </a:lnTo>
                <a:lnTo>
                  <a:pt x="2192257" y="2421383"/>
                </a:lnTo>
                <a:lnTo>
                  <a:pt x="2188129" y="2412174"/>
                </a:lnTo>
                <a:lnTo>
                  <a:pt x="2184001" y="2402964"/>
                </a:lnTo>
                <a:lnTo>
                  <a:pt x="2179555" y="2393437"/>
                </a:lnTo>
                <a:lnTo>
                  <a:pt x="2174791" y="2384546"/>
                </a:lnTo>
                <a:lnTo>
                  <a:pt x="2169710" y="2375654"/>
                </a:lnTo>
                <a:lnTo>
                  <a:pt x="2164947" y="2366762"/>
                </a:lnTo>
                <a:lnTo>
                  <a:pt x="2159866" y="2358188"/>
                </a:lnTo>
                <a:lnTo>
                  <a:pt x="2154150" y="2349614"/>
                </a:lnTo>
                <a:lnTo>
                  <a:pt x="2148751" y="2341357"/>
                </a:lnTo>
                <a:lnTo>
                  <a:pt x="2142717" y="2333418"/>
                </a:lnTo>
                <a:lnTo>
                  <a:pt x="2136684" y="2325161"/>
                </a:lnTo>
                <a:lnTo>
                  <a:pt x="2130332" y="2316905"/>
                </a:lnTo>
                <a:lnTo>
                  <a:pt x="2124299" y="2309283"/>
                </a:lnTo>
                <a:lnTo>
                  <a:pt x="2117312" y="2301661"/>
                </a:lnTo>
                <a:lnTo>
                  <a:pt x="2110643" y="2294357"/>
                </a:lnTo>
                <a:lnTo>
                  <a:pt x="2103657" y="2286736"/>
                </a:lnTo>
                <a:lnTo>
                  <a:pt x="2096671" y="2279750"/>
                </a:lnTo>
                <a:lnTo>
                  <a:pt x="2089367" y="2272763"/>
                </a:lnTo>
                <a:lnTo>
                  <a:pt x="2081745" y="2265777"/>
                </a:lnTo>
                <a:lnTo>
                  <a:pt x="2074124" y="2259425"/>
                </a:lnTo>
                <a:lnTo>
                  <a:pt x="2066185" y="2252757"/>
                </a:lnTo>
                <a:lnTo>
                  <a:pt x="2058245" y="2246405"/>
                </a:lnTo>
                <a:lnTo>
                  <a:pt x="2050306" y="2240372"/>
                </a:lnTo>
                <a:lnTo>
                  <a:pt x="2042050" y="2234338"/>
                </a:lnTo>
                <a:lnTo>
                  <a:pt x="2033793" y="2228939"/>
                </a:lnTo>
                <a:lnTo>
                  <a:pt x="2025219" y="2223223"/>
                </a:lnTo>
                <a:lnTo>
                  <a:pt x="2016327" y="2218142"/>
                </a:lnTo>
                <a:lnTo>
                  <a:pt x="2007753" y="2213061"/>
                </a:lnTo>
                <a:lnTo>
                  <a:pt x="1998861" y="2207980"/>
                </a:lnTo>
                <a:lnTo>
                  <a:pt x="1989652" y="2203534"/>
                </a:lnTo>
                <a:lnTo>
                  <a:pt x="1980760" y="2199088"/>
                </a:lnTo>
                <a:lnTo>
                  <a:pt x="1971551" y="2194643"/>
                </a:lnTo>
                <a:lnTo>
                  <a:pt x="1961706" y="2190832"/>
                </a:lnTo>
                <a:lnTo>
                  <a:pt x="1952179" y="2187021"/>
                </a:lnTo>
                <a:lnTo>
                  <a:pt x="1942335" y="2183528"/>
                </a:lnTo>
                <a:lnTo>
                  <a:pt x="1932808" y="2180352"/>
                </a:lnTo>
                <a:lnTo>
                  <a:pt x="1922963" y="2177177"/>
                </a:lnTo>
                <a:lnTo>
                  <a:pt x="1913119" y="2174318"/>
                </a:lnTo>
                <a:lnTo>
                  <a:pt x="1902639" y="2171778"/>
                </a:lnTo>
                <a:lnTo>
                  <a:pt x="1892795" y="2169555"/>
                </a:lnTo>
                <a:lnTo>
                  <a:pt x="1882315" y="2167332"/>
                </a:lnTo>
                <a:lnTo>
                  <a:pt x="1871836" y="2165427"/>
                </a:lnTo>
                <a:lnTo>
                  <a:pt x="1861356" y="2163839"/>
                </a:lnTo>
                <a:lnTo>
                  <a:pt x="1850559" y="2162251"/>
                </a:lnTo>
                <a:lnTo>
                  <a:pt x="1840397" y="2161298"/>
                </a:lnTo>
                <a:lnTo>
                  <a:pt x="1829600" y="2160663"/>
                </a:lnTo>
                <a:lnTo>
                  <a:pt x="1818167" y="2160028"/>
                </a:lnTo>
                <a:lnTo>
                  <a:pt x="1807688" y="2159710"/>
                </a:lnTo>
                <a:lnTo>
                  <a:pt x="1796891" y="2159710"/>
                </a:lnTo>
                <a:close/>
                <a:moveTo>
                  <a:pt x="1703527" y="1784350"/>
                </a:moveTo>
                <a:lnTo>
                  <a:pt x="1960753" y="1793877"/>
                </a:lnTo>
                <a:lnTo>
                  <a:pt x="1955037" y="1945990"/>
                </a:lnTo>
                <a:lnTo>
                  <a:pt x="1970280" y="1950118"/>
                </a:lnTo>
                <a:lnTo>
                  <a:pt x="1985841" y="1954247"/>
                </a:lnTo>
                <a:lnTo>
                  <a:pt x="2000766" y="1959010"/>
                </a:lnTo>
                <a:lnTo>
                  <a:pt x="2016010" y="1963774"/>
                </a:lnTo>
                <a:lnTo>
                  <a:pt x="2030935" y="1969172"/>
                </a:lnTo>
                <a:lnTo>
                  <a:pt x="2045225" y="1975206"/>
                </a:lnTo>
                <a:lnTo>
                  <a:pt x="2059833" y="1980922"/>
                </a:lnTo>
                <a:lnTo>
                  <a:pt x="2074441" y="1987273"/>
                </a:lnTo>
                <a:lnTo>
                  <a:pt x="2088414" y="1993942"/>
                </a:lnTo>
                <a:lnTo>
                  <a:pt x="2102069" y="2001246"/>
                </a:lnTo>
                <a:lnTo>
                  <a:pt x="2116042" y="2008550"/>
                </a:lnTo>
                <a:lnTo>
                  <a:pt x="2129697" y="2016172"/>
                </a:lnTo>
                <a:lnTo>
                  <a:pt x="2143035" y="2024111"/>
                </a:lnTo>
                <a:lnTo>
                  <a:pt x="2156055" y="2032367"/>
                </a:lnTo>
                <a:lnTo>
                  <a:pt x="2169075" y="2041259"/>
                </a:lnTo>
                <a:lnTo>
                  <a:pt x="2181778" y="2050151"/>
                </a:lnTo>
                <a:lnTo>
                  <a:pt x="2293243" y="1945990"/>
                </a:lnTo>
                <a:lnTo>
                  <a:pt x="2468220" y="2134941"/>
                </a:lnTo>
                <a:lnTo>
                  <a:pt x="2357390" y="2237831"/>
                </a:lnTo>
                <a:lnTo>
                  <a:pt x="2365330" y="2251169"/>
                </a:lnTo>
                <a:lnTo>
                  <a:pt x="2373269" y="2264507"/>
                </a:lnTo>
                <a:lnTo>
                  <a:pt x="2380573" y="2278162"/>
                </a:lnTo>
                <a:lnTo>
                  <a:pt x="2387559" y="2292135"/>
                </a:lnTo>
                <a:lnTo>
                  <a:pt x="2394228" y="2306107"/>
                </a:lnTo>
                <a:lnTo>
                  <a:pt x="2400897" y="2320715"/>
                </a:lnTo>
                <a:lnTo>
                  <a:pt x="2406930" y="2335323"/>
                </a:lnTo>
                <a:lnTo>
                  <a:pt x="2412647" y="2349614"/>
                </a:lnTo>
                <a:lnTo>
                  <a:pt x="2418045" y="2364539"/>
                </a:lnTo>
                <a:lnTo>
                  <a:pt x="2423444" y="2379465"/>
                </a:lnTo>
                <a:lnTo>
                  <a:pt x="2427890" y="2394708"/>
                </a:lnTo>
                <a:lnTo>
                  <a:pt x="2432335" y="2409951"/>
                </a:lnTo>
                <a:lnTo>
                  <a:pt x="2435829" y="2425194"/>
                </a:lnTo>
                <a:lnTo>
                  <a:pt x="2439639" y="2440754"/>
                </a:lnTo>
                <a:lnTo>
                  <a:pt x="2443133" y="2456315"/>
                </a:lnTo>
                <a:lnTo>
                  <a:pt x="2445673" y="2472193"/>
                </a:lnTo>
                <a:lnTo>
                  <a:pt x="2595563" y="2477909"/>
                </a:lnTo>
                <a:lnTo>
                  <a:pt x="2586354" y="2735136"/>
                </a:lnTo>
                <a:lnTo>
                  <a:pt x="2437099" y="2729420"/>
                </a:lnTo>
                <a:lnTo>
                  <a:pt x="2432971" y="2744980"/>
                </a:lnTo>
                <a:lnTo>
                  <a:pt x="2428842" y="2760541"/>
                </a:lnTo>
                <a:lnTo>
                  <a:pt x="2424079" y="2776419"/>
                </a:lnTo>
                <a:lnTo>
                  <a:pt x="2419315" y="2791027"/>
                </a:lnTo>
                <a:lnTo>
                  <a:pt x="2413599" y="2806270"/>
                </a:lnTo>
                <a:lnTo>
                  <a:pt x="2408201" y="2821196"/>
                </a:lnTo>
                <a:lnTo>
                  <a:pt x="2402167" y="2835804"/>
                </a:lnTo>
                <a:lnTo>
                  <a:pt x="2395816" y="2850094"/>
                </a:lnTo>
                <a:lnTo>
                  <a:pt x="2388829" y="2864702"/>
                </a:lnTo>
                <a:lnTo>
                  <a:pt x="2381525" y="2878992"/>
                </a:lnTo>
                <a:lnTo>
                  <a:pt x="2374221" y="2892647"/>
                </a:lnTo>
                <a:lnTo>
                  <a:pt x="2366917" y="2906303"/>
                </a:lnTo>
                <a:lnTo>
                  <a:pt x="2358661" y="2919640"/>
                </a:lnTo>
                <a:lnTo>
                  <a:pt x="2350404" y="2932978"/>
                </a:lnTo>
                <a:lnTo>
                  <a:pt x="2341512" y="2945998"/>
                </a:lnTo>
                <a:lnTo>
                  <a:pt x="2332620" y="2958701"/>
                </a:lnTo>
                <a:lnTo>
                  <a:pt x="2433606" y="3067625"/>
                </a:lnTo>
                <a:lnTo>
                  <a:pt x="2245290" y="3242603"/>
                </a:lnTo>
                <a:lnTo>
                  <a:pt x="2144940" y="3134949"/>
                </a:lnTo>
                <a:lnTo>
                  <a:pt x="2131285" y="3143205"/>
                </a:lnTo>
                <a:lnTo>
                  <a:pt x="2117947" y="3150509"/>
                </a:lnTo>
                <a:lnTo>
                  <a:pt x="2103657" y="3157813"/>
                </a:lnTo>
                <a:lnTo>
                  <a:pt x="2089684" y="3165117"/>
                </a:lnTo>
                <a:lnTo>
                  <a:pt x="2075394" y="3172103"/>
                </a:lnTo>
                <a:lnTo>
                  <a:pt x="2061104" y="3178455"/>
                </a:lnTo>
                <a:lnTo>
                  <a:pt x="2046496" y="3184488"/>
                </a:lnTo>
                <a:lnTo>
                  <a:pt x="2031570" y="3190205"/>
                </a:lnTo>
                <a:lnTo>
                  <a:pt x="2016645" y="3195603"/>
                </a:lnTo>
                <a:lnTo>
                  <a:pt x="2001402" y="3200684"/>
                </a:lnTo>
                <a:lnTo>
                  <a:pt x="1986159" y="3205448"/>
                </a:lnTo>
                <a:lnTo>
                  <a:pt x="1970598" y="3209576"/>
                </a:lnTo>
                <a:lnTo>
                  <a:pt x="1955037" y="3213704"/>
                </a:lnTo>
                <a:lnTo>
                  <a:pt x="1939477" y="3217515"/>
                </a:lnTo>
                <a:lnTo>
                  <a:pt x="1923916" y="3220373"/>
                </a:lnTo>
                <a:lnTo>
                  <a:pt x="1908038" y="3223231"/>
                </a:lnTo>
                <a:lnTo>
                  <a:pt x="1902322" y="3370263"/>
                </a:lnTo>
                <a:lnTo>
                  <a:pt x="1645095" y="3360736"/>
                </a:lnTo>
                <a:lnTo>
                  <a:pt x="1650493" y="3213704"/>
                </a:lnTo>
                <a:lnTo>
                  <a:pt x="1634615" y="3209576"/>
                </a:lnTo>
                <a:lnTo>
                  <a:pt x="1619054" y="3205130"/>
                </a:lnTo>
                <a:lnTo>
                  <a:pt x="1603494" y="3200684"/>
                </a:lnTo>
                <a:lnTo>
                  <a:pt x="1588251" y="3195603"/>
                </a:lnTo>
                <a:lnTo>
                  <a:pt x="1573325" y="3189887"/>
                </a:lnTo>
                <a:lnTo>
                  <a:pt x="1558717" y="3184488"/>
                </a:lnTo>
                <a:lnTo>
                  <a:pt x="1543792" y="3178137"/>
                </a:lnTo>
                <a:lnTo>
                  <a:pt x="1529184" y="3171786"/>
                </a:lnTo>
                <a:lnTo>
                  <a:pt x="1515211" y="3164482"/>
                </a:lnTo>
                <a:lnTo>
                  <a:pt x="1500921" y="3157496"/>
                </a:lnTo>
                <a:lnTo>
                  <a:pt x="1486948" y="3150192"/>
                </a:lnTo>
                <a:lnTo>
                  <a:pt x="1472975" y="3142252"/>
                </a:lnTo>
                <a:lnTo>
                  <a:pt x="1459637" y="3134313"/>
                </a:lnTo>
                <a:lnTo>
                  <a:pt x="1446300" y="3125739"/>
                </a:lnTo>
                <a:lnTo>
                  <a:pt x="1433280" y="3117165"/>
                </a:lnTo>
                <a:lnTo>
                  <a:pt x="1420577" y="3107638"/>
                </a:lnTo>
                <a:lnTo>
                  <a:pt x="1312606" y="3207988"/>
                </a:lnTo>
                <a:lnTo>
                  <a:pt x="1137310" y="3019673"/>
                </a:lnTo>
                <a:lnTo>
                  <a:pt x="1245917" y="2918688"/>
                </a:lnTo>
                <a:lnTo>
                  <a:pt x="1238296" y="2905350"/>
                </a:lnTo>
                <a:lnTo>
                  <a:pt x="1230357" y="2891377"/>
                </a:lnTo>
                <a:lnTo>
                  <a:pt x="1223053" y="2877722"/>
                </a:lnTo>
                <a:lnTo>
                  <a:pt x="1216066" y="2863749"/>
                </a:lnTo>
                <a:lnTo>
                  <a:pt x="1209397" y="2849459"/>
                </a:lnTo>
                <a:lnTo>
                  <a:pt x="1203046" y="2834851"/>
                </a:lnTo>
                <a:lnTo>
                  <a:pt x="1197012" y="2820560"/>
                </a:lnTo>
                <a:lnTo>
                  <a:pt x="1191296" y="2805635"/>
                </a:lnTo>
                <a:lnTo>
                  <a:pt x="1186215" y="2790710"/>
                </a:lnTo>
                <a:lnTo>
                  <a:pt x="1181134" y="2775466"/>
                </a:lnTo>
                <a:lnTo>
                  <a:pt x="1176688" y="2760223"/>
                </a:lnTo>
                <a:lnTo>
                  <a:pt x="1172560" y="2744980"/>
                </a:lnTo>
                <a:lnTo>
                  <a:pt x="1168432" y="2729420"/>
                </a:lnTo>
                <a:lnTo>
                  <a:pt x="1164938" y="2713859"/>
                </a:lnTo>
                <a:lnTo>
                  <a:pt x="1161763" y="2697981"/>
                </a:lnTo>
                <a:lnTo>
                  <a:pt x="1159222" y="2682420"/>
                </a:lnTo>
                <a:lnTo>
                  <a:pt x="1009650" y="2676704"/>
                </a:lnTo>
                <a:lnTo>
                  <a:pt x="1019494" y="2419478"/>
                </a:lnTo>
                <a:lnTo>
                  <a:pt x="1169384" y="2425194"/>
                </a:lnTo>
                <a:lnTo>
                  <a:pt x="1173513" y="2409633"/>
                </a:lnTo>
                <a:lnTo>
                  <a:pt x="1177641" y="2393755"/>
                </a:lnTo>
                <a:lnTo>
                  <a:pt x="1182404" y="2378512"/>
                </a:lnTo>
                <a:lnTo>
                  <a:pt x="1187803" y="2363904"/>
                </a:lnTo>
                <a:lnTo>
                  <a:pt x="1193202" y="2348978"/>
                </a:lnTo>
                <a:lnTo>
                  <a:pt x="1198918" y="2334053"/>
                </a:lnTo>
                <a:lnTo>
                  <a:pt x="1205269" y="2319445"/>
                </a:lnTo>
                <a:lnTo>
                  <a:pt x="1211620" y="2305155"/>
                </a:lnTo>
                <a:lnTo>
                  <a:pt x="1218607" y="2290864"/>
                </a:lnTo>
                <a:lnTo>
                  <a:pt x="1225593" y="2277209"/>
                </a:lnTo>
                <a:lnTo>
                  <a:pt x="1233215" y="2263554"/>
                </a:lnTo>
                <a:lnTo>
                  <a:pt x="1240836" y="2249581"/>
                </a:lnTo>
                <a:lnTo>
                  <a:pt x="1248775" y="2236243"/>
                </a:lnTo>
                <a:lnTo>
                  <a:pt x="1257349" y="2223223"/>
                </a:lnTo>
                <a:lnTo>
                  <a:pt x="1265606" y="2210203"/>
                </a:lnTo>
                <a:lnTo>
                  <a:pt x="1274815" y="2197818"/>
                </a:lnTo>
                <a:lnTo>
                  <a:pt x="1171607" y="2086988"/>
                </a:lnTo>
                <a:lnTo>
                  <a:pt x="1360558" y="1912011"/>
                </a:lnTo>
                <a:lnTo>
                  <a:pt x="1464083" y="2023476"/>
                </a:lnTo>
                <a:lnTo>
                  <a:pt x="1477421" y="2015537"/>
                </a:lnTo>
                <a:lnTo>
                  <a:pt x="1491076" y="2007915"/>
                </a:lnTo>
                <a:lnTo>
                  <a:pt x="1504732" y="2000611"/>
                </a:lnTo>
                <a:lnTo>
                  <a:pt x="1518387" y="1993625"/>
                </a:lnTo>
                <a:lnTo>
                  <a:pt x="1532677" y="1986956"/>
                </a:lnTo>
                <a:lnTo>
                  <a:pt x="1546650" y="1980605"/>
                </a:lnTo>
                <a:lnTo>
                  <a:pt x="1561258" y="1974571"/>
                </a:lnTo>
                <a:lnTo>
                  <a:pt x="1575548" y="1969172"/>
                </a:lnTo>
                <a:lnTo>
                  <a:pt x="1590474" y="1963774"/>
                </a:lnTo>
                <a:lnTo>
                  <a:pt x="1605399" y="1958693"/>
                </a:lnTo>
                <a:lnTo>
                  <a:pt x="1620325" y="1954247"/>
                </a:lnTo>
                <a:lnTo>
                  <a:pt x="1635568" y="1950118"/>
                </a:lnTo>
                <a:lnTo>
                  <a:pt x="1650811" y="1945990"/>
                </a:lnTo>
                <a:lnTo>
                  <a:pt x="1666371" y="1942815"/>
                </a:lnTo>
                <a:lnTo>
                  <a:pt x="1681932" y="1939321"/>
                </a:lnTo>
                <a:lnTo>
                  <a:pt x="1697493" y="1936781"/>
                </a:lnTo>
                <a:lnTo>
                  <a:pt x="1703527" y="1784350"/>
                </a:lnTo>
                <a:close/>
                <a:moveTo>
                  <a:pt x="499967" y="1495425"/>
                </a:moveTo>
                <a:lnTo>
                  <a:pt x="512673" y="1507816"/>
                </a:lnTo>
                <a:lnTo>
                  <a:pt x="526015" y="1520207"/>
                </a:lnTo>
                <a:lnTo>
                  <a:pt x="540309" y="1532916"/>
                </a:lnTo>
                <a:lnTo>
                  <a:pt x="555557" y="1545307"/>
                </a:lnTo>
                <a:lnTo>
                  <a:pt x="571122" y="1557381"/>
                </a:lnTo>
                <a:lnTo>
                  <a:pt x="587958" y="1569136"/>
                </a:lnTo>
                <a:lnTo>
                  <a:pt x="596217" y="1574220"/>
                </a:lnTo>
                <a:lnTo>
                  <a:pt x="604794" y="1579939"/>
                </a:lnTo>
                <a:lnTo>
                  <a:pt x="613371" y="1584705"/>
                </a:lnTo>
                <a:lnTo>
                  <a:pt x="622265" y="1589788"/>
                </a:lnTo>
                <a:lnTo>
                  <a:pt x="639736" y="1608851"/>
                </a:lnTo>
                <a:lnTo>
                  <a:pt x="657525" y="1628868"/>
                </a:lnTo>
                <a:lnTo>
                  <a:pt x="692150" y="1668583"/>
                </a:lnTo>
                <a:lnTo>
                  <a:pt x="641960" y="1916723"/>
                </a:lnTo>
                <a:lnTo>
                  <a:pt x="640054" y="1924030"/>
                </a:lnTo>
                <a:lnTo>
                  <a:pt x="637830" y="1931338"/>
                </a:lnTo>
                <a:lnTo>
                  <a:pt x="635289" y="1938328"/>
                </a:lnTo>
                <a:lnTo>
                  <a:pt x="631795" y="1945000"/>
                </a:lnTo>
                <a:lnTo>
                  <a:pt x="628618" y="1951672"/>
                </a:lnTo>
                <a:lnTo>
                  <a:pt x="624489" y="1958026"/>
                </a:lnTo>
                <a:lnTo>
                  <a:pt x="620041" y="1963745"/>
                </a:lnTo>
                <a:lnTo>
                  <a:pt x="615277" y="1969464"/>
                </a:lnTo>
                <a:lnTo>
                  <a:pt x="247746" y="2374875"/>
                </a:lnTo>
                <a:lnTo>
                  <a:pt x="244252" y="2379323"/>
                </a:lnTo>
                <a:lnTo>
                  <a:pt x="240122" y="2382818"/>
                </a:lnTo>
                <a:lnTo>
                  <a:pt x="235675" y="2386631"/>
                </a:lnTo>
                <a:lnTo>
                  <a:pt x="231228" y="2390126"/>
                </a:lnTo>
                <a:lnTo>
                  <a:pt x="226781" y="2393303"/>
                </a:lnTo>
                <a:lnTo>
                  <a:pt x="222334" y="2395845"/>
                </a:lnTo>
                <a:lnTo>
                  <a:pt x="217251" y="2399022"/>
                </a:lnTo>
                <a:lnTo>
                  <a:pt x="212486" y="2401246"/>
                </a:lnTo>
                <a:lnTo>
                  <a:pt x="207404" y="2403470"/>
                </a:lnTo>
                <a:lnTo>
                  <a:pt x="202639" y="2405377"/>
                </a:lnTo>
                <a:lnTo>
                  <a:pt x="197239" y="2406965"/>
                </a:lnTo>
                <a:lnTo>
                  <a:pt x="192156" y="2408236"/>
                </a:lnTo>
                <a:lnTo>
                  <a:pt x="187074" y="2409189"/>
                </a:lnTo>
                <a:lnTo>
                  <a:pt x="181673" y="2410460"/>
                </a:lnTo>
                <a:lnTo>
                  <a:pt x="176273" y="2411095"/>
                </a:lnTo>
                <a:lnTo>
                  <a:pt x="170873" y="2411413"/>
                </a:lnTo>
                <a:lnTo>
                  <a:pt x="165473" y="2411413"/>
                </a:lnTo>
                <a:lnTo>
                  <a:pt x="160073" y="2411413"/>
                </a:lnTo>
                <a:lnTo>
                  <a:pt x="154990" y="2411095"/>
                </a:lnTo>
                <a:lnTo>
                  <a:pt x="149272" y="2410460"/>
                </a:lnTo>
                <a:lnTo>
                  <a:pt x="144190" y="2409825"/>
                </a:lnTo>
                <a:lnTo>
                  <a:pt x="139107" y="2408554"/>
                </a:lnTo>
                <a:lnTo>
                  <a:pt x="133707" y="2406965"/>
                </a:lnTo>
                <a:lnTo>
                  <a:pt x="128625" y="2405377"/>
                </a:lnTo>
                <a:lnTo>
                  <a:pt x="123224" y="2403470"/>
                </a:lnTo>
                <a:lnTo>
                  <a:pt x="118459" y="2401246"/>
                </a:lnTo>
                <a:lnTo>
                  <a:pt x="113377" y="2399022"/>
                </a:lnTo>
                <a:lnTo>
                  <a:pt x="108612" y="2395845"/>
                </a:lnTo>
                <a:lnTo>
                  <a:pt x="104165" y="2392985"/>
                </a:lnTo>
                <a:lnTo>
                  <a:pt x="99082" y="2390126"/>
                </a:lnTo>
                <a:lnTo>
                  <a:pt x="94635" y="2386313"/>
                </a:lnTo>
                <a:lnTo>
                  <a:pt x="90506" y="2382501"/>
                </a:lnTo>
                <a:lnTo>
                  <a:pt x="86058" y="2378688"/>
                </a:lnTo>
                <a:lnTo>
                  <a:pt x="82564" y="2374875"/>
                </a:lnTo>
                <a:lnTo>
                  <a:pt x="78752" y="2370427"/>
                </a:lnTo>
                <a:lnTo>
                  <a:pt x="75258" y="2365661"/>
                </a:lnTo>
                <a:lnTo>
                  <a:pt x="72081" y="2361213"/>
                </a:lnTo>
                <a:lnTo>
                  <a:pt x="69222" y="2356448"/>
                </a:lnTo>
                <a:lnTo>
                  <a:pt x="66364" y="2351999"/>
                </a:lnTo>
                <a:lnTo>
                  <a:pt x="64140" y="2346916"/>
                </a:lnTo>
                <a:lnTo>
                  <a:pt x="61916" y="2342150"/>
                </a:lnTo>
                <a:lnTo>
                  <a:pt x="60328" y="2336749"/>
                </a:lnTo>
                <a:lnTo>
                  <a:pt x="58422" y="2331983"/>
                </a:lnTo>
                <a:lnTo>
                  <a:pt x="57151" y="2326900"/>
                </a:lnTo>
                <a:lnTo>
                  <a:pt x="55563" y="2321498"/>
                </a:lnTo>
                <a:lnTo>
                  <a:pt x="54928" y="2316097"/>
                </a:lnTo>
                <a:lnTo>
                  <a:pt x="54293" y="2310696"/>
                </a:lnTo>
                <a:lnTo>
                  <a:pt x="53975" y="2305612"/>
                </a:lnTo>
                <a:lnTo>
                  <a:pt x="53975" y="2299893"/>
                </a:lnTo>
                <a:lnTo>
                  <a:pt x="53975" y="2294810"/>
                </a:lnTo>
                <a:lnTo>
                  <a:pt x="54293" y="2289726"/>
                </a:lnTo>
                <a:lnTo>
                  <a:pt x="54928" y="2284007"/>
                </a:lnTo>
                <a:lnTo>
                  <a:pt x="55563" y="2278924"/>
                </a:lnTo>
                <a:lnTo>
                  <a:pt x="56834" y="2273523"/>
                </a:lnTo>
                <a:lnTo>
                  <a:pt x="58422" y="2268439"/>
                </a:lnTo>
                <a:lnTo>
                  <a:pt x="60328" y="2263355"/>
                </a:lnTo>
                <a:lnTo>
                  <a:pt x="61916" y="2257954"/>
                </a:lnTo>
                <a:lnTo>
                  <a:pt x="64140" y="2253188"/>
                </a:lnTo>
                <a:lnTo>
                  <a:pt x="66364" y="2248105"/>
                </a:lnTo>
                <a:lnTo>
                  <a:pt x="69222" y="2243021"/>
                </a:lnTo>
                <a:lnTo>
                  <a:pt x="72081" y="2238573"/>
                </a:lnTo>
                <a:lnTo>
                  <a:pt x="75258" y="2233807"/>
                </a:lnTo>
                <a:lnTo>
                  <a:pt x="78752" y="2229359"/>
                </a:lnTo>
                <a:lnTo>
                  <a:pt x="82882" y="2224911"/>
                </a:lnTo>
                <a:lnTo>
                  <a:pt x="429129" y="1842376"/>
                </a:lnTo>
                <a:lnTo>
                  <a:pt x="499967" y="1495425"/>
                </a:lnTo>
                <a:close/>
                <a:moveTo>
                  <a:pt x="2178844" y="1055220"/>
                </a:moveTo>
                <a:lnTo>
                  <a:pt x="2166450" y="1055537"/>
                </a:lnTo>
                <a:lnTo>
                  <a:pt x="2154055" y="1056172"/>
                </a:lnTo>
                <a:lnTo>
                  <a:pt x="2141978" y="1058076"/>
                </a:lnTo>
                <a:lnTo>
                  <a:pt x="2129584" y="1059979"/>
                </a:lnTo>
                <a:lnTo>
                  <a:pt x="2117507" y="1062518"/>
                </a:lnTo>
                <a:lnTo>
                  <a:pt x="2105430" y="1066008"/>
                </a:lnTo>
                <a:lnTo>
                  <a:pt x="2093671" y="1070133"/>
                </a:lnTo>
                <a:lnTo>
                  <a:pt x="2081594" y="1074575"/>
                </a:lnTo>
                <a:lnTo>
                  <a:pt x="2070153" y="1079334"/>
                </a:lnTo>
                <a:lnTo>
                  <a:pt x="2058712" y="1085363"/>
                </a:lnTo>
                <a:lnTo>
                  <a:pt x="2047588" y="1091709"/>
                </a:lnTo>
                <a:lnTo>
                  <a:pt x="2036783" y="1098372"/>
                </a:lnTo>
                <a:lnTo>
                  <a:pt x="2025977" y="1105987"/>
                </a:lnTo>
                <a:lnTo>
                  <a:pt x="2015490" y="1114236"/>
                </a:lnTo>
                <a:lnTo>
                  <a:pt x="2005320" y="1122803"/>
                </a:lnTo>
                <a:lnTo>
                  <a:pt x="1996103" y="1132005"/>
                </a:lnTo>
                <a:lnTo>
                  <a:pt x="1987204" y="1141206"/>
                </a:lnTo>
                <a:lnTo>
                  <a:pt x="1978941" y="1151042"/>
                </a:lnTo>
                <a:lnTo>
                  <a:pt x="1971314" y="1161513"/>
                </a:lnTo>
                <a:lnTo>
                  <a:pt x="1964322" y="1171666"/>
                </a:lnTo>
                <a:lnTo>
                  <a:pt x="1957330" y="1182454"/>
                </a:lnTo>
                <a:lnTo>
                  <a:pt x="1951610" y="1193242"/>
                </a:lnTo>
                <a:lnTo>
                  <a:pt x="1945889" y="1204348"/>
                </a:lnTo>
                <a:lnTo>
                  <a:pt x="1941122" y="1216088"/>
                </a:lnTo>
                <a:lnTo>
                  <a:pt x="1936673" y="1227510"/>
                </a:lnTo>
                <a:lnTo>
                  <a:pt x="1932859" y="1239250"/>
                </a:lnTo>
                <a:lnTo>
                  <a:pt x="1929999" y="1251307"/>
                </a:lnTo>
                <a:lnTo>
                  <a:pt x="1927456" y="1263047"/>
                </a:lnTo>
                <a:lnTo>
                  <a:pt x="1925231" y="1275421"/>
                </a:lnTo>
                <a:lnTo>
                  <a:pt x="1923642" y="1287796"/>
                </a:lnTo>
                <a:lnTo>
                  <a:pt x="1923007" y="1299853"/>
                </a:lnTo>
                <a:lnTo>
                  <a:pt x="1922371" y="1312545"/>
                </a:lnTo>
                <a:lnTo>
                  <a:pt x="1923007" y="1324919"/>
                </a:lnTo>
                <a:lnTo>
                  <a:pt x="1923642" y="1336976"/>
                </a:lnTo>
                <a:lnTo>
                  <a:pt x="1925231" y="1349351"/>
                </a:lnTo>
                <a:lnTo>
                  <a:pt x="1927456" y="1361408"/>
                </a:lnTo>
                <a:lnTo>
                  <a:pt x="1929999" y="1373465"/>
                </a:lnTo>
                <a:lnTo>
                  <a:pt x="1933177" y="1385522"/>
                </a:lnTo>
                <a:lnTo>
                  <a:pt x="1936990" y="1397579"/>
                </a:lnTo>
                <a:lnTo>
                  <a:pt x="1941440" y="1409002"/>
                </a:lnTo>
                <a:lnTo>
                  <a:pt x="1946843" y="1420424"/>
                </a:lnTo>
                <a:lnTo>
                  <a:pt x="1952563" y="1432164"/>
                </a:lnTo>
                <a:lnTo>
                  <a:pt x="1958919" y="1443269"/>
                </a:lnTo>
                <a:lnTo>
                  <a:pt x="1965593" y="1454375"/>
                </a:lnTo>
                <a:lnTo>
                  <a:pt x="1973539" y="1465163"/>
                </a:lnTo>
                <a:lnTo>
                  <a:pt x="1981802" y="1475633"/>
                </a:lnTo>
                <a:lnTo>
                  <a:pt x="1990065" y="1485152"/>
                </a:lnTo>
                <a:lnTo>
                  <a:pt x="1999281" y="1494671"/>
                </a:lnTo>
                <a:lnTo>
                  <a:pt x="2008816" y="1503872"/>
                </a:lnTo>
                <a:lnTo>
                  <a:pt x="2018350" y="1511805"/>
                </a:lnTo>
                <a:lnTo>
                  <a:pt x="2028838" y="1519737"/>
                </a:lnTo>
                <a:lnTo>
                  <a:pt x="2039325" y="1526717"/>
                </a:lnTo>
                <a:lnTo>
                  <a:pt x="2049813" y="1533381"/>
                </a:lnTo>
                <a:lnTo>
                  <a:pt x="2060937" y="1539409"/>
                </a:lnTo>
                <a:lnTo>
                  <a:pt x="2072060" y="1544803"/>
                </a:lnTo>
                <a:lnTo>
                  <a:pt x="2083501" y="1549880"/>
                </a:lnTo>
                <a:lnTo>
                  <a:pt x="2094942" y="1554005"/>
                </a:lnTo>
                <a:lnTo>
                  <a:pt x="2107019" y="1557812"/>
                </a:lnTo>
                <a:lnTo>
                  <a:pt x="2118778" y="1560985"/>
                </a:lnTo>
                <a:lnTo>
                  <a:pt x="2130855" y="1563523"/>
                </a:lnTo>
                <a:lnTo>
                  <a:pt x="2142932" y="1565745"/>
                </a:lnTo>
                <a:lnTo>
                  <a:pt x="2155326" y="1567331"/>
                </a:lnTo>
                <a:lnTo>
                  <a:pt x="2167721" y="1567966"/>
                </a:lnTo>
                <a:lnTo>
                  <a:pt x="2179798" y="1568283"/>
                </a:lnTo>
                <a:lnTo>
                  <a:pt x="2192510" y="1567966"/>
                </a:lnTo>
                <a:lnTo>
                  <a:pt x="2204905" y="1567014"/>
                </a:lnTo>
                <a:lnTo>
                  <a:pt x="2216982" y="1565427"/>
                </a:lnTo>
                <a:lnTo>
                  <a:pt x="2229058" y="1563206"/>
                </a:lnTo>
                <a:lnTo>
                  <a:pt x="2241135" y="1560668"/>
                </a:lnTo>
                <a:lnTo>
                  <a:pt x="2253212" y="1557178"/>
                </a:lnTo>
                <a:lnTo>
                  <a:pt x="2264971" y="1553370"/>
                </a:lnTo>
                <a:lnTo>
                  <a:pt x="2277048" y="1548928"/>
                </a:lnTo>
                <a:lnTo>
                  <a:pt x="2288489" y="1543851"/>
                </a:lnTo>
                <a:lnTo>
                  <a:pt x="2299930" y="1538140"/>
                </a:lnTo>
                <a:lnTo>
                  <a:pt x="2311053" y="1532111"/>
                </a:lnTo>
                <a:lnTo>
                  <a:pt x="2321859" y="1524814"/>
                </a:lnTo>
                <a:lnTo>
                  <a:pt x="2332665" y="1517516"/>
                </a:lnTo>
                <a:lnTo>
                  <a:pt x="2343152" y="1509266"/>
                </a:lnTo>
                <a:lnTo>
                  <a:pt x="2353322" y="1500382"/>
                </a:lnTo>
                <a:lnTo>
                  <a:pt x="2362539" y="1491498"/>
                </a:lnTo>
                <a:lnTo>
                  <a:pt x="2371437" y="1482296"/>
                </a:lnTo>
                <a:lnTo>
                  <a:pt x="2379701" y="1472143"/>
                </a:lnTo>
                <a:lnTo>
                  <a:pt x="2387328" y="1462307"/>
                </a:lnTo>
                <a:lnTo>
                  <a:pt x="2394955" y="1451836"/>
                </a:lnTo>
                <a:lnTo>
                  <a:pt x="2400994" y="1441048"/>
                </a:lnTo>
                <a:lnTo>
                  <a:pt x="2407350" y="1430260"/>
                </a:lnTo>
                <a:lnTo>
                  <a:pt x="2412753" y="1419155"/>
                </a:lnTo>
                <a:lnTo>
                  <a:pt x="2417520" y="1407415"/>
                </a:lnTo>
                <a:lnTo>
                  <a:pt x="2421969" y="1395993"/>
                </a:lnTo>
                <a:lnTo>
                  <a:pt x="2425783" y="1384253"/>
                </a:lnTo>
                <a:lnTo>
                  <a:pt x="2428961" y="1372196"/>
                </a:lnTo>
                <a:lnTo>
                  <a:pt x="2431504" y="1360139"/>
                </a:lnTo>
                <a:lnTo>
                  <a:pt x="2433411" y="1348081"/>
                </a:lnTo>
                <a:lnTo>
                  <a:pt x="2435000" y="1336024"/>
                </a:lnTo>
                <a:lnTo>
                  <a:pt x="2435635" y="1323333"/>
                </a:lnTo>
                <a:lnTo>
                  <a:pt x="2435953" y="1310958"/>
                </a:lnTo>
                <a:lnTo>
                  <a:pt x="2435635" y="1298901"/>
                </a:lnTo>
                <a:lnTo>
                  <a:pt x="2435000" y="1286527"/>
                </a:lnTo>
                <a:lnTo>
                  <a:pt x="2433411" y="1274152"/>
                </a:lnTo>
                <a:lnTo>
                  <a:pt x="2431186" y="1262095"/>
                </a:lnTo>
                <a:lnTo>
                  <a:pt x="2428643" y="1250038"/>
                </a:lnTo>
                <a:lnTo>
                  <a:pt x="2425465" y="1237981"/>
                </a:lnTo>
                <a:lnTo>
                  <a:pt x="2421652" y="1225924"/>
                </a:lnTo>
                <a:lnTo>
                  <a:pt x="2416884" y="1214501"/>
                </a:lnTo>
                <a:lnTo>
                  <a:pt x="2411799" y="1203079"/>
                </a:lnTo>
                <a:lnTo>
                  <a:pt x="2406079" y="1191339"/>
                </a:lnTo>
                <a:lnTo>
                  <a:pt x="2399723" y="1180233"/>
                </a:lnTo>
                <a:lnTo>
                  <a:pt x="2393049" y="1169128"/>
                </a:lnTo>
                <a:lnTo>
                  <a:pt x="2385103" y="1158657"/>
                </a:lnTo>
                <a:lnTo>
                  <a:pt x="2376840" y="1148187"/>
                </a:lnTo>
                <a:lnTo>
                  <a:pt x="2368259" y="1138351"/>
                </a:lnTo>
                <a:lnTo>
                  <a:pt x="2359043" y="1128832"/>
                </a:lnTo>
                <a:lnTo>
                  <a:pt x="2349826" y="1120265"/>
                </a:lnTo>
                <a:lnTo>
                  <a:pt x="2340292" y="1111698"/>
                </a:lnTo>
                <a:lnTo>
                  <a:pt x="2329804" y="1103766"/>
                </a:lnTo>
                <a:lnTo>
                  <a:pt x="2319317" y="1096785"/>
                </a:lnTo>
                <a:lnTo>
                  <a:pt x="2308829" y="1090122"/>
                </a:lnTo>
                <a:lnTo>
                  <a:pt x="2297705" y="1084094"/>
                </a:lnTo>
                <a:lnTo>
                  <a:pt x="2286582" y="1078700"/>
                </a:lnTo>
                <a:lnTo>
                  <a:pt x="2275141" y="1073623"/>
                </a:lnTo>
                <a:lnTo>
                  <a:pt x="2263700" y="1069181"/>
                </a:lnTo>
                <a:lnTo>
                  <a:pt x="2251623" y="1065691"/>
                </a:lnTo>
                <a:lnTo>
                  <a:pt x="2239864" y="1062518"/>
                </a:lnTo>
                <a:lnTo>
                  <a:pt x="2227787" y="1059979"/>
                </a:lnTo>
                <a:lnTo>
                  <a:pt x="2215710" y="1057758"/>
                </a:lnTo>
                <a:lnTo>
                  <a:pt x="2203316" y="1056172"/>
                </a:lnTo>
                <a:lnTo>
                  <a:pt x="2190921" y="1055537"/>
                </a:lnTo>
                <a:lnTo>
                  <a:pt x="2178844" y="1055220"/>
                </a:lnTo>
                <a:close/>
                <a:moveTo>
                  <a:pt x="2144839" y="823913"/>
                </a:moveTo>
                <a:lnTo>
                  <a:pt x="2301519" y="838826"/>
                </a:lnTo>
                <a:lnTo>
                  <a:pt x="2292938" y="930841"/>
                </a:lnTo>
                <a:lnTo>
                  <a:pt x="2302155" y="933379"/>
                </a:lnTo>
                <a:lnTo>
                  <a:pt x="2311053" y="936235"/>
                </a:lnTo>
                <a:lnTo>
                  <a:pt x="2319952" y="939725"/>
                </a:lnTo>
                <a:lnTo>
                  <a:pt x="2328851" y="943215"/>
                </a:lnTo>
                <a:lnTo>
                  <a:pt x="2338067" y="946706"/>
                </a:lnTo>
                <a:lnTo>
                  <a:pt x="2346330" y="950513"/>
                </a:lnTo>
                <a:lnTo>
                  <a:pt x="2354911" y="954638"/>
                </a:lnTo>
                <a:lnTo>
                  <a:pt x="2363492" y="959080"/>
                </a:lnTo>
                <a:lnTo>
                  <a:pt x="2372073" y="963522"/>
                </a:lnTo>
                <a:lnTo>
                  <a:pt x="2380654" y="968282"/>
                </a:lnTo>
                <a:lnTo>
                  <a:pt x="2388917" y="973358"/>
                </a:lnTo>
                <a:lnTo>
                  <a:pt x="2397180" y="978752"/>
                </a:lnTo>
                <a:lnTo>
                  <a:pt x="2405125" y="983829"/>
                </a:lnTo>
                <a:lnTo>
                  <a:pt x="2413071" y="989540"/>
                </a:lnTo>
                <a:lnTo>
                  <a:pt x="2420698" y="995569"/>
                </a:lnTo>
                <a:lnTo>
                  <a:pt x="2428643" y="1001280"/>
                </a:lnTo>
                <a:lnTo>
                  <a:pt x="2499197" y="943215"/>
                </a:lnTo>
                <a:lnTo>
                  <a:pt x="2599625" y="1063787"/>
                </a:lnTo>
                <a:lnTo>
                  <a:pt x="2529389" y="1122169"/>
                </a:lnTo>
                <a:lnTo>
                  <a:pt x="2533839" y="1130736"/>
                </a:lnTo>
                <a:lnTo>
                  <a:pt x="2538288" y="1139620"/>
                </a:lnTo>
                <a:lnTo>
                  <a:pt x="2542420" y="1148504"/>
                </a:lnTo>
                <a:lnTo>
                  <a:pt x="2546551" y="1157388"/>
                </a:lnTo>
                <a:lnTo>
                  <a:pt x="2550365" y="1166590"/>
                </a:lnTo>
                <a:lnTo>
                  <a:pt x="2553543" y="1175474"/>
                </a:lnTo>
                <a:lnTo>
                  <a:pt x="2557039" y="1184676"/>
                </a:lnTo>
                <a:lnTo>
                  <a:pt x="2559899" y="1193560"/>
                </a:lnTo>
                <a:lnTo>
                  <a:pt x="2562442" y="1203079"/>
                </a:lnTo>
                <a:lnTo>
                  <a:pt x="2564984" y="1212280"/>
                </a:lnTo>
                <a:lnTo>
                  <a:pt x="2567527" y="1221799"/>
                </a:lnTo>
                <a:lnTo>
                  <a:pt x="2569116" y="1231318"/>
                </a:lnTo>
                <a:lnTo>
                  <a:pt x="2571022" y="1240519"/>
                </a:lnTo>
                <a:lnTo>
                  <a:pt x="2572612" y="1249721"/>
                </a:lnTo>
                <a:lnTo>
                  <a:pt x="2574201" y="1259557"/>
                </a:lnTo>
                <a:lnTo>
                  <a:pt x="2575154" y="1269075"/>
                </a:lnTo>
                <a:lnTo>
                  <a:pt x="2665412" y="1277325"/>
                </a:lnTo>
                <a:lnTo>
                  <a:pt x="2650793" y="1433433"/>
                </a:lnTo>
                <a:lnTo>
                  <a:pt x="2561170" y="1425501"/>
                </a:lnTo>
                <a:lnTo>
                  <a:pt x="2558310" y="1434385"/>
                </a:lnTo>
                <a:lnTo>
                  <a:pt x="2555132" y="1443587"/>
                </a:lnTo>
                <a:lnTo>
                  <a:pt x="2552272" y="1452471"/>
                </a:lnTo>
                <a:lnTo>
                  <a:pt x="2548458" y="1461355"/>
                </a:lnTo>
                <a:lnTo>
                  <a:pt x="2544644" y="1470239"/>
                </a:lnTo>
                <a:lnTo>
                  <a:pt x="2540513" y="1479124"/>
                </a:lnTo>
                <a:lnTo>
                  <a:pt x="2536381" y="1488008"/>
                </a:lnTo>
                <a:lnTo>
                  <a:pt x="2531932" y="1496575"/>
                </a:lnTo>
                <a:lnTo>
                  <a:pt x="2527482" y="1505142"/>
                </a:lnTo>
                <a:lnTo>
                  <a:pt x="2522715" y="1513708"/>
                </a:lnTo>
                <a:lnTo>
                  <a:pt x="2517630" y="1521958"/>
                </a:lnTo>
                <a:lnTo>
                  <a:pt x="2512228" y="1530208"/>
                </a:lnTo>
                <a:lnTo>
                  <a:pt x="2506825" y="1538140"/>
                </a:lnTo>
                <a:lnTo>
                  <a:pt x="2501104" y="1546390"/>
                </a:lnTo>
                <a:lnTo>
                  <a:pt x="2495384" y="1554322"/>
                </a:lnTo>
                <a:lnTo>
                  <a:pt x="2489027" y="1561937"/>
                </a:lnTo>
                <a:lnTo>
                  <a:pt x="2546233" y="1631107"/>
                </a:lnTo>
                <a:lnTo>
                  <a:pt x="2425465" y="1731372"/>
                </a:lnTo>
                <a:lnTo>
                  <a:pt x="2367624" y="1662202"/>
                </a:lnTo>
                <a:lnTo>
                  <a:pt x="2359043" y="1666644"/>
                </a:lnTo>
                <a:lnTo>
                  <a:pt x="2350144" y="1671086"/>
                </a:lnTo>
                <a:lnTo>
                  <a:pt x="2341245" y="1675211"/>
                </a:lnTo>
                <a:lnTo>
                  <a:pt x="2332029" y="1679018"/>
                </a:lnTo>
                <a:lnTo>
                  <a:pt x="2323130" y="1682826"/>
                </a:lnTo>
                <a:lnTo>
                  <a:pt x="2313596" y="1685999"/>
                </a:lnTo>
                <a:lnTo>
                  <a:pt x="2304697" y="1689489"/>
                </a:lnTo>
                <a:lnTo>
                  <a:pt x="2295481" y="1692344"/>
                </a:lnTo>
                <a:lnTo>
                  <a:pt x="2286264" y="1694883"/>
                </a:lnTo>
                <a:lnTo>
                  <a:pt x="2277048" y="1697421"/>
                </a:lnTo>
                <a:lnTo>
                  <a:pt x="2267196" y="1699642"/>
                </a:lnTo>
                <a:lnTo>
                  <a:pt x="2257979" y="1701546"/>
                </a:lnTo>
                <a:lnTo>
                  <a:pt x="2248763" y="1703450"/>
                </a:lnTo>
                <a:lnTo>
                  <a:pt x="2238910" y="1705036"/>
                </a:lnTo>
                <a:lnTo>
                  <a:pt x="2229376" y="1706623"/>
                </a:lnTo>
                <a:lnTo>
                  <a:pt x="2220160" y="1707575"/>
                </a:lnTo>
                <a:lnTo>
                  <a:pt x="2211579" y="1797051"/>
                </a:lnTo>
                <a:lnTo>
                  <a:pt x="2054898" y="1782138"/>
                </a:lnTo>
                <a:lnTo>
                  <a:pt x="2063161" y="1692027"/>
                </a:lnTo>
                <a:lnTo>
                  <a:pt x="2054263" y="1689172"/>
                </a:lnTo>
                <a:lnTo>
                  <a:pt x="2045364" y="1685999"/>
                </a:lnTo>
                <a:lnTo>
                  <a:pt x="2035830" y="1682826"/>
                </a:lnTo>
                <a:lnTo>
                  <a:pt x="2027249" y="1679335"/>
                </a:lnTo>
                <a:lnTo>
                  <a:pt x="2018350" y="1675528"/>
                </a:lnTo>
                <a:lnTo>
                  <a:pt x="2009451" y="1671720"/>
                </a:lnTo>
                <a:lnTo>
                  <a:pt x="2000870" y="1667596"/>
                </a:lnTo>
                <a:lnTo>
                  <a:pt x="1992289" y="1663154"/>
                </a:lnTo>
                <a:lnTo>
                  <a:pt x="1984026" y="1658077"/>
                </a:lnTo>
                <a:lnTo>
                  <a:pt x="1975445" y="1653317"/>
                </a:lnTo>
                <a:lnTo>
                  <a:pt x="1967182" y="1648241"/>
                </a:lnTo>
                <a:lnTo>
                  <a:pt x="1958919" y="1642847"/>
                </a:lnTo>
                <a:lnTo>
                  <a:pt x="1950656" y="1637453"/>
                </a:lnTo>
                <a:lnTo>
                  <a:pt x="1943029" y="1631742"/>
                </a:lnTo>
                <a:lnTo>
                  <a:pt x="1935084" y="1626030"/>
                </a:lnTo>
                <a:lnTo>
                  <a:pt x="1927456" y="1620002"/>
                </a:lnTo>
                <a:lnTo>
                  <a:pt x="1857220" y="1678384"/>
                </a:lnTo>
                <a:lnTo>
                  <a:pt x="1756792" y="1556860"/>
                </a:lnTo>
                <a:lnTo>
                  <a:pt x="1827346" y="1498478"/>
                </a:lnTo>
                <a:lnTo>
                  <a:pt x="1822896" y="1489594"/>
                </a:lnTo>
                <a:lnTo>
                  <a:pt x="1818765" y="1481027"/>
                </a:lnTo>
                <a:lnTo>
                  <a:pt x="1814633" y="1472143"/>
                </a:lnTo>
                <a:lnTo>
                  <a:pt x="1810820" y="1463259"/>
                </a:lnTo>
                <a:lnTo>
                  <a:pt x="1807324" y="1454057"/>
                </a:lnTo>
                <a:lnTo>
                  <a:pt x="1803828" y="1445173"/>
                </a:lnTo>
                <a:lnTo>
                  <a:pt x="1800968" y="1436289"/>
                </a:lnTo>
                <a:lnTo>
                  <a:pt x="1797789" y="1426770"/>
                </a:lnTo>
                <a:lnTo>
                  <a:pt x="1795247" y="1417569"/>
                </a:lnTo>
                <a:lnTo>
                  <a:pt x="1792704" y="1408367"/>
                </a:lnTo>
                <a:lnTo>
                  <a:pt x="1790480" y="1399166"/>
                </a:lnTo>
                <a:lnTo>
                  <a:pt x="1788573" y="1389647"/>
                </a:lnTo>
                <a:lnTo>
                  <a:pt x="1786666" y="1380445"/>
                </a:lnTo>
                <a:lnTo>
                  <a:pt x="1785395" y="1371244"/>
                </a:lnTo>
                <a:lnTo>
                  <a:pt x="1783170" y="1352206"/>
                </a:lnTo>
                <a:lnTo>
                  <a:pt x="1690687" y="1343639"/>
                </a:lnTo>
                <a:lnTo>
                  <a:pt x="1705624" y="1186897"/>
                </a:lnTo>
                <a:lnTo>
                  <a:pt x="1798425" y="1195781"/>
                </a:lnTo>
                <a:lnTo>
                  <a:pt x="1801285" y="1186897"/>
                </a:lnTo>
                <a:lnTo>
                  <a:pt x="1804146" y="1178012"/>
                </a:lnTo>
                <a:lnTo>
                  <a:pt x="1807642" y="1169128"/>
                </a:lnTo>
                <a:lnTo>
                  <a:pt x="1810820" y="1160244"/>
                </a:lnTo>
                <a:lnTo>
                  <a:pt x="1814633" y="1151677"/>
                </a:lnTo>
                <a:lnTo>
                  <a:pt x="1818765" y="1142793"/>
                </a:lnTo>
                <a:lnTo>
                  <a:pt x="1822896" y="1134226"/>
                </a:lnTo>
                <a:lnTo>
                  <a:pt x="1827346" y="1125659"/>
                </a:lnTo>
                <a:lnTo>
                  <a:pt x="1831795" y="1117727"/>
                </a:lnTo>
                <a:lnTo>
                  <a:pt x="1836562" y="1109160"/>
                </a:lnTo>
                <a:lnTo>
                  <a:pt x="1841329" y="1100910"/>
                </a:lnTo>
                <a:lnTo>
                  <a:pt x="1846732" y="1092661"/>
                </a:lnTo>
                <a:lnTo>
                  <a:pt x="1852135" y="1085045"/>
                </a:lnTo>
                <a:lnTo>
                  <a:pt x="1857856" y="1077113"/>
                </a:lnTo>
                <a:lnTo>
                  <a:pt x="1863894" y="1069181"/>
                </a:lnTo>
                <a:lnTo>
                  <a:pt x="1869615" y="1061566"/>
                </a:lnTo>
                <a:lnTo>
                  <a:pt x="1810184" y="989858"/>
                </a:lnTo>
                <a:lnTo>
                  <a:pt x="1931588" y="889593"/>
                </a:lnTo>
                <a:lnTo>
                  <a:pt x="1990700" y="961301"/>
                </a:lnTo>
                <a:lnTo>
                  <a:pt x="1999599" y="956859"/>
                </a:lnTo>
                <a:lnTo>
                  <a:pt x="2008180" y="952734"/>
                </a:lnTo>
                <a:lnTo>
                  <a:pt x="2017079" y="948609"/>
                </a:lnTo>
                <a:lnTo>
                  <a:pt x="2025977" y="944485"/>
                </a:lnTo>
                <a:lnTo>
                  <a:pt x="2034876" y="941312"/>
                </a:lnTo>
                <a:lnTo>
                  <a:pt x="2043775" y="937504"/>
                </a:lnTo>
                <a:lnTo>
                  <a:pt x="2052673" y="934649"/>
                </a:lnTo>
                <a:lnTo>
                  <a:pt x="2061890" y="931476"/>
                </a:lnTo>
                <a:lnTo>
                  <a:pt x="2071424" y="928937"/>
                </a:lnTo>
                <a:lnTo>
                  <a:pt x="2080641" y="926399"/>
                </a:lnTo>
                <a:lnTo>
                  <a:pt x="2089539" y="924178"/>
                </a:lnTo>
                <a:lnTo>
                  <a:pt x="2099074" y="922274"/>
                </a:lnTo>
                <a:lnTo>
                  <a:pt x="2108608" y="920370"/>
                </a:lnTo>
                <a:lnTo>
                  <a:pt x="2117825" y="918784"/>
                </a:lnTo>
                <a:lnTo>
                  <a:pt x="2127041" y="917515"/>
                </a:lnTo>
                <a:lnTo>
                  <a:pt x="2136258" y="916246"/>
                </a:lnTo>
                <a:lnTo>
                  <a:pt x="2144839" y="823913"/>
                </a:lnTo>
                <a:close/>
                <a:moveTo>
                  <a:pt x="1509345" y="590550"/>
                </a:moveTo>
                <a:lnTo>
                  <a:pt x="1518239" y="590550"/>
                </a:lnTo>
                <a:lnTo>
                  <a:pt x="1526817" y="591817"/>
                </a:lnTo>
                <a:lnTo>
                  <a:pt x="1535394" y="593400"/>
                </a:lnTo>
                <a:lnTo>
                  <a:pt x="1543971" y="596250"/>
                </a:lnTo>
                <a:lnTo>
                  <a:pt x="1551912" y="599417"/>
                </a:lnTo>
                <a:lnTo>
                  <a:pt x="1559854" y="603534"/>
                </a:lnTo>
                <a:lnTo>
                  <a:pt x="1566843" y="608601"/>
                </a:lnTo>
                <a:lnTo>
                  <a:pt x="1570655" y="611452"/>
                </a:lnTo>
                <a:lnTo>
                  <a:pt x="1574149" y="614302"/>
                </a:lnTo>
                <a:lnTo>
                  <a:pt x="1577326" y="617469"/>
                </a:lnTo>
                <a:lnTo>
                  <a:pt x="1580185" y="620953"/>
                </a:lnTo>
                <a:lnTo>
                  <a:pt x="1583362" y="624753"/>
                </a:lnTo>
                <a:lnTo>
                  <a:pt x="1586221" y="628237"/>
                </a:lnTo>
                <a:lnTo>
                  <a:pt x="1588762" y="632037"/>
                </a:lnTo>
                <a:lnTo>
                  <a:pt x="1591621" y="636154"/>
                </a:lnTo>
                <a:lnTo>
                  <a:pt x="1593845" y="640271"/>
                </a:lnTo>
                <a:lnTo>
                  <a:pt x="1595433" y="644388"/>
                </a:lnTo>
                <a:lnTo>
                  <a:pt x="1597339" y="648505"/>
                </a:lnTo>
                <a:lnTo>
                  <a:pt x="1598927" y="652305"/>
                </a:lnTo>
                <a:lnTo>
                  <a:pt x="1601151" y="660856"/>
                </a:lnTo>
                <a:lnTo>
                  <a:pt x="1603057" y="669724"/>
                </a:lnTo>
                <a:lnTo>
                  <a:pt x="1603375" y="678274"/>
                </a:lnTo>
                <a:lnTo>
                  <a:pt x="1603375" y="687142"/>
                </a:lnTo>
                <a:lnTo>
                  <a:pt x="1602104" y="696326"/>
                </a:lnTo>
                <a:lnTo>
                  <a:pt x="1600516" y="704560"/>
                </a:lnTo>
                <a:lnTo>
                  <a:pt x="1597657" y="712794"/>
                </a:lnTo>
                <a:lnTo>
                  <a:pt x="1594480" y="721028"/>
                </a:lnTo>
                <a:lnTo>
                  <a:pt x="1590350" y="728629"/>
                </a:lnTo>
                <a:lnTo>
                  <a:pt x="1585268" y="736229"/>
                </a:lnTo>
                <a:lnTo>
                  <a:pt x="1582409" y="739396"/>
                </a:lnTo>
                <a:lnTo>
                  <a:pt x="1579550" y="742880"/>
                </a:lnTo>
                <a:lnTo>
                  <a:pt x="1576373" y="746047"/>
                </a:lnTo>
                <a:lnTo>
                  <a:pt x="1572879" y="749531"/>
                </a:lnTo>
                <a:lnTo>
                  <a:pt x="1569384" y="752381"/>
                </a:lnTo>
                <a:lnTo>
                  <a:pt x="1565572" y="755231"/>
                </a:lnTo>
                <a:lnTo>
                  <a:pt x="1297460" y="948099"/>
                </a:lnTo>
                <a:lnTo>
                  <a:pt x="1293012" y="951266"/>
                </a:lnTo>
                <a:lnTo>
                  <a:pt x="1288247" y="953799"/>
                </a:lnTo>
                <a:lnTo>
                  <a:pt x="1283164" y="956333"/>
                </a:lnTo>
                <a:lnTo>
                  <a:pt x="1278399" y="958550"/>
                </a:lnTo>
                <a:lnTo>
                  <a:pt x="1273634" y="960450"/>
                </a:lnTo>
                <a:lnTo>
                  <a:pt x="1268869" y="962033"/>
                </a:lnTo>
                <a:lnTo>
                  <a:pt x="1263469" y="962983"/>
                </a:lnTo>
                <a:lnTo>
                  <a:pt x="1258386" y="964250"/>
                </a:lnTo>
                <a:lnTo>
                  <a:pt x="1253304" y="964884"/>
                </a:lnTo>
                <a:lnTo>
                  <a:pt x="1247903" y="965200"/>
                </a:lnTo>
                <a:lnTo>
                  <a:pt x="1242820" y="965200"/>
                </a:lnTo>
                <a:lnTo>
                  <a:pt x="1237102" y="964884"/>
                </a:lnTo>
                <a:lnTo>
                  <a:pt x="1232020" y="964567"/>
                </a:lnTo>
                <a:lnTo>
                  <a:pt x="1226937" y="963617"/>
                </a:lnTo>
                <a:lnTo>
                  <a:pt x="1221537" y="962667"/>
                </a:lnTo>
                <a:lnTo>
                  <a:pt x="1216454" y="961083"/>
                </a:lnTo>
                <a:lnTo>
                  <a:pt x="1006475" y="894894"/>
                </a:lnTo>
                <a:lnTo>
                  <a:pt x="1009652" y="885393"/>
                </a:lnTo>
                <a:lnTo>
                  <a:pt x="1013464" y="875259"/>
                </a:lnTo>
                <a:lnTo>
                  <a:pt x="1017911" y="862591"/>
                </a:lnTo>
                <a:lnTo>
                  <a:pt x="1022676" y="847706"/>
                </a:lnTo>
                <a:lnTo>
                  <a:pt x="1027123" y="832188"/>
                </a:lnTo>
                <a:lnTo>
                  <a:pt x="1029029" y="824271"/>
                </a:lnTo>
                <a:lnTo>
                  <a:pt x="1030935" y="816353"/>
                </a:lnTo>
                <a:lnTo>
                  <a:pt x="1031888" y="808753"/>
                </a:lnTo>
                <a:lnTo>
                  <a:pt x="1033159" y="801469"/>
                </a:lnTo>
                <a:lnTo>
                  <a:pt x="1033794" y="793868"/>
                </a:lnTo>
                <a:lnTo>
                  <a:pt x="1033794" y="786584"/>
                </a:lnTo>
                <a:lnTo>
                  <a:pt x="1033794" y="778666"/>
                </a:lnTo>
                <a:lnTo>
                  <a:pt x="1033477" y="770749"/>
                </a:lnTo>
                <a:lnTo>
                  <a:pt x="1032841" y="762832"/>
                </a:lnTo>
                <a:lnTo>
                  <a:pt x="1031888" y="755548"/>
                </a:lnTo>
                <a:lnTo>
                  <a:pt x="1029665" y="740980"/>
                </a:lnTo>
                <a:lnTo>
                  <a:pt x="1027441" y="727995"/>
                </a:lnTo>
                <a:lnTo>
                  <a:pt x="1025217" y="718178"/>
                </a:lnTo>
                <a:lnTo>
                  <a:pt x="1022994" y="708994"/>
                </a:lnTo>
                <a:lnTo>
                  <a:pt x="1227572" y="773599"/>
                </a:lnTo>
                <a:lnTo>
                  <a:pt x="1458835" y="607651"/>
                </a:lnTo>
                <a:lnTo>
                  <a:pt x="1462965" y="605118"/>
                </a:lnTo>
                <a:lnTo>
                  <a:pt x="1467095" y="602268"/>
                </a:lnTo>
                <a:lnTo>
                  <a:pt x="1470589" y="600051"/>
                </a:lnTo>
                <a:lnTo>
                  <a:pt x="1474719" y="598467"/>
                </a:lnTo>
                <a:lnTo>
                  <a:pt x="1479166" y="596567"/>
                </a:lnTo>
                <a:lnTo>
                  <a:pt x="1483296" y="594984"/>
                </a:lnTo>
                <a:lnTo>
                  <a:pt x="1491873" y="592767"/>
                </a:lnTo>
                <a:lnTo>
                  <a:pt x="1500768" y="591183"/>
                </a:lnTo>
                <a:lnTo>
                  <a:pt x="1509345" y="590550"/>
                </a:lnTo>
                <a:close/>
                <a:moveTo>
                  <a:pt x="690596" y="539750"/>
                </a:moveTo>
                <a:lnTo>
                  <a:pt x="691548" y="539750"/>
                </a:lnTo>
                <a:lnTo>
                  <a:pt x="693769" y="540067"/>
                </a:lnTo>
                <a:lnTo>
                  <a:pt x="702016" y="540702"/>
                </a:lnTo>
                <a:lnTo>
                  <a:pt x="727394" y="541020"/>
                </a:lnTo>
                <a:lnTo>
                  <a:pt x="757531" y="541655"/>
                </a:lnTo>
                <a:lnTo>
                  <a:pt x="770854" y="541972"/>
                </a:lnTo>
                <a:lnTo>
                  <a:pt x="781640" y="543242"/>
                </a:lnTo>
                <a:lnTo>
                  <a:pt x="781957" y="543242"/>
                </a:lnTo>
                <a:lnTo>
                  <a:pt x="785763" y="546734"/>
                </a:lnTo>
                <a:lnTo>
                  <a:pt x="789887" y="552130"/>
                </a:lnTo>
                <a:lnTo>
                  <a:pt x="794646" y="558479"/>
                </a:lnTo>
                <a:lnTo>
                  <a:pt x="799404" y="566415"/>
                </a:lnTo>
                <a:lnTo>
                  <a:pt x="804797" y="576573"/>
                </a:lnTo>
                <a:lnTo>
                  <a:pt x="809872" y="588001"/>
                </a:lnTo>
                <a:lnTo>
                  <a:pt x="812093" y="594668"/>
                </a:lnTo>
                <a:lnTo>
                  <a:pt x="814631" y="602286"/>
                </a:lnTo>
                <a:lnTo>
                  <a:pt x="817169" y="609905"/>
                </a:lnTo>
                <a:lnTo>
                  <a:pt x="820024" y="618476"/>
                </a:lnTo>
                <a:lnTo>
                  <a:pt x="822244" y="627364"/>
                </a:lnTo>
                <a:lnTo>
                  <a:pt x="824465" y="637205"/>
                </a:lnTo>
                <a:lnTo>
                  <a:pt x="826685" y="647681"/>
                </a:lnTo>
                <a:lnTo>
                  <a:pt x="828906" y="658791"/>
                </a:lnTo>
                <a:lnTo>
                  <a:pt x="830809" y="670537"/>
                </a:lnTo>
                <a:lnTo>
                  <a:pt x="832395" y="683235"/>
                </a:lnTo>
                <a:lnTo>
                  <a:pt x="834299" y="696567"/>
                </a:lnTo>
                <a:lnTo>
                  <a:pt x="835885" y="710535"/>
                </a:lnTo>
                <a:lnTo>
                  <a:pt x="836836" y="725454"/>
                </a:lnTo>
                <a:lnTo>
                  <a:pt x="838105" y="741644"/>
                </a:lnTo>
                <a:lnTo>
                  <a:pt x="839057" y="757834"/>
                </a:lnTo>
                <a:lnTo>
                  <a:pt x="840009" y="775611"/>
                </a:lnTo>
                <a:lnTo>
                  <a:pt x="840326" y="794022"/>
                </a:lnTo>
                <a:lnTo>
                  <a:pt x="840643" y="813069"/>
                </a:lnTo>
                <a:lnTo>
                  <a:pt x="840326" y="833703"/>
                </a:lnTo>
                <a:lnTo>
                  <a:pt x="840326" y="854972"/>
                </a:lnTo>
                <a:lnTo>
                  <a:pt x="844767" y="839735"/>
                </a:lnTo>
                <a:lnTo>
                  <a:pt x="849208" y="824497"/>
                </a:lnTo>
                <a:lnTo>
                  <a:pt x="857456" y="794975"/>
                </a:lnTo>
                <a:lnTo>
                  <a:pt x="864435" y="767992"/>
                </a:lnTo>
                <a:lnTo>
                  <a:pt x="870145" y="742914"/>
                </a:lnTo>
                <a:lnTo>
                  <a:pt x="878710" y="705456"/>
                </a:lnTo>
                <a:lnTo>
                  <a:pt x="881248" y="694028"/>
                </a:lnTo>
                <a:lnTo>
                  <a:pt x="882517" y="688314"/>
                </a:lnTo>
                <a:lnTo>
                  <a:pt x="878076" y="679425"/>
                </a:lnTo>
                <a:lnTo>
                  <a:pt x="874586" y="670854"/>
                </a:lnTo>
                <a:lnTo>
                  <a:pt x="871097" y="663236"/>
                </a:lnTo>
                <a:lnTo>
                  <a:pt x="868559" y="655617"/>
                </a:lnTo>
                <a:lnTo>
                  <a:pt x="864752" y="644506"/>
                </a:lnTo>
                <a:lnTo>
                  <a:pt x="863801" y="640380"/>
                </a:lnTo>
                <a:lnTo>
                  <a:pt x="867290" y="637205"/>
                </a:lnTo>
                <a:lnTo>
                  <a:pt x="876489" y="629269"/>
                </a:lnTo>
                <a:lnTo>
                  <a:pt x="881882" y="624507"/>
                </a:lnTo>
                <a:lnTo>
                  <a:pt x="888227" y="619746"/>
                </a:lnTo>
                <a:lnTo>
                  <a:pt x="894571" y="615619"/>
                </a:lnTo>
                <a:lnTo>
                  <a:pt x="900598" y="611810"/>
                </a:lnTo>
                <a:lnTo>
                  <a:pt x="921535" y="619746"/>
                </a:lnTo>
                <a:lnTo>
                  <a:pt x="939300" y="659426"/>
                </a:lnTo>
                <a:lnTo>
                  <a:pt x="934224" y="671172"/>
                </a:lnTo>
                <a:lnTo>
                  <a:pt x="928514" y="683235"/>
                </a:lnTo>
                <a:lnTo>
                  <a:pt x="922487" y="695932"/>
                </a:lnTo>
                <a:lnTo>
                  <a:pt x="923439" y="707043"/>
                </a:lnTo>
                <a:lnTo>
                  <a:pt x="924073" y="720693"/>
                </a:lnTo>
                <a:lnTo>
                  <a:pt x="924708" y="736248"/>
                </a:lnTo>
                <a:lnTo>
                  <a:pt x="924073" y="753390"/>
                </a:lnTo>
                <a:lnTo>
                  <a:pt x="923439" y="790213"/>
                </a:lnTo>
                <a:lnTo>
                  <a:pt x="921852" y="827354"/>
                </a:lnTo>
                <a:lnTo>
                  <a:pt x="920266" y="862273"/>
                </a:lnTo>
                <a:lnTo>
                  <a:pt x="918680" y="891161"/>
                </a:lnTo>
                <a:lnTo>
                  <a:pt x="916777" y="918461"/>
                </a:lnTo>
                <a:lnTo>
                  <a:pt x="918680" y="913382"/>
                </a:lnTo>
                <a:lnTo>
                  <a:pt x="923756" y="899097"/>
                </a:lnTo>
                <a:lnTo>
                  <a:pt x="927245" y="888621"/>
                </a:lnTo>
                <a:lnTo>
                  <a:pt x="931369" y="876241"/>
                </a:lnTo>
                <a:lnTo>
                  <a:pt x="935493" y="862273"/>
                </a:lnTo>
                <a:lnTo>
                  <a:pt x="939934" y="846401"/>
                </a:lnTo>
                <a:lnTo>
                  <a:pt x="943741" y="828307"/>
                </a:lnTo>
                <a:lnTo>
                  <a:pt x="947865" y="809260"/>
                </a:lnTo>
                <a:lnTo>
                  <a:pt x="951672" y="788626"/>
                </a:lnTo>
                <a:lnTo>
                  <a:pt x="955161" y="766722"/>
                </a:lnTo>
                <a:lnTo>
                  <a:pt x="957699" y="743866"/>
                </a:lnTo>
                <a:lnTo>
                  <a:pt x="958650" y="731486"/>
                </a:lnTo>
                <a:lnTo>
                  <a:pt x="959919" y="719106"/>
                </a:lnTo>
                <a:lnTo>
                  <a:pt x="960554" y="707043"/>
                </a:lnTo>
                <a:lnTo>
                  <a:pt x="960871" y="694345"/>
                </a:lnTo>
                <a:lnTo>
                  <a:pt x="961188" y="681330"/>
                </a:lnTo>
                <a:lnTo>
                  <a:pt x="961188" y="668315"/>
                </a:lnTo>
                <a:lnTo>
                  <a:pt x="969119" y="649268"/>
                </a:lnTo>
                <a:lnTo>
                  <a:pt x="970705" y="651173"/>
                </a:lnTo>
                <a:lnTo>
                  <a:pt x="973877" y="656887"/>
                </a:lnTo>
                <a:lnTo>
                  <a:pt x="976098" y="661331"/>
                </a:lnTo>
                <a:lnTo>
                  <a:pt x="978636" y="666727"/>
                </a:lnTo>
                <a:lnTo>
                  <a:pt x="981808" y="673076"/>
                </a:lnTo>
                <a:lnTo>
                  <a:pt x="984663" y="681012"/>
                </a:lnTo>
                <a:lnTo>
                  <a:pt x="988152" y="690218"/>
                </a:lnTo>
                <a:lnTo>
                  <a:pt x="991007" y="700377"/>
                </a:lnTo>
                <a:lnTo>
                  <a:pt x="993862" y="712122"/>
                </a:lnTo>
                <a:lnTo>
                  <a:pt x="997035" y="724820"/>
                </a:lnTo>
                <a:lnTo>
                  <a:pt x="999572" y="739422"/>
                </a:lnTo>
                <a:lnTo>
                  <a:pt x="1002110" y="754977"/>
                </a:lnTo>
                <a:lnTo>
                  <a:pt x="1004013" y="772436"/>
                </a:lnTo>
                <a:lnTo>
                  <a:pt x="1005600" y="790848"/>
                </a:lnTo>
                <a:lnTo>
                  <a:pt x="1005282" y="796244"/>
                </a:lnTo>
                <a:lnTo>
                  <a:pt x="1004331" y="801958"/>
                </a:lnTo>
                <a:lnTo>
                  <a:pt x="1003062" y="809260"/>
                </a:lnTo>
                <a:lnTo>
                  <a:pt x="1000841" y="817196"/>
                </a:lnTo>
                <a:lnTo>
                  <a:pt x="997669" y="826085"/>
                </a:lnTo>
                <a:lnTo>
                  <a:pt x="994497" y="836243"/>
                </a:lnTo>
                <a:lnTo>
                  <a:pt x="985932" y="858781"/>
                </a:lnTo>
                <a:lnTo>
                  <a:pt x="964043" y="914969"/>
                </a:lnTo>
                <a:lnTo>
                  <a:pt x="951037" y="948301"/>
                </a:lnTo>
                <a:lnTo>
                  <a:pt x="937079" y="985442"/>
                </a:lnTo>
                <a:lnTo>
                  <a:pt x="922804" y="1025757"/>
                </a:lnTo>
                <a:lnTo>
                  <a:pt x="915825" y="1047026"/>
                </a:lnTo>
                <a:lnTo>
                  <a:pt x="908212" y="1068929"/>
                </a:lnTo>
                <a:lnTo>
                  <a:pt x="901233" y="1091785"/>
                </a:lnTo>
                <a:lnTo>
                  <a:pt x="894254" y="1115594"/>
                </a:lnTo>
                <a:lnTo>
                  <a:pt x="886958" y="1139719"/>
                </a:lnTo>
                <a:lnTo>
                  <a:pt x="880296" y="1165115"/>
                </a:lnTo>
                <a:lnTo>
                  <a:pt x="873634" y="1190510"/>
                </a:lnTo>
                <a:lnTo>
                  <a:pt x="867290" y="1217493"/>
                </a:lnTo>
                <a:lnTo>
                  <a:pt x="861580" y="1244476"/>
                </a:lnTo>
                <a:lnTo>
                  <a:pt x="855553" y="1272728"/>
                </a:lnTo>
                <a:lnTo>
                  <a:pt x="850477" y="1301298"/>
                </a:lnTo>
                <a:lnTo>
                  <a:pt x="845402" y="1330821"/>
                </a:lnTo>
                <a:lnTo>
                  <a:pt x="840960" y="1360343"/>
                </a:lnTo>
                <a:lnTo>
                  <a:pt x="836836" y="1391135"/>
                </a:lnTo>
                <a:lnTo>
                  <a:pt x="874586" y="1434307"/>
                </a:lnTo>
                <a:lnTo>
                  <a:pt x="949768" y="1522239"/>
                </a:lnTo>
                <a:lnTo>
                  <a:pt x="990373" y="1569856"/>
                </a:lnTo>
                <a:lnTo>
                  <a:pt x="1026219" y="1613028"/>
                </a:lnTo>
                <a:lnTo>
                  <a:pt x="1041129" y="1631122"/>
                </a:lnTo>
                <a:lnTo>
                  <a:pt x="1053500" y="1646042"/>
                </a:lnTo>
                <a:lnTo>
                  <a:pt x="1062065" y="1657470"/>
                </a:lnTo>
                <a:lnTo>
                  <a:pt x="1066824" y="1664137"/>
                </a:lnTo>
                <a:lnTo>
                  <a:pt x="1071582" y="1671755"/>
                </a:lnTo>
                <a:lnTo>
                  <a:pt x="1077292" y="1680326"/>
                </a:lnTo>
                <a:lnTo>
                  <a:pt x="1080147" y="1685088"/>
                </a:lnTo>
                <a:lnTo>
                  <a:pt x="1083002" y="1689850"/>
                </a:lnTo>
                <a:lnTo>
                  <a:pt x="1085540" y="1695564"/>
                </a:lnTo>
                <a:lnTo>
                  <a:pt x="1088395" y="1701913"/>
                </a:lnTo>
                <a:lnTo>
                  <a:pt x="1090616" y="1708579"/>
                </a:lnTo>
                <a:lnTo>
                  <a:pt x="1091884" y="1715880"/>
                </a:lnTo>
                <a:lnTo>
                  <a:pt x="1093471" y="1724134"/>
                </a:lnTo>
                <a:lnTo>
                  <a:pt x="1093788" y="1733022"/>
                </a:lnTo>
                <a:lnTo>
                  <a:pt x="1093788" y="1742545"/>
                </a:lnTo>
                <a:lnTo>
                  <a:pt x="1092836" y="1753021"/>
                </a:lnTo>
                <a:lnTo>
                  <a:pt x="1090933" y="1765084"/>
                </a:lnTo>
                <a:lnTo>
                  <a:pt x="1087761" y="1777147"/>
                </a:lnTo>
                <a:lnTo>
                  <a:pt x="1086809" y="1785083"/>
                </a:lnTo>
                <a:lnTo>
                  <a:pt x="1084271" y="1801272"/>
                </a:lnTo>
                <a:lnTo>
                  <a:pt x="1076340" y="1854920"/>
                </a:lnTo>
                <a:lnTo>
                  <a:pt x="1054452" y="2009516"/>
                </a:lnTo>
                <a:lnTo>
                  <a:pt x="1023681" y="2230139"/>
                </a:lnTo>
                <a:lnTo>
                  <a:pt x="1022730" y="2236488"/>
                </a:lnTo>
                <a:lnTo>
                  <a:pt x="1021461" y="2242520"/>
                </a:lnTo>
                <a:lnTo>
                  <a:pt x="1019875" y="2248551"/>
                </a:lnTo>
                <a:lnTo>
                  <a:pt x="1018289" y="2254582"/>
                </a:lnTo>
                <a:lnTo>
                  <a:pt x="1015751" y="2259979"/>
                </a:lnTo>
                <a:lnTo>
                  <a:pt x="1013530" y="2265693"/>
                </a:lnTo>
                <a:lnTo>
                  <a:pt x="1011310" y="2271407"/>
                </a:lnTo>
                <a:lnTo>
                  <a:pt x="1008455" y="2276486"/>
                </a:lnTo>
                <a:lnTo>
                  <a:pt x="1005917" y="2281248"/>
                </a:lnTo>
                <a:lnTo>
                  <a:pt x="1002427" y="2286009"/>
                </a:lnTo>
                <a:lnTo>
                  <a:pt x="999255" y="2291088"/>
                </a:lnTo>
                <a:lnTo>
                  <a:pt x="995766" y="2295533"/>
                </a:lnTo>
                <a:lnTo>
                  <a:pt x="992276" y="2299659"/>
                </a:lnTo>
                <a:lnTo>
                  <a:pt x="988470" y="2303469"/>
                </a:lnTo>
                <a:lnTo>
                  <a:pt x="984346" y="2307278"/>
                </a:lnTo>
                <a:lnTo>
                  <a:pt x="980222" y="2311087"/>
                </a:lnTo>
                <a:lnTo>
                  <a:pt x="975781" y="2314262"/>
                </a:lnTo>
                <a:lnTo>
                  <a:pt x="971339" y="2317436"/>
                </a:lnTo>
                <a:lnTo>
                  <a:pt x="966581" y="2320293"/>
                </a:lnTo>
                <a:lnTo>
                  <a:pt x="961823" y="2322833"/>
                </a:lnTo>
                <a:lnTo>
                  <a:pt x="956747" y="2325372"/>
                </a:lnTo>
                <a:lnTo>
                  <a:pt x="951989" y="2327277"/>
                </a:lnTo>
                <a:lnTo>
                  <a:pt x="946913" y="2329182"/>
                </a:lnTo>
                <a:lnTo>
                  <a:pt x="941203" y="2331086"/>
                </a:lnTo>
                <a:lnTo>
                  <a:pt x="936128" y="2332674"/>
                </a:lnTo>
                <a:lnTo>
                  <a:pt x="930418" y="2333309"/>
                </a:lnTo>
                <a:lnTo>
                  <a:pt x="925025" y="2334578"/>
                </a:lnTo>
                <a:lnTo>
                  <a:pt x="919315" y="2334896"/>
                </a:lnTo>
                <a:lnTo>
                  <a:pt x="913605" y="2335213"/>
                </a:lnTo>
                <a:lnTo>
                  <a:pt x="907577" y="2335213"/>
                </a:lnTo>
                <a:lnTo>
                  <a:pt x="901550" y="2334896"/>
                </a:lnTo>
                <a:lnTo>
                  <a:pt x="895523" y="2333943"/>
                </a:lnTo>
                <a:lnTo>
                  <a:pt x="889813" y="2333309"/>
                </a:lnTo>
                <a:lnTo>
                  <a:pt x="883786" y="2332356"/>
                </a:lnTo>
                <a:lnTo>
                  <a:pt x="878076" y="2330769"/>
                </a:lnTo>
                <a:lnTo>
                  <a:pt x="872683" y="2328864"/>
                </a:lnTo>
                <a:lnTo>
                  <a:pt x="867290" y="2326642"/>
                </a:lnTo>
                <a:lnTo>
                  <a:pt x="862214" y="2324420"/>
                </a:lnTo>
                <a:lnTo>
                  <a:pt x="857456" y="2321881"/>
                </a:lnTo>
                <a:lnTo>
                  <a:pt x="852698" y="2319341"/>
                </a:lnTo>
                <a:lnTo>
                  <a:pt x="848257" y="2316167"/>
                </a:lnTo>
                <a:lnTo>
                  <a:pt x="843815" y="2312992"/>
                </a:lnTo>
                <a:lnTo>
                  <a:pt x="839692" y="2309183"/>
                </a:lnTo>
                <a:lnTo>
                  <a:pt x="835568" y="2305373"/>
                </a:lnTo>
                <a:lnTo>
                  <a:pt x="831761" y="2301882"/>
                </a:lnTo>
                <a:lnTo>
                  <a:pt x="827954" y="2297755"/>
                </a:lnTo>
                <a:lnTo>
                  <a:pt x="824782" y="2293311"/>
                </a:lnTo>
                <a:lnTo>
                  <a:pt x="821293" y="2288866"/>
                </a:lnTo>
                <a:lnTo>
                  <a:pt x="818755" y="2283787"/>
                </a:lnTo>
                <a:lnTo>
                  <a:pt x="815900" y="2279026"/>
                </a:lnTo>
                <a:lnTo>
                  <a:pt x="813362" y="2274264"/>
                </a:lnTo>
                <a:lnTo>
                  <a:pt x="811141" y="2269185"/>
                </a:lnTo>
                <a:lnTo>
                  <a:pt x="809238" y="2263471"/>
                </a:lnTo>
                <a:lnTo>
                  <a:pt x="807335" y="2258392"/>
                </a:lnTo>
                <a:lnTo>
                  <a:pt x="805749" y="2252678"/>
                </a:lnTo>
                <a:lnTo>
                  <a:pt x="804162" y="2246646"/>
                </a:lnTo>
                <a:lnTo>
                  <a:pt x="803211" y="2241250"/>
                </a:lnTo>
                <a:lnTo>
                  <a:pt x="802576" y="2234901"/>
                </a:lnTo>
                <a:lnTo>
                  <a:pt x="801942" y="2228869"/>
                </a:lnTo>
                <a:lnTo>
                  <a:pt x="801625" y="2222838"/>
                </a:lnTo>
                <a:lnTo>
                  <a:pt x="801625" y="2216807"/>
                </a:lnTo>
                <a:lnTo>
                  <a:pt x="801942" y="2210458"/>
                </a:lnTo>
                <a:lnTo>
                  <a:pt x="802576" y="2204109"/>
                </a:lnTo>
                <a:lnTo>
                  <a:pt x="803211" y="2197443"/>
                </a:lnTo>
                <a:lnTo>
                  <a:pt x="833981" y="1990152"/>
                </a:lnTo>
                <a:lnTo>
                  <a:pt x="855235" y="1846032"/>
                </a:lnTo>
                <a:lnTo>
                  <a:pt x="861897" y="1797146"/>
                </a:lnTo>
                <a:lnTo>
                  <a:pt x="863801" y="1783178"/>
                </a:lnTo>
                <a:lnTo>
                  <a:pt x="864435" y="1777147"/>
                </a:lnTo>
                <a:lnTo>
                  <a:pt x="861897" y="1774290"/>
                </a:lnTo>
                <a:lnTo>
                  <a:pt x="855553" y="1767623"/>
                </a:lnTo>
                <a:lnTo>
                  <a:pt x="833030" y="1744133"/>
                </a:lnTo>
                <a:lnTo>
                  <a:pt x="763558" y="1673343"/>
                </a:lnTo>
                <a:lnTo>
                  <a:pt x="687424" y="1595886"/>
                </a:lnTo>
                <a:lnTo>
                  <a:pt x="657288" y="1564777"/>
                </a:lnTo>
                <a:lnTo>
                  <a:pt x="637620" y="1543825"/>
                </a:lnTo>
                <a:lnTo>
                  <a:pt x="624931" y="1537159"/>
                </a:lnTo>
                <a:lnTo>
                  <a:pt x="612876" y="1530175"/>
                </a:lnTo>
                <a:lnTo>
                  <a:pt x="600822" y="1523192"/>
                </a:lnTo>
                <a:lnTo>
                  <a:pt x="589719" y="1516208"/>
                </a:lnTo>
                <a:lnTo>
                  <a:pt x="578933" y="1508907"/>
                </a:lnTo>
                <a:lnTo>
                  <a:pt x="569100" y="1501605"/>
                </a:lnTo>
                <a:lnTo>
                  <a:pt x="559266" y="1494622"/>
                </a:lnTo>
                <a:lnTo>
                  <a:pt x="550383" y="1487003"/>
                </a:lnTo>
                <a:lnTo>
                  <a:pt x="541818" y="1480019"/>
                </a:lnTo>
                <a:lnTo>
                  <a:pt x="533570" y="1472718"/>
                </a:lnTo>
                <a:lnTo>
                  <a:pt x="525957" y="1465099"/>
                </a:lnTo>
                <a:lnTo>
                  <a:pt x="518978" y="1458116"/>
                </a:lnTo>
                <a:lnTo>
                  <a:pt x="511682" y="1451132"/>
                </a:lnTo>
                <a:lnTo>
                  <a:pt x="505655" y="1444148"/>
                </a:lnTo>
                <a:lnTo>
                  <a:pt x="499945" y="1436847"/>
                </a:lnTo>
                <a:lnTo>
                  <a:pt x="494235" y="1430181"/>
                </a:lnTo>
                <a:lnTo>
                  <a:pt x="489159" y="1423514"/>
                </a:lnTo>
                <a:lnTo>
                  <a:pt x="484718" y="1416848"/>
                </a:lnTo>
                <a:lnTo>
                  <a:pt x="480277" y="1410499"/>
                </a:lnTo>
                <a:lnTo>
                  <a:pt x="476470" y="1404150"/>
                </a:lnTo>
                <a:lnTo>
                  <a:pt x="473298" y="1397801"/>
                </a:lnTo>
                <a:lnTo>
                  <a:pt x="469808" y="1392405"/>
                </a:lnTo>
                <a:lnTo>
                  <a:pt x="464733" y="1381294"/>
                </a:lnTo>
                <a:lnTo>
                  <a:pt x="460926" y="1371453"/>
                </a:lnTo>
                <a:lnTo>
                  <a:pt x="458706" y="1362565"/>
                </a:lnTo>
                <a:lnTo>
                  <a:pt x="457754" y="1359073"/>
                </a:lnTo>
                <a:lnTo>
                  <a:pt x="457119" y="1355264"/>
                </a:lnTo>
                <a:lnTo>
                  <a:pt x="457119" y="1352089"/>
                </a:lnTo>
                <a:lnTo>
                  <a:pt x="457119" y="1349550"/>
                </a:lnTo>
                <a:lnTo>
                  <a:pt x="456802" y="1347010"/>
                </a:lnTo>
                <a:lnTo>
                  <a:pt x="456168" y="1344788"/>
                </a:lnTo>
                <a:lnTo>
                  <a:pt x="454264" y="1342566"/>
                </a:lnTo>
                <a:lnTo>
                  <a:pt x="452361" y="1340344"/>
                </a:lnTo>
                <a:lnTo>
                  <a:pt x="449823" y="1338439"/>
                </a:lnTo>
                <a:lnTo>
                  <a:pt x="446968" y="1336217"/>
                </a:lnTo>
                <a:lnTo>
                  <a:pt x="440624" y="1332408"/>
                </a:lnTo>
                <a:lnTo>
                  <a:pt x="434279" y="1328598"/>
                </a:lnTo>
                <a:lnTo>
                  <a:pt x="431107" y="1326376"/>
                </a:lnTo>
                <a:lnTo>
                  <a:pt x="428887" y="1324472"/>
                </a:lnTo>
                <a:lnTo>
                  <a:pt x="426666" y="1322250"/>
                </a:lnTo>
                <a:lnTo>
                  <a:pt x="425397" y="1319393"/>
                </a:lnTo>
                <a:lnTo>
                  <a:pt x="424128" y="1317170"/>
                </a:lnTo>
                <a:lnTo>
                  <a:pt x="424128" y="1314631"/>
                </a:lnTo>
                <a:lnTo>
                  <a:pt x="425714" y="1302568"/>
                </a:lnTo>
                <a:lnTo>
                  <a:pt x="427618" y="1289553"/>
                </a:lnTo>
                <a:lnTo>
                  <a:pt x="429521" y="1275268"/>
                </a:lnTo>
                <a:lnTo>
                  <a:pt x="432059" y="1260983"/>
                </a:lnTo>
                <a:lnTo>
                  <a:pt x="438086" y="1229873"/>
                </a:lnTo>
                <a:lnTo>
                  <a:pt x="445382" y="1196542"/>
                </a:lnTo>
                <a:lnTo>
                  <a:pt x="453313" y="1161623"/>
                </a:lnTo>
                <a:lnTo>
                  <a:pt x="462195" y="1125117"/>
                </a:lnTo>
                <a:lnTo>
                  <a:pt x="471712" y="1087658"/>
                </a:lnTo>
                <a:lnTo>
                  <a:pt x="481229" y="1049883"/>
                </a:lnTo>
                <a:lnTo>
                  <a:pt x="501531" y="974014"/>
                </a:lnTo>
                <a:lnTo>
                  <a:pt x="521199" y="901001"/>
                </a:lnTo>
                <a:lnTo>
                  <a:pt x="538963" y="833386"/>
                </a:lnTo>
                <a:lnTo>
                  <a:pt x="546577" y="803228"/>
                </a:lnTo>
                <a:lnTo>
                  <a:pt x="553238" y="775293"/>
                </a:lnTo>
                <a:lnTo>
                  <a:pt x="622710" y="754659"/>
                </a:lnTo>
                <a:lnTo>
                  <a:pt x="591305" y="753072"/>
                </a:lnTo>
                <a:lnTo>
                  <a:pt x="520881" y="750215"/>
                </a:lnTo>
                <a:lnTo>
                  <a:pt x="482497" y="748628"/>
                </a:lnTo>
                <a:lnTo>
                  <a:pt x="448554" y="747358"/>
                </a:lnTo>
                <a:lnTo>
                  <a:pt x="423494" y="747041"/>
                </a:lnTo>
                <a:lnTo>
                  <a:pt x="415563" y="747358"/>
                </a:lnTo>
                <a:lnTo>
                  <a:pt x="411439" y="747993"/>
                </a:lnTo>
                <a:lnTo>
                  <a:pt x="409853" y="748628"/>
                </a:lnTo>
                <a:lnTo>
                  <a:pt x="406364" y="750850"/>
                </a:lnTo>
                <a:lnTo>
                  <a:pt x="396847" y="757516"/>
                </a:lnTo>
                <a:lnTo>
                  <a:pt x="382889" y="767992"/>
                </a:lnTo>
                <a:lnTo>
                  <a:pt x="366393" y="781007"/>
                </a:lnTo>
                <a:lnTo>
                  <a:pt x="325472" y="812752"/>
                </a:lnTo>
                <a:lnTo>
                  <a:pt x="279791" y="849258"/>
                </a:lnTo>
                <a:lnTo>
                  <a:pt x="195093" y="917826"/>
                </a:lnTo>
                <a:lnTo>
                  <a:pt x="154805" y="951158"/>
                </a:lnTo>
                <a:lnTo>
                  <a:pt x="154488" y="951475"/>
                </a:lnTo>
                <a:lnTo>
                  <a:pt x="150681" y="954332"/>
                </a:lnTo>
                <a:lnTo>
                  <a:pt x="146875" y="957506"/>
                </a:lnTo>
                <a:lnTo>
                  <a:pt x="143068" y="960046"/>
                </a:lnTo>
                <a:lnTo>
                  <a:pt x="139261" y="962586"/>
                </a:lnTo>
                <a:lnTo>
                  <a:pt x="135454" y="964808"/>
                </a:lnTo>
                <a:lnTo>
                  <a:pt x="131013" y="966712"/>
                </a:lnTo>
                <a:lnTo>
                  <a:pt x="126889" y="968617"/>
                </a:lnTo>
                <a:lnTo>
                  <a:pt x="122766" y="969887"/>
                </a:lnTo>
                <a:lnTo>
                  <a:pt x="113883" y="972426"/>
                </a:lnTo>
                <a:lnTo>
                  <a:pt x="105318" y="974014"/>
                </a:lnTo>
                <a:lnTo>
                  <a:pt x="96436" y="975283"/>
                </a:lnTo>
                <a:lnTo>
                  <a:pt x="87554" y="974966"/>
                </a:lnTo>
                <a:lnTo>
                  <a:pt x="78671" y="974014"/>
                </a:lnTo>
                <a:lnTo>
                  <a:pt x="70106" y="972109"/>
                </a:lnTo>
                <a:lnTo>
                  <a:pt x="61541" y="969569"/>
                </a:lnTo>
                <a:lnTo>
                  <a:pt x="52976" y="966395"/>
                </a:lnTo>
                <a:lnTo>
                  <a:pt x="48852" y="964490"/>
                </a:lnTo>
                <a:lnTo>
                  <a:pt x="45363" y="962268"/>
                </a:lnTo>
                <a:lnTo>
                  <a:pt x="41239" y="959729"/>
                </a:lnTo>
                <a:lnTo>
                  <a:pt x="37432" y="956872"/>
                </a:lnTo>
                <a:lnTo>
                  <a:pt x="33626" y="954015"/>
                </a:lnTo>
                <a:lnTo>
                  <a:pt x="30453" y="951158"/>
                </a:lnTo>
                <a:lnTo>
                  <a:pt x="26647" y="947666"/>
                </a:lnTo>
                <a:lnTo>
                  <a:pt x="23792" y="944491"/>
                </a:lnTo>
                <a:lnTo>
                  <a:pt x="20302" y="940682"/>
                </a:lnTo>
                <a:lnTo>
                  <a:pt x="17764" y="936873"/>
                </a:lnTo>
                <a:lnTo>
                  <a:pt x="14909" y="933063"/>
                </a:lnTo>
                <a:lnTo>
                  <a:pt x="12689" y="929254"/>
                </a:lnTo>
                <a:lnTo>
                  <a:pt x="10468" y="925127"/>
                </a:lnTo>
                <a:lnTo>
                  <a:pt x="8248" y="921000"/>
                </a:lnTo>
                <a:lnTo>
                  <a:pt x="6662" y="916874"/>
                </a:lnTo>
                <a:lnTo>
                  <a:pt x="4758" y="912429"/>
                </a:lnTo>
                <a:lnTo>
                  <a:pt x="2538" y="903858"/>
                </a:lnTo>
                <a:lnTo>
                  <a:pt x="634" y="894970"/>
                </a:lnTo>
                <a:lnTo>
                  <a:pt x="0" y="886399"/>
                </a:lnTo>
                <a:lnTo>
                  <a:pt x="0" y="877511"/>
                </a:lnTo>
                <a:lnTo>
                  <a:pt x="952" y="868622"/>
                </a:lnTo>
                <a:lnTo>
                  <a:pt x="2538" y="859734"/>
                </a:lnTo>
                <a:lnTo>
                  <a:pt x="5075" y="851163"/>
                </a:lnTo>
                <a:lnTo>
                  <a:pt x="8882" y="842909"/>
                </a:lnTo>
                <a:lnTo>
                  <a:pt x="10785" y="838782"/>
                </a:lnTo>
                <a:lnTo>
                  <a:pt x="13006" y="834656"/>
                </a:lnTo>
                <a:lnTo>
                  <a:pt x="15544" y="831164"/>
                </a:lnTo>
                <a:lnTo>
                  <a:pt x="18082" y="827354"/>
                </a:lnTo>
                <a:lnTo>
                  <a:pt x="20937" y="823545"/>
                </a:lnTo>
                <a:lnTo>
                  <a:pt x="24109" y="820053"/>
                </a:lnTo>
                <a:lnTo>
                  <a:pt x="27281" y="816561"/>
                </a:lnTo>
                <a:lnTo>
                  <a:pt x="30771" y="813069"/>
                </a:lnTo>
                <a:lnTo>
                  <a:pt x="80575" y="775611"/>
                </a:lnTo>
                <a:lnTo>
                  <a:pt x="189700" y="694028"/>
                </a:lnTo>
                <a:lnTo>
                  <a:pt x="248386" y="650220"/>
                </a:lnTo>
                <a:lnTo>
                  <a:pt x="300094" y="612127"/>
                </a:lnTo>
                <a:lnTo>
                  <a:pt x="321348" y="596572"/>
                </a:lnTo>
                <a:lnTo>
                  <a:pt x="337843" y="585144"/>
                </a:lnTo>
                <a:lnTo>
                  <a:pt x="349263" y="577208"/>
                </a:lnTo>
                <a:lnTo>
                  <a:pt x="352436" y="574986"/>
                </a:lnTo>
                <a:lnTo>
                  <a:pt x="354022" y="574351"/>
                </a:lnTo>
                <a:lnTo>
                  <a:pt x="460926" y="562606"/>
                </a:lnTo>
                <a:lnTo>
                  <a:pt x="554190" y="552448"/>
                </a:lnTo>
                <a:lnTo>
                  <a:pt x="595112" y="548003"/>
                </a:lnTo>
                <a:lnTo>
                  <a:pt x="631275" y="544512"/>
                </a:lnTo>
                <a:lnTo>
                  <a:pt x="663315" y="541655"/>
                </a:lnTo>
                <a:lnTo>
                  <a:pt x="690596" y="539750"/>
                </a:lnTo>
                <a:close/>
                <a:moveTo>
                  <a:pt x="912333" y="0"/>
                </a:moveTo>
                <a:lnTo>
                  <a:pt x="923772" y="0"/>
                </a:lnTo>
                <a:lnTo>
                  <a:pt x="935529" y="0"/>
                </a:lnTo>
                <a:lnTo>
                  <a:pt x="943791" y="636"/>
                </a:lnTo>
                <a:lnTo>
                  <a:pt x="952052" y="1908"/>
                </a:lnTo>
                <a:lnTo>
                  <a:pt x="960632" y="3817"/>
                </a:lnTo>
                <a:lnTo>
                  <a:pt x="969211" y="5407"/>
                </a:lnTo>
                <a:lnTo>
                  <a:pt x="977473" y="8270"/>
                </a:lnTo>
                <a:lnTo>
                  <a:pt x="986052" y="11451"/>
                </a:lnTo>
                <a:lnTo>
                  <a:pt x="993996" y="14949"/>
                </a:lnTo>
                <a:lnTo>
                  <a:pt x="1001940" y="19084"/>
                </a:lnTo>
                <a:lnTo>
                  <a:pt x="1010202" y="22901"/>
                </a:lnTo>
                <a:lnTo>
                  <a:pt x="1017828" y="27990"/>
                </a:lnTo>
                <a:lnTo>
                  <a:pt x="1025454" y="33080"/>
                </a:lnTo>
                <a:lnTo>
                  <a:pt x="1032762" y="39123"/>
                </a:lnTo>
                <a:lnTo>
                  <a:pt x="1039753" y="44848"/>
                </a:lnTo>
                <a:lnTo>
                  <a:pt x="1047061" y="51210"/>
                </a:lnTo>
                <a:lnTo>
                  <a:pt x="1053734" y="57889"/>
                </a:lnTo>
                <a:lnTo>
                  <a:pt x="1060407" y="65523"/>
                </a:lnTo>
                <a:lnTo>
                  <a:pt x="1066127" y="72839"/>
                </a:lnTo>
                <a:lnTo>
                  <a:pt x="1072164" y="80791"/>
                </a:lnTo>
                <a:lnTo>
                  <a:pt x="1077884" y="89061"/>
                </a:lnTo>
                <a:lnTo>
                  <a:pt x="1082968" y="97331"/>
                </a:lnTo>
                <a:lnTo>
                  <a:pt x="1087734" y="106555"/>
                </a:lnTo>
                <a:lnTo>
                  <a:pt x="1092183" y="115779"/>
                </a:lnTo>
                <a:lnTo>
                  <a:pt x="1096313" y="125003"/>
                </a:lnTo>
                <a:lnTo>
                  <a:pt x="1100127" y="134546"/>
                </a:lnTo>
                <a:lnTo>
                  <a:pt x="1103304" y="145042"/>
                </a:lnTo>
                <a:lnTo>
                  <a:pt x="1106164" y="155220"/>
                </a:lnTo>
                <a:lnTo>
                  <a:pt x="1108706" y="166035"/>
                </a:lnTo>
                <a:lnTo>
                  <a:pt x="1110612" y="176849"/>
                </a:lnTo>
                <a:lnTo>
                  <a:pt x="1111566" y="187982"/>
                </a:lnTo>
                <a:lnTo>
                  <a:pt x="1112519" y="199433"/>
                </a:lnTo>
                <a:lnTo>
                  <a:pt x="1112837" y="210883"/>
                </a:lnTo>
                <a:lnTo>
                  <a:pt x="1112519" y="222970"/>
                </a:lnTo>
                <a:lnTo>
                  <a:pt x="1110930" y="247144"/>
                </a:lnTo>
                <a:lnTo>
                  <a:pt x="1109024" y="271636"/>
                </a:lnTo>
                <a:lnTo>
                  <a:pt x="1106164" y="296764"/>
                </a:lnTo>
                <a:lnTo>
                  <a:pt x="1104575" y="308851"/>
                </a:lnTo>
                <a:lnTo>
                  <a:pt x="1102351" y="321574"/>
                </a:lnTo>
                <a:lnTo>
                  <a:pt x="1100444" y="333978"/>
                </a:lnTo>
                <a:lnTo>
                  <a:pt x="1097902" y="345747"/>
                </a:lnTo>
                <a:lnTo>
                  <a:pt x="1095360" y="358152"/>
                </a:lnTo>
                <a:lnTo>
                  <a:pt x="1092183" y="369921"/>
                </a:lnTo>
                <a:lnTo>
                  <a:pt x="1089323" y="381372"/>
                </a:lnTo>
                <a:lnTo>
                  <a:pt x="1085510" y="393140"/>
                </a:lnTo>
                <a:lnTo>
                  <a:pt x="1082014" y="404273"/>
                </a:lnTo>
                <a:lnTo>
                  <a:pt x="1077884" y="415406"/>
                </a:lnTo>
                <a:lnTo>
                  <a:pt x="1073753" y="425902"/>
                </a:lnTo>
                <a:lnTo>
                  <a:pt x="1068986" y="436080"/>
                </a:lnTo>
                <a:lnTo>
                  <a:pt x="1063585" y="445941"/>
                </a:lnTo>
                <a:lnTo>
                  <a:pt x="1058501" y="455483"/>
                </a:lnTo>
                <a:lnTo>
                  <a:pt x="1052463" y="464389"/>
                </a:lnTo>
                <a:lnTo>
                  <a:pt x="1046108" y="472977"/>
                </a:lnTo>
                <a:lnTo>
                  <a:pt x="1039753" y="481247"/>
                </a:lnTo>
                <a:lnTo>
                  <a:pt x="1032762" y="488563"/>
                </a:lnTo>
                <a:lnTo>
                  <a:pt x="1025454" y="495242"/>
                </a:lnTo>
                <a:lnTo>
                  <a:pt x="1017510" y="501922"/>
                </a:lnTo>
                <a:lnTo>
                  <a:pt x="1009248" y="507647"/>
                </a:lnTo>
                <a:lnTo>
                  <a:pt x="1000351" y="512736"/>
                </a:lnTo>
                <a:lnTo>
                  <a:pt x="991454" y="516871"/>
                </a:lnTo>
                <a:lnTo>
                  <a:pt x="981921" y="520688"/>
                </a:lnTo>
                <a:lnTo>
                  <a:pt x="971435" y="523551"/>
                </a:lnTo>
                <a:lnTo>
                  <a:pt x="960949" y="525778"/>
                </a:lnTo>
                <a:lnTo>
                  <a:pt x="953005" y="526732"/>
                </a:lnTo>
                <a:lnTo>
                  <a:pt x="944426" y="527050"/>
                </a:lnTo>
                <a:lnTo>
                  <a:pt x="935847" y="526414"/>
                </a:lnTo>
                <a:lnTo>
                  <a:pt x="926314" y="525141"/>
                </a:lnTo>
                <a:lnTo>
                  <a:pt x="917099" y="523233"/>
                </a:lnTo>
                <a:lnTo>
                  <a:pt x="907884" y="520688"/>
                </a:lnTo>
                <a:lnTo>
                  <a:pt x="898669" y="517190"/>
                </a:lnTo>
                <a:lnTo>
                  <a:pt x="888819" y="513373"/>
                </a:lnTo>
                <a:lnTo>
                  <a:pt x="879286" y="508283"/>
                </a:lnTo>
                <a:lnTo>
                  <a:pt x="869118" y="503194"/>
                </a:lnTo>
                <a:lnTo>
                  <a:pt x="859585" y="496833"/>
                </a:lnTo>
                <a:lnTo>
                  <a:pt x="849735" y="490153"/>
                </a:lnTo>
                <a:lnTo>
                  <a:pt x="840202" y="482837"/>
                </a:lnTo>
                <a:lnTo>
                  <a:pt x="830987" y="474886"/>
                </a:lnTo>
                <a:lnTo>
                  <a:pt x="821454" y="465979"/>
                </a:lnTo>
                <a:lnTo>
                  <a:pt x="812239" y="456755"/>
                </a:lnTo>
                <a:lnTo>
                  <a:pt x="803342" y="446577"/>
                </a:lnTo>
                <a:lnTo>
                  <a:pt x="794445" y="435762"/>
                </a:lnTo>
                <a:lnTo>
                  <a:pt x="786183" y="424630"/>
                </a:lnTo>
                <a:lnTo>
                  <a:pt x="778240" y="412225"/>
                </a:lnTo>
                <a:lnTo>
                  <a:pt x="770296" y="400138"/>
                </a:lnTo>
                <a:lnTo>
                  <a:pt x="762987" y="386779"/>
                </a:lnTo>
                <a:lnTo>
                  <a:pt x="756314" y="372784"/>
                </a:lnTo>
                <a:lnTo>
                  <a:pt x="749324" y="358470"/>
                </a:lnTo>
                <a:lnTo>
                  <a:pt x="743604" y="343203"/>
                </a:lnTo>
                <a:lnTo>
                  <a:pt x="738202" y="327617"/>
                </a:lnTo>
                <a:lnTo>
                  <a:pt x="733436" y="311077"/>
                </a:lnTo>
                <a:lnTo>
                  <a:pt x="728987" y="294219"/>
                </a:lnTo>
                <a:lnTo>
                  <a:pt x="725810" y="276725"/>
                </a:lnTo>
                <a:lnTo>
                  <a:pt x="722632" y="258595"/>
                </a:lnTo>
                <a:lnTo>
                  <a:pt x="720408" y="240146"/>
                </a:lnTo>
                <a:lnTo>
                  <a:pt x="719137" y="221062"/>
                </a:lnTo>
                <a:lnTo>
                  <a:pt x="719772" y="209293"/>
                </a:lnTo>
                <a:lnTo>
                  <a:pt x="721361" y="197206"/>
                </a:lnTo>
                <a:lnTo>
                  <a:pt x="722632" y="185756"/>
                </a:lnTo>
                <a:lnTo>
                  <a:pt x="724856" y="174623"/>
                </a:lnTo>
                <a:lnTo>
                  <a:pt x="727399" y="163490"/>
                </a:lnTo>
                <a:lnTo>
                  <a:pt x="730576" y="152676"/>
                </a:lnTo>
                <a:lnTo>
                  <a:pt x="734389" y="142179"/>
                </a:lnTo>
                <a:lnTo>
                  <a:pt x="737884" y="131683"/>
                </a:lnTo>
                <a:lnTo>
                  <a:pt x="742333" y="121823"/>
                </a:lnTo>
                <a:lnTo>
                  <a:pt x="746782" y="111962"/>
                </a:lnTo>
                <a:lnTo>
                  <a:pt x="752184" y="102420"/>
                </a:lnTo>
                <a:lnTo>
                  <a:pt x="757268" y="93514"/>
                </a:lnTo>
                <a:lnTo>
                  <a:pt x="763305" y="84290"/>
                </a:lnTo>
                <a:lnTo>
                  <a:pt x="769660" y="76338"/>
                </a:lnTo>
                <a:lnTo>
                  <a:pt x="776015" y="68068"/>
                </a:lnTo>
                <a:lnTo>
                  <a:pt x="783006" y="60116"/>
                </a:lnTo>
                <a:lnTo>
                  <a:pt x="790314" y="53118"/>
                </a:lnTo>
                <a:lnTo>
                  <a:pt x="797940" y="46121"/>
                </a:lnTo>
                <a:lnTo>
                  <a:pt x="805567" y="39759"/>
                </a:lnTo>
                <a:lnTo>
                  <a:pt x="813828" y="33398"/>
                </a:lnTo>
                <a:lnTo>
                  <a:pt x="822725" y="27990"/>
                </a:lnTo>
                <a:lnTo>
                  <a:pt x="831305" y="22901"/>
                </a:lnTo>
                <a:lnTo>
                  <a:pt x="840520" y="18130"/>
                </a:lnTo>
                <a:lnTo>
                  <a:pt x="849735" y="13995"/>
                </a:lnTo>
                <a:lnTo>
                  <a:pt x="859903" y="10496"/>
                </a:lnTo>
                <a:lnTo>
                  <a:pt x="870071" y="7316"/>
                </a:lnTo>
                <a:lnTo>
                  <a:pt x="879922" y="4771"/>
                </a:lnTo>
                <a:lnTo>
                  <a:pt x="890725" y="2544"/>
                </a:lnTo>
                <a:lnTo>
                  <a:pt x="901529" y="954"/>
                </a:lnTo>
                <a:lnTo>
                  <a:pt x="912333" y="0"/>
                </a:lnTo>
                <a:close/>
              </a:path>
            </a:pathLst>
          </a:custGeom>
          <a:solidFill>
            <a:srgbClr val="354B5E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标题 1"/>
          <p:cNvSpPr>
            <a:spLocks noGrp="1"/>
          </p:cNvSpPr>
          <p:nvPr>
            <p:ph type="title" idx="4294967295"/>
          </p:nvPr>
        </p:nvSpPr>
        <p:spPr>
          <a:xfrm>
            <a:off x="833477" y="498475"/>
            <a:ext cx="10515600" cy="1079500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dirty="0"/>
              <a:t>技术实现</a:t>
            </a:r>
            <a:endParaRPr lang="zh-CN" altLang="en-US" dirty="0"/>
          </a:p>
        </p:txBody>
      </p:sp>
      <p:sp>
        <p:nvSpPr>
          <p:cNvPr id="32772" name="Freeform 38"/>
          <p:cNvSpPr>
            <a:spLocks noEditPoints="1"/>
          </p:cNvSpPr>
          <p:nvPr/>
        </p:nvSpPr>
        <p:spPr>
          <a:xfrm>
            <a:off x="3275013" y="5562600"/>
            <a:ext cx="376237" cy="738188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189" h="371">
                <a:moveTo>
                  <a:pt x="110" y="29"/>
                </a:moveTo>
                <a:cubicBezTo>
                  <a:pt x="116" y="46"/>
                  <a:pt x="116" y="46"/>
                  <a:pt x="116" y="46"/>
                </a:cubicBezTo>
                <a:cubicBezTo>
                  <a:pt x="13" y="82"/>
                  <a:pt x="13" y="82"/>
                  <a:pt x="13" y="82"/>
                </a:cubicBezTo>
                <a:cubicBezTo>
                  <a:pt x="7" y="64"/>
                  <a:pt x="7" y="64"/>
                  <a:pt x="7" y="64"/>
                </a:cubicBezTo>
                <a:cubicBezTo>
                  <a:pt x="0" y="45"/>
                  <a:pt x="10" y="25"/>
                  <a:pt x="29" y="18"/>
                </a:cubicBezTo>
                <a:cubicBezTo>
                  <a:pt x="64" y="6"/>
                  <a:pt x="64" y="6"/>
                  <a:pt x="64" y="6"/>
                </a:cubicBezTo>
                <a:cubicBezTo>
                  <a:pt x="83" y="0"/>
                  <a:pt x="104" y="10"/>
                  <a:pt x="110" y="29"/>
                </a:cubicBezTo>
                <a:close/>
                <a:moveTo>
                  <a:pt x="170" y="259"/>
                </a:moveTo>
                <a:cubicBezTo>
                  <a:pt x="171" y="264"/>
                  <a:pt x="177" y="266"/>
                  <a:pt x="181" y="265"/>
                </a:cubicBezTo>
                <a:cubicBezTo>
                  <a:pt x="186" y="263"/>
                  <a:pt x="189" y="258"/>
                  <a:pt x="187" y="253"/>
                </a:cubicBezTo>
                <a:cubicBezTo>
                  <a:pt x="122" y="63"/>
                  <a:pt x="122" y="63"/>
                  <a:pt x="122" y="63"/>
                </a:cubicBezTo>
                <a:cubicBezTo>
                  <a:pt x="105" y="69"/>
                  <a:pt x="105" y="69"/>
                  <a:pt x="105" y="69"/>
                </a:cubicBezTo>
                <a:lnTo>
                  <a:pt x="170" y="259"/>
                </a:lnTo>
                <a:close/>
                <a:moveTo>
                  <a:pt x="84" y="289"/>
                </a:moveTo>
                <a:cubicBezTo>
                  <a:pt x="85" y="293"/>
                  <a:pt x="90" y="296"/>
                  <a:pt x="95" y="294"/>
                </a:cubicBezTo>
                <a:cubicBezTo>
                  <a:pt x="100" y="293"/>
                  <a:pt x="102" y="288"/>
                  <a:pt x="101" y="283"/>
                </a:cubicBezTo>
                <a:cubicBezTo>
                  <a:pt x="36" y="93"/>
                  <a:pt x="36" y="93"/>
                  <a:pt x="36" y="93"/>
                </a:cubicBezTo>
                <a:cubicBezTo>
                  <a:pt x="19" y="99"/>
                  <a:pt x="19" y="99"/>
                  <a:pt x="19" y="99"/>
                </a:cubicBezTo>
                <a:lnTo>
                  <a:pt x="84" y="289"/>
                </a:lnTo>
                <a:close/>
                <a:moveTo>
                  <a:pt x="53" y="87"/>
                </a:moveTo>
                <a:cubicBezTo>
                  <a:pt x="118" y="277"/>
                  <a:pt x="118" y="277"/>
                  <a:pt x="118" y="277"/>
                </a:cubicBezTo>
                <a:cubicBezTo>
                  <a:pt x="121" y="286"/>
                  <a:pt x="132" y="291"/>
                  <a:pt x="141" y="288"/>
                </a:cubicBezTo>
                <a:cubicBezTo>
                  <a:pt x="151" y="285"/>
                  <a:pt x="156" y="275"/>
                  <a:pt x="152" y="265"/>
                </a:cubicBezTo>
                <a:cubicBezTo>
                  <a:pt x="87" y="75"/>
                  <a:pt x="87" y="75"/>
                  <a:pt x="87" y="75"/>
                </a:cubicBezTo>
                <a:lnTo>
                  <a:pt x="53" y="87"/>
                </a:lnTo>
                <a:close/>
                <a:moveTo>
                  <a:pt x="187" y="282"/>
                </a:moveTo>
                <a:cubicBezTo>
                  <a:pt x="181" y="284"/>
                  <a:pt x="175" y="283"/>
                  <a:pt x="170" y="282"/>
                </a:cubicBezTo>
                <a:cubicBezTo>
                  <a:pt x="169" y="283"/>
                  <a:pt x="169" y="285"/>
                  <a:pt x="168" y="287"/>
                </a:cubicBezTo>
                <a:cubicBezTo>
                  <a:pt x="164" y="296"/>
                  <a:pt x="156" y="302"/>
                  <a:pt x="147" y="305"/>
                </a:cubicBezTo>
                <a:cubicBezTo>
                  <a:pt x="138" y="309"/>
                  <a:pt x="128" y="308"/>
                  <a:pt x="119" y="304"/>
                </a:cubicBezTo>
                <a:cubicBezTo>
                  <a:pt x="118" y="303"/>
                  <a:pt x="116" y="302"/>
                  <a:pt x="115" y="301"/>
                </a:cubicBezTo>
                <a:cubicBezTo>
                  <a:pt x="111" y="306"/>
                  <a:pt x="107" y="310"/>
                  <a:pt x="101" y="312"/>
                </a:cubicBezTo>
                <a:cubicBezTo>
                  <a:pt x="100" y="312"/>
                  <a:pt x="100" y="312"/>
                  <a:pt x="99" y="312"/>
                </a:cubicBezTo>
                <a:cubicBezTo>
                  <a:pt x="170" y="371"/>
                  <a:pt x="170" y="371"/>
                  <a:pt x="170" y="371"/>
                </a:cubicBezTo>
                <a:cubicBezTo>
                  <a:pt x="189" y="281"/>
                  <a:pt x="189" y="281"/>
                  <a:pt x="189" y="281"/>
                </a:cubicBezTo>
                <a:cubicBezTo>
                  <a:pt x="188" y="282"/>
                  <a:pt x="188" y="282"/>
                  <a:pt x="187" y="282"/>
                </a:cubicBezTo>
                <a:close/>
                <a:moveTo>
                  <a:pt x="187" y="282"/>
                </a:moveTo>
                <a:cubicBezTo>
                  <a:pt x="187" y="282"/>
                  <a:pt x="187" y="282"/>
                  <a:pt x="187" y="282"/>
                </a:cubicBezTo>
              </a:path>
            </a:pathLst>
          </a:custGeom>
          <a:solidFill>
            <a:schemeClr val="accent2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pic>
        <p:nvPicPr>
          <p:cNvPr id="32773" name="组合 4"/>
          <p:cNvPicPr/>
          <p:nvPr/>
        </p:nvPicPr>
        <p:blipFill>
          <a:blip r:embed="rId1"/>
          <a:stretch>
            <a:fillRect/>
          </a:stretch>
        </p:blipFill>
        <p:spPr>
          <a:xfrm>
            <a:off x="3140075" y="2163763"/>
            <a:ext cx="803275" cy="5921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2774" name="Freeform 45"/>
          <p:cNvSpPr>
            <a:spLocks noEditPoints="1"/>
          </p:cNvSpPr>
          <p:nvPr/>
        </p:nvSpPr>
        <p:spPr>
          <a:xfrm>
            <a:off x="8194993" y="2150745"/>
            <a:ext cx="614362" cy="617538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308" h="310">
                <a:moveTo>
                  <a:pt x="285" y="102"/>
                </a:moveTo>
                <a:cubicBezTo>
                  <a:pt x="270" y="83"/>
                  <a:pt x="251" y="77"/>
                  <a:pt x="227" y="84"/>
                </a:cubicBezTo>
                <a:cubicBezTo>
                  <a:pt x="199" y="92"/>
                  <a:pt x="199" y="92"/>
                  <a:pt x="199" y="92"/>
                </a:cubicBezTo>
                <a:cubicBezTo>
                  <a:pt x="201" y="80"/>
                  <a:pt x="201" y="63"/>
                  <a:pt x="196" y="44"/>
                </a:cubicBezTo>
                <a:cubicBezTo>
                  <a:pt x="194" y="39"/>
                  <a:pt x="192" y="33"/>
                  <a:pt x="190" y="28"/>
                </a:cubicBezTo>
                <a:cubicBezTo>
                  <a:pt x="180" y="7"/>
                  <a:pt x="161" y="0"/>
                  <a:pt x="141" y="8"/>
                </a:cubicBezTo>
                <a:cubicBezTo>
                  <a:pt x="133" y="12"/>
                  <a:pt x="132" y="21"/>
                  <a:pt x="131" y="42"/>
                </a:cubicBezTo>
                <a:cubicBezTo>
                  <a:pt x="130" y="60"/>
                  <a:pt x="128" y="84"/>
                  <a:pt x="122" y="105"/>
                </a:cubicBezTo>
                <a:cubicBezTo>
                  <a:pt x="117" y="121"/>
                  <a:pt x="105" y="136"/>
                  <a:pt x="94" y="146"/>
                </a:cubicBezTo>
                <a:cubicBezTo>
                  <a:pt x="93" y="144"/>
                  <a:pt x="93" y="144"/>
                  <a:pt x="93" y="144"/>
                </a:cubicBezTo>
                <a:cubicBezTo>
                  <a:pt x="0" y="171"/>
                  <a:pt x="0" y="171"/>
                  <a:pt x="0" y="171"/>
                </a:cubicBezTo>
                <a:cubicBezTo>
                  <a:pt x="40" y="310"/>
                  <a:pt x="40" y="310"/>
                  <a:pt x="40" y="310"/>
                </a:cubicBezTo>
                <a:cubicBezTo>
                  <a:pt x="133" y="283"/>
                  <a:pt x="133" y="283"/>
                  <a:pt x="133" y="283"/>
                </a:cubicBezTo>
                <a:cubicBezTo>
                  <a:pt x="131" y="275"/>
                  <a:pt x="131" y="275"/>
                  <a:pt x="131" y="275"/>
                </a:cubicBezTo>
                <a:cubicBezTo>
                  <a:pt x="146" y="270"/>
                  <a:pt x="154" y="268"/>
                  <a:pt x="156" y="268"/>
                </a:cubicBezTo>
                <a:cubicBezTo>
                  <a:pt x="176" y="273"/>
                  <a:pt x="176" y="273"/>
                  <a:pt x="176" y="273"/>
                </a:cubicBezTo>
                <a:cubicBezTo>
                  <a:pt x="191" y="277"/>
                  <a:pt x="191" y="277"/>
                  <a:pt x="191" y="277"/>
                </a:cubicBezTo>
                <a:cubicBezTo>
                  <a:pt x="205" y="280"/>
                  <a:pt x="258" y="266"/>
                  <a:pt x="280" y="256"/>
                </a:cubicBezTo>
                <a:cubicBezTo>
                  <a:pt x="308" y="243"/>
                  <a:pt x="308" y="217"/>
                  <a:pt x="308" y="216"/>
                </a:cubicBezTo>
                <a:cubicBezTo>
                  <a:pt x="308" y="207"/>
                  <a:pt x="308" y="130"/>
                  <a:pt x="285" y="102"/>
                </a:cubicBezTo>
                <a:close/>
                <a:moveTo>
                  <a:pt x="289" y="216"/>
                </a:moveTo>
                <a:cubicBezTo>
                  <a:pt x="289" y="216"/>
                  <a:pt x="289" y="231"/>
                  <a:pt x="272" y="238"/>
                </a:cubicBezTo>
                <a:cubicBezTo>
                  <a:pt x="249" y="249"/>
                  <a:pt x="202" y="260"/>
                  <a:pt x="195" y="259"/>
                </a:cubicBezTo>
                <a:cubicBezTo>
                  <a:pt x="195" y="259"/>
                  <a:pt x="182" y="255"/>
                  <a:pt x="182" y="255"/>
                </a:cubicBezTo>
                <a:cubicBezTo>
                  <a:pt x="157" y="249"/>
                  <a:pt x="157" y="249"/>
                  <a:pt x="157" y="249"/>
                </a:cubicBezTo>
                <a:cubicBezTo>
                  <a:pt x="152" y="249"/>
                  <a:pt x="141" y="252"/>
                  <a:pt x="126" y="257"/>
                </a:cubicBezTo>
                <a:cubicBezTo>
                  <a:pt x="100" y="165"/>
                  <a:pt x="100" y="165"/>
                  <a:pt x="100" y="165"/>
                </a:cubicBezTo>
                <a:cubicBezTo>
                  <a:pt x="113" y="155"/>
                  <a:pt x="132" y="135"/>
                  <a:pt x="140" y="111"/>
                </a:cubicBezTo>
                <a:cubicBezTo>
                  <a:pt x="147" y="88"/>
                  <a:pt x="149" y="62"/>
                  <a:pt x="150" y="43"/>
                </a:cubicBezTo>
                <a:cubicBezTo>
                  <a:pt x="150" y="43"/>
                  <a:pt x="151" y="28"/>
                  <a:pt x="152" y="25"/>
                </a:cubicBezTo>
                <a:cubicBezTo>
                  <a:pt x="161" y="22"/>
                  <a:pt x="168" y="26"/>
                  <a:pt x="173" y="36"/>
                </a:cubicBezTo>
                <a:cubicBezTo>
                  <a:pt x="175" y="40"/>
                  <a:pt x="176" y="45"/>
                  <a:pt x="178" y="49"/>
                </a:cubicBezTo>
                <a:cubicBezTo>
                  <a:pt x="186" y="76"/>
                  <a:pt x="178" y="102"/>
                  <a:pt x="178" y="103"/>
                </a:cubicBezTo>
                <a:cubicBezTo>
                  <a:pt x="172" y="120"/>
                  <a:pt x="172" y="120"/>
                  <a:pt x="172" y="120"/>
                </a:cubicBezTo>
                <a:cubicBezTo>
                  <a:pt x="233" y="102"/>
                  <a:pt x="233" y="102"/>
                  <a:pt x="233" y="102"/>
                </a:cubicBezTo>
                <a:cubicBezTo>
                  <a:pt x="249" y="98"/>
                  <a:pt x="260" y="101"/>
                  <a:pt x="270" y="113"/>
                </a:cubicBezTo>
                <a:cubicBezTo>
                  <a:pt x="286" y="133"/>
                  <a:pt x="289" y="194"/>
                  <a:pt x="289" y="216"/>
                </a:cubicBezTo>
                <a:close/>
                <a:moveTo>
                  <a:pt x="289" y="216"/>
                </a:moveTo>
                <a:cubicBezTo>
                  <a:pt x="289" y="216"/>
                  <a:pt x="289" y="216"/>
                  <a:pt x="289" y="216"/>
                </a:cubicBezTo>
              </a:path>
            </a:pathLst>
          </a:custGeom>
          <a:solidFill>
            <a:schemeClr val="accent2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pic>
        <p:nvPicPr>
          <p:cNvPr id="32775" name="组合 13"/>
          <p:cNvPicPr/>
          <p:nvPr/>
        </p:nvPicPr>
        <p:blipFill>
          <a:blip r:embed="rId2"/>
          <a:stretch>
            <a:fillRect/>
          </a:stretch>
        </p:blipFill>
        <p:spPr>
          <a:xfrm>
            <a:off x="8455025" y="5570855"/>
            <a:ext cx="573088" cy="5730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2776" name="Freeform 49"/>
          <p:cNvSpPr/>
          <p:nvPr/>
        </p:nvSpPr>
        <p:spPr>
          <a:xfrm>
            <a:off x="3729038" y="5100638"/>
            <a:ext cx="1276350" cy="360362"/>
          </a:xfrm>
          <a:custGeom>
            <a:avLst/>
            <a:gdLst/>
            <a:ahLst/>
            <a:cxnLst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0"/>
              </a:cxn>
            </a:cxnLst>
            <a:pathLst>
              <a:path w="641" h="181">
                <a:moveTo>
                  <a:pt x="36" y="0"/>
                </a:moveTo>
                <a:cubicBezTo>
                  <a:pt x="28" y="0"/>
                  <a:pt x="28" y="0"/>
                  <a:pt x="28" y="0"/>
                </a:cubicBezTo>
                <a:cubicBezTo>
                  <a:pt x="28" y="109"/>
                  <a:pt x="28" y="109"/>
                  <a:pt x="28" y="109"/>
                </a:cubicBezTo>
                <a:cubicBezTo>
                  <a:pt x="12" y="113"/>
                  <a:pt x="0" y="127"/>
                  <a:pt x="0" y="144"/>
                </a:cubicBezTo>
                <a:cubicBezTo>
                  <a:pt x="0" y="164"/>
                  <a:pt x="16" y="181"/>
                  <a:pt x="36" y="181"/>
                </a:cubicBezTo>
                <a:cubicBezTo>
                  <a:pt x="57" y="181"/>
                  <a:pt x="73" y="164"/>
                  <a:pt x="73" y="144"/>
                </a:cubicBezTo>
                <a:cubicBezTo>
                  <a:pt x="73" y="126"/>
                  <a:pt x="60" y="112"/>
                  <a:pt x="44" y="108"/>
                </a:cubicBezTo>
                <a:cubicBezTo>
                  <a:pt x="44" y="16"/>
                  <a:pt x="44" y="16"/>
                  <a:pt x="44" y="16"/>
                </a:cubicBezTo>
                <a:cubicBezTo>
                  <a:pt x="641" y="16"/>
                  <a:pt x="641" y="16"/>
                  <a:pt x="641" y="16"/>
                </a:cubicBezTo>
                <a:cubicBezTo>
                  <a:pt x="641" y="0"/>
                  <a:pt x="641" y="0"/>
                  <a:pt x="641" y="0"/>
                </a:cubicBezTo>
                <a:cubicBezTo>
                  <a:pt x="44" y="0"/>
                  <a:pt x="44" y="0"/>
                  <a:pt x="44" y="0"/>
                </a:cubicBezTo>
                <a:lnTo>
                  <a:pt x="36" y="0"/>
                </a:lnTo>
                <a:close/>
              </a:path>
            </a:pathLst>
          </a:custGeom>
          <a:solidFill>
            <a:schemeClr val="accent2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32777" name="Freeform 50"/>
          <p:cNvSpPr/>
          <p:nvPr/>
        </p:nvSpPr>
        <p:spPr>
          <a:xfrm>
            <a:off x="3729038" y="3044825"/>
            <a:ext cx="1276350" cy="341313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641" h="171">
                <a:moveTo>
                  <a:pt x="44" y="72"/>
                </a:moveTo>
                <a:cubicBezTo>
                  <a:pt x="60" y="69"/>
                  <a:pt x="73" y="54"/>
                  <a:pt x="73" y="36"/>
                </a:cubicBezTo>
                <a:cubicBezTo>
                  <a:pt x="73" y="16"/>
                  <a:pt x="57" y="0"/>
                  <a:pt x="36" y="0"/>
                </a:cubicBezTo>
                <a:cubicBezTo>
                  <a:pt x="16" y="0"/>
                  <a:pt x="0" y="16"/>
                  <a:pt x="0" y="36"/>
                </a:cubicBezTo>
                <a:cubicBezTo>
                  <a:pt x="0" y="53"/>
                  <a:pt x="12" y="67"/>
                  <a:pt x="28" y="71"/>
                </a:cubicBezTo>
                <a:cubicBezTo>
                  <a:pt x="28" y="171"/>
                  <a:pt x="28" y="171"/>
                  <a:pt x="28" y="171"/>
                </a:cubicBezTo>
                <a:cubicBezTo>
                  <a:pt x="36" y="171"/>
                  <a:pt x="36" y="171"/>
                  <a:pt x="36" y="171"/>
                </a:cubicBezTo>
                <a:cubicBezTo>
                  <a:pt x="44" y="171"/>
                  <a:pt x="44" y="171"/>
                  <a:pt x="44" y="171"/>
                </a:cubicBezTo>
                <a:cubicBezTo>
                  <a:pt x="641" y="171"/>
                  <a:pt x="641" y="171"/>
                  <a:pt x="641" y="171"/>
                </a:cubicBezTo>
                <a:cubicBezTo>
                  <a:pt x="641" y="155"/>
                  <a:pt x="641" y="155"/>
                  <a:pt x="641" y="155"/>
                </a:cubicBezTo>
                <a:cubicBezTo>
                  <a:pt x="44" y="155"/>
                  <a:pt x="44" y="155"/>
                  <a:pt x="44" y="155"/>
                </a:cubicBezTo>
                <a:lnTo>
                  <a:pt x="44" y="72"/>
                </a:lnTo>
                <a:close/>
              </a:path>
            </a:pathLst>
          </a:custGeom>
          <a:solidFill>
            <a:srgbClr val="354B5E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32778" name="Freeform 51"/>
          <p:cNvSpPr/>
          <p:nvPr/>
        </p:nvSpPr>
        <p:spPr>
          <a:xfrm>
            <a:off x="7177088" y="3027363"/>
            <a:ext cx="1277937" cy="35877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642" h="180">
                <a:moveTo>
                  <a:pt x="606" y="180"/>
                </a:moveTo>
                <a:cubicBezTo>
                  <a:pt x="614" y="180"/>
                  <a:pt x="614" y="180"/>
                  <a:pt x="614" y="180"/>
                </a:cubicBezTo>
                <a:cubicBezTo>
                  <a:pt x="614" y="71"/>
                  <a:pt x="614" y="71"/>
                  <a:pt x="614" y="71"/>
                </a:cubicBezTo>
                <a:cubicBezTo>
                  <a:pt x="630" y="68"/>
                  <a:pt x="642" y="53"/>
                  <a:pt x="642" y="36"/>
                </a:cubicBezTo>
                <a:cubicBezTo>
                  <a:pt x="642" y="16"/>
                  <a:pt x="626" y="0"/>
                  <a:pt x="606" y="0"/>
                </a:cubicBezTo>
                <a:cubicBezTo>
                  <a:pt x="585" y="0"/>
                  <a:pt x="569" y="16"/>
                  <a:pt x="569" y="36"/>
                </a:cubicBezTo>
                <a:cubicBezTo>
                  <a:pt x="569" y="53"/>
                  <a:pt x="581" y="68"/>
                  <a:pt x="598" y="71"/>
                </a:cubicBezTo>
                <a:cubicBezTo>
                  <a:pt x="598" y="164"/>
                  <a:pt x="598" y="164"/>
                  <a:pt x="598" y="164"/>
                </a:cubicBezTo>
                <a:cubicBezTo>
                  <a:pt x="0" y="164"/>
                  <a:pt x="0" y="164"/>
                  <a:pt x="0" y="164"/>
                </a:cubicBezTo>
                <a:cubicBezTo>
                  <a:pt x="0" y="180"/>
                  <a:pt x="0" y="180"/>
                  <a:pt x="0" y="180"/>
                </a:cubicBezTo>
                <a:cubicBezTo>
                  <a:pt x="598" y="180"/>
                  <a:pt x="598" y="180"/>
                  <a:pt x="598" y="180"/>
                </a:cubicBezTo>
                <a:lnTo>
                  <a:pt x="606" y="180"/>
                </a:lnTo>
                <a:close/>
              </a:path>
            </a:pathLst>
          </a:custGeom>
          <a:solidFill>
            <a:schemeClr val="accent2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32779" name="Freeform 52"/>
          <p:cNvSpPr/>
          <p:nvPr/>
        </p:nvSpPr>
        <p:spPr>
          <a:xfrm>
            <a:off x="7177088" y="5100638"/>
            <a:ext cx="1277937" cy="360362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0" y="0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642" h="181">
                <a:moveTo>
                  <a:pt x="614" y="109"/>
                </a:moveTo>
                <a:cubicBezTo>
                  <a:pt x="614" y="0"/>
                  <a:pt x="614" y="0"/>
                  <a:pt x="614" y="0"/>
                </a:cubicBezTo>
                <a:cubicBezTo>
                  <a:pt x="606" y="0"/>
                  <a:pt x="606" y="0"/>
                  <a:pt x="606" y="0"/>
                </a:cubicBezTo>
                <a:cubicBezTo>
                  <a:pt x="598" y="0"/>
                  <a:pt x="598" y="0"/>
                  <a:pt x="598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"/>
                  <a:pt x="0" y="16"/>
                  <a:pt x="0" y="16"/>
                </a:cubicBezTo>
                <a:cubicBezTo>
                  <a:pt x="598" y="16"/>
                  <a:pt x="598" y="16"/>
                  <a:pt x="598" y="16"/>
                </a:cubicBezTo>
                <a:cubicBezTo>
                  <a:pt x="598" y="109"/>
                  <a:pt x="598" y="109"/>
                  <a:pt x="598" y="109"/>
                </a:cubicBezTo>
                <a:cubicBezTo>
                  <a:pt x="581" y="112"/>
                  <a:pt x="569" y="127"/>
                  <a:pt x="569" y="144"/>
                </a:cubicBezTo>
                <a:cubicBezTo>
                  <a:pt x="569" y="164"/>
                  <a:pt x="585" y="181"/>
                  <a:pt x="606" y="181"/>
                </a:cubicBezTo>
                <a:cubicBezTo>
                  <a:pt x="626" y="181"/>
                  <a:pt x="642" y="164"/>
                  <a:pt x="642" y="144"/>
                </a:cubicBezTo>
                <a:cubicBezTo>
                  <a:pt x="642" y="127"/>
                  <a:pt x="630" y="112"/>
                  <a:pt x="614" y="109"/>
                </a:cubicBezTo>
                <a:close/>
              </a:path>
            </a:pathLst>
          </a:custGeom>
          <a:solidFill>
            <a:srgbClr val="354B5E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grpSp>
        <p:nvGrpSpPr>
          <p:cNvPr id="32780" name="组合 56"/>
          <p:cNvGrpSpPr/>
          <p:nvPr/>
        </p:nvGrpSpPr>
        <p:grpSpPr>
          <a:xfrm>
            <a:off x="5729288" y="4914900"/>
            <a:ext cx="723900" cy="655638"/>
            <a:chOff x="0" y="0"/>
            <a:chExt cx="628650" cy="655638"/>
          </a:xfrm>
        </p:grpSpPr>
        <p:sp>
          <p:nvSpPr>
            <p:cNvPr id="32802" name="Freeform 53"/>
            <p:cNvSpPr/>
            <p:nvPr/>
          </p:nvSpPr>
          <p:spPr>
            <a:xfrm>
              <a:off x="66675" y="7938"/>
              <a:ext cx="493713" cy="623888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248" h="313">
                  <a:moveTo>
                    <a:pt x="148" y="313"/>
                  </a:moveTo>
                  <a:cubicBezTo>
                    <a:pt x="100" y="313"/>
                    <a:pt x="100" y="313"/>
                    <a:pt x="100" y="313"/>
                  </a:cubicBezTo>
                  <a:cubicBezTo>
                    <a:pt x="45" y="313"/>
                    <a:pt x="0" y="268"/>
                    <a:pt x="0" y="213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45"/>
                    <a:pt x="45" y="0"/>
                    <a:pt x="100" y="0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203" y="0"/>
                    <a:pt x="248" y="45"/>
                    <a:pt x="248" y="100"/>
                  </a:cubicBezTo>
                  <a:cubicBezTo>
                    <a:pt x="248" y="213"/>
                    <a:pt x="248" y="213"/>
                    <a:pt x="248" y="213"/>
                  </a:cubicBezTo>
                  <a:cubicBezTo>
                    <a:pt x="248" y="268"/>
                    <a:pt x="203" y="313"/>
                    <a:pt x="148" y="313"/>
                  </a:cubicBezTo>
                  <a:close/>
                </a:path>
              </a:pathLst>
            </a:custGeom>
            <a:solidFill>
              <a:srgbClr val="9B9A9A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2803" name="Freeform 54"/>
            <p:cNvSpPr/>
            <p:nvPr/>
          </p:nvSpPr>
          <p:spPr>
            <a:xfrm>
              <a:off x="0" y="0"/>
              <a:ext cx="628650" cy="14922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316" h="75">
                  <a:moveTo>
                    <a:pt x="284" y="75"/>
                  </a:moveTo>
                  <a:cubicBezTo>
                    <a:pt x="32" y="75"/>
                    <a:pt x="32" y="75"/>
                    <a:pt x="32" y="75"/>
                  </a:cubicBezTo>
                  <a:cubicBezTo>
                    <a:pt x="15" y="75"/>
                    <a:pt x="0" y="61"/>
                    <a:pt x="0" y="43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5"/>
                    <a:pt x="15" y="0"/>
                    <a:pt x="32" y="0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301" y="0"/>
                    <a:pt x="316" y="15"/>
                    <a:pt x="316" y="32"/>
                  </a:cubicBezTo>
                  <a:cubicBezTo>
                    <a:pt x="316" y="43"/>
                    <a:pt x="316" y="43"/>
                    <a:pt x="316" y="43"/>
                  </a:cubicBezTo>
                  <a:cubicBezTo>
                    <a:pt x="316" y="61"/>
                    <a:pt x="301" y="75"/>
                    <a:pt x="284" y="75"/>
                  </a:cubicBezTo>
                  <a:close/>
                </a:path>
              </a:pathLst>
            </a:custGeom>
            <a:solidFill>
              <a:srgbClr val="CDCCCC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2804" name="Freeform 55"/>
            <p:cNvSpPr/>
            <p:nvPr/>
          </p:nvSpPr>
          <p:spPr>
            <a:xfrm>
              <a:off x="0" y="204788"/>
              <a:ext cx="628650" cy="150813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316" h="75">
                  <a:moveTo>
                    <a:pt x="284" y="75"/>
                  </a:moveTo>
                  <a:cubicBezTo>
                    <a:pt x="32" y="75"/>
                    <a:pt x="32" y="75"/>
                    <a:pt x="32" y="75"/>
                  </a:cubicBezTo>
                  <a:cubicBezTo>
                    <a:pt x="15" y="75"/>
                    <a:pt x="0" y="61"/>
                    <a:pt x="0" y="43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5"/>
                    <a:pt x="15" y="0"/>
                    <a:pt x="32" y="0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301" y="0"/>
                    <a:pt x="316" y="15"/>
                    <a:pt x="316" y="32"/>
                  </a:cubicBezTo>
                  <a:cubicBezTo>
                    <a:pt x="316" y="43"/>
                    <a:pt x="316" y="43"/>
                    <a:pt x="316" y="43"/>
                  </a:cubicBezTo>
                  <a:cubicBezTo>
                    <a:pt x="316" y="61"/>
                    <a:pt x="301" y="75"/>
                    <a:pt x="284" y="75"/>
                  </a:cubicBezTo>
                  <a:close/>
                </a:path>
              </a:pathLst>
            </a:custGeom>
            <a:solidFill>
              <a:srgbClr val="CDCCCC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2805" name="Freeform 56"/>
            <p:cNvSpPr/>
            <p:nvPr/>
          </p:nvSpPr>
          <p:spPr>
            <a:xfrm>
              <a:off x="0" y="404813"/>
              <a:ext cx="628650" cy="14922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316" h="75">
                  <a:moveTo>
                    <a:pt x="284" y="75"/>
                  </a:moveTo>
                  <a:cubicBezTo>
                    <a:pt x="32" y="75"/>
                    <a:pt x="32" y="75"/>
                    <a:pt x="32" y="75"/>
                  </a:cubicBezTo>
                  <a:cubicBezTo>
                    <a:pt x="15" y="75"/>
                    <a:pt x="0" y="60"/>
                    <a:pt x="0" y="43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5"/>
                    <a:pt x="15" y="0"/>
                    <a:pt x="32" y="0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301" y="0"/>
                    <a:pt x="316" y="15"/>
                    <a:pt x="316" y="32"/>
                  </a:cubicBezTo>
                  <a:cubicBezTo>
                    <a:pt x="316" y="43"/>
                    <a:pt x="316" y="43"/>
                    <a:pt x="316" y="43"/>
                  </a:cubicBezTo>
                  <a:cubicBezTo>
                    <a:pt x="316" y="60"/>
                    <a:pt x="301" y="75"/>
                    <a:pt x="284" y="75"/>
                  </a:cubicBezTo>
                  <a:close/>
                </a:path>
              </a:pathLst>
            </a:custGeom>
            <a:solidFill>
              <a:srgbClr val="CDCCCC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2806" name="Freeform 57"/>
            <p:cNvSpPr/>
            <p:nvPr/>
          </p:nvSpPr>
          <p:spPr>
            <a:xfrm>
              <a:off x="255588" y="631825"/>
              <a:ext cx="115888" cy="238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0"/>
                </a:cxn>
              </a:cxnLst>
              <a:pathLst>
                <a:path w="58" h="12">
                  <a:moveTo>
                    <a:pt x="0" y="0"/>
                  </a:moveTo>
                  <a:cubicBezTo>
                    <a:pt x="4" y="7"/>
                    <a:pt x="15" y="12"/>
                    <a:pt x="29" y="12"/>
                  </a:cubicBezTo>
                  <a:cubicBezTo>
                    <a:pt x="43" y="12"/>
                    <a:pt x="54" y="7"/>
                    <a:pt x="5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A5A62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32781" name="Freeform 58"/>
          <p:cNvSpPr/>
          <p:nvPr/>
        </p:nvSpPr>
        <p:spPr>
          <a:xfrm>
            <a:off x="5316538" y="3109913"/>
            <a:ext cx="1549400" cy="73977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0"/>
              </a:cxn>
              <a:cxn ang="0">
                <a:pos x="0" y="2147483646"/>
              </a:cxn>
              <a:cxn ang="0">
                <a:pos x="2147483646" y="2147483646"/>
              </a:cxn>
            </a:cxnLst>
            <a:pathLst>
              <a:path w="778" h="371">
                <a:moveTo>
                  <a:pt x="778" y="371"/>
                </a:moveTo>
                <a:cubicBezTo>
                  <a:pt x="769" y="164"/>
                  <a:pt x="598" y="0"/>
                  <a:pt x="389" y="0"/>
                </a:cubicBezTo>
                <a:cubicBezTo>
                  <a:pt x="180" y="0"/>
                  <a:pt x="9" y="164"/>
                  <a:pt x="0" y="371"/>
                </a:cubicBezTo>
                <a:lnTo>
                  <a:pt x="778" y="371"/>
                </a:lnTo>
                <a:close/>
              </a:path>
            </a:pathLst>
          </a:custGeom>
          <a:solidFill>
            <a:schemeClr val="accent2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32782" name="Freeform 59"/>
          <p:cNvSpPr/>
          <p:nvPr/>
        </p:nvSpPr>
        <p:spPr>
          <a:xfrm>
            <a:off x="5564188" y="4619625"/>
            <a:ext cx="1063625" cy="2905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0" y="0"/>
              </a:cxn>
            </a:cxnLst>
            <a:pathLst>
              <a:path w="384" h="185">
                <a:moveTo>
                  <a:pt x="0" y="0"/>
                </a:moveTo>
                <a:cubicBezTo>
                  <a:pt x="40" y="63"/>
                  <a:pt x="77" y="135"/>
                  <a:pt x="81" y="185"/>
                </a:cubicBezTo>
                <a:cubicBezTo>
                  <a:pt x="173" y="185"/>
                  <a:pt x="173" y="185"/>
                  <a:pt x="173" y="185"/>
                </a:cubicBezTo>
                <a:cubicBezTo>
                  <a:pt x="192" y="185"/>
                  <a:pt x="192" y="185"/>
                  <a:pt x="192" y="185"/>
                </a:cubicBezTo>
                <a:cubicBezTo>
                  <a:pt x="211" y="185"/>
                  <a:pt x="211" y="185"/>
                  <a:pt x="211" y="185"/>
                </a:cubicBezTo>
                <a:cubicBezTo>
                  <a:pt x="303" y="185"/>
                  <a:pt x="303" y="185"/>
                  <a:pt x="303" y="185"/>
                </a:cubicBezTo>
                <a:cubicBezTo>
                  <a:pt x="307" y="135"/>
                  <a:pt x="344" y="63"/>
                  <a:pt x="38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32783" name="Freeform 60"/>
          <p:cNvSpPr/>
          <p:nvPr/>
        </p:nvSpPr>
        <p:spPr>
          <a:xfrm>
            <a:off x="5862638" y="2678113"/>
            <a:ext cx="101600" cy="34607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51" h="174">
                <a:moveTo>
                  <a:pt x="41" y="173"/>
                </a:moveTo>
                <a:cubicBezTo>
                  <a:pt x="41" y="173"/>
                  <a:pt x="41" y="173"/>
                  <a:pt x="41" y="173"/>
                </a:cubicBezTo>
                <a:cubicBezTo>
                  <a:pt x="35" y="174"/>
                  <a:pt x="29" y="170"/>
                  <a:pt x="28" y="164"/>
                </a:cubicBezTo>
                <a:cubicBezTo>
                  <a:pt x="1" y="14"/>
                  <a:pt x="1" y="14"/>
                  <a:pt x="1" y="14"/>
                </a:cubicBezTo>
                <a:cubicBezTo>
                  <a:pt x="0" y="8"/>
                  <a:pt x="4" y="2"/>
                  <a:pt x="11" y="1"/>
                </a:cubicBezTo>
                <a:cubicBezTo>
                  <a:pt x="11" y="1"/>
                  <a:pt x="11" y="1"/>
                  <a:pt x="11" y="1"/>
                </a:cubicBezTo>
                <a:cubicBezTo>
                  <a:pt x="17" y="0"/>
                  <a:pt x="23" y="4"/>
                  <a:pt x="24" y="10"/>
                </a:cubicBezTo>
                <a:cubicBezTo>
                  <a:pt x="50" y="160"/>
                  <a:pt x="50" y="160"/>
                  <a:pt x="50" y="160"/>
                </a:cubicBezTo>
                <a:cubicBezTo>
                  <a:pt x="51" y="166"/>
                  <a:pt x="47" y="172"/>
                  <a:pt x="41" y="173"/>
                </a:cubicBezTo>
                <a:close/>
              </a:path>
            </a:pathLst>
          </a:custGeom>
          <a:solidFill>
            <a:srgbClr val="354B5E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32784" name="Freeform 61"/>
          <p:cNvSpPr/>
          <p:nvPr/>
        </p:nvSpPr>
        <p:spPr>
          <a:xfrm>
            <a:off x="5476875" y="2816225"/>
            <a:ext cx="203200" cy="31432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102" h="158">
                <a:moveTo>
                  <a:pt x="95" y="154"/>
                </a:moveTo>
                <a:cubicBezTo>
                  <a:pt x="95" y="154"/>
                  <a:pt x="95" y="154"/>
                  <a:pt x="95" y="154"/>
                </a:cubicBezTo>
                <a:cubicBezTo>
                  <a:pt x="89" y="158"/>
                  <a:pt x="82" y="156"/>
                  <a:pt x="79" y="150"/>
                </a:cubicBezTo>
                <a:cubicBezTo>
                  <a:pt x="3" y="19"/>
                  <a:pt x="3" y="19"/>
                  <a:pt x="3" y="19"/>
                </a:cubicBezTo>
                <a:cubicBezTo>
                  <a:pt x="0" y="14"/>
                  <a:pt x="2" y="7"/>
                  <a:pt x="8" y="3"/>
                </a:cubicBezTo>
                <a:cubicBezTo>
                  <a:pt x="8" y="3"/>
                  <a:pt x="8" y="3"/>
                  <a:pt x="8" y="3"/>
                </a:cubicBezTo>
                <a:cubicBezTo>
                  <a:pt x="13" y="0"/>
                  <a:pt x="20" y="2"/>
                  <a:pt x="23" y="8"/>
                </a:cubicBezTo>
                <a:cubicBezTo>
                  <a:pt x="99" y="139"/>
                  <a:pt x="99" y="139"/>
                  <a:pt x="99" y="139"/>
                </a:cubicBezTo>
                <a:cubicBezTo>
                  <a:pt x="102" y="144"/>
                  <a:pt x="100" y="151"/>
                  <a:pt x="95" y="154"/>
                </a:cubicBezTo>
                <a:close/>
              </a:path>
            </a:pathLst>
          </a:custGeom>
          <a:solidFill>
            <a:srgbClr val="354B5E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32785" name="Freeform 62"/>
          <p:cNvSpPr/>
          <p:nvPr/>
        </p:nvSpPr>
        <p:spPr>
          <a:xfrm>
            <a:off x="6216650" y="2678113"/>
            <a:ext cx="101600" cy="34607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51" h="174">
                <a:moveTo>
                  <a:pt x="11" y="173"/>
                </a:moveTo>
                <a:cubicBezTo>
                  <a:pt x="11" y="173"/>
                  <a:pt x="11" y="173"/>
                  <a:pt x="11" y="173"/>
                </a:cubicBezTo>
                <a:cubicBezTo>
                  <a:pt x="5" y="172"/>
                  <a:pt x="0" y="166"/>
                  <a:pt x="2" y="160"/>
                </a:cubicBezTo>
                <a:cubicBezTo>
                  <a:pt x="28" y="10"/>
                  <a:pt x="28" y="10"/>
                  <a:pt x="28" y="10"/>
                </a:cubicBezTo>
                <a:cubicBezTo>
                  <a:pt x="29" y="4"/>
                  <a:pt x="35" y="0"/>
                  <a:pt x="41" y="1"/>
                </a:cubicBezTo>
                <a:cubicBezTo>
                  <a:pt x="41" y="1"/>
                  <a:pt x="41" y="1"/>
                  <a:pt x="41" y="1"/>
                </a:cubicBezTo>
                <a:cubicBezTo>
                  <a:pt x="47" y="2"/>
                  <a:pt x="51" y="8"/>
                  <a:pt x="50" y="14"/>
                </a:cubicBezTo>
                <a:cubicBezTo>
                  <a:pt x="24" y="164"/>
                  <a:pt x="24" y="164"/>
                  <a:pt x="24" y="164"/>
                </a:cubicBezTo>
                <a:cubicBezTo>
                  <a:pt x="23" y="170"/>
                  <a:pt x="17" y="174"/>
                  <a:pt x="11" y="173"/>
                </a:cubicBezTo>
                <a:close/>
              </a:path>
            </a:pathLst>
          </a:custGeom>
          <a:solidFill>
            <a:srgbClr val="354B5E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32786" name="Freeform 63"/>
          <p:cNvSpPr/>
          <p:nvPr/>
        </p:nvSpPr>
        <p:spPr>
          <a:xfrm>
            <a:off x="6500813" y="2816225"/>
            <a:ext cx="201612" cy="31432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101" h="158">
                <a:moveTo>
                  <a:pt x="7" y="154"/>
                </a:moveTo>
                <a:cubicBezTo>
                  <a:pt x="7" y="154"/>
                  <a:pt x="7" y="154"/>
                  <a:pt x="7" y="154"/>
                </a:cubicBezTo>
                <a:cubicBezTo>
                  <a:pt x="1" y="151"/>
                  <a:pt x="0" y="144"/>
                  <a:pt x="3" y="139"/>
                </a:cubicBezTo>
                <a:cubicBezTo>
                  <a:pt x="78" y="8"/>
                  <a:pt x="78" y="8"/>
                  <a:pt x="78" y="8"/>
                </a:cubicBezTo>
                <a:cubicBezTo>
                  <a:pt x="82" y="2"/>
                  <a:pt x="89" y="0"/>
                  <a:pt x="94" y="3"/>
                </a:cubicBezTo>
                <a:cubicBezTo>
                  <a:pt x="94" y="3"/>
                  <a:pt x="94" y="3"/>
                  <a:pt x="94" y="3"/>
                </a:cubicBezTo>
                <a:cubicBezTo>
                  <a:pt x="100" y="7"/>
                  <a:pt x="101" y="14"/>
                  <a:pt x="98" y="19"/>
                </a:cubicBezTo>
                <a:cubicBezTo>
                  <a:pt x="23" y="150"/>
                  <a:pt x="23" y="150"/>
                  <a:pt x="23" y="150"/>
                </a:cubicBezTo>
                <a:cubicBezTo>
                  <a:pt x="19" y="156"/>
                  <a:pt x="12" y="158"/>
                  <a:pt x="7" y="154"/>
                </a:cubicBezTo>
                <a:close/>
              </a:path>
            </a:pathLst>
          </a:custGeom>
          <a:solidFill>
            <a:srgbClr val="354B5E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32787" name="Freeform 64"/>
          <p:cNvSpPr/>
          <p:nvPr/>
        </p:nvSpPr>
        <p:spPr>
          <a:xfrm>
            <a:off x="6732588" y="3078163"/>
            <a:ext cx="282575" cy="246062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142" h="123">
                <a:moveTo>
                  <a:pt x="4" y="118"/>
                </a:moveTo>
                <a:cubicBezTo>
                  <a:pt x="4" y="118"/>
                  <a:pt x="4" y="118"/>
                  <a:pt x="4" y="118"/>
                </a:cubicBezTo>
                <a:cubicBezTo>
                  <a:pt x="0" y="113"/>
                  <a:pt x="1" y="106"/>
                  <a:pt x="6" y="101"/>
                </a:cubicBezTo>
                <a:cubicBezTo>
                  <a:pt x="122" y="4"/>
                  <a:pt x="122" y="4"/>
                  <a:pt x="122" y="4"/>
                </a:cubicBezTo>
                <a:cubicBezTo>
                  <a:pt x="127" y="0"/>
                  <a:pt x="134" y="1"/>
                  <a:pt x="138" y="6"/>
                </a:cubicBezTo>
                <a:cubicBezTo>
                  <a:pt x="138" y="6"/>
                  <a:pt x="138" y="6"/>
                  <a:pt x="138" y="6"/>
                </a:cubicBezTo>
                <a:cubicBezTo>
                  <a:pt x="142" y="10"/>
                  <a:pt x="141" y="18"/>
                  <a:pt x="136" y="22"/>
                </a:cubicBezTo>
                <a:cubicBezTo>
                  <a:pt x="20" y="119"/>
                  <a:pt x="20" y="119"/>
                  <a:pt x="20" y="119"/>
                </a:cubicBezTo>
                <a:cubicBezTo>
                  <a:pt x="16" y="123"/>
                  <a:pt x="8" y="122"/>
                  <a:pt x="4" y="118"/>
                </a:cubicBezTo>
                <a:close/>
              </a:path>
            </a:pathLst>
          </a:custGeom>
          <a:solidFill>
            <a:srgbClr val="354B5E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32788" name="Freeform 65"/>
          <p:cNvSpPr/>
          <p:nvPr/>
        </p:nvSpPr>
        <p:spPr>
          <a:xfrm>
            <a:off x="5167313" y="3078163"/>
            <a:ext cx="280987" cy="246062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141" h="123">
                <a:moveTo>
                  <a:pt x="137" y="118"/>
                </a:moveTo>
                <a:cubicBezTo>
                  <a:pt x="137" y="118"/>
                  <a:pt x="137" y="118"/>
                  <a:pt x="137" y="118"/>
                </a:cubicBezTo>
                <a:cubicBezTo>
                  <a:pt x="133" y="122"/>
                  <a:pt x="126" y="123"/>
                  <a:pt x="121" y="119"/>
                </a:cubicBezTo>
                <a:cubicBezTo>
                  <a:pt x="5" y="22"/>
                  <a:pt x="5" y="22"/>
                  <a:pt x="5" y="22"/>
                </a:cubicBezTo>
                <a:cubicBezTo>
                  <a:pt x="0" y="18"/>
                  <a:pt x="0" y="10"/>
                  <a:pt x="4" y="6"/>
                </a:cubicBezTo>
                <a:cubicBezTo>
                  <a:pt x="4" y="6"/>
                  <a:pt x="4" y="6"/>
                  <a:pt x="4" y="6"/>
                </a:cubicBezTo>
                <a:cubicBezTo>
                  <a:pt x="8" y="1"/>
                  <a:pt x="15" y="0"/>
                  <a:pt x="20" y="4"/>
                </a:cubicBezTo>
                <a:cubicBezTo>
                  <a:pt x="136" y="101"/>
                  <a:pt x="136" y="101"/>
                  <a:pt x="136" y="101"/>
                </a:cubicBezTo>
                <a:cubicBezTo>
                  <a:pt x="141" y="106"/>
                  <a:pt x="141" y="113"/>
                  <a:pt x="137" y="118"/>
                </a:cubicBezTo>
                <a:close/>
              </a:path>
            </a:pathLst>
          </a:custGeom>
          <a:solidFill>
            <a:srgbClr val="354B5E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32789" name="文本框 53"/>
          <p:cNvSpPr txBox="1"/>
          <p:nvPr/>
        </p:nvSpPr>
        <p:spPr>
          <a:xfrm>
            <a:off x="5321142" y="4049713"/>
            <a:ext cx="1554480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125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800" dirty="0">
                <a:solidFill>
                  <a:schemeClr val="accent2"/>
                </a:solidFill>
                <a:ea typeface="Microsoft JhengHei" panose="020B0604030504040204" pitchFamily="34" charset="-120"/>
              </a:rPr>
              <a:t>课程表小程序</a:t>
            </a:r>
            <a:endParaRPr lang="zh-CN" altLang="en-US" sz="1800" dirty="0">
              <a:solidFill>
                <a:schemeClr val="accent2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32790" name="文本框 54"/>
          <p:cNvSpPr txBox="1"/>
          <p:nvPr/>
        </p:nvSpPr>
        <p:spPr>
          <a:xfrm>
            <a:off x="1924050" y="2150745"/>
            <a:ext cx="105219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125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ea typeface="Microsoft JhengHei" panose="020B0604030504040204" pitchFamily="34" charset="-120"/>
              </a:rPr>
              <a:t>前端</a:t>
            </a:r>
            <a:endParaRPr lang="zh-CN" altLang="en-US" sz="2400" b="1" dirty="0">
              <a:ea typeface="Microsoft JhengHei" panose="020B0604030504040204" pitchFamily="34" charset="-120"/>
            </a:endParaRPr>
          </a:p>
        </p:txBody>
      </p:sp>
      <p:sp>
        <p:nvSpPr>
          <p:cNvPr id="32791" name="文本框 70"/>
          <p:cNvSpPr txBox="1"/>
          <p:nvPr/>
        </p:nvSpPr>
        <p:spPr>
          <a:xfrm>
            <a:off x="8803935" y="2163641"/>
            <a:ext cx="79375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125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ea typeface="Microsoft JhengHei" panose="020B0604030504040204" pitchFamily="34" charset="-120"/>
              </a:rPr>
              <a:t>后端</a:t>
            </a:r>
            <a:endParaRPr lang="zh-CN" altLang="en-US" sz="2400" b="1" dirty="0">
              <a:ea typeface="Microsoft JhengHei" panose="020B0604030504040204" pitchFamily="34" charset="-120"/>
            </a:endParaRPr>
          </a:p>
        </p:txBody>
      </p:sp>
      <p:sp>
        <p:nvSpPr>
          <p:cNvPr id="32792" name="文本框 71"/>
          <p:cNvSpPr txBox="1"/>
          <p:nvPr/>
        </p:nvSpPr>
        <p:spPr>
          <a:xfrm>
            <a:off x="9194800" y="5468938"/>
            <a:ext cx="109918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125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ea typeface="Microsoft JhengHei" panose="020B0604030504040204" pitchFamily="34" charset="-120"/>
              </a:rPr>
              <a:t>数据库</a:t>
            </a:r>
            <a:endParaRPr lang="zh-CN" altLang="en-US" sz="2400" b="1" dirty="0">
              <a:ea typeface="Microsoft JhengHei" panose="020B0604030504040204" pitchFamily="34" charset="-120"/>
            </a:endParaRPr>
          </a:p>
        </p:txBody>
      </p:sp>
      <p:sp>
        <p:nvSpPr>
          <p:cNvPr id="32793" name="文本框 72"/>
          <p:cNvSpPr txBox="1"/>
          <p:nvPr/>
        </p:nvSpPr>
        <p:spPr>
          <a:xfrm>
            <a:off x="2016125" y="5541963"/>
            <a:ext cx="109918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125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ea typeface="Microsoft JhengHei" panose="020B0604030504040204" pitchFamily="34" charset="-120"/>
              </a:rPr>
              <a:t>服务器</a:t>
            </a:r>
            <a:endParaRPr lang="zh-CN" altLang="en-US" sz="2400" b="1" dirty="0">
              <a:ea typeface="Microsoft JhengHei" panose="020B0604030504040204" pitchFamily="34" charset="-120"/>
            </a:endParaRPr>
          </a:p>
        </p:txBody>
      </p:sp>
      <p:sp>
        <p:nvSpPr>
          <p:cNvPr id="32794" name="矩形 55"/>
          <p:cNvSpPr/>
          <p:nvPr/>
        </p:nvSpPr>
        <p:spPr>
          <a:xfrm>
            <a:off x="1365568" y="2713355"/>
            <a:ext cx="1941512" cy="3371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125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600" dirty="0">
                <a:ea typeface="Microsoft JhengHei" panose="020B0604030504040204" pitchFamily="34" charset="-120"/>
              </a:rPr>
              <a:t>微信开发者工具</a:t>
            </a:r>
            <a:endParaRPr lang="zh-CN" altLang="en-US" sz="1600" dirty="0">
              <a:ea typeface="Microsoft JhengHei" panose="020B0604030504040204" pitchFamily="34" charset="-120"/>
            </a:endParaRPr>
          </a:p>
        </p:txBody>
      </p:sp>
      <p:sp>
        <p:nvSpPr>
          <p:cNvPr id="32795" name="矩形 74"/>
          <p:cNvSpPr/>
          <p:nvPr/>
        </p:nvSpPr>
        <p:spPr>
          <a:xfrm>
            <a:off x="9198627" y="2612756"/>
            <a:ext cx="2282825" cy="10763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125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600" dirty="0">
                <a:ea typeface="Microsoft JhengHei" panose="020B0604030504040204" pitchFamily="34" charset="-120"/>
              </a:rPr>
              <a:t>开发语言：</a:t>
            </a:r>
            <a:r>
              <a:rPr lang="en-US" altLang="zh-CN" sz="1600" dirty="0">
                <a:ea typeface="Microsoft JhengHei" panose="020B0604030504040204" pitchFamily="34" charset="-120"/>
              </a:rPr>
              <a:t>JAVA</a:t>
            </a:r>
            <a:endParaRPr lang="en-US" altLang="zh-CN" sz="1600" dirty="0">
              <a:ea typeface="Microsoft JhengHei" panose="020B0604030504040204" pitchFamily="34" charset="-120"/>
            </a:endParaRPr>
          </a:p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600" dirty="0">
                <a:ea typeface="Microsoft JhengHei" panose="020B0604030504040204" pitchFamily="34" charset="-120"/>
              </a:rPr>
              <a:t>开发集成环境：</a:t>
            </a:r>
            <a:r>
              <a:rPr lang="en-US" altLang="zh-CN" sz="1600" dirty="0">
                <a:ea typeface="Microsoft JhengHei" panose="020B0604030504040204" pitchFamily="34" charset="-120"/>
              </a:rPr>
              <a:t>eclipse</a:t>
            </a:r>
            <a:endParaRPr lang="en-US" altLang="zh-CN" sz="1600" dirty="0">
              <a:ea typeface="Microsoft JhengHei" panose="020B0604030504040204" pitchFamily="34" charset="-120"/>
            </a:endParaRPr>
          </a:p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600" dirty="0">
                <a:ea typeface="Microsoft JhengHei" panose="020B0604030504040204" pitchFamily="34" charset="-120"/>
              </a:rPr>
              <a:t>web</a:t>
            </a:r>
            <a:r>
              <a:rPr lang="zh-CN" altLang="en-US" sz="1600" dirty="0">
                <a:ea typeface="Microsoft JhengHei" panose="020B0604030504040204" pitchFamily="34" charset="-120"/>
              </a:rPr>
              <a:t>框架：</a:t>
            </a:r>
            <a:r>
              <a:rPr lang="en-US" altLang="zh-CN" sz="1600" dirty="0">
                <a:ea typeface="Microsoft JhengHei" panose="020B0604030504040204" pitchFamily="34" charset="-120"/>
              </a:rPr>
              <a:t>Springboot</a:t>
            </a:r>
            <a:endParaRPr lang="en-US" altLang="zh-CN" sz="1600" dirty="0">
              <a:ea typeface="Microsoft JhengHei" panose="020B0604030504040204" pitchFamily="34" charset="-120"/>
            </a:endParaRPr>
          </a:p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600" dirty="0">
                <a:ea typeface="Microsoft JhengHei" panose="020B0604030504040204" pitchFamily="34" charset="-120"/>
              </a:rPr>
              <a:t>构建工具：</a:t>
            </a:r>
            <a:r>
              <a:rPr lang="en-US" altLang="zh-CN" sz="1600" dirty="0">
                <a:ea typeface="Microsoft JhengHei" panose="020B0604030504040204" pitchFamily="34" charset="-120"/>
              </a:rPr>
              <a:t>Maven</a:t>
            </a:r>
            <a:endParaRPr lang="en-US" altLang="zh-CN" sz="1600" dirty="0">
              <a:ea typeface="Microsoft JhengHei" panose="020B0604030504040204" pitchFamily="34" charset="-120"/>
            </a:endParaRPr>
          </a:p>
        </p:txBody>
      </p:sp>
      <p:sp>
        <p:nvSpPr>
          <p:cNvPr id="32796" name="矩形 75"/>
          <p:cNvSpPr/>
          <p:nvPr/>
        </p:nvSpPr>
        <p:spPr>
          <a:xfrm>
            <a:off x="1860550" y="6025198"/>
            <a:ext cx="1941513" cy="3371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125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600" dirty="0">
                <a:ea typeface="Microsoft JhengHei" panose="020B0604030504040204" pitchFamily="34" charset="-120"/>
              </a:rPr>
              <a:t>Tomcat</a:t>
            </a:r>
            <a:endParaRPr lang="en-US" altLang="zh-CN" sz="1600" dirty="0">
              <a:ea typeface="Microsoft JhengHei" panose="020B0604030504040204" pitchFamily="34" charset="-120"/>
            </a:endParaRPr>
          </a:p>
        </p:txBody>
      </p:sp>
      <p:sp>
        <p:nvSpPr>
          <p:cNvPr id="32797" name="矩形 76"/>
          <p:cNvSpPr/>
          <p:nvPr/>
        </p:nvSpPr>
        <p:spPr>
          <a:xfrm>
            <a:off x="9291638" y="5910263"/>
            <a:ext cx="1943100" cy="3371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125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600" dirty="0">
                <a:ea typeface="Microsoft JhengHei" panose="020B0604030504040204" pitchFamily="34" charset="-120"/>
              </a:rPr>
              <a:t>MySQL</a:t>
            </a:r>
            <a:endParaRPr lang="en-US" altLang="zh-CN" sz="1600" dirty="0">
              <a:ea typeface="Microsoft JhengHei" panose="020B0604030504040204" pitchFamily="34" charset="-12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标题 1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en-US" dirty="0"/>
              <a:t>可行性分析</a:t>
            </a:r>
            <a:r>
              <a:rPr lang="en-US" altLang="zh-CN" sz="1600" dirty="0">
                <a:latin typeface="Calibri" panose="020F0502020204030204" charset="0"/>
              </a:rPr>
              <a:t>①</a:t>
            </a:r>
            <a:endParaRPr lang="en-US" altLang="zh-CN" sz="1600" dirty="0">
              <a:latin typeface="Calibri" panose="020F0502020204030204" charset="0"/>
            </a:endParaRPr>
          </a:p>
        </p:txBody>
      </p:sp>
      <p:sp>
        <p:nvSpPr>
          <p:cNvPr id="34820" name="圆角矩形 3"/>
          <p:cNvSpPr>
            <a:spLocks noChangeAspect="1"/>
          </p:cNvSpPr>
          <p:nvPr/>
        </p:nvSpPr>
        <p:spPr>
          <a:xfrm>
            <a:off x="425366" y="1811593"/>
            <a:ext cx="539750" cy="539750"/>
          </a:xfrm>
          <a:prstGeom prst="roundRect">
            <a:avLst>
              <a:gd name="adj" fmla="val 30000"/>
            </a:avLst>
          </a:prstGeom>
          <a:solidFill>
            <a:schemeClr val="accent2"/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125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800" dirty="0">
              <a:solidFill>
                <a:srgbClr val="FFFFFF"/>
              </a:solidFill>
            </a:endParaRPr>
          </a:p>
        </p:txBody>
      </p:sp>
      <p:sp>
        <p:nvSpPr>
          <p:cNvPr id="34821" name="圆角矩形 5"/>
          <p:cNvSpPr>
            <a:spLocks noChangeAspect="1"/>
          </p:cNvSpPr>
          <p:nvPr/>
        </p:nvSpPr>
        <p:spPr>
          <a:xfrm>
            <a:off x="433032" y="4228574"/>
            <a:ext cx="578304" cy="510268"/>
          </a:xfrm>
          <a:prstGeom prst="roundRect">
            <a:avLst>
              <a:gd name="adj" fmla="val 30000"/>
            </a:avLst>
          </a:prstGeom>
          <a:solidFill>
            <a:schemeClr val="accent2"/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125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800" dirty="0">
              <a:solidFill>
                <a:srgbClr val="FFFFFF"/>
              </a:solidFill>
            </a:endParaRPr>
          </a:p>
        </p:txBody>
      </p:sp>
      <p:sp>
        <p:nvSpPr>
          <p:cNvPr id="34822" name="圆角矩形 7"/>
          <p:cNvSpPr>
            <a:spLocks noChangeAspect="1"/>
          </p:cNvSpPr>
          <p:nvPr/>
        </p:nvSpPr>
        <p:spPr>
          <a:xfrm>
            <a:off x="415674" y="5168261"/>
            <a:ext cx="539750" cy="539750"/>
          </a:xfrm>
          <a:prstGeom prst="roundRect">
            <a:avLst>
              <a:gd name="adj" fmla="val 30000"/>
            </a:avLst>
          </a:prstGeom>
          <a:solidFill>
            <a:schemeClr val="accent2"/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125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800" dirty="0">
              <a:solidFill>
                <a:srgbClr val="FFFFFF"/>
              </a:solidFill>
            </a:endParaRPr>
          </a:p>
        </p:txBody>
      </p:sp>
      <p:sp>
        <p:nvSpPr>
          <p:cNvPr id="34824" name="文本框 9"/>
          <p:cNvSpPr txBox="1"/>
          <p:nvPr/>
        </p:nvSpPr>
        <p:spPr>
          <a:xfrm>
            <a:off x="1207811" y="1819955"/>
            <a:ext cx="1649866" cy="45924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>
            <a:lvl1pPr marL="228600" indent="-228600" algn="l" rtl="0" eaLnBrk="0" fontAlgn="base" hangingPunct="0">
              <a:lnSpc>
                <a:spcPct val="125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spcAft>
                <a:spcPts val="800"/>
              </a:spcAft>
              <a:buNone/>
            </a:pPr>
            <a:r>
              <a:rPr lang="zh-CN" altLang="en-US" sz="2200" b="1" dirty="0"/>
              <a:t>技术可行性</a:t>
            </a:r>
            <a:endParaRPr lang="zh-CN" altLang="en-US" sz="2200" b="1" dirty="0"/>
          </a:p>
        </p:txBody>
      </p:sp>
      <p:sp>
        <p:nvSpPr>
          <p:cNvPr id="34825" name="文本框 10"/>
          <p:cNvSpPr txBox="1"/>
          <p:nvPr/>
        </p:nvSpPr>
        <p:spPr>
          <a:xfrm>
            <a:off x="1113389" y="4126697"/>
            <a:ext cx="1717902" cy="51026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>
            <a:lvl1pPr marL="228600" indent="-228600" algn="l" rtl="0" eaLnBrk="0" fontAlgn="base" hangingPunct="0">
              <a:lnSpc>
                <a:spcPct val="125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spcAft>
                <a:spcPts val="800"/>
              </a:spcAft>
              <a:buNone/>
            </a:pPr>
            <a:r>
              <a:rPr lang="zh-CN" altLang="en-US" sz="2200" b="1" dirty="0"/>
              <a:t>经济可行性</a:t>
            </a:r>
            <a:endParaRPr lang="zh-CN" altLang="en-US" sz="2200" b="1" dirty="0"/>
          </a:p>
        </p:txBody>
      </p:sp>
      <p:sp>
        <p:nvSpPr>
          <p:cNvPr id="34826" name="文本框 11"/>
          <p:cNvSpPr txBox="1"/>
          <p:nvPr/>
        </p:nvSpPr>
        <p:spPr>
          <a:xfrm>
            <a:off x="1181111" y="5100381"/>
            <a:ext cx="1751920" cy="51026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>
            <a:lvl1pPr marL="228600" indent="-228600" algn="l" rtl="0" eaLnBrk="0" fontAlgn="base" hangingPunct="0">
              <a:lnSpc>
                <a:spcPct val="125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spcAft>
                <a:spcPts val="800"/>
              </a:spcAft>
              <a:buNone/>
            </a:pPr>
            <a:r>
              <a:rPr lang="zh-CN" altLang="en-US" sz="2200" b="1" dirty="0"/>
              <a:t>操作可行性</a:t>
            </a:r>
            <a:endParaRPr lang="zh-CN" altLang="en-US" sz="1400" dirty="0"/>
          </a:p>
        </p:txBody>
      </p:sp>
      <p:sp>
        <p:nvSpPr>
          <p:cNvPr id="2" name="文本框 1"/>
          <p:cNvSpPr txBox="1"/>
          <p:nvPr userDrawn="1"/>
        </p:nvSpPr>
        <p:spPr>
          <a:xfrm>
            <a:off x="2866339" y="1262217"/>
            <a:ext cx="9218839" cy="2789464"/>
          </a:xfrm>
          <a:prstGeom prst="rect">
            <a:avLst/>
          </a:prstGeom>
        </p:spPr>
        <p:txBody>
          <a:bodyPr wrap="square" rtlCol="0">
            <a:noAutofit/>
          </a:bodyPr>
          <a:p>
            <a:r>
              <a:rPr lang="zh-CN" altLang="en-US" sz="2000"/>
              <a:t>使用现有的技术可以实现我们的小程序</a:t>
            </a:r>
            <a:endParaRPr lang="zh-CN" altLang="en-US" sz="2000"/>
          </a:p>
          <a:p>
            <a:r>
              <a:rPr lang="zh-CN" altLang="en-US" sz="2000"/>
              <a:t>前端：微信开发者工具</a:t>
            </a:r>
            <a:endParaRPr lang="zh-CN" altLang="en-US" sz="2000"/>
          </a:p>
          <a:p>
            <a:r>
              <a:rPr lang="zh-CN" altLang="en-US" sz="2000"/>
              <a:t>后端：</a:t>
            </a:r>
            <a:r>
              <a:rPr lang="en-US" altLang="zh-CN" sz="2000"/>
              <a:t>JAVA</a:t>
            </a:r>
            <a:r>
              <a:rPr lang="zh-CN" altLang="en-US" sz="2000"/>
              <a:t>（开发语言）；</a:t>
            </a:r>
            <a:r>
              <a:rPr lang="en-US" altLang="zh-CN" sz="2000"/>
              <a:t>eclipse</a:t>
            </a:r>
            <a:r>
              <a:rPr lang="zh-CN" altLang="en-US" sz="2000"/>
              <a:t>（开发集成环境）；</a:t>
            </a:r>
            <a:r>
              <a:rPr lang="en-US" altLang="zh-CN" sz="2000"/>
              <a:t>Springboot</a:t>
            </a:r>
            <a:r>
              <a:rPr lang="zh-CN" altLang="en-US" sz="2000"/>
              <a:t>（</a:t>
            </a:r>
            <a:r>
              <a:rPr lang="en-US" altLang="zh-CN" sz="2000"/>
              <a:t>web</a:t>
            </a:r>
            <a:r>
              <a:rPr lang="zh-CN" altLang="en-US" sz="2000"/>
              <a:t>框架）；</a:t>
            </a:r>
            <a:endParaRPr lang="zh-CN" altLang="en-US" sz="2000"/>
          </a:p>
          <a:p>
            <a:r>
              <a:rPr lang="en-US" altLang="zh-CN" sz="2000"/>
              <a:t>           Maven</a:t>
            </a:r>
            <a:r>
              <a:rPr lang="zh-CN" altLang="en-US" sz="2000"/>
              <a:t>（构建工具）</a:t>
            </a:r>
            <a:endParaRPr lang="zh-CN" altLang="en-US" sz="2000"/>
          </a:p>
          <a:p>
            <a:r>
              <a:rPr lang="zh-CN" altLang="en-US" sz="2000"/>
              <a:t>服务器：</a:t>
            </a:r>
            <a:r>
              <a:rPr lang="en-US" altLang="zh-CN" sz="2000"/>
              <a:t>Tomcat</a:t>
            </a:r>
            <a:endParaRPr lang="en-US" altLang="zh-CN" sz="2000"/>
          </a:p>
          <a:p>
            <a:r>
              <a:rPr lang="zh-CN" altLang="en-US" sz="2000"/>
              <a:t>数据库：</a:t>
            </a:r>
            <a:r>
              <a:rPr lang="en-US" altLang="zh-CN" sz="2000"/>
              <a:t>MySQL</a:t>
            </a:r>
            <a:endParaRPr lang="en-US" altLang="zh-CN" sz="2000"/>
          </a:p>
          <a:p>
            <a:r>
              <a:rPr lang="zh-CN" altLang="en-US" sz="2000"/>
              <a:t>配置管理：实行严格的产品控制，规范开发过程中的一系列措施</a:t>
            </a:r>
            <a:endParaRPr lang="en-US" altLang="zh-CN" sz="2000"/>
          </a:p>
          <a:p>
            <a:r>
              <a:rPr lang="zh-CN" altLang="en-US" sz="2000"/>
              <a:t>团队管理：成员合作多，团队协作好</a:t>
            </a:r>
            <a:endParaRPr lang="zh-CN" altLang="en-US" sz="200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3034908" y="5168240"/>
            <a:ext cx="5068661" cy="697366"/>
          </a:xfrm>
          <a:prstGeom prst="rect">
            <a:avLst/>
          </a:prstGeom>
        </p:spPr>
        <p:txBody>
          <a:bodyPr wrap="square" rtlCol="0">
            <a:noAutofit/>
          </a:bodyPr>
          <a:p>
            <a:r>
              <a:rPr lang="zh-CN" altLang="en-US" sz="2000"/>
              <a:t>课程表小程序操作简单，易于使用</a:t>
            </a:r>
            <a:endParaRPr lang="zh-CN" altLang="en-US" sz="2000"/>
          </a:p>
        </p:txBody>
      </p:sp>
      <p:sp>
        <p:nvSpPr>
          <p:cNvPr id="6" name="圆角矩形 7"/>
          <p:cNvSpPr>
            <a:spLocks noChangeAspect="1"/>
          </p:cNvSpPr>
          <p:nvPr/>
        </p:nvSpPr>
        <p:spPr>
          <a:xfrm>
            <a:off x="415674" y="5999534"/>
            <a:ext cx="539750" cy="539750"/>
          </a:xfrm>
          <a:prstGeom prst="roundRect">
            <a:avLst>
              <a:gd name="adj" fmla="val 30000"/>
            </a:avLst>
          </a:prstGeom>
          <a:solidFill>
            <a:schemeClr val="accent2"/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125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800" dirty="0">
              <a:solidFill>
                <a:srgbClr val="FFFFFF"/>
              </a:solidFill>
            </a:endParaRPr>
          </a:p>
        </p:txBody>
      </p:sp>
      <p:sp>
        <p:nvSpPr>
          <p:cNvPr id="7" name="文本框 11"/>
          <p:cNvSpPr txBox="1"/>
          <p:nvPr/>
        </p:nvSpPr>
        <p:spPr>
          <a:xfrm>
            <a:off x="1181111" y="5931654"/>
            <a:ext cx="1751920" cy="51026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>
            <a:lvl1pPr marL="228600" indent="-228600" algn="l" rtl="0" eaLnBrk="0" fontAlgn="base" hangingPunct="0">
              <a:lnSpc>
                <a:spcPct val="125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spcAft>
                <a:spcPts val="800"/>
              </a:spcAft>
              <a:buNone/>
            </a:pPr>
            <a:r>
              <a:rPr lang="zh-CN" altLang="en-US" sz="2200" b="1" dirty="0"/>
              <a:t>推广可行性</a:t>
            </a:r>
            <a:endParaRPr lang="zh-CN" altLang="en-US" sz="1400" dirty="0"/>
          </a:p>
        </p:txBody>
      </p:sp>
      <p:sp>
        <p:nvSpPr>
          <p:cNvPr id="8" name="文本框 7"/>
          <p:cNvSpPr txBox="1"/>
          <p:nvPr userDrawn="1"/>
        </p:nvSpPr>
        <p:spPr>
          <a:xfrm>
            <a:off x="3082636" y="5992091"/>
            <a:ext cx="8988136" cy="692727"/>
          </a:xfrm>
          <a:prstGeom prst="rect">
            <a:avLst/>
          </a:prstGeom>
        </p:spPr>
        <p:txBody>
          <a:bodyPr wrap="square" rtlCol="0">
            <a:noAutofit/>
          </a:bodyPr>
          <a:p>
            <a:r>
              <a:rPr lang="zh-CN" altLang="en-US" sz="2000"/>
              <a:t>课程表小程序服务对象为在校大学生，客户群体广泛，比起同类型产品更有优势</a:t>
            </a:r>
            <a:endParaRPr lang="zh-CN" altLang="en-US" sz="2000"/>
          </a:p>
        </p:txBody>
      </p:sp>
      <p:sp>
        <p:nvSpPr>
          <p:cNvPr id="9" name="文本框 8"/>
          <p:cNvSpPr txBox="1"/>
          <p:nvPr userDrawn="1"/>
        </p:nvSpPr>
        <p:spPr>
          <a:xfrm>
            <a:off x="3032262" y="4222851"/>
            <a:ext cx="5068661" cy="697366"/>
          </a:xfrm>
          <a:prstGeom prst="rect">
            <a:avLst/>
          </a:prstGeom>
        </p:spPr>
        <p:txBody>
          <a:bodyPr wrap="square" rtlCol="0">
            <a:noAutofit/>
          </a:bodyPr>
          <a:p>
            <a:r>
              <a:rPr lang="zh-CN" altLang="en-US" sz="2000"/>
              <a:t>由我们自主开发，成本相对来说较低</a:t>
            </a:r>
            <a:endParaRPr lang="zh-CN" altLang="en-US"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ebwppDef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75F77"/>
      </a:accent1>
      <a:accent2>
        <a:srgbClr val="D74B4B"/>
      </a:accent2>
      <a:accent3>
        <a:srgbClr val="FFFFFF"/>
      </a:accent3>
      <a:accent4>
        <a:srgbClr val="000000"/>
      </a:accent4>
      <a:accent5>
        <a:srgbClr val="B1B6BD"/>
      </a:accent5>
      <a:accent6>
        <a:srgbClr val="C34343"/>
      </a:accent6>
      <a:hlink>
        <a:srgbClr val="D74B4B"/>
      </a:hlink>
      <a:folHlink>
        <a:srgbClr val="869FB7"/>
      </a:folHlink>
    </a:clrScheme>
    <a:fontScheme name="Office 主题">
      <a:majorFont>
        <a:latin typeface="Segoe UI Light"/>
        <a:ea typeface="微软雅黑 Light"/>
        <a:cs typeface=""/>
      </a:majorFont>
      <a:minorFont>
        <a:latin typeface="Segoe U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90204" pitchFamily="34" charset="0"/>
          <a:buNone/>
          <a:defRPr kumimoji="0" lang="zh-TW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egoe UI" panose="020B0502040204020203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90204" pitchFamily="34" charset="0"/>
          <a:buNone/>
          <a:defRPr kumimoji="0" lang="zh-TW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egoe UI" panose="020B0502040204020203" pitchFamily="34" charset="0"/>
            <a:ea typeface="微软雅黑" panose="020B0503020204020204" pitchFamily="34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475F77"/>
        </a:accent1>
        <a:accent2>
          <a:srgbClr val="D74B4B"/>
        </a:accent2>
        <a:accent3>
          <a:srgbClr val="FFFFFF"/>
        </a:accent3>
        <a:accent4>
          <a:srgbClr val="000000"/>
        </a:accent4>
        <a:accent5>
          <a:srgbClr val="B1B6BD"/>
        </a:accent5>
        <a:accent6>
          <a:srgbClr val="C34343"/>
        </a:accent6>
        <a:hlink>
          <a:srgbClr val="D74B4B"/>
        </a:hlink>
        <a:folHlink>
          <a:srgbClr val="869FB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">
  <a:themeElements>
    <a:clrScheme name="1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75F77"/>
      </a:accent1>
      <a:accent2>
        <a:srgbClr val="D74B4B"/>
      </a:accent2>
      <a:accent3>
        <a:srgbClr val="FFFFFF"/>
      </a:accent3>
      <a:accent4>
        <a:srgbClr val="000000"/>
      </a:accent4>
      <a:accent5>
        <a:srgbClr val="B1B6BD"/>
      </a:accent5>
      <a:accent6>
        <a:srgbClr val="C34343"/>
      </a:accent6>
      <a:hlink>
        <a:srgbClr val="D74B4B"/>
      </a:hlink>
      <a:folHlink>
        <a:srgbClr val="869FB7"/>
      </a:folHlink>
    </a:clrScheme>
    <a:fontScheme name="1_Office 主题">
      <a:majorFont>
        <a:latin typeface="Segoe UI Light"/>
        <a:ea typeface="微软雅黑 Light"/>
        <a:cs typeface=""/>
      </a:majorFont>
      <a:minorFont>
        <a:latin typeface="Segoe U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90204" pitchFamily="34" charset="0"/>
          <a:buNone/>
          <a:defRPr kumimoji="0" lang="zh-TW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egoe UI" panose="020B0502040204020203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90204" pitchFamily="34" charset="0"/>
          <a:buNone/>
          <a:defRPr kumimoji="0" lang="zh-TW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egoe UI" panose="020B0502040204020203" pitchFamily="34" charset="0"/>
            <a:ea typeface="微软雅黑" panose="020B0503020204020204" pitchFamily="34" charset="-122"/>
          </a:defRPr>
        </a:defPPr>
      </a:lstStyle>
    </a:lnDef>
  </a:objectDefaults>
  <a:extraClrSchemeLst>
    <a:extraClrScheme>
      <a:clrScheme name="1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475F77"/>
        </a:accent1>
        <a:accent2>
          <a:srgbClr val="D74B4B"/>
        </a:accent2>
        <a:accent3>
          <a:srgbClr val="FFFFFF"/>
        </a:accent3>
        <a:accent4>
          <a:srgbClr val="000000"/>
        </a:accent4>
        <a:accent5>
          <a:srgbClr val="B1B6BD"/>
        </a:accent5>
        <a:accent6>
          <a:srgbClr val="C34343"/>
        </a:accent6>
        <a:hlink>
          <a:srgbClr val="D74B4B"/>
        </a:hlink>
        <a:folHlink>
          <a:srgbClr val="869FB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Office 主题">
  <a:themeElements>
    <a:clrScheme name="2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75F77"/>
      </a:accent1>
      <a:accent2>
        <a:srgbClr val="D74B4B"/>
      </a:accent2>
      <a:accent3>
        <a:srgbClr val="FFFFFF"/>
      </a:accent3>
      <a:accent4>
        <a:srgbClr val="000000"/>
      </a:accent4>
      <a:accent5>
        <a:srgbClr val="B1B6BD"/>
      </a:accent5>
      <a:accent6>
        <a:srgbClr val="C34343"/>
      </a:accent6>
      <a:hlink>
        <a:srgbClr val="D74B4B"/>
      </a:hlink>
      <a:folHlink>
        <a:srgbClr val="869FB7"/>
      </a:folHlink>
    </a:clrScheme>
    <a:fontScheme name="2_Office 主题">
      <a:majorFont>
        <a:latin typeface="Segoe UI Light"/>
        <a:ea typeface="微软雅黑 Light"/>
        <a:cs typeface=""/>
      </a:majorFont>
      <a:minorFont>
        <a:latin typeface="Segoe U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90204" pitchFamily="34" charset="0"/>
          <a:buNone/>
          <a:defRPr kumimoji="0" lang="zh-TW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egoe UI" panose="020B0502040204020203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90204" pitchFamily="34" charset="0"/>
          <a:buNone/>
          <a:defRPr kumimoji="0" lang="zh-TW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egoe UI" panose="020B0502040204020203" pitchFamily="34" charset="0"/>
            <a:ea typeface="微软雅黑" panose="020B0503020204020204" pitchFamily="34" charset="-122"/>
          </a:defRPr>
        </a:defPPr>
      </a:lstStyle>
    </a:lnDef>
  </a:objectDefaults>
  <a:extraClrSchemeLst>
    <a:extraClrScheme>
      <a:clrScheme name="2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475F77"/>
        </a:accent1>
        <a:accent2>
          <a:srgbClr val="D74B4B"/>
        </a:accent2>
        <a:accent3>
          <a:srgbClr val="FFFFFF"/>
        </a:accent3>
        <a:accent4>
          <a:srgbClr val="000000"/>
        </a:accent4>
        <a:accent5>
          <a:srgbClr val="B1B6BD"/>
        </a:accent5>
        <a:accent6>
          <a:srgbClr val="C34343"/>
        </a:accent6>
        <a:hlink>
          <a:srgbClr val="D74B4B"/>
        </a:hlink>
        <a:folHlink>
          <a:srgbClr val="869FB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Office 主题">
  <a:themeElements>
    <a:clrScheme name="4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75F77"/>
      </a:accent1>
      <a:accent2>
        <a:srgbClr val="D74B4B"/>
      </a:accent2>
      <a:accent3>
        <a:srgbClr val="FFFFFF"/>
      </a:accent3>
      <a:accent4>
        <a:srgbClr val="000000"/>
      </a:accent4>
      <a:accent5>
        <a:srgbClr val="B1B6BD"/>
      </a:accent5>
      <a:accent6>
        <a:srgbClr val="C34343"/>
      </a:accent6>
      <a:hlink>
        <a:srgbClr val="D74B4B"/>
      </a:hlink>
      <a:folHlink>
        <a:srgbClr val="869FB7"/>
      </a:folHlink>
    </a:clrScheme>
    <a:fontScheme name="4_Office 主题">
      <a:majorFont>
        <a:latin typeface="Segoe UI Light"/>
        <a:ea typeface="微软雅黑 Light"/>
        <a:cs typeface=""/>
      </a:majorFont>
      <a:minorFont>
        <a:latin typeface="Segoe U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90204" pitchFamily="34" charset="0"/>
          <a:buNone/>
          <a:defRPr kumimoji="0" lang="zh-TW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egoe UI" panose="020B0502040204020203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90204" pitchFamily="34" charset="0"/>
          <a:buNone/>
          <a:defRPr kumimoji="0" lang="zh-TW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egoe UI" panose="020B0502040204020203" pitchFamily="34" charset="0"/>
            <a:ea typeface="微软雅黑" panose="020B0503020204020204" pitchFamily="34" charset="-122"/>
          </a:defRPr>
        </a:defPPr>
      </a:lstStyle>
    </a:lnDef>
  </a:objectDefaults>
  <a:extraClrSchemeLst>
    <a:extraClrScheme>
      <a:clrScheme name="4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475F77"/>
        </a:accent1>
        <a:accent2>
          <a:srgbClr val="D74B4B"/>
        </a:accent2>
        <a:accent3>
          <a:srgbClr val="FFFFFF"/>
        </a:accent3>
        <a:accent4>
          <a:srgbClr val="000000"/>
        </a:accent4>
        <a:accent5>
          <a:srgbClr val="B1B6BD"/>
        </a:accent5>
        <a:accent6>
          <a:srgbClr val="C34343"/>
        </a:accent6>
        <a:hlink>
          <a:srgbClr val="D74B4B"/>
        </a:hlink>
        <a:folHlink>
          <a:srgbClr val="869FB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6_Office 主题">
  <a:themeElements>
    <a:clrScheme name="6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75F77"/>
      </a:accent1>
      <a:accent2>
        <a:srgbClr val="D74B4B"/>
      </a:accent2>
      <a:accent3>
        <a:srgbClr val="FFFFFF"/>
      </a:accent3>
      <a:accent4>
        <a:srgbClr val="000000"/>
      </a:accent4>
      <a:accent5>
        <a:srgbClr val="B1B6BD"/>
      </a:accent5>
      <a:accent6>
        <a:srgbClr val="C34343"/>
      </a:accent6>
      <a:hlink>
        <a:srgbClr val="D74B4B"/>
      </a:hlink>
      <a:folHlink>
        <a:srgbClr val="869FB7"/>
      </a:folHlink>
    </a:clrScheme>
    <a:fontScheme name="6_Office 主题">
      <a:majorFont>
        <a:latin typeface="Segoe UI Light"/>
        <a:ea typeface="微软雅黑 Light"/>
        <a:cs typeface=""/>
      </a:majorFont>
      <a:minorFont>
        <a:latin typeface="Segoe U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90204" pitchFamily="34" charset="0"/>
          <a:buNone/>
          <a:defRPr kumimoji="0" lang="zh-TW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egoe UI" panose="020B0502040204020203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90204" pitchFamily="34" charset="0"/>
          <a:buNone/>
          <a:defRPr kumimoji="0" lang="zh-TW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egoe UI" panose="020B0502040204020203" pitchFamily="34" charset="0"/>
            <a:ea typeface="微软雅黑" panose="020B0503020204020204" pitchFamily="34" charset="-122"/>
          </a:defRPr>
        </a:defPPr>
      </a:lstStyle>
    </a:lnDef>
  </a:objectDefaults>
  <a:extraClrSchemeLst>
    <a:extraClrScheme>
      <a:clrScheme name="6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475F77"/>
        </a:accent1>
        <a:accent2>
          <a:srgbClr val="D74B4B"/>
        </a:accent2>
        <a:accent3>
          <a:srgbClr val="FFFFFF"/>
        </a:accent3>
        <a:accent4>
          <a:srgbClr val="000000"/>
        </a:accent4>
        <a:accent5>
          <a:srgbClr val="B1B6BD"/>
        </a:accent5>
        <a:accent6>
          <a:srgbClr val="C34343"/>
        </a:accent6>
        <a:hlink>
          <a:srgbClr val="D74B4B"/>
        </a:hlink>
        <a:folHlink>
          <a:srgbClr val="869FB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8_Office 主题">
  <a:themeElements>
    <a:clrScheme name="8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75F77"/>
      </a:accent1>
      <a:accent2>
        <a:srgbClr val="D74B4B"/>
      </a:accent2>
      <a:accent3>
        <a:srgbClr val="FFFFFF"/>
      </a:accent3>
      <a:accent4>
        <a:srgbClr val="000000"/>
      </a:accent4>
      <a:accent5>
        <a:srgbClr val="B1B6BD"/>
      </a:accent5>
      <a:accent6>
        <a:srgbClr val="C34343"/>
      </a:accent6>
      <a:hlink>
        <a:srgbClr val="D74B4B"/>
      </a:hlink>
      <a:folHlink>
        <a:srgbClr val="869FB7"/>
      </a:folHlink>
    </a:clrScheme>
    <a:fontScheme name="8_Office 主题">
      <a:majorFont>
        <a:latin typeface="Segoe UI Light"/>
        <a:ea typeface="微软雅黑 Light"/>
        <a:cs typeface=""/>
      </a:majorFont>
      <a:minorFont>
        <a:latin typeface="Segoe U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90204" pitchFamily="34" charset="0"/>
          <a:buNone/>
          <a:defRPr kumimoji="0" lang="zh-TW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egoe UI" panose="020B0502040204020203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90204" pitchFamily="34" charset="0"/>
          <a:buNone/>
          <a:defRPr kumimoji="0" lang="zh-TW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egoe UI" panose="020B0502040204020203" pitchFamily="34" charset="0"/>
            <a:ea typeface="微软雅黑" panose="020B0503020204020204" pitchFamily="34" charset="-122"/>
          </a:defRPr>
        </a:defPPr>
      </a:lstStyle>
    </a:lnDef>
  </a:objectDefaults>
  <a:extraClrSchemeLst>
    <a:extraClrScheme>
      <a:clrScheme name="8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475F77"/>
        </a:accent1>
        <a:accent2>
          <a:srgbClr val="D74B4B"/>
        </a:accent2>
        <a:accent3>
          <a:srgbClr val="FFFFFF"/>
        </a:accent3>
        <a:accent4>
          <a:srgbClr val="000000"/>
        </a:accent4>
        <a:accent5>
          <a:srgbClr val="B1B6BD"/>
        </a:accent5>
        <a:accent6>
          <a:srgbClr val="C34343"/>
        </a:accent6>
        <a:hlink>
          <a:srgbClr val="D74B4B"/>
        </a:hlink>
        <a:folHlink>
          <a:srgbClr val="869FB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1937</Words>
  <Application>WPS 演示</Application>
  <PresentationFormat>自定义</PresentationFormat>
  <Paragraphs>237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12</vt:i4>
      </vt:variant>
    </vt:vector>
  </HeadingPairs>
  <TitlesOfParts>
    <vt:vector size="36" baseType="lpstr">
      <vt:lpstr>Arial</vt:lpstr>
      <vt:lpstr>方正书宋_GBK</vt:lpstr>
      <vt:lpstr>Wingdings</vt:lpstr>
      <vt:lpstr>Segoe UI</vt:lpstr>
      <vt:lpstr>苹方-简</vt:lpstr>
      <vt:lpstr>微软雅黑</vt:lpstr>
      <vt:lpstr>汉仪旗黑</vt:lpstr>
      <vt:lpstr>Segoe UI Light</vt:lpstr>
      <vt:lpstr>微软雅黑 Light</vt:lpstr>
      <vt:lpstr>Microsoft JhengHei</vt:lpstr>
      <vt:lpstr>汉仪中简黑简</vt:lpstr>
      <vt:lpstr>Calibri</vt:lpstr>
      <vt:lpstr>Helvetica Neue</vt:lpstr>
      <vt:lpstr>宋体</vt:lpstr>
      <vt:lpstr>Arial Unicode MS</vt:lpstr>
      <vt:lpstr>汉仪书宋二KW</vt:lpstr>
      <vt:lpstr>微软雅黑 Light</vt:lpstr>
      <vt:lpstr>webwppDefTheme</vt:lpstr>
      <vt:lpstr>Office 主题</vt:lpstr>
      <vt:lpstr>1_Office 主题</vt:lpstr>
      <vt:lpstr>2_Office 主题</vt:lpstr>
      <vt:lpstr>4_Office 主题</vt:lpstr>
      <vt:lpstr>6_Office 主题</vt:lpstr>
      <vt:lpstr>8_Office 主题</vt:lpstr>
      <vt:lpstr>				  	           我的课程表                        --基于java语言设计与开发的微信小程序</vt:lpstr>
      <vt:lpstr>OUR MAIN CONTENT</vt:lpstr>
      <vt:lpstr>项目灵感</vt:lpstr>
      <vt:lpstr>项目介绍</vt:lpstr>
      <vt:lpstr>项目具体功能</vt:lpstr>
      <vt:lpstr>课程表小程序借鉴功能</vt:lpstr>
      <vt:lpstr>项目与现有同类软件的不同</vt:lpstr>
      <vt:lpstr>技术实现</vt:lpstr>
      <vt:lpstr>可行性分析①</vt:lpstr>
      <vt:lpstr>参考资料</vt:lpstr>
      <vt:lpstr>小组成员分工及评价</vt:lpstr>
      <vt:lpstr>谢谢观看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				  	           我的课程表                        --基于java语言设计与开发的微信小程序</dc:title>
  <dc:creator>Ryan Lee</dc:creator>
  <cp:lastModifiedBy>panshuyan</cp:lastModifiedBy>
  <cp:revision>5</cp:revision>
  <dcterms:created xsi:type="dcterms:W3CDTF">2020-10-13T06:44:34Z</dcterms:created>
  <dcterms:modified xsi:type="dcterms:W3CDTF">2020-10-13T06:44:34Z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2052-2.7.1.4479</vt:lpwstr>
  </property>
</Properties>
</file>