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  <p:sldMasterId id="2147483669" r:id="rId4"/>
    <p:sldMasterId id="2147483681" r:id="rId5"/>
    <p:sldMasterId id="2147483693" r:id="rId6"/>
    <p:sldMasterId id="2147483705" r:id="rId7"/>
    <p:sldMasterId id="2147483717" r:id="rId8"/>
  </p:sldMasterIdLst>
  <p:sldIdLst>
    <p:sldId id="256" r:id="rId9"/>
    <p:sldId id="268" r:id="rId10"/>
    <p:sldId id="260" r:id="rId11"/>
    <p:sldId id="258" r:id="rId12"/>
    <p:sldId id="257" r:id="rId13"/>
    <p:sldId id="289" r:id="rId14"/>
    <p:sldId id="296" r:id="rId15"/>
    <p:sldId id="271" r:id="rId16"/>
    <p:sldId id="282" r:id="rId17"/>
    <p:sldId id="283" r:id="rId18"/>
    <p:sldId id="265" r:id="rId19"/>
    <p:sldId id="280" r:id="rId20"/>
    <p:sldId id="279" r:id="rId21"/>
  </p:sldIdLst>
  <p:sldSz cx="12192000" cy="6858000"/>
  <p:notesSz cx="6858000" cy="9144000"/>
  <p:defaultTextStyle>
    <a:defPPr>
      <a:defRPr lang="zh-TW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-724" y="-68"/>
      </p:cViewPr>
      <p:guideLst>
        <p:guide orient="horz" pos="2202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单击此处编辑标题</a:t>
            </a:r>
            <a:endParaRPr strike="noStrike" noProof="1"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fontAlgn="auto"/>
            <a:r>
              <a:rPr lang="zh-CN" altLang="en-US" strike="noStrike" noProof="1" dirty="0"/>
              <a:t>单击此处编辑正文</a:t>
            </a:r>
            <a:endParaRPr lang="zh-CN" altLang="en-US" strike="noStrike" noProof="1" dirty="0"/>
          </a:p>
          <a:p>
            <a:pPr lvl="0" fontAlgn="auto"/>
            <a:r>
              <a:rPr lang="zh-CN" altLang="en-US" strike="noStrike" noProof="1" dirty="0">
                <a:sym typeface="+mn-ea"/>
              </a:rPr>
              <a:t>单击此处编辑正文</a:t>
            </a:r>
            <a:endParaRPr lang="zh-CN" altLang="en-US" strike="noStrike" noProof="1" dirty="0"/>
          </a:p>
          <a:p>
            <a:pPr lvl="0" fontAlgn="auto"/>
            <a:r>
              <a:rPr lang="zh-CN" altLang="en-US" strike="noStrike" noProof="1" dirty="0">
                <a:sym typeface="+mn-ea"/>
              </a:rPr>
              <a:t>单击此处编辑正文</a:t>
            </a:r>
            <a:endParaRPr lang="zh-CN" altLang="en-US" strike="noStrike" noProof="1" dirty="0"/>
          </a:p>
          <a:p>
            <a:pPr lvl="0" fontAlgn="auto"/>
            <a:r>
              <a:rPr lang="zh-CN" altLang="en-US" strike="noStrike" noProof="1" dirty="0">
                <a:sym typeface="+mn-ea"/>
              </a:rPr>
              <a:t>单击此处编辑正文</a:t>
            </a:r>
            <a:endParaRPr lang="zh-CN" altLang="en-US" strike="noStrike" noProof="1" dirty="0"/>
          </a:p>
          <a:p>
            <a:pPr lvl="0" fontAlgn="auto"/>
            <a:r>
              <a:rPr lang="zh-CN" altLang="en-US" strike="noStrike" noProof="1" dirty="0">
                <a:sym typeface="+mn-ea"/>
              </a:rPr>
              <a:t>单击此处编辑正文</a:t>
            </a: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3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单击此处编辑正文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单击此处编辑正文</a:t>
            </a:r>
            <a:endParaRPr lang="zh-CN" altLang="en-US" strike="noStrike" noProof="1" smtClean="0"/>
          </a:p>
          <a:p>
            <a:pPr lvl="0" fontAlgn="auto"/>
            <a:r>
              <a:rPr lang="zh-CN" altLang="en-US" strike="noStrike" noProof="1" smtClean="0">
                <a:sym typeface="+mn-ea"/>
              </a:rPr>
              <a:t>单击此处编辑正文</a:t>
            </a:r>
            <a:endParaRPr lang="zh-CN" altLang="en-US" strike="noStrike" noProof="1" smtClean="0"/>
          </a:p>
          <a:p>
            <a:pPr lvl="0" fontAlgn="auto"/>
            <a:r>
              <a:rPr lang="zh-CN" altLang="en-US" strike="noStrike" noProof="1" smtClean="0">
                <a:sym typeface="+mn-ea"/>
              </a:rPr>
              <a:t>单击此处编辑正文</a:t>
            </a:r>
            <a:endParaRPr lang="zh-CN" altLang="en-US" strike="noStrike" noProof="1" smtClean="0"/>
          </a:p>
          <a:p>
            <a:pPr lvl="0" fontAlgn="auto"/>
            <a:r>
              <a:rPr lang="zh-CN" altLang="en-US" strike="noStrike" noProof="1" smtClean="0">
                <a:sym typeface="+mn-ea"/>
              </a:rPr>
              <a:t>单击此处编辑正文</a:t>
            </a:r>
            <a:endParaRPr lang="zh-CN" altLang="en-US" strike="noStrike" noProof="1" smtClean="0">
              <a:sym typeface="+mn-ea"/>
            </a:endParaRPr>
          </a:p>
          <a:p>
            <a:pPr lvl="0" fontAlgn="auto"/>
            <a:r>
              <a:rPr lang="zh-CN" altLang="en-US" strike="noStrike" noProof="1" smtClean="0">
                <a:sym typeface="+mn-ea"/>
              </a:rPr>
              <a:t>单击此处编辑正文</a:t>
            </a:r>
            <a:endParaRPr lang="zh-CN" altLang="en-US" strike="noStrike" noProof="1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pPr fontAlgn="auto"/>
            <a:r>
              <a:rPr lang="zh-CN" altLang="en-US" strike="noStrike" noProof="1"/>
              <a:t>单击此处编辑正文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单击此处编辑正文</a:t>
            </a:r>
            <a:endParaRPr strike="noStrike" noProof="1" dirty="0"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FABC47A4-756D-490B-A52F-7D9E2C9FC05F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单击此处编辑正文</a:t>
            </a:r>
            <a:endParaRPr strike="noStrike" noProof="1"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单击此处编辑正文</a:t>
            </a:r>
            <a:endParaRPr strike="noStrike" noProof="1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</a:t>
            </a:r>
            <a:r>
              <a:rPr strike="noStrike" noProof="1">
                <a:sym typeface="+mn-ea"/>
              </a:rPr>
              <a:t>正文</a:t>
            </a:r>
            <a:endParaRPr strike="noStrike" noProof="1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19250"/>
            <a:ext cx="5181600" cy="455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  <a:endParaRPr strike="noStrike" noProof="1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3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3" Type="http://schemas.openxmlformats.org/officeDocument/2006/relationships/theme" Target="../theme/theme5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3" Type="http://schemas.openxmlformats.org/officeDocument/2006/relationships/theme" Target="../theme/theme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0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3" Type="http://schemas.openxmlformats.org/officeDocument/2006/relationships/theme" Target="../theme/theme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+mn-ea"/>
                <a:ea typeface="微软雅黑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30" name="标题 7"/>
          <p:cNvSpPr>
            <a:spLocks noGrp="1"/>
          </p:cNvSpPr>
          <p:nvPr>
            <p:ph type="title"/>
          </p:nvPr>
        </p:nvSpPr>
        <p:spPr>
          <a:xfrm>
            <a:off x="669925" y="581025"/>
            <a:ext cx="10852150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p>
            <a:pPr lvl="0"/>
            <a:r>
              <a:rPr lang="zh-CN" altLang="zh-CN" dirty="0"/>
              <a:t>单击此处编辑标题</a:t>
            </a:r>
            <a:endParaRPr lang="zh-CN" altLang="zh-CN" dirty="0"/>
          </a:p>
        </p:txBody>
      </p:sp>
      <p:sp>
        <p:nvSpPr>
          <p:cNvPr id="1031" name="文本占位符 8"/>
          <p:cNvSpPr>
            <a:spLocks noGrp="1"/>
          </p:cNvSpPr>
          <p:nvPr>
            <p:ph type="body"/>
          </p:nvPr>
        </p:nvSpPr>
        <p:spPr>
          <a:xfrm>
            <a:off x="669925" y="1508125"/>
            <a:ext cx="10852150" cy="47498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zh-CN" dirty="0"/>
              <a:t>单击此处编辑母版标题样式</a:t>
            </a:r>
            <a:endParaRPr lang="zh-TW" altLang="zh-CN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TW" altLang="zh-CN" dirty="0"/>
              <a:t>单击此处编辑母版文本样式</a:t>
            </a:r>
            <a:endParaRPr lang="zh-TW" altLang="zh-CN" dirty="0"/>
          </a:p>
          <a:p>
            <a:pPr lvl="1" indent="-228600"/>
            <a:r>
              <a:rPr lang="zh-TW" altLang="zh-CN" dirty="0"/>
              <a:t>第二级</a:t>
            </a:r>
            <a:endParaRPr lang="zh-TW" altLang="zh-CN" dirty="0"/>
          </a:p>
          <a:p>
            <a:pPr lvl="2" indent="-228600"/>
            <a:r>
              <a:rPr lang="zh-TW" altLang="zh-CN" dirty="0"/>
              <a:t>第三级</a:t>
            </a:r>
            <a:endParaRPr lang="zh-TW" altLang="zh-CN" dirty="0"/>
          </a:p>
          <a:p>
            <a:pPr lvl="3" indent="-228600"/>
            <a:r>
              <a:rPr lang="zh-TW" altLang="zh-CN" dirty="0"/>
              <a:t>第四级</a:t>
            </a:r>
            <a:endParaRPr lang="zh-TW" altLang="zh-CN" dirty="0"/>
          </a:p>
          <a:p>
            <a:pPr lvl="4" indent="-228600"/>
            <a:r>
              <a:rPr lang="zh-TW" altLang="zh-CN" dirty="0"/>
              <a:t>第五级</a:t>
            </a:r>
            <a:endParaRPr lang="zh-TW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9113649-5889-47A3-A37C-81DE5A5F6B37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TW" altLang="en-US" strike="noStrike" noProof="1" dirty="0"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</a:fld>
            <a:endParaRPr lang="zh-TW" altLang="en-US" strike="noStrike" noProof="1" dirty="0">
              <a:latin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13"/>
          <a:srcRect t="-2" b="39320"/>
          <a:stretch>
            <a:fillRect/>
          </a:stretch>
        </p:blipFill>
        <p:spPr>
          <a:xfrm>
            <a:off x="0" y="0"/>
            <a:ext cx="12192000" cy="415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0"/>
            <a:ext cx="12192000" cy="4159250"/>
          </a:xfrm>
          <a:prstGeom prst="rect">
            <a:avLst/>
          </a:prstGeom>
          <a:solidFill>
            <a:srgbClr val="354B5E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矩形 8"/>
          <p:cNvSpPr>
            <a:spLocks noChangeArrowheads="1"/>
          </p:cNvSpPr>
          <p:nvPr/>
        </p:nvSpPr>
        <p:spPr bwMode="auto">
          <a:xfrm>
            <a:off x="0" y="4087813"/>
            <a:ext cx="12192000" cy="714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3" name="圆角矩形 9"/>
          <p:cNvSpPr>
            <a:spLocks noChangeAspect="1" noChangeArrowheads="1"/>
          </p:cNvSpPr>
          <p:nvPr/>
        </p:nvSpPr>
        <p:spPr bwMode="auto">
          <a:xfrm>
            <a:off x="5556250" y="3586163"/>
            <a:ext cx="1079500" cy="1079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8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zh-CN" dirty="0"/>
              <a:t>单击此处编辑母版标题样式</a:t>
            </a:r>
            <a:endParaRPr lang="zh-TW" altLang="zh-CN" dirty="0"/>
          </a:p>
        </p:txBody>
      </p:sp>
      <p:sp>
        <p:nvSpPr>
          <p:cNvPr id="3079" name="文本占位符 2"/>
          <p:cNvSpPr>
            <a:spLocks noGrp="1"/>
          </p:cNvSpPr>
          <p:nvPr>
            <p:ph type="body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TW" altLang="zh-CN" dirty="0"/>
              <a:t>单击此处编辑母版文本样式</a:t>
            </a:r>
            <a:endParaRPr lang="zh-TW" altLang="zh-CN" dirty="0"/>
          </a:p>
          <a:p>
            <a:pPr lvl="1" indent="-228600"/>
            <a:r>
              <a:rPr lang="zh-TW" altLang="zh-CN" dirty="0"/>
              <a:t>第二级</a:t>
            </a:r>
            <a:endParaRPr lang="zh-TW" altLang="zh-CN" dirty="0"/>
          </a:p>
          <a:p>
            <a:pPr lvl="2" indent="-228600"/>
            <a:r>
              <a:rPr lang="zh-TW" altLang="zh-CN" dirty="0"/>
              <a:t>第三级</a:t>
            </a:r>
            <a:endParaRPr lang="zh-TW" altLang="zh-CN" dirty="0"/>
          </a:p>
          <a:p>
            <a:pPr lvl="3" indent="-228600"/>
            <a:r>
              <a:rPr lang="zh-TW" altLang="zh-CN" dirty="0"/>
              <a:t>第四级</a:t>
            </a:r>
            <a:endParaRPr lang="zh-TW" altLang="zh-CN" dirty="0"/>
          </a:p>
          <a:p>
            <a:pPr lvl="4" indent="-228600"/>
            <a:r>
              <a:rPr lang="zh-TW" altLang="zh-CN" dirty="0"/>
              <a:t>第五级</a:t>
            </a:r>
            <a:endParaRPr lang="zh-TW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6"/>
          <p:cNvGrpSpPr/>
          <p:nvPr userDrawn="1"/>
        </p:nvGrpSpPr>
        <p:grpSpPr>
          <a:xfrm>
            <a:off x="479425" y="692150"/>
            <a:ext cx="179388" cy="630238"/>
            <a:chOff x="0" y="0"/>
            <a:chExt cx="180000" cy="630000"/>
          </a:xfrm>
        </p:grpSpPr>
        <p:sp>
          <p:nvSpPr>
            <p:cNvPr id="2" name="圆角矩形 7"/>
            <p:cNvSpPr>
              <a:spLocks noChangeArrowheads="1"/>
            </p:cNvSpPr>
            <p:nvPr/>
          </p:nvSpPr>
          <p:spPr bwMode="auto">
            <a:xfrm>
              <a:off x="0" y="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" name="圆角矩形 8"/>
            <p:cNvSpPr>
              <a:spLocks noChangeArrowheads="1"/>
            </p:cNvSpPr>
            <p:nvPr/>
          </p:nvSpPr>
          <p:spPr bwMode="auto">
            <a:xfrm>
              <a:off x="0" y="22534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77" name="圆角矩形 9"/>
            <p:cNvSpPr>
              <a:spLocks noChangeArrowheads="1"/>
            </p:cNvSpPr>
            <p:nvPr/>
          </p:nvSpPr>
          <p:spPr bwMode="auto">
            <a:xfrm>
              <a:off x="0" y="45068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10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zh-CN" dirty="0"/>
              <a:t>单击此处编辑母版标题样式</a:t>
            </a:r>
            <a:endParaRPr lang="zh-TW" altLang="zh-CN" dirty="0"/>
          </a:p>
        </p:txBody>
      </p:sp>
      <p:sp>
        <p:nvSpPr>
          <p:cNvPr id="4103" name="文本占位符 2"/>
          <p:cNvSpPr>
            <a:spLocks noGrp="1"/>
          </p:cNvSpPr>
          <p:nvPr>
            <p:ph type="body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TW" altLang="zh-CN" dirty="0"/>
              <a:t>单击此处编辑母版文本样式</a:t>
            </a:r>
            <a:endParaRPr lang="zh-TW" altLang="zh-CN" dirty="0"/>
          </a:p>
          <a:p>
            <a:pPr lvl="1" indent="-228600"/>
            <a:r>
              <a:rPr lang="zh-TW" altLang="zh-CN" dirty="0"/>
              <a:t>第二级</a:t>
            </a:r>
            <a:endParaRPr lang="zh-TW" altLang="zh-CN" dirty="0"/>
          </a:p>
          <a:p>
            <a:pPr lvl="2" indent="-228600"/>
            <a:r>
              <a:rPr lang="zh-TW" altLang="zh-CN" dirty="0"/>
              <a:t>第三级</a:t>
            </a:r>
            <a:endParaRPr lang="zh-TW" altLang="zh-CN" dirty="0"/>
          </a:p>
          <a:p>
            <a:pPr lvl="3" indent="-228600"/>
            <a:r>
              <a:rPr lang="zh-TW" altLang="zh-CN" dirty="0"/>
              <a:t>第四级</a:t>
            </a:r>
            <a:endParaRPr lang="zh-TW" altLang="zh-CN" dirty="0"/>
          </a:p>
          <a:p>
            <a:pPr lvl="4" indent="-228600"/>
            <a:r>
              <a:rPr lang="zh-TW" altLang="zh-CN" dirty="0"/>
              <a:t>第五级</a:t>
            </a:r>
            <a:endParaRPr lang="zh-TW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组合 6"/>
          <p:cNvGrpSpPr/>
          <p:nvPr userDrawn="1"/>
        </p:nvGrpSpPr>
        <p:grpSpPr>
          <a:xfrm>
            <a:off x="479425" y="692150"/>
            <a:ext cx="179388" cy="630238"/>
            <a:chOff x="0" y="0"/>
            <a:chExt cx="180000" cy="630000"/>
          </a:xfrm>
        </p:grpSpPr>
        <p:sp>
          <p:nvSpPr>
            <p:cNvPr id="2" name="圆角矩形 7"/>
            <p:cNvSpPr>
              <a:spLocks noChangeArrowheads="1"/>
            </p:cNvSpPr>
            <p:nvPr/>
          </p:nvSpPr>
          <p:spPr bwMode="auto">
            <a:xfrm>
              <a:off x="0" y="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" name="圆角矩形 8"/>
            <p:cNvSpPr>
              <a:spLocks noChangeArrowheads="1"/>
            </p:cNvSpPr>
            <p:nvPr/>
          </p:nvSpPr>
          <p:spPr bwMode="auto">
            <a:xfrm>
              <a:off x="0" y="22534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25" name="圆角矩形 9"/>
            <p:cNvSpPr>
              <a:spLocks noChangeArrowheads="1"/>
            </p:cNvSpPr>
            <p:nvPr/>
          </p:nvSpPr>
          <p:spPr bwMode="auto">
            <a:xfrm>
              <a:off x="0" y="45068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1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zh-CN" dirty="0"/>
              <a:t>单击此处编辑母版标题样式</a:t>
            </a:r>
            <a:endParaRPr lang="zh-TW" altLang="zh-CN" dirty="0"/>
          </a:p>
        </p:txBody>
      </p:sp>
      <p:sp>
        <p:nvSpPr>
          <p:cNvPr id="5127" name="文本占位符 2"/>
          <p:cNvSpPr>
            <a:spLocks noGrp="1"/>
          </p:cNvSpPr>
          <p:nvPr>
            <p:ph type="body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TW" altLang="zh-CN" dirty="0"/>
              <a:t>单击此处编辑母版文本样式</a:t>
            </a:r>
            <a:endParaRPr lang="zh-TW" altLang="zh-CN" dirty="0"/>
          </a:p>
          <a:p>
            <a:pPr lvl="1" indent="-228600"/>
            <a:r>
              <a:rPr lang="zh-TW" altLang="zh-CN" dirty="0"/>
              <a:t>第二级</a:t>
            </a:r>
            <a:endParaRPr lang="zh-TW" altLang="zh-CN" dirty="0"/>
          </a:p>
          <a:p>
            <a:pPr lvl="2" indent="-228600"/>
            <a:r>
              <a:rPr lang="zh-TW" altLang="zh-CN" dirty="0"/>
              <a:t>第三级</a:t>
            </a:r>
            <a:endParaRPr lang="zh-TW" altLang="zh-CN" dirty="0"/>
          </a:p>
          <a:p>
            <a:pPr lvl="3" indent="-228600"/>
            <a:r>
              <a:rPr lang="zh-TW" altLang="zh-CN" dirty="0"/>
              <a:t>第四级</a:t>
            </a:r>
            <a:endParaRPr lang="zh-TW" altLang="zh-CN" dirty="0"/>
          </a:p>
          <a:p>
            <a:pPr lvl="4" indent="-228600"/>
            <a:r>
              <a:rPr lang="zh-TW" altLang="zh-CN" dirty="0"/>
              <a:t>第五级</a:t>
            </a:r>
            <a:endParaRPr lang="zh-TW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zh-CN" dirty="0"/>
              <a:t>单击此处编辑母版标题样式</a:t>
            </a:r>
            <a:endParaRPr lang="zh-TW" altLang="zh-CN" dirty="0"/>
          </a:p>
        </p:txBody>
      </p:sp>
      <p:sp>
        <p:nvSpPr>
          <p:cNvPr id="6147" name="文本占位符 2"/>
          <p:cNvSpPr>
            <a:spLocks noGrp="1"/>
          </p:cNvSpPr>
          <p:nvPr>
            <p:ph type="body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TW" altLang="zh-CN" dirty="0"/>
              <a:t>单击此处编辑母版文本样式</a:t>
            </a:r>
            <a:endParaRPr lang="zh-TW" altLang="zh-CN" dirty="0"/>
          </a:p>
          <a:p>
            <a:pPr lvl="1" indent="-228600"/>
            <a:r>
              <a:rPr lang="zh-TW" altLang="zh-CN" dirty="0"/>
              <a:t>第二级</a:t>
            </a:r>
            <a:endParaRPr lang="zh-TW" altLang="zh-CN" dirty="0"/>
          </a:p>
          <a:p>
            <a:pPr lvl="2" indent="-228600"/>
            <a:r>
              <a:rPr lang="zh-TW" altLang="zh-CN" dirty="0"/>
              <a:t>第三级</a:t>
            </a:r>
            <a:endParaRPr lang="zh-TW" altLang="zh-CN" dirty="0"/>
          </a:p>
          <a:p>
            <a:pPr lvl="3" indent="-228600"/>
            <a:r>
              <a:rPr lang="zh-TW" altLang="zh-CN" dirty="0"/>
              <a:t>第四级</a:t>
            </a:r>
            <a:endParaRPr lang="zh-TW" altLang="zh-CN" dirty="0"/>
          </a:p>
          <a:p>
            <a:pPr lvl="4" indent="-228600"/>
            <a:r>
              <a:rPr lang="zh-TW" altLang="zh-CN" dirty="0"/>
              <a:t>第五级</a:t>
            </a:r>
            <a:endParaRPr lang="zh-TW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170" name="组合 6"/>
          <p:cNvGrpSpPr/>
          <p:nvPr userDrawn="1"/>
        </p:nvGrpSpPr>
        <p:grpSpPr>
          <a:xfrm>
            <a:off x="479425" y="692150"/>
            <a:ext cx="179388" cy="630238"/>
            <a:chOff x="0" y="0"/>
            <a:chExt cx="180000" cy="630000"/>
          </a:xfrm>
        </p:grpSpPr>
        <p:sp>
          <p:nvSpPr>
            <p:cNvPr id="9219" name="圆角矩形 7"/>
            <p:cNvSpPr>
              <a:spLocks noChangeArrowheads="1"/>
            </p:cNvSpPr>
            <p:nvPr/>
          </p:nvSpPr>
          <p:spPr bwMode="auto">
            <a:xfrm>
              <a:off x="0" y="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圆角矩形 8"/>
            <p:cNvSpPr>
              <a:spLocks noChangeArrowheads="1"/>
            </p:cNvSpPr>
            <p:nvPr/>
          </p:nvSpPr>
          <p:spPr bwMode="auto">
            <a:xfrm>
              <a:off x="0" y="22534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" name="圆角矩形 9"/>
            <p:cNvSpPr>
              <a:spLocks noChangeArrowheads="1"/>
            </p:cNvSpPr>
            <p:nvPr/>
          </p:nvSpPr>
          <p:spPr bwMode="auto">
            <a:xfrm>
              <a:off x="0" y="450680"/>
              <a:ext cx="180000" cy="1793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222" name="矩形 10"/>
          <p:cNvSpPr>
            <a:spLocks noChangeArrowheads="1"/>
          </p:cNvSpPr>
          <p:nvPr/>
        </p:nvSpPr>
        <p:spPr bwMode="auto">
          <a:xfrm>
            <a:off x="7673975" y="2168525"/>
            <a:ext cx="4518025" cy="2520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5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9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zh-CN" dirty="0"/>
              <a:t>单击此处编辑母版标题样式</a:t>
            </a:r>
            <a:endParaRPr lang="zh-TW" altLang="zh-CN" dirty="0"/>
          </a:p>
        </p:txBody>
      </p:sp>
      <p:sp>
        <p:nvSpPr>
          <p:cNvPr id="7176" name="文本占位符 2"/>
          <p:cNvSpPr>
            <a:spLocks noGrp="1"/>
          </p:cNvSpPr>
          <p:nvPr>
            <p:ph type="body"/>
          </p:nvPr>
        </p:nvSpPr>
        <p:spPr>
          <a:xfrm>
            <a:off x="838200" y="1619250"/>
            <a:ext cx="10515600" cy="45577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TW" altLang="zh-CN" dirty="0"/>
              <a:t>单击此处编辑母版文本样式</a:t>
            </a:r>
            <a:endParaRPr lang="zh-TW" altLang="zh-CN" dirty="0"/>
          </a:p>
          <a:p>
            <a:pPr lvl="1" indent="-228600"/>
            <a:r>
              <a:rPr lang="zh-TW" altLang="zh-CN" dirty="0"/>
              <a:t>第二级</a:t>
            </a:r>
            <a:endParaRPr lang="zh-TW" altLang="zh-CN" dirty="0"/>
          </a:p>
          <a:p>
            <a:pPr lvl="2" indent="-228600"/>
            <a:r>
              <a:rPr lang="zh-TW" altLang="zh-CN" dirty="0"/>
              <a:t>第三级</a:t>
            </a:r>
            <a:endParaRPr lang="zh-TW" altLang="zh-CN" dirty="0"/>
          </a:p>
          <a:p>
            <a:pPr lvl="3" indent="-228600"/>
            <a:r>
              <a:rPr lang="zh-TW" altLang="zh-CN" dirty="0"/>
              <a:t>第四级</a:t>
            </a:r>
            <a:endParaRPr lang="zh-TW" altLang="zh-CN" dirty="0"/>
          </a:p>
          <a:p>
            <a:pPr lvl="4" indent="-228600"/>
            <a:r>
              <a:rPr lang="zh-TW" altLang="zh-CN" dirty="0"/>
              <a:t>第五级</a:t>
            </a:r>
            <a:endParaRPr lang="zh-TW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Segoe UI Light" panose="020B0502040204020203" pitchFamily="34" charset="0"/>
          <a:ea typeface="微软雅黑 Light" panose="020B0502040204020203" pitchFamily="2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6"/>
          <p:cNvSpPr>
            <a:spLocks noGrp="1"/>
          </p:cNvSpPr>
          <p:nvPr>
            <p:ph type="ctrTitle" idx="4294967295"/>
          </p:nvPr>
        </p:nvSpPr>
        <p:spPr>
          <a:xfrm>
            <a:off x="841375" y="936625"/>
            <a:ext cx="10509250" cy="2301875"/>
          </a:xfrm>
        </p:spPr>
        <p:txBody>
          <a:bodyPr vert="horz" wrap="square" lIns="91440" tIns="45720" rIns="91440" bIns="45720" anchor="b"/>
          <a:lstStyle>
            <a:lvl1pPr lvl="0">
              <a:defRPr/>
            </a:lvl1pPr>
          </a:lstStyle>
          <a:p>
            <a:pPr lvl="0" algn="l" eaLnBrk="1" hangingPunct="1">
              <a:buClrTx/>
            </a:pPr>
            <a:r>
              <a:rPr lang="zh-CN" altLang="en-US" sz="6000" dirty="0">
                <a:solidFill>
                  <a:schemeClr val="bg1"/>
                </a:solidFill>
              </a:rPr>
              <a:t>				</a:t>
            </a:r>
            <a:br>
              <a:rPr lang="zh-CN" altLang="en-US" sz="6000" dirty="0">
                <a:solidFill>
                  <a:schemeClr val="bg1"/>
                </a:solidFill>
              </a:rPr>
            </a:br>
            <a:br>
              <a:rPr lang="zh-CN" altLang="en-US" sz="6000" dirty="0">
                <a:solidFill>
                  <a:schemeClr val="bg1"/>
                </a:solidFill>
              </a:rPr>
            </a:br>
            <a:r>
              <a:rPr lang="zh-CN" altLang="en-US" sz="6000" dirty="0">
                <a:solidFill>
                  <a:schemeClr val="bg1"/>
                </a:solidFill>
              </a:rPr>
              <a:t>	           我的课程表</a:t>
            </a:r>
            <a:br>
              <a:rPr lang="zh-CN" altLang="en-US" sz="6000" dirty="0">
                <a:solidFill>
                  <a:schemeClr val="bg1"/>
                </a:solidFill>
              </a:rPr>
            </a:br>
            <a:r>
              <a:rPr lang="zh-CN" altLang="en-US" sz="6000" dirty="0">
                <a:solidFill>
                  <a:schemeClr val="bg1"/>
                </a:solidFill>
              </a:rPr>
              <a:t>                     </a:t>
            </a:r>
            <a:r>
              <a:rPr lang="zh-CN" altLang="en-US" sz="2400" dirty="0">
                <a:solidFill>
                  <a:schemeClr val="bg1"/>
                </a:solidFill>
              </a:rPr>
              <a:t>--基于微信小程序的课程日程备忘录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386" name="文本框 10"/>
          <p:cNvSpPr txBox="1"/>
          <p:nvPr/>
        </p:nvSpPr>
        <p:spPr>
          <a:xfrm>
            <a:off x="2802891" y="4693285"/>
            <a:ext cx="660908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SE2020-G12-</a:t>
            </a:r>
            <a:r>
              <a:rPr lang="zh-CN" altLang="en-US" sz="4000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小组预备作业</a:t>
            </a:r>
            <a:endParaRPr lang="zh-CN" altLang="en-US" sz="4000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6387" name="矩形 1"/>
          <p:cNvSpPr/>
          <p:nvPr/>
        </p:nvSpPr>
        <p:spPr>
          <a:xfrm>
            <a:off x="4657725" y="5661025"/>
            <a:ext cx="287655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小组成员：韩艳丽 *</a:t>
            </a:r>
            <a:endParaRPr lang="en-US" altLang="zh-CN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          </a:t>
            </a:r>
            <a:r>
              <a:rPr lang="zh-CN" altLang="en-US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徐   烨</a:t>
            </a:r>
            <a:endParaRPr lang="en-US" altLang="zh-CN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	   </a:t>
            </a:r>
            <a:r>
              <a:rPr lang="zh-CN" altLang="en-US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潘姝焱</a:t>
            </a:r>
            <a:endParaRPr lang="en-US" altLang="zh-CN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6388" name="KSO_Shape"/>
          <p:cNvSpPr>
            <a:spLocks noChangeAspect="1"/>
          </p:cNvSpPr>
          <p:nvPr/>
        </p:nvSpPr>
        <p:spPr>
          <a:xfrm>
            <a:off x="5843588" y="3711575"/>
            <a:ext cx="527050" cy="720725"/>
          </a:xfrm>
          <a:custGeom>
            <a:avLst/>
            <a:gdLst/>
            <a:ahLst/>
            <a:cxnLst>
              <a:cxn ang="0">
                <a:pos x="3322" y="5413"/>
              </a:cxn>
              <a:cxn ang="0">
                <a:pos x="3312" y="5638"/>
              </a:cxn>
              <a:cxn ang="0">
                <a:pos x="3087" y="5775"/>
              </a:cxn>
              <a:cxn ang="0">
                <a:pos x="2499" y="4389"/>
              </a:cxn>
              <a:cxn ang="0">
                <a:pos x="2408" y="4185"/>
              </a:cxn>
              <a:cxn ang="0">
                <a:pos x="2495" y="4044"/>
              </a:cxn>
              <a:cxn ang="0">
                <a:pos x="2585" y="3533"/>
              </a:cxn>
              <a:cxn ang="0">
                <a:pos x="2156" y="3693"/>
              </a:cxn>
              <a:cxn ang="0">
                <a:pos x="1911" y="3935"/>
              </a:cxn>
              <a:cxn ang="0">
                <a:pos x="1810" y="4385"/>
              </a:cxn>
              <a:cxn ang="0">
                <a:pos x="1956" y="4740"/>
              </a:cxn>
              <a:cxn ang="0">
                <a:pos x="2278" y="4978"/>
              </a:cxn>
              <a:cxn ang="0">
                <a:pos x="2596" y="5773"/>
              </a:cxn>
              <a:cxn ang="0">
                <a:pos x="2113" y="5581"/>
              </a:cxn>
              <a:cxn ang="0">
                <a:pos x="2277" y="6166"/>
              </a:cxn>
              <a:cxn ang="0">
                <a:pos x="3105" y="6261"/>
              </a:cxn>
              <a:cxn ang="0">
                <a:pos x="3532" y="6127"/>
              </a:cxn>
              <a:cxn ang="0">
                <a:pos x="3806" y="5895"/>
              </a:cxn>
              <a:cxn ang="0">
                <a:pos x="3946" y="5550"/>
              </a:cxn>
              <a:cxn ang="0">
                <a:pos x="3873" y="5107"/>
              </a:cxn>
              <a:cxn ang="0">
                <a:pos x="3490" y="4755"/>
              </a:cxn>
              <a:cxn ang="0">
                <a:pos x="3145" y="4040"/>
              </a:cxn>
              <a:cxn ang="0">
                <a:pos x="3807" y="4382"/>
              </a:cxn>
              <a:cxn ang="0">
                <a:pos x="3289" y="3565"/>
              </a:cxn>
              <a:cxn ang="0">
                <a:pos x="3109" y="1907"/>
              </a:cxn>
              <a:cxn ang="0">
                <a:pos x="3868" y="2115"/>
              </a:cxn>
              <a:cxn ang="0">
                <a:pos x="4477" y="2595"/>
              </a:cxn>
              <a:cxn ang="0">
                <a:pos x="4967" y="3365"/>
              </a:cxn>
              <a:cxn ang="0">
                <a:pos x="5368" y="4438"/>
              </a:cxn>
              <a:cxn ang="0">
                <a:pos x="5651" y="5719"/>
              </a:cxn>
              <a:cxn ang="0">
                <a:pos x="5482" y="6555"/>
              </a:cxn>
              <a:cxn ang="0">
                <a:pos x="4971" y="7180"/>
              </a:cxn>
              <a:cxn ang="0">
                <a:pos x="4211" y="7592"/>
              </a:cxn>
              <a:cxn ang="0">
                <a:pos x="3292" y="7792"/>
              </a:cxn>
              <a:cxn ang="0">
                <a:pos x="2311" y="7781"/>
              </a:cxn>
              <a:cxn ang="0">
                <a:pos x="1383" y="7540"/>
              </a:cxn>
              <a:cxn ang="0">
                <a:pos x="619" y="7079"/>
              </a:cxn>
              <a:cxn ang="0">
                <a:pos x="127" y="6412"/>
              </a:cxn>
              <a:cxn ang="0">
                <a:pos x="15" y="5550"/>
              </a:cxn>
              <a:cxn ang="0">
                <a:pos x="512" y="3931"/>
              </a:cxn>
              <a:cxn ang="0">
                <a:pos x="934" y="3049"/>
              </a:cxn>
              <a:cxn ang="0">
                <a:pos x="1466" y="2388"/>
              </a:cxn>
              <a:cxn ang="0">
                <a:pos x="2162" y="1992"/>
              </a:cxn>
              <a:cxn ang="0">
                <a:pos x="2413" y="8"/>
              </a:cxn>
              <a:cxn ang="0">
                <a:pos x="2779" y="153"/>
              </a:cxn>
              <a:cxn ang="0">
                <a:pos x="3149" y="132"/>
              </a:cxn>
              <a:cxn ang="0">
                <a:pos x="3572" y="1"/>
              </a:cxn>
              <a:cxn ang="0">
                <a:pos x="3821" y="140"/>
              </a:cxn>
              <a:cxn ang="0">
                <a:pos x="4012" y="645"/>
              </a:cxn>
              <a:cxn ang="0">
                <a:pos x="4242" y="677"/>
              </a:cxn>
              <a:cxn ang="0">
                <a:pos x="4420" y="655"/>
              </a:cxn>
              <a:cxn ang="0">
                <a:pos x="4302" y="1074"/>
              </a:cxn>
              <a:cxn ang="0">
                <a:pos x="3960" y="1428"/>
              </a:cxn>
              <a:cxn ang="0">
                <a:pos x="3383" y="1732"/>
              </a:cxn>
              <a:cxn ang="0">
                <a:pos x="2660" y="1660"/>
              </a:cxn>
              <a:cxn ang="0">
                <a:pos x="2244" y="1720"/>
              </a:cxn>
              <a:cxn ang="0">
                <a:pos x="1267" y="901"/>
              </a:cxn>
              <a:cxn ang="0">
                <a:pos x="1660" y="699"/>
              </a:cxn>
              <a:cxn ang="0">
                <a:pos x="1963" y="653"/>
              </a:cxn>
              <a:cxn ang="0">
                <a:pos x="2100" y="224"/>
              </a:cxn>
            </a:cxnLst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可行性分析</a:t>
            </a:r>
            <a:r>
              <a:rPr lang="en-US" altLang="zh-CN" sz="1600" dirty="0"/>
              <a:t>[2]</a:t>
            </a:r>
            <a:endParaRPr lang="en-US" altLang="zh-CN" sz="1600" dirty="0">
              <a:latin typeface="Calibri" panose="020F0502020204030204" charset="0"/>
            </a:endParaRPr>
          </a:p>
        </p:txBody>
      </p:sp>
      <p:sp>
        <p:nvSpPr>
          <p:cNvPr id="34820" name="圆角矩形 3"/>
          <p:cNvSpPr>
            <a:spLocks noChangeAspect="1"/>
          </p:cNvSpPr>
          <p:nvPr/>
        </p:nvSpPr>
        <p:spPr>
          <a:xfrm>
            <a:off x="371391" y="1819848"/>
            <a:ext cx="539750" cy="539750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4821" name="圆角矩形 5"/>
          <p:cNvSpPr>
            <a:spLocks noChangeAspect="1"/>
          </p:cNvSpPr>
          <p:nvPr/>
        </p:nvSpPr>
        <p:spPr>
          <a:xfrm>
            <a:off x="352387" y="3418314"/>
            <a:ext cx="578304" cy="510268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4822" name="圆角矩形 7"/>
          <p:cNvSpPr>
            <a:spLocks noChangeAspect="1"/>
          </p:cNvSpPr>
          <p:nvPr/>
        </p:nvSpPr>
        <p:spPr>
          <a:xfrm>
            <a:off x="352425" y="4526280"/>
            <a:ext cx="575945" cy="575945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4824" name="文本框 9"/>
          <p:cNvSpPr txBox="1"/>
          <p:nvPr/>
        </p:nvSpPr>
        <p:spPr>
          <a:xfrm>
            <a:off x="1100455" y="1819910"/>
            <a:ext cx="1871345" cy="459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ts val="800"/>
              </a:spcAft>
              <a:buNone/>
            </a:pPr>
            <a:r>
              <a:rPr lang="zh-CN" altLang="en-US" sz="2200" b="1" dirty="0"/>
              <a:t>技术可行性</a:t>
            </a:r>
            <a:r>
              <a:rPr lang="en-US" altLang="zh-CN" sz="1400" dirty="0"/>
              <a:t>[7]</a:t>
            </a:r>
            <a:endParaRPr lang="en-US" altLang="zh-CN" sz="1400" dirty="0"/>
          </a:p>
        </p:txBody>
      </p:sp>
      <p:sp>
        <p:nvSpPr>
          <p:cNvPr id="34825" name="文本框 10"/>
          <p:cNvSpPr txBox="1"/>
          <p:nvPr/>
        </p:nvSpPr>
        <p:spPr>
          <a:xfrm>
            <a:off x="1032510" y="3316605"/>
            <a:ext cx="1939290" cy="510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ts val="800"/>
              </a:spcAft>
              <a:buNone/>
            </a:pPr>
            <a:r>
              <a:rPr lang="zh-CN" altLang="en-US" sz="2200" b="1" dirty="0"/>
              <a:t>经济可行性</a:t>
            </a:r>
            <a:r>
              <a:rPr lang="en-US" altLang="zh-CN" sz="1600" dirty="0"/>
              <a:t>[5]</a:t>
            </a:r>
            <a:endParaRPr lang="en-US" altLang="zh-CN" sz="1600" dirty="0"/>
          </a:p>
        </p:txBody>
      </p:sp>
      <p:sp>
        <p:nvSpPr>
          <p:cNvPr id="34826" name="文本框 11"/>
          <p:cNvSpPr txBox="1"/>
          <p:nvPr/>
        </p:nvSpPr>
        <p:spPr>
          <a:xfrm>
            <a:off x="1100466" y="4558726"/>
            <a:ext cx="1751920" cy="51026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ts val="800"/>
              </a:spcAft>
              <a:buNone/>
            </a:pPr>
            <a:r>
              <a:rPr lang="zh-CN" altLang="en-US" sz="2200" b="1" dirty="0"/>
              <a:t>操作可行性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072765" y="1573530"/>
            <a:ext cx="8575675" cy="1623060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2000"/>
              <a:t>该项目前端使用微信开发者工具，后端</a:t>
            </a:r>
            <a:r>
              <a:rPr lang="en-US" altLang="zh-CN" sz="2000"/>
              <a:t>web</a:t>
            </a:r>
            <a:r>
              <a:rPr lang="zh-CN" altLang="en-US" sz="2000"/>
              <a:t>框架使用</a:t>
            </a:r>
            <a:r>
              <a:rPr lang="en-US" altLang="zh-CN" sz="2000"/>
              <a:t>Springboot</a:t>
            </a:r>
            <a:r>
              <a:rPr lang="zh-CN" altLang="en-US" sz="2000"/>
              <a:t>，开发语言为</a:t>
            </a:r>
            <a:r>
              <a:rPr lang="en-US" altLang="zh-CN" sz="2000"/>
              <a:t>JAVA</a:t>
            </a:r>
            <a:r>
              <a:rPr lang="zh-CN" altLang="en-US" sz="2000"/>
              <a:t>，开发集成环境是</a:t>
            </a:r>
            <a:r>
              <a:rPr lang="en-US" altLang="zh-CN" sz="2000"/>
              <a:t>eclipse</a:t>
            </a:r>
            <a:r>
              <a:rPr lang="zh-CN" altLang="en-US" sz="2000"/>
              <a:t>，使用</a:t>
            </a:r>
            <a:r>
              <a:rPr lang="en-US" altLang="zh-CN" sz="2000"/>
              <a:t>Tomcat</a:t>
            </a:r>
            <a:r>
              <a:rPr lang="zh-CN" altLang="en-US" sz="2000"/>
              <a:t>作为</a:t>
            </a:r>
            <a:r>
              <a:rPr lang="zh-CN" altLang="en-US" sz="2000">
                <a:sym typeface="+mn-ea"/>
              </a:rPr>
              <a:t>服务器，采用</a:t>
            </a:r>
            <a:r>
              <a:rPr lang="en-US" altLang="zh-CN" sz="2000">
                <a:sym typeface="+mn-ea"/>
              </a:rPr>
              <a:t>MySQL</a:t>
            </a:r>
            <a:r>
              <a:rPr lang="zh-CN" altLang="en-US" sz="2000">
                <a:sym typeface="+mn-ea"/>
              </a:rPr>
              <a:t>作为数据库。多为常用技术，组员有一定的</a:t>
            </a:r>
            <a:r>
              <a:rPr lang="en-US" altLang="zh-CN" sz="2000">
                <a:sym typeface="+mn-ea"/>
              </a:rPr>
              <a:t>web</a:t>
            </a:r>
            <a:r>
              <a:rPr lang="zh-CN" altLang="en-US" sz="2000">
                <a:sym typeface="+mn-ea"/>
              </a:rPr>
              <a:t>静态网页开发和数据库系统编写的经验，技术难度不会太大。</a:t>
            </a:r>
            <a:endParaRPr lang="zh-CN" altLang="en-US" sz="200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3073400" y="4358005"/>
            <a:ext cx="8575040" cy="106299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该项目我的课程表小程序，操作界面简洁直观，界面上操作提示信息完整详细，操作简单，易于使用。该项目的客户群体是在校大学生，该群体基本具备使用该小程序的能力，在操作上没有障碍。</a:t>
            </a:r>
            <a:r>
              <a:rPr lang="en-US" altLang="zh-CN" sz="1400"/>
              <a:t>[6]</a:t>
            </a:r>
            <a:endParaRPr lang="en-US" altLang="zh-CN" sz="1400"/>
          </a:p>
        </p:txBody>
      </p:sp>
      <p:sp>
        <p:nvSpPr>
          <p:cNvPr id="6" name="圆角矩形 7"/>
          <p:cNvSpPr>
            <a:spLocks noChangeAspect="1"/>
          </p:cNvSpPr>
          <p:nvPr/>
        </p:nvSpPr>
        <p:spPr>
          <a:xfrm>
            <a:off x="352174" y="5756964"/>
            <a:ext cx="539750" cy="539750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1100466" y="5757029"/>
            <a:ext cx="1751920" cy="51026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ts val="800"/>
              </a:spcAft>
              <a:buNone/>
            </a:pPr>
            <a:r>
              <a:rPr lang="zh-CN" altLang="en-US" sz="2200" b="1" dirty="0"/>
              <a:t>社会可行性</a:t>
            </a:r>
            <a:r>
              <a:rPr lang="en-US" altLang="zh-CN" sz="1600" dirty="0"/>
              <a:t>[3]</a:t>
            </a:r>
            <a:endParaRPr lang="en-US" altLang="zh-CN" sz="1600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74035" y="5756910"/>
            <a:ext cx="8575675" cy="96075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项目制作的我的课程表小程序符合道德标准，开发选用正版软件和工具，将不会侵犯他人、集体和国家的利益，不会违反相关的法律法规和政策。</a:t>
            </a:r>
            <a:r>
              <a:rPr lang="en-US" altLang="zh-CN" sz="1600">
                <a:sym typeface="+mn-ea"/>
              </a:rPr>
              <a:t>[4]</a:t>
            </a:r>
            <a:endParaRPr lang="en-US" altLang="zh-CN" sz="1600">
              <a:sym typeface="+mn-ea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072765" y="3324860"/>
            <a:ext cx="8575675" cy="69723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该项目采用的语言、框架以及软件多为开源产品，该项目由我们自主开发，项目开发成本相对来说较低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838200" y="514350"/>
            <a:ext cx="2743200" cy="10795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22530" name="椭圆 10"/>
          <p:cNvSpPr/>
          <p:nvPr/>
        </p:nvSpPr>
        <p:spPr>
          <a:xfrm>
            <a:off x="586808" y="1683884"/>
            <a:ext cx="782411" cy="748393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椭圆 11"/>
          <p:cNvSpPr/>
          <p:nvPr/>
        </p:nvSpPr>
        <p:spPr>
          <a:xfrm>
            <a:off x="585991" y="4637949"/>
            <a:ext cx="782411" cy="782411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532" name="椭圆 12"/>
          <p:cNvSpPr/>
          <p:nvPr/>
        </p:nvSpPr>
        <p:spPr>
          <a:xfrm>
            <a:off x="586354" y="2874509"/>
            <a:ext cx="782411" cy="782411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533" name="椭圆 13"/>
          <p:cNvSpPr/>
          <p:nvPr/>
        </p:nvSpPr>
        <p:spPr>
          <a:xfrm>
            <a:off x="552608" y="5693728"/>
            <a:ext cx="782411" cy="782411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540" name="文本框 20"/>
          <p:cNvSpPr txBox="1"/>
          <p:nvPr/>
        </p:nvSpPr>
        <p:spPr>
          <a:xfrm>
            <a:off x="1691930" y="1684007"/>
            <a:ext cx="2697480" cy="4298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354B5E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书籍及</a:t>
            </a:r>
            <a:r>
              <a:rPr lang="zh-CN" altLang="en-US" sz="2200" b="1" dirty="0">
                <a:solidFill>
                  <a:srgbClr val="354B5E"/>
                </a:solidFill>
                <a:ea typeface="Microsoft JhengHei" panose="020B0604030504040204" pitchFamily="34" charset="-120"/>
                <a:sym typeface="+mn-ea"/>
              </a:rPr>
              <a:t>网络文献</a:t>
            </a:r>
            <a:r>
              <a:rPr lang="zh-CN" altLang="en-US" sz="2200" b="1" dirty="0">
                <a:solidFill>
                  <a:srgbClr val="354B5E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资料</a:t>
            </a:r>
            <a:endParaRPr lang="zh-CN" altLang="en-US" sz="2200" b="1" dirty="0">
              <a:solidFill>
                <a:srgbClr val="354B5E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2542" name="文本框 22"/>
          <p:cNvSpPr txBox="1"/>
          <p:nvPr/>
        </p:nvSpPr>
        <p:spPr>
          <a:xfrm>
            <a:off x="1665657" y="4916709"/>
            <a:ext cx="1863725" cy="4302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354B5E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现有相关软件</a:t>
            </a:r>
            <a:endParaRPr lang="zh-CN" altLang="en-US" sz="2200" b="1" dirty="0">
              <a:solidFill>
                <a:srgbClr val="354B5E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2543" name="文本框 23"/>
          <p:cNvSpPr txBox="1"/>
          <p:nvPr/>
        </p:nvSpPr>
        <p:spPr>
          <a:xfrm>
            <a:off x="1525998" y="5783106"/>
            <a:ext cx="2143125" cy="4302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354B5E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之前做过的软件</a:t>
            </a:r>
            <a:endParaRPr lang="zh-CN" altLang="en-US" sz="2200" b="1" dirty="0">
              <a:solidFill>
                <a:srgbClr val="354B5E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2545" name="矩形 25"/>
          <p:cNvSpPr/>
          <p:nvPr/>
        </p:nvSpPr>
        <p:spPr>
          <a:xfrm>
            <a:off x="1691640" y="2211705"/>
            <a:ext cx="10384790" cy="2621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Calibri" panose="020F0502020204030204" charset="0"/>
                <a:sym typeface="+mn-ea"/>
              </a:rPr>
              <a:t>[1]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[EB/OL].https://blog.csdn.net/JackieLeeWelas/article/details/89303306,2019－4－14.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微软雅黑" panose="020B0503020204020204" pitchFamily="34" charset="-122"/>
                <a:sym typeface="+mn-ea"/>
              </a:rPr>
              <a:t>[2]</a:t>
            </a:r>
            <a:r>
              <a:rPr lang="zh-CN" altLang="en-US" sz="1600" dirty="0">
                <a:latin typeface="Calibri" panose="020F0502020204030204" charset="0"/>
                <a:sym typeface="+mn-ea"/>
              </a:rPr>
              <a:t>张海藩,牟永敏.软件工程导论[M].清华大学出版社:北京,2013</a:t>
            </a:r>
            <a:r>
              <a:rPr lang="en-US" altLang="zh-CN" sz="1600" dirty="0">
                <a:latin typeface="Calibri" panose="020F0502020204030204" charset="0"/>
                <a:sym typeface="+mn-ea"/>
              </a:rPr>
              <a:t>:35-53.</a:t>
            </a:r>
            <a:r>
              <a:rPr lang="zh-CN" altLang="en-US" sz="1600" dirty="0">
                <a:latin typeface="微软雅黑" panose="020B0503020204020204" pitchFamily="34" charset="-122"/>
                <a:sym typeface="+mn-ea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[3]蜡蜡.名词解释： 社会可行性[EB/OL].https://www.nowcoder.com/questionTerminal/2edeb4dd0b66479492f75458082631b9,2017-9-26.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[4]有道.网络释义： 社会可行性[EB/OL].http://dict.youdao.com/w/社会可行性.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[5]搜狐.谈产品的可行性分析:技术可行性、经济可行性和社会可行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[EB/OL].https://www.sohu.com/a/74391720_173349,2016-5-9.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[6]雨汐i.操作可行性[EB/OL].https://www.cnblogs.com/klxx/p/10065159.html,2018-12-4.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[7]李庆.技术可行性分析注意哪些内容？[EB/OL].https://wenku.baidu.com/view/2898148f15791711cc7931b765ce050877327572.html,2019-6-1.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6" name="矩形 26"/>
          <p:cNvSpPr/>
          <p:nvPr/>
        </p:nvSpPr>
        <p:spPr>
          <a:xfrm>
            <a:off x="3904270" y="4944155"/>
            <a:ext cx="5221741" cy="476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超级课表、彩虹课表、日历、便签、闹钟等；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7" name="矩形 27"/>
          <p:cNvSpPr/>
          <p:nvPr/>
        </p:nvSpPr>
        <p:spPr>
          <a:xfrm>
            <a:off x="3844195" y="5800044"/>
            <a:ext cx="7756071" cy="391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个人计划管理系统、自由行系统、看电影系统、图书管理系统、静态网页开发等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8" name="Freeform 5"/>
          <p:cNvSpPr>
            <a:spLocks noChangeAspect="1" noEditPoints="1"/>
          </p:cNvSpPr>
          <p:nvPr/>
        </p:nvSpPr>
        <p:spPr>
          <a:xfrm>
            <a:off x="773906" y="1870982"/>
            <a:ext cx="408214" cy="340179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389" h="2272">
                <a:moveTo>
                  <a:pt x="2389" y="1094"/>
                </a:moveTo>
                <a:cubicBezTo>
                  <a:pt x="2389" y="1641"/>
                  <a:pt x="1985" y="2095"/>
                  <a:pt x="1460" y="2175"/>
                </a:cubicBezTo>
                <a:cubicBezTo>
                  <a:pt x="1465" y="2151"/>
                  <a:pt x="1466" y="2126"/>
                  <a:pt x="1463" y="2100"/>
                </a:cubicBezTo>
                <a:cubicBezTo>
                  <a:pt x="1463" y="2100"/>
                  <a:pt x="1460" y="2074"/>
                  <a:pt x="1456" y="2038"/>
                </a:cubicBezTo>
                <a:cubicBezTo>
                  <a:pt x="1642" y="2007"/>
                  <a:pt x="1810" y="1921"/>
                  <a:pt x="1944" y="1798"/>
                </a:cubicBezTo>
                <a:cubicBezTo>
                  <a:pt x="1936" y="1792"/>
                  <a:pt x="1928" y="1783"/>
                  <a:pt x="1920" y="1771"/>
                </a:cubicBezTo>
                <a:cubicBezTo>
                  <a:pt x="1884" y="1720"/>
                  <a:pt x="1931" y="1669"/>
                  <a:pt x="1931" y="1623"/>
                </a:cubicBezTo>
                <a:cubicBezTo>
                  <a:pt x="1931" y="1579"/>
                  <a:pt x="1841" y="1583"/>
                  <a:pt x="1838" y="1553"/>
                </a:cubicBezTo>
                <a:cubicBezTo>
                  <a:pt x="1827" y="1452"/>
                  <a:pt x="1901" y="1450"/>
                  <a:pt x="1940" y="1411"/>
                </a:cubicBezTo>
                <a:cubicBezTo>
                  <a:pt x="1979" y="1372"/>
                  <a:pt x="1901" y="1282"/>
                  <a:pt x="1851" y="1288"/>
                </a:cubicBezTo>
                <a:cubicBezTo>
                  <a:pt x="1800" y="1294"/>
                  <a:pt x="1657" y="1265"/>
                  <a:pt x="1670" y="1155"/>
                </a:cubicBezTo>
                <a:cubicBezTo>
                  <a:pt x="1686" y="1022"/>
                  <a:pt x="1500" y="1034"/>
                  <a:pt x="1474" y="972"/>
                </a:cubicBezTo>
                <a:cubicBezTo>
                  <a:pt x="1435" y="881"/>
                  <a:pt x="1499" y="770"/>
                  <a:pt x="1583" y="745"/>
                </a:cubicBezTo>
                <a:cubicBezTo>
                  <a:pt x="1702" y="709"/>
                  <a:pt x="1820" y="612"/>
                  <a:pt x="1810" y="504"/>
                </a:cubicBezTo>
                <a:cubicBezTo>
                  <a:pt x="1800" y="381"/>
                  <a:pt x="1745" y="271"/>
                  <a:pt x="1653" y="205"/>
                </a:cubicBezTo>
                <a:cubicBezTo>
                  <a:pt x="1558" y="167"/>
                  <a:pt x="1456" y="143"/>
                  <a:pt x="1349" y="137"/>
                </a:cubicBezTo>
                <a:cubicBezTo>
                  <a:pt x="1253" y="141"/>
                  <a:pt x="1169" y="162"/>
                  <a:pt x="1173" y="206"/>
                </a:cubicBezTo>
                <a:cubicBezTo>
                  <a:pt x="1182" y="313"/>
                  <a:pt x="1487" y="341"/>
                  <a:pt x="1436" y="441"/>
                </a:cubicBezTo>
                <a:cubicBezTo>
                  <a:pt x="1410" y="493"/>
                  <a:pt x="1209" y="567"/>
                  <a:pt x="1247" y="645"/>
                </a:cubicBezTo>
                <a:cubicBezTo>
                  <a:pt x="1271" y="696"/>
                  <a:pt x="1331" y="652"/>
                  <a:pt x="1308" y="749"/>
                </a:cubicBezTo>
                <a:cubicBezTo>
                  <a:pt x="1298" y="794"/>
                  <a:pt x="1259" y="878"/>
                  <a:pt x="1199" y="884"/>
                </a:cubicBezTo>
                <a:cubicBezTo>
                  <a:pt x="1137" y="889"/>
                  <a:pt x="1086" y="726"/>
                  <a:pt x="918" y="721"/>
                </a:cubicBezTo>
                <a:cubicBezTo>
                  <a:pt x="839" y="718"/>
                  <a:pt x="727" y="844"/>
                  <a:pt x="822" y="934"/>
                </a:cubicBezTo>
                <a:cubicBezTo>
                  <a:pt x="879" y="988"/>
                  <a:pt x="987" y="869"/>
                  <a:pt x="1019" y="962"/>
                </a:cubicBezTo>
                <a:cubicBezTo>
                  <a:pt x="1041" y="1028"/>
                  <a:pt x="1016" y="1166"/>
                  <a:pt x="1121" y="1224"/>
                </a:cubicBezTo>
                <a:cubicBezTo>
                  <a:pt x="1159" y="1245"/>
                  <a:pt x="1217" y="1263"/>
                  <a:pt x="1275" y="1292"/>
                </a:cubicBezTo>
                <a:cubicBezTo>
                  <a:pt x="1189" y="1310"/>
                  <a:pt x="1084" y="1343"/>
                  <a:pt x="959" y="1391"/>
                </a:cubicBezTo>
                <a:cubicBezTo>
                  <a:pt x="854" y="1363"/>
                  <a:pt x="854" y="1363"/>
                  <a:pt x="854" y="1363"/>
                </a:cubicBezTo>
                <a:cubicBezTo>
                  <a:pt x="898" y="1326"/>
                  <a:pt x="969" y="1301"/>
                  <a:pt x="952" y="1221"/>
                </a:cubicBezTo>
                <a:cubicBezTo>
                  <a:pt x="925" y="1103"/>
                  <a:pt x="721" y="1148"/>
                  <a:pt x="581" y="1007"/>
                </a:cubicBezTo>
                <a:cubicBezTo>
                  <a:pt x="538" y="964"/>
                  <a:pt x="446" y="821"/>
                  <a:pt x="446" y="649"/>
                </a:cubicBezTo>
                <a:cubicBezTo>
                  <a:pt x="376" y="782"/>
                  <a:pt x="336" y="933"/>
                  <a:pt x="336" y="1094"/>
                </a:cubicBezTo>
                <a:cubicBezTo>
                  <a:pt x="336" y="1143"/>
                  <a:pt x="340" y="1192"/>
                  <a:pt x="347" y="1239"/>
                </a:cubicBezTo>
                <a:cubicBezTo>
                  <a:pt x="345" y="1239"/>
                  <a:pt x="344" y="1239"/>
                  <a:pt x="342" y="1239"/>
                </a:cubicBezTo>
                <a:cubicBezTo>
                  <a:pt x="298" y="1239"/>
                  <a:pt x="255" y="1248"/>
                  <a:pt x="214" y="1266"/>
                </a:cubicBezTo>
                <a:cubicBezTo>
                  <a:pt x="205" y="1210"/>
                  <a:pt x="201" y="1152"/>
                  <a:pt x="201" y="1094"/>
                </a:cubicBezTo>
                <a:cubicBezTo>
                  <a:pt x="201" y="491"/>
                  <a:pt x="691" y="0"/>
                  <a:pt x="1295" y="0"/>
                </a:cubicBezTo>
                <a:cubicBezTo>
                  <a:pt x="1898" y="0"/>
                  <a:pt x="2389" y="491"/>
                  <a:pt x="2389" y="1094"/>
                </a:cubicBezTo>
                <a:close/>
                <a:moveTo>
                  <a:pt x="1568" y="1413"/>
                </a:moveTo>
                <a:cubicBezTo>
                  <a:pt x="1301" y="1535"/>
                  <a:pt x="1301" y="1535"/>
                  <a:pt x="1301" y="1535"/>
                </a:cubicBezTo>
                <a:cubicBezTo>
                  <a:pt x="1305" y="1477"/>
                  <a:pt x="1305" y="1477"/>
                  <a:pt x="1305" y="1477"/>
                </a:cubicBezTo>
                <a:cubicBezTo>
                  <a:pt x="1478" y="1399"/>
                  <a:pt x="1478" y="1399"/>
                  <a:pt x="1478" y="1399"/>
                </a:cubicBezTo>
                <a:cubicBezTo>
                  <a:pt x="1453" y="1397"/>
                  <a:pt x="1428" y="1397"/>
                  <a:pt x="1402" y="1397"/>
                </a:cubicBezTo>
                <a:cubicBezTo>
                  <a:pt x="1307" y="1397"/>
                  <a:pt x="1145" y="1445"/>
                  <a:pt x="966" y="1516"/>
                </a:cubicBezTo>
                <a:cubicBezTo>
                  <a:pt x="393" y="1365"/>
                  <a:pt x="393" y="1365"/>
                  <a:pt x="393" y="1365"/>
                </a:cubicBezTo>
                <a:cubicBezTo>
                  <a:pt x="340" y="1351"/>
                  <a:pt x="283" y="1359"/>
                  <a:pt x="236" y="1389"/>
                </a:cubicBezTo>
                <a:cubicBezTo>
                  <a:pt x="208" y="1407"/>
                  <a:pt x="208" y="1407"/>
                  <a:pt x="208" y="1407"/>
                </a:cubicBezTo>
                <a:cubicBezTo>
                  <a:pt x="180" y="1424"/>
                  <a:pt x="180" y="1464"/>
                  <a:pt x="207" y="1482"/>
                </a:cubicBezTo>
                <a:cubicBezTo>
                  <a:pt x="551" y="1705"/>
                  <a:pt x="551" y="1705"/>
                  <a:pt x="551" y="1705"/>
                </a:cubicBezTo>
                <a:cubicBezTo>
                  <a:pt x="469" y="1747"/>
                  <a:pt x="391" y="1790"/>
                  <a:pt x="322" y="1831"/>
                </a:cubicBezTo>
                <a:cubicBezTo>
                  <a:pt x="145" y="1737"/>
                  <a:pt x="145" y="1737"/>
                  <a:pt x="145" y="1737"/>
                </a:cubicBezTo>
                <a:cubicBezTo>
                  <a:pt x="117" y="1722"/>
                  <a:pt x="82" y="1720"/>
                  <a:pt x="52" y="1732"/>
                </a:cubicBezTo>
                <a:cubicBezTo>
                  <a:pt x="35" y="1739"/>
                  <a:pt x="35" y="1739"/>
                  <a:pt x="35" y="1739"/>
                </a:cubicBezTo>
                <a:cubicBezTo>
                  <a:pt x="10" y="1749"/>
                  <a:pt x="0" y="1779"/>
                  <a:pt x="13" y="1802"/>
                </a:cubicBezTo>
                <a:cubicBezTo>
                  <a:pt x="111" y="1975"/>
                  <a:pt x="111" y="1975"/>
                  <a:pt x="111" y="1975"/>
                </a:cubicBezTo>
                <a:cubicBezTo>
                  <a:pt x="111" y="1975"/>
                  <a:pt x="111" y="1975"/>
                  <a:pt x="111" y="1975"/>
                </a:cubicBezTo>
                <a:cubicBezTo>
                  <a:pt x="74" y="2007"/>
                  <a:pt x="53" y="2033"/>
                  <a:pt x="53" y="2051"/>
                </a:cubicBezTo>
                <a:cubicBezTo>
                  <a:pt x="53" y="2105"/>
                  <a:pt x="120" y="2119"/>
                  <a:pt x="179" y="2119"/>
                </a:cubicBezTo>
                <a:cubicBezTo>
                  <a:pt x="284" y="2119"/>
                  <a:pt x="1671" y="1801"/>
                  <a:pt x="1671" y="1513"/>
                </a:cubicBezTo>
                <a:cubicBezTo>
                  <a:pt x="1671" y="1456"/>
                  <a:pt x="1632" y="1428"/>
                  <a:pt x="1568" y="1413"/>
                </a:cubicBezTo>
                <a:close/>
                <a:moveTo>
                  <a:pt x="983" y="1975"/>
                </a:moveTo>
                <a:cubicBezTo>
                  <a:pt x="1288" y="1867"/>
                  <a:pt x="1288" y="1867"/>
                  <a:pt x="1288" y="1867"/>
                </a:cubicBezTo>
                <a:cubicBezTo>
                  <a:pt x="1302" y="1862"/>
                  <a:pt x="1316" y="1871"/>
                  <a:pt x="1318" y="1885"/>
                </a:cubicBezTo>
                <a:cubicBezTo>
                  <a:pt x="1345" y="2114"/>
                  <a:pt x="1345" y="2114"/>
                  <a:pt x="1345" y="2114"/>
                </a:cubicBezTo>
                <a:cubicBezTo>
                  <a:pt x="1351" y="2171"/>
                  <a:pt x="1320" y="2226"/>
                  <a:pt x="1268" y="2251"/>
                </a:cubicBezTo>
                <a:cubicBezTo>
                  <a:pt x="1240" y="2264"/>
                  <a:pt x="1240" y="2264"/>
                  <a:pt x="1240" y="2264"/>
                </a:cubicBezTo>
                <a:cubicBezTo>
                  <a:pt x="1222" y="2272"/>
                  <a:pt x="1201" y="2268"/>
                  <a:pt x="1188" y="2253"/>
                </a:cubicBezTo>
                <a:cubicBezTo>
                  <a:pt x="974" y="2010"/>
                  <a:pt x="974" y="2010"/>
                  <a:pt x="974" y="2010"/>
                </a:cubicBezTo>
                <a:cubicBezTo>
                  <a:pt x="963" y="1998"/>
                  <a:pt x="968" y="1980"/>
                  <a:pt x="983" y="197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49" name="Freeform 22"/>
          <p:cNvSpPr>
            <a:spLocks noChangeAspect="1" noEditPoints="1"/>
          </p:cNvSpPr>
          <p:nvPr/>
        </p:nvSpPr>
        <p:spPr>
          <a:xfrm>
            <a:off x="773090" y="4833303"/>
            <a:ext cx="408214" cy="39120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40" h="328">
                <a:moveTo>
                  <a:pt x="220" y="272"/>
                </a:moveTo>
                <a:cubicBezTo>
                  <a:pt x="220" y="150"/>
                  <a:pt x="220" y="150"/>
                  <a:pt x="220" y="150"/>
                </a:cubicBezTo>
                <a:cubicBezTo>
                  <a:pt x="291" y="139"/>
                  <a:pt x="291" y="139"/>
                  <a:pt x="291" y="139"/>
                </a:cubicBezTo>
                <a:cubicBezTo>
                  <a:pt x="280" y="78"/>
                  <a:pt x="227" y="32"/>
                  <a:pt x="163" y="32"/>
                </a:cubicBezTo>
                <a:cubicBezTo>
                  <a:pt x="91" y="32"/>
                  <a:pt x="32" y="91"/>
                  <a:pt x="32" y="163"/>
                </a:cubicBezTo>
                <a:cubicBezTo>
                  <a:pt x="32" y="235"/>
                  <a:pt x="91" y="294"/>
                  <a:pt x="163" y="294"/>
                </a:cubicBezTo>
                <a:cubicBezTo>
                  <a:pt x="170" y="294"/>
                  <a:pt x="177" y="293"/>
                  <a:pt x="184" y="292"/>
                </a:cubicBezTo>
                <a:cubicBezTo>
                  <a:pt x="189" y="283"/>
                  <a:pt x="198" y="276"/>
                  <a:pt x="210" y="273"/>
                </a:cubicBezTo>
                <a:cubicBezTo>
                  <a:pt x="213" y="273"/>
                  <a:pt x="217" y="272"/>
                  <a:pt x="220" y="272"/>
                </a:cubicBezTo>
                <a:close/>
                <a:moveTo>
                  <a:pt x="187" y="43"/>
                </a:moveTo>
                <a:cubicBezTo>
                  <a:pt x="173" y="104"/>
                  <a:pt x="173" y="104"/>
                  <a:pt x="173" y="104"/>
                </a:cubicBezTo>
                <a:cubicBezTo>
                  <a:pt x="159" y="104"/>
                  <a:pt x="159" y="104"/>
                  <a:pt x="159" y="104"/>
                </a:cubicBezTo>
                <a:cubicBezTo>
                  <a:pt x="149" y="43"/>
                  <a:pt x="149" y="43"/>
                  <a:pt x="149" y="43"/>
                </a:cubicBezTo>
                <a:cubicBezTo>
                  <a:pt x="164" y="36"/>
                  <a:pt x="187" y="43"/>
                  <a:pt x="187" y="43"/>
                </a:cubicBezTo>
                <a:close/>
                <a:moveTo>
                  <a:pt x="163" y="212"/>
                </a:moveTo>
                <a:cubicBezTo>
                  <a:pt x="136" y="212"/>
                  <a:pt x="114" y="190"/>
                  <a:pt x="114" y="163"/>
                </a:cubicBezTo>
                <a:cubicBezTo>
                  <a:pt x="114" y="136"/>
                  <a:pt x="136" y="114"/>
                  <a:pt x="163" y="114"/>
                </a:cubicBezTo>
                <a:cubicBezTo>
                  <a:pt x="190" y="114"/>
                  <a:pt x="212" y="136"/>
                  <a:pt x="212" y="163"/>
                </a:cubicBezTo>
                <a:cubicBezTo>
                  <a:pt x="212" y="190"/>
                  <a:pt x="190" y="212"/>
                  <a:pt x="163" y="212"/>
                </a:cubicBezTo>
                <a:close/>
                <a:moveTo>
                  <a:pt x="163" y="126"/>
                </a:moveTo>
                <a:cubicBezTo>
                  <a:pt x="143" y="126"/>
                  <a:pt x="126" y="143"/>
                  <a:pt x="126" y="163"/>
                </a:cubicBezTo>
                <a:cubicBezTo>
                  <a:pt x="126" y="183"/>
                  <a:pt x="143" y="200"/>
                  <a:pt x="163" y="200"/>
                </a:cubicBezTo>
                <a:cubicBezTo>
                  <a:pt x="183" y="200"/>
                  <a:pt x="200" y="183"/>
                  <a:pt x="200" y="163"/>
                </a:cubicBezTo>
                <a:cubicBezTo>
                  <a:pt x="200" y="143"/>
                  <a:pt x="183" y="126"/>
                  <a:pt x="163" y="126"/>
                </a:cubicBezTo>
                <a:close/>
                <a:moveTo>
                  <a:pt x="163" y="189"/>
                </a:moveTo>
                <a:cubicBezTo>
                  <a:pt x="148" y="189"/>
                  <a:pt x="137" y="178"/>
                  <a:pt x="137" y="163"/>
                </a:cubicBezTo>
                <a:cubicBezTo>
                  <a:pt x="137" y="148"/>
                  <a:pt x="148" y="137"/>
                  <a:pt x="163" y="137"/>
                </a:cubicBezTo>
                <a:cubicBezTo>
                  <a:pt x="178" y="137"/>
                  <a:pt x="189" y="148"/>
                  <a:pt x="189" y="163"/>
                </a:cubicBezTo>
                <a:cubicBezTo>
                  <a:pt x="189" y="178"/>
                  <a:pt x="178" y="189"/>
                  <a:pt x="163" y="189"/>
                </a:cubicBezTo>
                <a:close/>
                <a:moveTo>
                  <a:pt x="180" y="315"/>
                </a:moveTo>
                <a:cubicBezTo>
                  <a:pt x="180" y="318"/>
                  <a:pt x="182" y="321"/>
                  <a:pt x="184" y="324"/>
                </a:cubicBezTo>
                <a:cubicBezTo>
                  <a:pt x="177" y="325"/>
                  <a:pt x="170" y="326"/>
                  <a:pt x="163" y="326"/>
                </a:cubicBezTo>
                <a:cubicBezTo>
                  <a:pt x="73" y="326"/>
                  <a:pt x="0" y="253"/>
                  <a:pt x="0" y="163"/>
                </a:cubicBezTo>
                <a:cubicBezTo>
                  <a:pt x="0" y="73"/>
                  <a:pt x="73" y="0"/>
                  <a:pt x="163" y="0"/>
                </a:cubicBezTo>
                <a:cubicBezTo>
                  <a:pt x="243" y="0"/>
                  <a:pt x="309" y="58"/>
                  <a:pt x="323" y="134"/>
                </a:cubicBezTo>
                <a:cubicBezTo>
                  <a:pt x="307" y="136"/>
                  <a:pt x="307" y="136"/>
                  <a:pt x="307" y="136"/>
                </a:cubicBezTo>
                <a:cubicBezTo>
                  <a:pt x="294" y="68"/>
                  <a:pt x="235" y="16"/>
                  <a:pt x="163" y="16"/>
                </a:cubicBezTo>
                <a:cubicBezTo>
                  <a:pt x="82" y="16"/>
                  <a:pt x="16" y="82"/>
                  <a:pt x="16" y="163"/>
                </a:cubicBezTo>
                <a:cubicBezTo>
                  <a:pt x="16" y="244"/>
                  <a:pt x="82" y="310"/>
                  <a:pt x="163" y="310"/>
                </a:cubicBezTo>
                <a:cubicBezTo>
                  <a:pt x="168" y="310"/>
                  <a:pt x="174" y="309"/>
                  <a:pt x="179" y="309"/>
                </a:cubicBezTo>
                <a:cubicBezTo>
                  <a:pt x="179" y="311"/>
                  <a:pt x="179" y="313"/>
                  <a:pt x="180" y="315"/>
                </a:cubicBezTo>
                <a:close/>
                <a:moveTo>
                  <a:pt x="340" y="142"/>
                </a:moveTo>
                <a:cubicBezTo>
                  <a:pt x="340" y="283"/>
                  <a:pt x="340" y="283"/>
                  <a:pt x="340" y="283"/>
                </a:cubicBezTo>
                <a:cubicBezTo>
                  <a:pt x="340" y="295"/>
                  <a:pt x="331" y="304"/>
                  <a:pt x="317" y="308"/>
                </a:cubicBezTo>
                <a:cubicBezTo>
                  <a:pt x="302" y="311"/>
                  <a:pt x="288" y="305"/>
                  <a:pt x="285" y="294"/>
                </a:cubicBezTo>
                <a:cubicBezTo>
                  <a:pt x="282" y="282"/>
                  <a:pt x="292" y="270"/>
                  <a:pt x="307" y="266"/>
                </a:cubicBezTo>
                <a:cubicBezTo>
                  <a:pt x="314" y="265"/>
                  <a:pt x="320" y="265"/>
                  <a:pt x="326" y="267"/>
                </a:cubicBezTo>
                <a:cubicBezTo>
                  <a:pt x="326" y="182"/>
                  <a:pt x="326" y="182"/>
                  <a:pt x="326" y="182"/>
                </a:cubicBezTo>
                <a:cubicBezTo>
                  <a:pt x="250" y="196"/>
                  <a:pt x="250" y="196"/>
                  <a:pt x="250" y="196"/>
                </a:cubicBezTo>
                <a:cubicBezTo>
                  <a:pt x="249" y="302"/>
                  <a:pt x="249" y="302"/>
                  <a:pt x="249" y="302"/>
                </a:cubicBezTo>
                <a:cubicBezTo>
                  <a:pt x="249" y="302"/>
                  <a:pt x="249" y="302"/>
                  <a:pt x="249" y="302"/>
                </a:cubicBezTo>
                <a:cubicBezTo>
                  <a:pt x="249" y="312"/>
                  <a:pt x="240" y="321"/>
                  <a:pt x="227" y="325"/>
                </a:cubicBezTo>
                <a:cubicBezTo>
                  <a:pt x="212" y="328"/>
                  <a:pt x="197" y="321"/>
                  <a:pt x="195" y="311"/>
                </a:cubicBezTo>
                <a:cubicBezTo>
                  <a:pt x="192" y="300"/>
                  <a:pt x="202" y="287"/>
                  <a:pt x="217" y="284"/>
                </a:cubicBezTo>
                <a:cubicBezTo>
                  <a:pt x="224" y="282"/>
                  <a:pt x="230" y="282"/>
                  <a:pt x="235" y="284"/>
                </a:cubicBezTo>
                <a:cubicBezTo>
                  <a:pt x="235" y="159"/>
                  <a:pt x="235" y="159"/>
                  <a:pt x="235" y="159"/>
                </a:cubicBezTo>
                <a:lnTo>
                  <a:pt x="340" y="142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2550" name="Group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316" y="3061607"/>
            <a:ext cx="340179" cy="40821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51" name="Group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5971540"/>
            <a:ext cx="408305" cy="233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838200" y="514350"/>
            <a:ext cx="4970463" cy="10795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小组成员分工及评价</a:t>
            </a:r>
            <a:endParaRPr lang="zh-CN" altLang="en-US" dirty="0"/>
          </a:p>
        </p:txBody>
      </p:sp>
      <p:grpSp>
        <p:nvGrpSpPr>
          <p:cNvPr id="23554" name="组合 10"/>
          <p:cNvGrpSpPr/>
          <p:nvPr/>
        </p:nvGrpSpPr>
        <p:grpSpPr>
          <a:xfrm>
            <a:off x="2017713" y="1672273"/>
            <a:ext cx="7843837" cy="4695825"/>
            <a:chOff x="0" y="0"/>
            <a:chExt cx="6840000" cy="4320000"/>
          </a:xfrm>
        </p:grpSpPr>
        <p:sp>
          <p:nvSpPr>
            <p:cNvPr id="27" name="矩形 8"/>
            <p:cNvSpPr>
              <a:spLocks noChangeArrowheads="1"/>
            </p:cNvSpPr>
            <p:nvPr/>
          </p:nvSpPr>
          <p:spPr bwMode="auto">
            <a:xfrm>
              <a:off x="0" y="0"/>
              <a:ext cx="6840000" cy="4320000"/>
            </a:xfrm>
            <a:prstGeom prst="rect">
              <a:avLst/>
            </a:prstGeom>
            <a:solidFill>
              <a:srgbClr val="354B5E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矩形 9"/>
            <p:cNvSpPr>
              <a:spLocks noChangeArrowheads="1"/>
            </p:cNvSpPr>
            <p:nvPr/>
          </p:nvSpPr>
          <p:spPr bwMode="auto">
            <a:xfrm>
              <a:off x="0" y="0"/>
              <a:ext cx="108000" cy="4320000"/>
            </a:xfrm>
            <a:prstGeom prst="rect">
              <a:avLst/>
            </a:prstGeom>
            <a:solidFill>
              <a:srgbClr val="D7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3557" name="Freeform 121"/>
          <p:cNvSpPr>
            <a:spLocks noEditPoints="1"/>
          </p:cNvSpPr>
          <p:nvPr/>
        </p:nvSpPr>
        <p:spPr>
          <a:xfrm>
            <a:off x="2393950" y="2014538"/>
            <a:ext cx="374650" cy="37465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00" h="200">
                <a:moveTo>
                  <a:pt x="100" y="0"/>
                </a:moveTo>
                <a:cubicBezTo>
                  <a:pt x="45" y="0"/>
                  <a:pt x="0" y="45"/>
                  <a:pt x="0" y="100"/>
                </a:cubicBezTo>
                <a:cubicBezTo>
                  <a:pt x="0" y="155"/>
                  <a:pt x="45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5"/>
                  <a:pt x="156" y="0"/>
                  <a:pt x="100" y="0"/>
                </a:cubicBezTo>
                <a:close/>
                <a:moveTo>
                  <a:pt x="159" y="73"/>
                </a:moveTo>
                <a:cubicBezTo>
                  <a:pt x="90" y="139"/>
                  <a:pt x="90" y="139"/>
                  <a:pt x="90" y="139"/>
                </a:cubicBezTo>
                <a:cubicBezTo>
                  <a:pt x="89" y="140"/>
                  <a:pt x="88" y="141"/>
                  <a:pt x="86" y="141"/>
                </a:cubicBezTo>
                <a:cubicBezTo>
                  <a:pt x="85" y="141"/>
                  <a:pt x="83" y="140"/>
                  <a:pt x="82" y="139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53" y="110"/>
                  <a:pt x="53" y="106"/>
                  <a:pt x="55" y="104"/>
                </a:cubicBezTo>
                <a:cubicBezTo>
                  <a:pt x="57" y="102"/>
                  <a:pt x="61" y="102"/>
                  <a:pt x="64" y="104"/>
                </a:cubicBezTo>
                <a:cubicBezTo>
                  <a:pt x="86" y="126"/>
                  <a:pt x="86" y="126"/>
                  <a:pt x="86" y="126"/>
                </a:cubicBezTo>
                <a:cubicBezTo>
                  <a:pt x="150" y="64"/>
                  <a:pt x="150" y="64"/>
                  <a:pt x="150" y="64"/>
                </a:cubicBezTo>
                <a:cubicBezTo>
                  <a:pt x="153" y="62"/>
                  <a:pt x="157" y="62"/>
                  <a:pt x="159" y="64"/>
                </a:cubicBezTo>
                <a:cubicBezTo>
                  <a:pt x="161" y="67"/>
                  <a:pt x="161" y="71"/>
                  <a:pt x="159" y="7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558" name="Freeform 121"/>
          <p:cNvSpPr>
            <a:spLocks noEditPoints="1"/>
          </p:cNvSpPr>
          <p:nvPr/>
        </p:nvSpPr>
        <p:spPr>
          <a:xfrm>
            <a:off x="2422525" y="3487738"/>
            <a:ext cx="374650" cy="37465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00" h="200">
                <a:moveTo>
                  <a:pt x="100" y="0"/>
                </a:moveTo>
                <a:cubicBezTo>
                  <a:pt x="45" y="0"/>
                  <a:pt x="0" y="45"/>
                  <a:pt x="0" y="100"/>
                </a:cubicBezTo>
                <a:cubicBezTo>
                  <a:pt x="0" y="155"/>
                  <a:pt x="45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5"/>
                  <a:pt x="156" y="0"/>
                  <a:pt x="100" y="0"/>
                </a:cubicBezTo>
                <a:close/>
                <a:moveTo>
                  <a:pt x="159" y="73"/>
                </a:moveTo>
                <a:cubicBezTo>
                  <a:pt x="90" y="139"/>
                  <a:pt x="90" y="139"/>
                  <a:pt x="90" y="139"/>
                </a:cubicBezTo>
                <a:cubicBezTo>
                  <a:pt x="89" y="140"/>
                  <a:pt x="88" y="141"/>
                  <a:pt x="86" y="141"/>
                </a:cubicBezTo>
                <a:cubicBezTo>
                  <a:pt x="85" y="141"/>
                  <a:pt x="83" y="140"/>
                  <a:pt x="82" y="139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53" y="110"/>
                  <a:pt x="53" y="106"/>
                  <a:pt x="55" y="104"/>
                </a:cubicBezTo>
                <a:cubicBezTo>
                  <a:pt x="57" y="102"/>
                  <a:pt x="61" y="102"/>
                  <a:pt x="64" y="104"/>
                </a:cubicBezTo>
                <a:cubicBezTo>
                  <a:pt x="86" y="126"/>
                  <a:pt x="86" y="126"/>
                  <a:pt x="86" y="126"/>
                </a:cubicBezTo>
                <a:cubicBezTo>
                  <a:pt x="150" y="64"/>
                  <a:pt x="150" y="64"/>
                  <a:pt x="150" y="64"/>
                </a:cubicBezTo>
                <a:cubicBezTo>
                  <a:pt x="153" y="62"/>
                  <a:pt x="157" y="62"/>
                  <a:pt x="159" y="64"/>
                </a:cubicBezTo>
                <a:cubicBezTo>
                  <a:pt x="161" y="67"/>
                  <a:pt x="161" y="71"/>
                  <a:pt x="159" y="7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559" name="Freeform 121"/>
          <p:cNvSpPr>
            <a:spLocks noEditPoints="1"/>
          </p:cNvSpPr>
          <p:nvPr/>
        </p:nvSpPr>
        <p:spPr>
          <a:xfrm>
            <a:off x="2393950" y="5024438"/>
            <a:ext cx="374650" cy="37465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00" h="200">
                <a:moveTo>
                  <a:pt x="100" y="0"/>
                </a:moveTo>
                <a:cubicBezTo>
                  <a:pt x="45" y="0"/>
                  <a:pt x="0" y="45"/>
                  <a:pt x="0" y="100"/>
                </a:cubicBezTo>
                <a:cubicBezTo>
                  <a:pt x="0" y="155"/>
                  <a:pt x="45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5"/>
                  <a:pt x="156" y="0"/>
                  <a:pt x="100" y="0"/>
                </a:cubicBezTo>
                <a:close/>
                <a:moveTo>
                  <a:pt x="159" y="73"/>
                </a:moveTo>
                <a:cubicBezTo>
                  <a:pt x="90" y="139"/>
                  <a:pt x="90" y="139"/>
                  <a:pt x="90" y="139"/>
                </a:cubicBezTo>
                <a:cubicBezTo>
                  <a:pt x="89" y="140"/>
                  <a:pt x="88" y="141"/>
                  <a:pt x="86" y="141"/>
                </a:cubicBezTo>
                <a:cubicBezTo>
                  <a:pt x="85" y="141"/>
                  <a:pt x="83" y="140"/>
                  <a:pt x="82" y="139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53" y="110"/>
                  <a:pt x="53" y="106"/>
                  <a:pt x="55" y="104"/>
                </a:cubicBezTo>
                <a:cubicBezTo>
                  <a:pt x="57" y="102"/>
                  <a:pt x="61" y="102"/>
                  <a:pt x="64" y="104"/>
                </a:cubicBezTo>
                <a:cubicBezTo>
                  <a:pt x="86" y="126"/>
                  <a:pt x="86" y="126"/>
                  <a:pt x="86" y="126"/>
                </a:cubicBezTo>
                <a:cubicBezTo>
                  <a:pt x="150" y="64"/>
                  <a:pt x="150" y="64"/>
                  <a:pt x="150" y="64"/>
                </a:cubicBezTo>
                <a:cubicBezTo>
                  <a:pt x="153" y="62"/>
                  <a:pt x="157" y="62"/>
                  <a:pt x="159" y="64"/>
                </a:cubicBezTo>
                <a:cubicBezTo>
                  <a:pt x="161" y="67"/>
                  <a:pt x="161" y="71"/>
                  <a:pt x="159" y="7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560" name="文本框 1"/>
          <p:cNvSpPr txBox="1"/>
          <p:nvPr/>
        </p:nvSpPr>
        <p:spPr>
          <a:xfrm>
            <a:off x="3357880" y="2014855"/>
            <a:ext cx="5756910" cy="64579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韩艳丽：灵感提供、项目构思、</a:t>
            </a:r>
            <a:r>
              <a:rPr lang="en-US" altLang="zh-CN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制作（项目预期草图）、</a:t>
            </a:r>
            <a:r>
              <a:rPr lang="en-US" altLang="zh-CN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完善、演讲展示（</a:t>
            </a:r>
            <a:r>
              <a:rPr lang="en-US" altLang="zh-CN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95</a:t>
            </a:r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）</a:t>
            </a:r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3561" name="文本框 2"/>
          <p:cNvSpPr txBox="1"/>
          <p:nvPr/>
        </p:nvSpPr>
        <p:spPr>
          <a:xfrm>
            <a:off x="3357880" y="3488055"/>
            <a:ext cx="6103620" cy="70929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徐烨：项目构思、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制作（项目借鉴功能，可行性分析，参考资料）、文档编写、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完善（</a:t>
            </a: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r>
              <a: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2" name="文本框 3"/>
          <p:cNvSpPr txBox="1"/>
          <p:nvPr/>
        </p:nvSpPr>
        <p:spPr>
          <a:xfrm>
            <a:off x="3357880" y="5000625"/>
            <a:ext cx="600646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潘姝焱：项目构思、</a:t>
            </a:r>
            <a:r>
              <a:rPr lang="en-US" altLang="zh-CN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制作（项目灵感，项目介绍，项目具体功能，项目借鉴功能，项目与现有同类项目的不同，技术实现）、</a:t>
            </a:r>
            <a:r>
              <a:rPr lang="en-US" altLang="zh-CN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完善、文档编写（</a:t>
            </a:r>
            <a:r>
              <a:rPr lang="en-US" altLang="zh-CN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97</a:t>
            </a:r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）</a:t>
            </a:r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6"/>
          <p:cNvSpPr>
            <a:spLocks noGrp="1"/>
          </p:cNvSpPr>
          <p:nvPr>
            <p:ph type="ctrTitle" idx="4294967295"/>
          </p:nvPr>
        </p:nvSpPr>
        <p:spPr>
          <a:xfrm>
            <a:off x="839788" y="827088"/>
            <a:ext cx="10512425" cy="1450975"/>
          </a:xfrm>
        </p:spPr>
        <p:txBody>
          <a:bodyPr vert="horz" wrap="square" lIns="91440" tIns="45720" rIns="91440" bIns="45720" anchor="b"/>
          <a:lstStyle>
            <a:lvl1pPr lvl="0">
              <a:defRPr/>
            </a:lvl1pPr>
          </a:lstStyle>
          <a:p>
            <a:pPr lvl="0" algn="ctr" eaLnBrk="1" hangingPunct="1">
              <a:buClrTx/>
            </a:pPr>
            <a:r>
              <a:rPr lang="zh-CN" altLang="en-US" sz="6000" dirty="0">
                <a:solidFill>
                  <a:schemeClr val="bg1"/>
                </a:solidFill>
              </a:rPr>
              <a:t>谢谢观看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24578" name="文本框 10"/>
          <p:cNvSpPr txBox="1"/>
          <p:nvPr/>
        </p:nvSpPr>
        <p:spPr>
          <a:xfrm>
            <a:off x="2921067" y="4789488"/>
            <a:ext cx="633730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SE2020-G12-</a:t>
            </a:r>
            <a:r>
              <a:rPr lang="zh-CN" altLang="en-US" sz="4000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小组预备作业</a:t>
            </a:r>
            <a:endParaRPr lang="en-US" altLang="zh-CN" sz="4000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579" name="矩形 1"/>
          <p:cNvSpPr/>
          <p:nvPr/>
        </p:nvSpPr>
        <p:spPr>
          <a:xfrm>
            <a:off x="4657725" y="5661025"/>
            <a:ext cx="287655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小组成员：韩艳丽 *</a:t>
            </a:r>
            <a:endParaRPr lang="en-US" altLang="zh-CN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             </a:t>
            </a:r>
            <a:r>
              <a:rPr lang="zh-CN" altLang="en-US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徐    烨</a:t>
            </a:r>
            <a:endParaRPr lang="en-US" altLang="zh-CN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	   </a:t>
            </a:r>
            <a:r>
              <a:rPr lang="zh-CN" altLang="en-US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潘姝焱</a:t>
            </a:r>
            <a:endParaRPr lang="en-US" altLang="zh-CN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580" name="KSO_Shape"/>
          <p:cNvSpPr>
            <a:spLocks noChangeAspect="1"/>
          </p:cNvSpPr>
          <p:nvPr/>
        </p:nvSpPr>
        <p:spPr>
          <a:xfrm>
            <a:off x="5827713" y="3721100"/>
            <a:ext cx="533400" cy="758825"/>
          </a:xfrm>
          <a:custGeom>
            <a:avLst/>
            <a:gdLst/>
            <a:ahLst/>
            <a:cxnLst>
              <a:cxn ang="0">
                <a:pos x="3322" y="5413"/>
              </a:cxn>
              <a:cxn ang="0">
                <a:pos x="3312" y="5638"/>
              </a:cxn>
              <a:cxn ang="0">
                <a:pos x="3087" y="5775"/>
              </a:cxn>
              <a:cxn ang="0">
                <a:pos x="2499" y="4389"/>
              </a:cxn>
              <a:cxn ang="0">
                <a:pos x="2408" y="4185"/>
              </a:cxn>
              <a:cxn ang="0">
                <a:pos x="2495" y="4044"/>
              </a:cxn>
              <a:cxn ang="0">
                <a:pos x="2585" y="3533"/>
              </a:cxn>
              <a:cxn ang="0">
                <a:pos x="2156" y="3693"/>
              </a:cxn>
              <a:cxn ang="0">
                <a:pos x="1911" y="3935"/>
              </a:cxn>
              <a:cxn ang="0">
                <a:pos x="1810" y="4385"/>
              </a:cxn>
              <a:cxn ang="0">
                <a:pos x="1956" y="4740"/>
              </a:cxn>
              <a:cxn ang="0">
                <a:pos x="2278" y="4978"/>
              </a:cxn>
              <a:cxn ang="0">
                <a:pos x="2596" y="5773"/>
              </a:cxn>
              <a:cxn ang="0">
                <a:pos x="2113" y="5581"/>
              </a:cxn>
              <a:cxn ang="0">
                <a:pos x="2277" y="6166"/>
              </a:cxn>
              <a:cxn ang="0">
                <a:pos x="3105" y="6261"/>
              </a:cxn>
              <a:cxn ang="0">
                <a:pos x="3532" y="6127"/>
              </a:cxn>
              <a:cxn ang="0">
                <a:pos x="3806" y="5895"/>
              </a:cxn>
              <a:cxn ang="0">
                <a:pos x="3946" y="5550"/>
              </a:cxn>
              <a:cxn ang="0">
                <a:pos x="3873" y="5107"/>
              </a:cxn>
              <a:cxn ang="0">
                <a:pos x="3490" y="4755"/>
              </a:cxn>
              <a:cxn ang="0">
                <a:pos x="3145" y="4040"/>
              </a:cxn>
              <a:cxn ang="0">
                <a:pos x="3807" y="4382"/>
              </a:cxn>
              <a:cxn ang="0">
                <a:pos x="3289" y="3565"/>
              </a:cxn>
              <a:cxn ang="0">
                <a:pos x="3109" y="1907"/>
              </a:cxn>
              <a:cxn ang="0">
                <a:pos x="3868" y="2115"/>
              </a:cxn>
              <a:cxn ang="0">
                <a:pos x="4477" y="2595"/>
              </a:cxn>
              <a:cxn ang="0">
                <a:pos x="4967" y="3365"/>
              </a:cxn>
              <a:cxn ang="0">
                <a:pos x="5368" y="4438"/>
              </a:cxn>
              <a:cxn ang="0">
                <a:pos x="5651" y="5719"/>
              </a:cxn>
              <a:cxn ang="0">
                <a:pos x="5482" y="6555"/>
              </a:cxn>
              <a:cxn ang="0">
                <a:pos x="4971" y="7180"/>
              </a:cxn>
              <a:cxn ang="0">
                <a:pos x="4211" y="7592"/>
              </a:cxn>
              <a:cxn ang="0">
                <a:pos x="3292" y="7792"/>
              </a:cxn>
              <a:cxn ang="0">
                <a:pos x="2311" y="7781"/>
              </a:cxn>
              <a:cxn ang="0">
                <a:pos x="1383" y="7540"/>
              </a:cxn>
              <a:cxn ang="0">
                <a:pos x="619" y="7079"/>
              </a:cxn>
              <a:cxn ang="0">
                <a:pos x="127" y="6412"/>
              </a:cxn>
              <a:cxn ang="0">
                <a:pos x="15" y="5550"/>
              </a:cxn>
              <a:cxn ang="0">
                <a:pos x="512" y="3931"/>
              </a:cxn>
              <a:cxn ang="0">
                <a:pos x="934" y="3049"/>
              </a:cxn>
              <a:cxn ang="0">
                <a:pos x="1466" y="2388"/>
              </a:cxn>
              <a:cxn ang="0">
                <a:pos x="2162" y="1992"/>
              </a:cxn>
              <a:cxn ang="0">
                <a:pos x="2413" y="8"/>
              </a:cxn>
              <a:cxn ang="0">
                <a:pos x="2779" y="153"/>
              </a:cxn>
              <a:cxn ang="0">
                <a:pos x="3149" y="132"/>
              </a:cxn>
              <a:cxn ang="0">
                <a:pos x="3572" y="1"/>
              </a:cxn>
              <a:cxn ang="0">
                <a:pos x="3821" y="140"/>
              </a:cxn>
              <a:cxn ang="0">
                <a:pos x="4012" y="645"/>
              </a:cxn>
              <a:cxn ang="0">
                <a:pos x="4242" y="677"/>
              </a:cxn>
              <a:cxn ang="0">
                <a:pos x="4420" y="655"/>
              </a:cxn>
              <a:cxn ang="0">
                <a:pos x="4302" y="1074"/>
              </a:cxn>
              <a:cxn ang="0">
                <a:pos x="3960" y="1428"/>
              </a:cxn>
              <a:cxn ang="0">
                <a:pos x="3383" y="1732"/>
              </a:cxn>
              <a:cxn ang="0">
                <a:pos x="2660" y="1660"/>
              </a:cxn>
              <a:cxn ang="0">
                <a:pos x="2244" y="1720"/>
              </a:cxn>
              <a:cxn ang="0">
                <a:pos x="1267" y="901"/>
              </a:cxn>
              <a:cxn ang="0">
                <a:pos x="1660" y="699"/>
              </a:cxn>
              <a:cxn ang="0">
                <a:pos x="1963" y="653"/>
              </a:cxn>
              <a:cxn ang="0">
                <a:pos x="2100" y="224"/>
              </a:cxn>
            </a:cxnLst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839788" y="514350"/>
            <a:ext cx="4964112" cy="10795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b="1" dirty="0"/>
              <a:t>OUR MAIN CONTENT</a:t>
            </a:r>
            <a:endParaRPr lang="zh-CN" altLang="en-US" b="1" dirty="0"/>
          </a:p>
        </p:txBody>
      </p:sp>
      <p:sp>
        <p:nvSpPr>
          <p:cNvPr id="17410" name="圆角矩形 3"/>
          <p:cNvSpPr>
            <a:spLocks noChangeAspect="1"/>
          </p:cNvSpPr>
          <p:nvPr/>
        </p:nvSpPr>
        <p:spPr>
          <a:xfrm>
            <a:off x="833504" y="1532024"/>
            <a:ext cx="539750" cy="539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1" name="圆角矩形 4"/>
          <p:cNvSpPr>
            <a:spLocks noChangeAspect="1"/>
          </p:cNvSpPr>
          <p:nvPr/>
        </p:nvSpPr>
        <p:spPr>
          <a:xfrm>
            <a:off x="785879" y="2742651"/>
            <a:ext cx="539750" cy="541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2" name="圆角矩形 5"/>
          <p:cNvSpPr>
            <a:spLocks noChangeAspect="1"/>
          </p:cNvSpPr>
          <p:nvPr/>
        </p:nvSpPr>
        <p:spPr>
          <a:xfrm>
            <a:off x="770004" y="3916131"/>
            <a:ext cx="539750" cy="539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3" name="文本框 7"/>
          <p:cNvSpPr txBox="1"/>
          <p:nvPr/>
        </p:nvSpPr>
        <p:spPr>
          <a:xfrm>
            <a:off x="1524066" y="1602509"/>
            <a:ext cx="12014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项目灵感</a:t>
            </a:r>
            <a:endParaRPr lang="zh-CN" altLang="en-US" sz="2000" b="1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4" name="文本框 9"/>
          <p:cNvSpPr txBox="1"/>
          <p:nvPr/>
        </p:nvSpPr>
        <p:spPr>
          <a:xfrm>
            <a:off x="1476441" y="2814406"/>
            <a:ext cx="12014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项目介绍</a:t>
            </a:r>
            <a:endParaRPr lang="zh-CN" altLang="en-US" sz="2000" b="1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5" name="文本框 11"/>
          <p:cNvSpPr txBox="1"/>
          <p:nvPr/>
        </p:nvSpPr>
        <p:spPr>
          <a:xfrm>
            <a:off x="1460566" y="4032256"/>
            <a:ext cx="171069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项目具体功能</a:t>
            </a:r>
            <a:endParaRPr lang="zh-CN" altLang="en-US" sz="2000" b="1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6" name="圆角矩形 13"/>
          <p:cNvSpPr>
            <a:spLocks noChangeAspect="1"/>
          </p:cNvSpPr>
          <p:nvPr/>
        </p:nvSpPr>
        <p:spPr>
          <a:xfrm>
            <a:off x="6056312" y="2643187"/>
            <a:ext cx="6032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ea typeface="微软雅黑" charset="0"/>
              </a:rPr>
              <a:t>7</a:t>
            </a:r>
            <a:endParaRPr lang="en-US" altLang="zh-CN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7" name="圆角矩形 14"/>
          <p:cNvSpPr>
            <a:spLocks noChangeAspect="1"/>
          </p:cNvSpPr>
          <p:nvPr/>
        </p:nvSpPr>
        <p:spPr>
          <a:xfrm>
            <a:off x="6056312" y="4960937"/>
            <a:ext cx="6032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ea typeface="微软雅黑" charset="0"/>
              </a:rPr>
              <a:t>9</a:t>
            </a:r>
            <a:endParaRPr lang="en-US" altLang="zh-CN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8" name="文本框 15"/>
          <p:cNvSpPr txBox="1"/>
          <p:nvPr/>
        </p:nvSpPr>
        <p:spPr>
          <a:xfrm>
            <a:off x="6748462" y="2705821"/>
            <a:ext cx="12014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技术实现</a:t>
            </a:r>
            <a:endParaRPr lang="zh-CN" altLang="en-US" sz="2000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19" name="文本框 17"/>
          <p:cNvSpPr txBox="1"/>
          <p:nvPr/>
        </p:nvSpPr>
        <p:spPr>
          <a:xfrm>
            <a:off x="6748462" y="3932958"/>
            <a:ext cx="145605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可行性分析</a:t>
            </a:r>
            <a:endParaRPr lang="zh-CN" altLang="en-US" sz="2000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20" name="文本框 19"/>
          <p:cNvSpPr txBox="1"/>
          <p:nvPr/>
        </p:nvSpPr>
        <p:spPr>
          <a:xfrm>
            <a:off x="6748462" y="5033413"/>
            <a:ext cx="120142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参考资料</a:t>
            </a:r>
            <a:endParaRPr lang="zh-CN" altLang="en-US" sz="2000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7421" name="圆角矩形 21"/>
          <p:cNvSpPr>
            <a:spLocks noChangeAspect="1"/>
          </p:cNvSpPr>
          <p:nvPr/>
        </p:nvSpPr>
        <p:spPr>
          <a:xfrm>
            <a:off x="6056312" y="3865562"/>
            <a:ext cx="6032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ea typeface="微软雅黑" charset="0"/>
              </a:rPr>
              <a:t>8</a:t>
            </a:r>
            <a:endParaRPr lang="en-US" altLang="zh-CN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圆角矩形 3"/>
          <p:cNvSpPr>
            <a:spLocks noChangeAspect="1"/>
          </p:cNvSpPr>
          <p:nvPr/>
        </p:nvSpPr>
        <p:spPr>
          <a:xfrm>
            <a:off x="770003" y="4976958"/>
            <a:ext cx="539750" cy="539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4</a:t>
            </a:r>
            <a:endParaRPr lang="en-US" altLang="zh-CN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1476441" y="6175381"/>
            <a:ext cx="323850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项目与现有同类项目的不同</a:t>
            </a:r>
            <a:endParaRPr lang="zh-CN" altLang="en-US" sz="2000" b="1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圆角矩形 14"/>
          <p:cNvSpPr>
            <a:spLocks noChangeAspect="1"/>
          </p:cNvSpPr>
          <p:nvPr/>
        </p:nvSpPr>
        <p:spPr>
          <a:xfrm>
            <a:off x="6056312" y="6008687"/>
            <a:ext cx="63500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latin typeface="Segoe UI" panose="020B0502040204020203" pitchFamily="34" charset="0"/>
                <a:ea typeface="微软雅黑" charset="0"/>
              </a:rPr>
              <a:t>10</a:t>
            </a:r>
            <a:endParaRPr lang="en-US" altLang="zh-CN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6748462" y="6074178"/>
            <a:ext cx="247459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小组成员分工及评价</a:t>
            </a:r>
            <a:endParaRPr lang="zh-CN" altLang="en-US" sz="2000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圆角矩形 3"/>
          <p:cNvSpPr>
            <a:spLocks noChangeAspect="1"/>
          </p:cNvSpPr>
          <p:nvPr/>
        </p:nvSpPr>
        <p:spPr>
          <a:xfrm>
            <a:off x="785879" y="6104083"/>
            <a:ext cx="539750" cy="5397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ea typeface="微软雅黑" charset="0"/>
              </a:rPr>
              <a:t>5</a:t>
            </a:r>
            <a:endParaRPr lang="en-US" altLang="zh-CN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1460565" y="5080005"/>
            <a:ext cx="171069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accent2"/>
                </a:solidFill>
                <a:ea typeface="微软雅黑" charset="0"/>
              </a:rPr>
              <a:t>项目借鉴功能</a:t>
            </a:r>
            <a:endParaRPr lang="zh-CN" altLang="en-US" sz="2000" b="1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13"/>
          <p:cNvSpPr>
            <a:spLocks noChangeAspect="1"/>
          </p:cNvSpPr>
          <p:nvPr/>
        </p:nvSpPr>
        <p:spPr>
          <a:xfrm>
            <a:off x="6064250" y="1539875"/>
            <a:ext cx="603250" cy="539750"/>
          </a:xfrm>
          <a:prstGeom prst="roundRect">
            <a:avLst>
              <a:gd name="adj" fmla="val 16667"/>
            </a:avLst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ea typeface="微软雅黑" charset="0"/>
              </a:rPr>
              <a:t>6</a:t>
            </a:r>
            <a:endParaRPr lang="en-US" altLang="zh-CN" sz="2800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15"/>
          <p:cNvSpPr txBox="1"/>
          <p:nvPr/>
        </p:nvSpPr>
        <p:spPr>
          <a:xfrm>
            <a:off x="6746974" y="1602509"/>
            <a:ext cx="171069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354B5E"/>
                </a:solidFill>
                <a:ea typeface="微软雅黑" charset="0"/>
              </a:rPr>
              <a:t>项目预期草图</a:t>
            </a:r>
            <a:endParaRPr lang="zh-CN" altLang="en-US" sz="2000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8"/>
          <p:cNvSpPr>
            <a:spLocks noGrp="1"/>
          </p:cNvSpPr>
          <p:nvPr>
            <p:ph type="title" idx="4294967295"/>
          </p:nvPr>
        </p:nvSpPr>
        <p:spPr>
          <a:xfrm>
            <a:off x="838200" y="493713"/>
            <a:ext cx="2784475" cy="10795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项目灵感</a:t>
            </a:r>
            <a:endParaRPr lang="zh-CN" altLang="en-US" dirty="0"/>
          </a:p>
        </p:txBody>
      </p:sp>
      <p:sp>
        <p:nvSpPr>
          <p:cNvPr id="18434" name="椭圆 1"/>
          <p:cNvSpPr>
            <a:spLocks noChangeAspect="1"/>
          </p:cNvSpPr>
          <p:nvPr/>
        </p:nvSpPr>
        <p:spPr>
          <a:xfrm>
            <a:off x="839788" y="2724150"/>
            <a:ext cx="2879725" cy="287972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35" name="空心弧 2"/>
          <p:cNvSpPr>
            <a:spLocks noChangeAspect="1"/>
          </p:cNvSpPr>
          <p:nvPr/>
        </p:nvSpPr>
        <p:spPr>
          <a:xfrm>
            <a:off x="127000" y="1587500"/>
            <a:ext cx="4508500" cy="4730750"/>
          </a:xfrm>
          <a:custGeom>
            <a:avLst/>
            <a:gdLst/>
            <a:ahLst/>
            <a:cxnLst>
              <a:cxn ang="0">
                <a:pos x="2164116" y="0"/>
              </a:cxn>
              <a:cxn ang="0">
                <a:pos x="4328232" y="2158558"/>
              </a:cxn>
              <a:cxn ang="0">
                <a:pos x="2164116" y="4317109"/>
              </a:cxn>
              <a:cxn ang="0">
                <a:pos x="2164116" y="4187597"/>
              </a:cxn>
              <a:cxn ang="0">
                <a:pos x="4198385" y="2158558"/>
              </a:cxn>
              <a:cxn ang="0">
                <a:pos x="2164116" y="129516"/>
              </a:cxn>
              <a:cxn ang="0">
                <a:pos x="2164116" y="0"/>
              </a:cxn>
            </a:cxnLst>
            <a:pathLst>
              <a:path w="4320000" h="4320000">
                <a:moveTo>
                  <a:pt x="2160000" y="0"/>
                </a:moveTo>
                <a:cubicBezTo>
                  <a:pt x="3352935" y="0"/>
                  <a:pt x="4320000" y="967065"/>
                  <a:pt x="4320000" y="2160000"/>
                </a:cubicBezTo>
                <a:cubicBezTo>
                  <a:pt x="4320000" y="3352935"/>
                  <a:pt x="3352935" y="4320000"/>
                  <a:pt x="2160000" y="4320000"/>
                </a:cubicBezTo>
                <a:lnTo>
                  <a:pt x="2160000" y="4190400"/>
                </a:lnTo>
                <a:cubicBezTo>
                  <a:pt x="3281359" y="4190400"/>
                  <a:pt x="4190400" y="3281359"/>
                  <a:pt x="4190400" y="2160000"/>
                </a:cubicBezTo>
                <a:cubicBezTo>
                  <a:pt x="4190400" y="1038641"/>
                  <a:pt x="3281359" y="129600"/>
                  <a:pt x="2160000" y="129600"/>
                </a:cubicBezTo>
                <a:lnTo>
                  <a:pt x="216000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椭圆 5"/>
          <p:cNvSpPr>
            <a:spLocks noChangeAspect="1"/>
          </p:cNvSpPr>
          <p:nvPr/>
        </p:nvSpPr>
        <p:spPr>
          <a:xfrm>
            <a:off x="2532195" y="1436820"/>
            <a:ext cx="449262" cy="449262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37" name="椭圆 6"/>
          <p:cNvSpPr>
            <a:spLocks noChangeAspect="1"/>
          </p:cNvSpPr>
          <p:nvPr/>
        </p:nvSpPr>
        <p:spPr>
          <a:xfrm>
            <a:off x="4064000" y="2540065"/>
            <a:ext cx="450850" cy="449263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38" name="椭圆 7"/>
          <p:cNvSpPr>
            <a:spLocks noChangeAspect="1"/>
          </p:cNvSpPr>
          <p:nvPr/>
        </p:nvSpPr>
        <p:spPr>
          <a:xfrm>
            <a:off x="4318165" y="3921191"/>
            <a:ext cx="450850" cy="450850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39" name="椭圆 10"/>
          <p:cNvSpPr>
            <a:spLocks noChangeAspect="1"/>
          </p:cNvSpPr>
          <p:nvPr/>
        </p:nvSpPr>
        <p:spPr>
          <a:xfrm>
            <a:off x="3540191" y="5492750"/>
            <a:ext cx="449262" cy="449262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40" name="椭圆 11"/>
          <p:cNvSpPr>
            <a:spLocks noChangeAspect="1"/>
          </p:cNvSpPr>
          <p:nvPr/>
        </p:nvSpPr>
        <p:spPr>
          <a:xfrm>
            <a:off x="4841974" y="1222474"/>
            <a:ext cx="900113" cy="900113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41" name="椭圆 12"/>
          <p:cNvSpPr>
            <a:spLocks noChangeAspect="1"/>
          </p:cNvSpPr>
          <p:nvPr/>
        </p:nvSpPr>
        <p:spPr>
          <a:xfrm>
            <a:off x="5818352" y="2317815"/>
            <a:ext cx="900112" cy="900113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42" name="椭圆 13"/>
          <p:cNvSpPr>
            <a:spLocks noChangeAspect="1"/>
          </p:cNvSpPr>
          <p:nvPr/>
        </p:nvSpPr>
        <p:spPr>
          <a:xfrm>
            <a:off x="6080290" y="3698875"/>
            <a:ext cx="900112" cy="89852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43" name="椭圆 14"/>
          <p:cNvSpPr>
            <a:spLocks noChangeAspect="1"/>
          </p:cNvSpPr>
          <p:nvPr/>
        </p:nvSpPr>
        <p:spPr>
          <a:xfrm>
            <a:off x="5445223" y="5254757"/>
            <a:ext cx="900113" cy="900112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8444" name="直接连接符 4"/>
          <p:cNvCxnSpPr>
            <a:stCxn id="18436" idx="6"/>
            <a:endCxn id="18440" idx="2"/>
          </p:cNvCxnSpPr>
          <p:nvPr/>
        </p:nvCxnSpPr>
        <p:spPr>
          <a:xfrm>
            <a:off x="2981140" y="1661478"/>
            <a:ext cx="1860550" cy="10795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45" name="直接连接符 16"/>
          <p:cNvCxnSpPr>
            <a:stCxn id="18437" idx="6"/>
            <a:endCxn id="18441" idx="2"/>
          </p:cNvCxnSpPr>
          <p:nvPr/>
        </p:nvCxnSpPr>
        <p:spPr>
          <a:xfrm>
            <a:off x="4514533" y="2764473"/>
            <a:ext cx="1303655" cy="3175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46" name="直接连接符 18"/>
          <p:cNvCxnSpPr>
            <a:stCxn id="18438" idx="6"/>
            <a:endCxn id="18442" idx="2"/>
          </p:cNvCxnSpPr>
          <p:nvPr/>
        </p:nvCxnSpPr>
        <p:spPr>
          <a:xfrm>
            <a:off x="4768850" y="4146550"/>
            <a:ext cx="1311275" cy="1905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47" name="直接连接符 20"/>
          <p:cNvCxnSpPr>
            <a:stCxn id="18439" idx="6"/>
            <a:endCxn id="18443" idx="2"/>
          </p:cNvCxnSpPr>
          <p:nvPr/>
        </p:nvCxnSpPr>
        <p:spPr>
          <a:xfrm flipV="1">
            <a:off x="3988819" y="5704841"/>
            <a:ext cx="1456055" cy="12700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48" name="文本框 21"/>
          <p:cNvSpPr txBox="1"/>
          <p:nvPr/>
        </p:nvSpPr>
        <p:spPr>
          <a:xfrm>
            <a:off x="5746750" y="762100"/>
            <a:ext cx="4079875" cy="4365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课程太多，一下子想不起下节课是什么</a:t>
            </a:r>
            <a:endParaRPr lang="zh-CN" altLang="en-US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49" name="文本框 22"/>
          <p:cNvSpPr txBox="1"/>
          <p:nvPr/>
        </p:nvSpPr>
        <p:spPr>
          <a:xfrm>
            <a:off x="7127907" y="3619500"/>
            <a:ext cx="3851275" cy="4365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笔记分散，复习时丢三落四总找不到</a:t>
            </a:r>
            <a:endParaRPr lang="zh-CN" altLang="en-US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50" name="文本框 23"/>
          <p:cNvSpPr txBox="1"/>
          <p:nvPr/>
        </p:nvSpPr>
        <p:spPr>
          <a:xfrm>
            <a:off x="6874006" y="2127377"/>
            <a:ext cx="3851275" cy="438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作业太拖拉，一不小心错过截止日期</a:t>
            </a:r>
            <a:endParaRPr lang="zh-CN" altLang="en-US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51" name="文本框 24"/>
          <p:cNvSpPr txBox="1"/>
          <p:nvPr/>
        </p:nvSpPr>
        <p:spPr>
          <a:xfrm>
            <a:off x="6438990" y="5254719"/>
            <a:ext cx="4997450" cy="438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想了解自己每个时间段都有什么收获，得出总结</a:t>
            </a:r>
            <a:endParaRPr lang="zh-CN" altLang="en-US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52" name="文本框 25"/>
          <p:cNvSpPr txBox="1"/>
          <p:nvPr/>
        </p:nvSpPr>
        <p:spPr>
          <a:xfrm>
            <a:off x="5826125" y="1222375"/>
            <a:ext cx="5556250" cy="825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下课时间较短，要登陆选课网或者查找相册截图找到下节课</a:t>
            </a:r>
            <a:r>
              <a:rPr lang="zh-CN" altLang="en-US" sz="1600" dirty="0">
                <a:solidFill>
                  <a:srgbClr val="333F50"/>
                </a:solidFill>
                <a:ea typeface="微软雅黑" panose="020B0503020204020204" pitchFamily="34" charset="-122"/>
              </a:rPr>
              <a:t>课程</a:t>
            </a:r>
            <a:r>
              <a:rPr lang="zh-CN" altLang="en-US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以及上课地点等太浪费时间</a:t>
            </a:r>
            <a:endParaRPr lang="zh-CN" altLang="en-US" sz="1600" dirty="0">
              <a:solidFill>
                <a:srgbClr val="8F8F8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53" name="文本框 26"/>
          <p:cNvSpPr txBox="1"/>
          <p:nvPr/>
        </p:nvSpPr>
        <p:spPr>
          <a:xfrm>
            <a:off x="6873875" y="2540000"/>
            <a:ext cx="5064125" cy="1063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作业分散，有的时间跨度较大</a:t>
            </a:r>
            <a:r>
              <a:rPr lang="en-US" altLang="zh-CN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如</a:t>
            </a:r>
            <a:r>
              <a:rPr lang="en-US" altLang="zh-CN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MOOC</a:t>
            </a:r>
            <a:r>
              <a:rPr lang="zh-CN" altLang="en-US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学习</a:t>
            </a:r>
            <a:r>
              <a:rPr lang="en-US" altLang="zh-CN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，有的不容易记起，总是错过截止日期，唏嘘不已，追悔莫及</a:t>
            </a:r>
            <a:endParaRPr lang="zh-CN" altLang="en-US" sz="1400" dirty="0">
              <a:solidFill>
                <a:srgbClr val="8F8F8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54" name="文本框 27"/>
          <p:cNvSpPr txBox="1"/>
          <p:nvPr/>
        </p:nvSpPr>
        <p:spPr>
          <a:xfrm>
            <a:off x="7127875" y="4064000"/>
            <a:ext cx="4762500" cy="1063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笔记有时候记在书上、笔记本上或者脑子里。脑子里的笔记可能会忘，书本、笔记本上零散的笔记不易查找</a:t>
            </a:r>
            <a:endParaRPr lang="zh-CN" altLang="en-US" sz="1400" dirty="0">
              <a:solidFill>
                <a:srgbClr val="8F8F8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55" name="文本框 28"/>
          <p:cNvSpPr txBox="1"/>
          <p:nvPr/>
        </p:nvSpPr>
        <p:spPr>
          <a:xfrm>
            <a:off x="6445250" y="5715000"/>
            <a:ext cx="5492750" cy="904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333F50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将自己的心得收获，任务完成等情况记录在记事本等没有汇总导出功能，想得到总结比较麻烦</a:t>
            </a:r>
            <a:endParaRPr lang="zh-CN" altLang="en-US" sz="1400" dirty="0">
              <a:solidFill>
                <a:srgbClr val="8F8F8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8456" name="文本框 34"/>
          <p:cNvSpPr txBox="1"/>
          <p:nvPr/>
        </p:nvSpPr>
        <p:spPr>
          <a:xfrm>
            <a:off x="1041400" y="3922713"/>
            <a:ext cx="2417763" cy="554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提醒&amp;记录&amp;总结</a:t>
            </a:r>
            <a:endParaRPr lang="zh-CN" altLang="en-US" sz="24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8"/>
          <p:cNvSpPr>
            <a:spLocks noGrp="1"/>
          </p:cNvSpPr>
          <p:nvPr>
            <p:ph type="title" idx="4294967295"/>
          </p:nvPr>
        </p:nvSpPr>
        <p:spPr>
          <a:xfrm>
            <a:off x="841375" y="454025"/>
            <a:ext cx="2570163" cy="10795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9458" name="文本框 177"/>
          <p:cNvSpPr txBox="1"/>
          <p:nvPr/>
        </p:nvSpPr>
        <p:spPr>
          <a:xfrm>
            <a:off x="2105025" y="2389188"/>
            <a:ext cx="1303020" cy="4298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44546A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辅助学习</a:t>
            </a:r>
            <a:endParaRPr lang="zh-CN" altLang="en-US" sz="2200" b="1" dirty="0">
              <a:solidFill>
                <a:schemeClr val="accent2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19459" name="文本框 179"/>
          <p:cNvSpPr txBox="1"/>
          <p:nvPr/>
        </p:nvSpPr>
        <p:spPr>
          <a:xfrm>
            <a:off x="2105025" y="5485130"/>
            <a:ext cx="1863090" cy="4298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44546A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让生活更高效</a:t>
            </a:r>
            <a:endParaRPr lang="zh-CN" altLang="en-US" sz="2200" b="1" dirty="0">
              <a:solidFill>
                <a:schemeClr val="accent2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19460" name="圆角矩形 19"/>
          <p:cNvSpPr>
            <a:spLocks noChangeAspect="1"/>
          </p:cNvSpPr>
          <p:nvPr/>
        </p:nvSpPr>
        <p:spPr>
          <a:xfrm>
            <a:off x="839788" y="2292350"/>
            <a:ext cx="720725" cy="719138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9461" name="圆角矩形 20"/>
          <p:cNvSpPr>
            <a:spLocks noChangeAspect="1"/>
          </p:cNvSpPr>
          <p:nvPr/>
        </p:nvSpPr>
        <p:spPr>
          <a:xfrm>
            <a:off x="847090" y="3840480"/>
            <a:ext cx="720725" cy="719138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19462" name="Group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2389188"/>
            <a:ext cx="534988" cy="53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3" name="Grou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5" y="3956050"/>
            <a:ext cx="541338" cy="487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4" name="矩形 2"/>
          <p:cNvSpPr/>
          <p:nvPr/>
        </p:nvSpPr>
        <p:spPr>
          <a:xfrm>
            <a:off x="4737100" y="1845945"/>
            <a:ext cx="7454900" cy="4511675"/>
          </a:xfrm>
          <a:prstGeom prst="rect">
            <a:avLst/>
          </a:prstGeom>
          <a:solidFill>
            <a:srgbClr val="D74B4B"/>
          </a:solidFill>
          <a:ln w="25400" cap="flat" cmpd="sng">
            <a:solidFill>
              <a:srgbClr val="AEB5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eaLnBrk="0" hangingPunct="0">
              <a:buClrTx/>
              <a:buFont typeface="Arial" panose="020B0604020202020204" pitchFamily="34" charset="0"/>
              <a:buNone/>
            </a:pPr>
            <a:endParaRPr lang="zh-TW" altLang="zh-CN">
              <a:solidFill>
                <a:srgbClr val="000000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9465" name="文本框 3"/>
          <p:cNvSpPr txBox="1"/>
          <p:nvPr/>
        </p:nvSpPr>
        <p:spPr>
          <a:xfrm>
            <a:off x="4975860" y="1905000"/>
            <a:ext cx="7216140" cy="439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该项目旨在辅助学习，方便更好地完成学习任务，记录学习生活，了解学习情况等。</a:t>
            </a:r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采用微信小程序的形式，无需下载即可进入使用，便捷。</a:t>
            </a:r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即一个与课程表关联的日程表，可以设定学期总课表，并对每周课表进行实时修改。</a:t>
            </a:r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用户可以为课程添加任务设定截止日期，也可添加笔记、心得等，相关记录可以随时汇总导出。</a:t>
            </a:r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     小程序有提醒功能，可进行开课提醒，任务开始、作业截止提醒等，提醒内容以微信消息的形式发送给用户，方便用户随时查看。</a:t>
            </a: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9466" name="圆角矩形 19"/>
          <p:cNvSpPr>
            <a:spLocks noChangeAspect="1"/>
          </p:cNvSpPr>
          <p:nvPr/>
        </p:nvSpPr>
        <p:spPr>
          <a:xfrm>
            <a:off x="846773" y="5324793"/>
            <a:ext cx="720725" cy="719137"/>
          </a:xfrm>
          <a:prstGeom prst="roundRect">
            <a:avLst>
              <a:gd name="adj" fmla="val 30000"/>
            </a:avLst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9468" name="文本框 179"/>
          <p:cNvSpPr txBox="1"/>
          <p:nvPr/>
        </p:nvSpPr>
        <p:spPr>
          <a:xfrm>
            <a:off x="2105025" y="3955733"/>
            <a:ext cx="1303020" cy="4298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44546A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清晰规划</a:t>
            </a:r>
            <a:endParaRPr lang="zh-CN" altLang="en-US" sz="2200" b="1" dirty="0">
              <a:solidFill>
                <a:schemeClr val="accent2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2549" name="Freeform 22"/>
          <p:cNvSpPr>
            <a:spLocks noChangeAspect="1" noEditPoints="1"/>
          </p:cNvSpPr>
          <p:nvPr/>
        </p:nvSpPr>
        <p:spPr>
          <a:xfrm>
            <a:off x="920750" y="5423853"/>
            <a:ext cx="539750" cy="5207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40" h="328">
                <a:moveTo>
                  <a:pt x="220" y="272"/>
                </a:moveTo>
                <a:cubicBezTo>
                  <a:pt x="220" y="150"/>
                  <a:pt x="220" y="150"/>
                  <a:pt x="220" y="150"/>
                </a:cubicBezTo>
                <a:cubicBezTo>
                  <a:pt x="291" y="139"/>
                  <a:pt x="291" y="139"/>
                  <a:pt x="291" y="139"/>
                </a:cubicBezTo>
                <a:cubicBezTo>
                  <a:pt x="280" y="78"/>
                  <a:pt x="227" y="32"/>
                  <a:pt x="163" y="32"/>
                </a:cubicBezTo>
                <a:cubicBezTo>
                  <a:pt x="91" y="32"/>
                  <a:pt x="32" y="91"/>
                  <a:pt x="32" y="163"/>
                </a:cubicBezTo>
                <a:cubicBezTo>
                  <a:pt x="32" y="235"/>
                  <a:pt x="91" y="294"/>
                  <a:pt x="163" y="294"/>
                </a:cubicBezTo>
                <a:cubicBezTo>
                  <a:pt x="170" y="294"/>
                  <a:pt x="177" y="293"/>
                  <a:pt x="184" y="292"/>
                </a:cubicBezTo>
                <a:cubicBezTo>
                  <a:pt x="189" y="283"/>
                  <a:pt x="198" y="276"/>
                  <a:pt x="210" y="273"/>
                </a:cubicBezTo>
                <a:cubicBezTo>
                  <a:pt x="213" y="273"/>
                  <a:pt x="217" y="272"/>
                  <a:pt x="220" y="272"/>
                </a:cubicBezTo>
                <a:close/>
                <a:moveTo>
                  <a:pt x="187" y="43"/>
                </a:moveTo>
                <a:cubicBezTo>
                  <a:pt x="173" y="104"/>
                  <a:pt x="173" y="104"/>
                  <a:pt x="173" y="104"/>
                </a:cubicBezTo>
                <a:cubicBezTo>
                  <a:pt x="159" y="104"/>
                  <a:pt x="159" y="104"/>
                  <a:pt x="159" y="104"/>
                </a:cubicBezTo>
                <a:cubicBezTo>
                  <a:pt x="149" y="43"/>
                  <a:pt x="149" y="43"/>
                  <a:pt x="149" y="43"/>
                </a:cubicBezTo>
                <a:cubicBezTo>
                  <a:pt x="164" y="36"/>
                  <a:pt x="187" y="43"/>
                  <a:pt x="187" y="43"/>
                </a:cubicBezTo>
                <a:close/>
                <a:moveTo>
                  <a:pt x="163" y="212"/>
                </a:moveTo>
                <a:cubicBezTo>
                  <a:pt x="136" y="212"/>
                  <a:pt x="114" y="190"/>
                  <a:pt x="114" y="163"/>
                </a:cubicBezTo>
                <a:cubicBezTo>
                  <a:pt x="114" y="136"/>
                  <a:pt x="136" y="114"/>
                  <a:pt x="163" y="114"/>
                </a:cubicBezTo>
                <a:cubicBezTo>
                  <a:pt x="190" y="114"/>
                  <a:pt x="212" y="136"/>
                  <a:pt x="212" y="163"/>
                </a:cubicBezTo>
                <a:cubicBezTo>
                  <a:pt x="212" y="190"/>
                  <a:pt x="190" y="212"/>
                  <a:pt x="163" y="212"/>
                </a:cubicBezTo>
                <a:close/>
                <a:moveTo>
                  <a:pt x="163" y="126"/>
                </a:moveTo>
                <a:cubicBezTo>
                  <a:pt x="143" y="126"/>
                  <a:pt x="126" y="143"/>
                  <a:pt x="126" y="163"/>
                </a:cubicBezTo>
                <a:cubicBezTo>
                  <a:pt x="126" y="183"/>
                  <a:pt x="143" y="200"/>
                  <a:pt x="163" y="200"/>
                </a:cubicBezTo>
                <a:cubicBezTo>
                  <a:pt x="183" y="200"/>
                  <a:pt x="200" y="183"/>
                  <a:pt x="200" y="163"/>
                </a:cubicBezTo>
                <a:cubicBezTo>
                  <a:pt x="200" y="143"/>
                  <a:pt x="183" y="126"/>
                  <a:pt x="163" y="126"/>
                </a:cubicBezTo>
                <a:close/>
                <a:moveTo>
                  <a:pt x="163" y="189"/>
                </a:moveTo>
                <a:cubicBezTo>
                  <a:pt x="148" y="189"/>
                  <a:pt x="137" y="178"/>
                  <a:pt x="137" y="163"/>
                </a:cubicBezTo>
                <a:cubicBezTo>
                  <a:pt x="137" y="148"/>
                  <a:pt x="148" y="137"/>
                  <a:pt x="163" y="137"/>
                </a:cubicBezTo>
                <a:cubicBezTo>
                  <a:pt x="178" y="137"/>
                  <a:pt x="189" y="148"/>
                  <a:pt x="189" y="163"/>
                </a:cubicBezTo>
                <a:cubicBezTo>
                  <a:pt x="189" y="178"/>
                  <a:pt x="178" y="189"/>
                  <a:pt x="163" y="189"/>
                </a:cubicBezTo>
                <a:close/>
                <a:moveTo>
                  <a:pt x="180" y="315"/>
                </a:moveTo>
                <a:cubicBezTo>
                  <a:pt x="180" y="318"/>
                  <a:pt x="182" y="321"/>
                  <a:pt x="184" y="324"/>
                </a:cubicBezTo>
                <a:cubicBezTo>
                  <a:pt x="177" y="325"/>
                  <a:pt x="170" y="326"/>
                  <a:pt x="163" y="326"/>
                </a:cubicBezTo>
                <a:cubicBezTo>
                  <a:pt x="73" y="326"/>
                  <a:pt x="0" y="253"/>
                  <a:pt x="0" y="163"/>
                </a:cubicBezTo>
                <a:cubicBezTo>
                  <a:pt x="0" y="73"/>
                  <a:pt x="73" y="0"/>
                  <a:pt x="163" y="0"/>
                </a:cubicBezTo>
                <a:cubicBezTo>
                  <a:pt x="243" y="0"/>
                  <a:pt x="309" y="58"/>
                  <a:pt x="323" y="134"/>
                </a:cubicBezTo>
                <a:cubicBezTo>
                  <a:pt x="307" y="136"/>
                  <a:pt x="307" y="136"/>
                  <a:pt x="307" y="136"/>
                </a:cubicBezTo>
                <a:cubicBezTo>
                  <a:pt x="294" y="68"/>
                  <a:pt x="235" y="16"/>
                  <a:pt x="163" y="16"/>
                </a:cubicBezTo>
                <a:cubicBezTo>
                  <a:pt x="82" y="16"/>
                  <a:pt x="16" y="82"/>
                  <a:pt x="16" y="163"/>
                </a:cubicBezTo>
                <a:cubicBezTo>
                  <a:pt x="16" y="244"/>
                  <a:pt x="82" y="310"/>
                  <a:pt x="163" y="310"/>
                </a:cubicBezTo>
                <a:cubicBezTo>
                  <a:pt x="168" y="310"/>
                  <a:pt x="174" y="309"/>
                  <a:pt x="179" y="309"/>
                </a:cubicBezTo>
                <a:cubicBezTo>
                  <a:pt x="179" y="311"/>
                  <a:pt x="179" y="313"/>
                  <a:pt x="180" y="315"/>
                </a:cubicBezTo>
                <a:close/>
                <a:moveTo>
                  <a:pt x="340" y="142"/>
                </a:moveTo>
                <a:cubicBezTo>
                  <a:pt x="340" y="283"/>
                  <a:pt x="340" y="283"/>
                  <a:pt x="340" y="283"/>
                </a:cubicBezTo>
                <a:cubicBezTo>
                  <a:pt x="340" y="295"/>
                  <a:pt x="331" y="304"/>
                  <a:pt x="317" y="308"/>
                </a:cubicBezTo>
                <a:cubicBezTo>
                  <a:pt x="302" y="311"/>
                  <a:pt x="288" y="305"/>
                  <a:pt x="285" y="294"/>
                </a:cubicBezTo>
                <a:cubicBezTo>
                  <a:pt x="282" y="282"/>
                  <a:pt x="292" y="270"/>
                  <a:pt x="307" y="266"/>
                </a:cubicBezTo>
                <a:cubicBezTo>
                  <a:pt x="314" y="265"/>
                  <a:pt x="320" y="265"/>
                  <a:pt x="326" y="267"/>
                </a:cubicBezTo>
                <a:cubicBezTo>
                  <a:pt x="326" y="182"/>
                  <a:pt x="326" y="182"/>
                  <a:pt x="326" y="182"/>
                </a:cubicBezTo>
                <a:cubicBezTo>
                  <a:pt x="250" y="196"/>
                  <a:pt x="250" y="196"/>
                  <a:pt x="250" y="196"/>
                </a:cubicBezTo>
                <a:cubicBezTo>
                  <a:pt x="249" y="302"/>
                  <a:pt x="249" y="302"/>
                  <a:pt x="249" y="302"/>
                </a:cubicBezTo>
                <a:cubicBezTo>
                  <a:pt x="249" y="302"/>
                  <a:pt x="249" y="302"/>
                  <a:pt x="249" y="302"/>
                </a:cubicBezTo>
                <a:cubicBezTo>
                  <a:pt x="249" y="312"/>
                  <a:pt x="240" y="321"/>
                  <a:pt x="227" y="325"/>
                </a:cubicBezTo>
                <a:cubicBezTo>
                  <a:pt x="212" y="328"/>
                  <a:pt x="197" y="321"/>
                  <a:pt x="195" y="311"/>
                </a:cubicBezTo>
                <a:cubicBezTo>
                  <a:pt x="192" y="300"/>
                  <a:pt x="202" y="287"/>
                  <a:pt x="217" y="284"/>
                </a:cubicBezTo>
                <a:cubicBezTo>
                  <a:pt x="224" y="282"/>
                  <a:pt x="230" y="282"/>
                  <a:pt x="235" y="284"/>
                </a:cubicBezTo>
                <a:cubicBezTo>
                  <a:pt x="235" y="159"/>
                  <a:pt x="235" y="159"/>
                  <a:pt x="235" y="159"/>
                </a:cubicBezTo>
                <a:lnTo>
                  <a:pt x="340" y="142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862013" y="465138"/>
            <a:ext cx="3565525" cy="10795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项目具体功能</a:t>
            </a:r>
            <a:endParaRPr lang="zh-CN" altLang="en-US" dirty="0"/>
          </a:p>
        </p:txBody>
      </p:sp>
      <p:grpSp>
        <p:nvGrpSpPr>
          <p:cNvPr id="20482" name="组合 2"/>
          <p:cNvGrpSpPr>
            <a:grpSpLocks noChangeAspect="1"/>
          </p:cNvGrpSpPr>
          <p:nvPr/>
        </p:nvGrpSpPr>
        <p:grpSpPr>
          <a:xfrm>
            <a:off x="1524000" y="1635224"/>
            <a:ext cx="1079500" cy="1079500"/>
            <a:chOff x="0" y="0"/>
            <a:chExt cx="1080000" cy="1080000"/>
          </a:xfrm>
        </p:grpSpPr>
        <p:sp>
          <p:nvSpPr>
            <p:cNvPr id="20483" name="圆角矩形 4"/>
            <p:cNvSpPr>
              <a:spLocks noChangeAspect="1"/>
            </p:cNvSpPr>
            <p:nvPr/>
          </p:nvSpPr>
          <p:spPr>
            <a:xfrm rot="1800000">
              <a:off x="0" y="0"/>
              <a:ext cx="1080000" cy="1080000"/>
            </a:xfrm>
            <a:prstGeom prst="roundRect">
              <a:avLst>
                <a:gd name="adj" fmla="val 30000"/>
              </a:avLst>
            </a:prstGeom>
            <a:solidFill>
              <a:srgbClr val="354B5E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484" name="圆角矩形 5"/>
            <p:cNvSpPr>
              <a:spLocks noChangeAspect="1"/>
            </p:cNvSpPr>
            <p:nvPr/>
          </p:nvSpPr>
          <p:spPr>
            <a:xfrm rot="2700000">
              <a:off x="0" y="0"/>
              <a:ext cx="1080000" cy="1080000"/>
            </a:xfrm>
            <a:prstGeom prst="roundRect">
              <a:avLst>
                <a:gd name="adj" fmla="val 30000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485" name="直接连接符 18"/>
          <p:cNvCxnSpPr/>
          <p:nvPr/>
        </p:nvCxnSpPr>
        <p:spPr>
          <a:xfrm>
            <a:off x="2063750" y="2805211"/>
            <a:ext cx="0" cy="53975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86" name="文本框 22"/>
          <p:cNvSpPr txBox="1"/>
          <p:nvPr/>
        </p:nvSpPr>
        <p:spPr>
          <a:xfrm>
            <a:off x="1408113" y="3356074"/>
            <a:ext cx="1303337" cy="514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添加课表</a:t>
            </a:r>
            <a:endParaRPr lang="zh-CN" altLang="en-US" sz="2200" b="1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487" name="文本框 23"/>
          <p:cNvSpPr txBox="1"/>
          <p:nvPr/>
        </p:nvSpPr>
        <p:spPr>
          <a:xfrm>
            <a:off x="841375" y="4191000"/>
            <a:ext cx="2333625" cy="1619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学期初添加预置课表，设定学期周期。每周生成一个新的课表，初始内容与预置课表相同，用户可对每周课表进行修改。</a:t>
            </a:r>
            <a:endParaRPr lang="zh-CN" altLang="en-US" sz="1400" dirty="0">
              <a:solidFill>
                <a:srgbClr val="8F8F8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0488" name="组合 7"/>
          <p:cNvGrpSpPr>
            <a:grpSpLocks noChangeAspect="1"/>
          </p:cNvGrpSpPr>
          <p:nvPr/>
        </p:nvGrpSpPr>
        <p:grpSpPr>
          <a:xfrm>
            <a:off x="4151313" y="1635224"/>
            <a:ext cx="1079500" cy="1079500"/>
            <a:chOff x="0" y="0"/>
            <a:chExt cx="1080000" cy="1080000"/>
          </a:xfrm>
        </p:grpSpPr>
        <p:sp>
          <p:nvSpPr>
            <p:cNvPr id="20489" name="圆角矩形 8"/>
            <p:cNvSpPr>
              <a:spLocks noChangeAspect="1"/>
            </p:cNvSpPr>
            <p:nvPr/>
          </p:nvSpPr>
          <p:spPr>
            <a:xfrm rot="1800000">
              <a:off x="0" y="0"/>
              <a:ext cx="1080000" cy="1080000"/>
            </a:xfrm>
            <a:prstGeom prst="roundRect">
              <a:avLst>
                <a:gd name="adj" fmla="val 30000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490" name="圆角矩形 9"/>
            <p:cNvSpPr>
              <a:spLocks noChangeAspect="1"/>
            </p:cNvSpPr>
            <p:nvPr/>
          </p:nvSpPr>
          <p:spPr>
            <a:xfrm rot="2700000">
              <a:off x="0" y="0"/>
              <a:ext cx="1080000" cy="1080000"/>
            </a:xfrm>
            <a:prstGeom prst="roundRect">
              <a:avLst>
                <a:gd name="adj" fmla="val 30000"/>
              </a:avLst>
            </a:prstGeom>
            <a:solidFill>
              <a:srgbClr val="354B5E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491" name="直接连接符 19"/>
          <p:cNvCxnSpPr/>
          <p:nvPr/>
        </p:nvCxnSpPr>
        <p:spPr>
          <a:xfrm>
            <a:off x="4691063" y="2805211"/>
            <a:ext cx="0" cy="539750"/>
          </a:xfrm>
          <a:prstGeom prst="line">
            <a:avLst/>
          </a:prstGeom>
          <a:ln w="19050" cap="flat" cmpd="sng">
            <a:solidFill>
              <a:srgbClr val="354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92" name="文本框 24"/>
          <p:cNvSpPr txBox="1"/>
          <p:nvPr/>
        </p:nvSpPr>
        <p:spPr>
          <a:xfrm>
            <a:off x="4016375" y="3322736"/>
            <a:ext cx="1301750" cy="514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添加记录</a:t>
            </a:r>
            <a:endParaRPr lang="zh-CN" altLang="en-US" sz="2200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493" name="文本框 27"/>
          <p:cNvSpPr txBox="1"/>
          <p:nvPr/>
        </p:nvSpPr>
        <p:spPr>
          <a:xfrm>
            <a:off x="3429000" y="4095750"/>
            <a:ext cx="2603500" cy="222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在学期课表中添加课程注意事项，任务等并设置截止时间、提醒时间，在每周课程中记录作业</a:t>
            </a:r>
            <a:r>
              <a:rPr lang="en-US" altLang="zh-CN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截止、提醒时间）、笔记（如记在其他</a:t>
            </a:r>
            <a:r>
              <a:rPr lang="en-US" altLang="zh-CN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app</a:t>
            </a:r>
            <a:r>
              <a:rPr lang="zh-CN" altLang="en-US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上可复制链接）等。</a:t>
            </a:r>
            <a:endParaRPr lang="zh-CN" altLang="en-US" sz="1600" b="1" dirty="0">
              <a:solidFill>
                <a:srgbClr val="8F8F8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0494" name="组合 10"/>
          <p:cNvGrpSpPr>
            <a:grpSpLocks noChangeAspect="1"/>
          </p:cNvGrpSpPr>
          <p:nvPr/>
        </p:nvGrpSpPr>
        <p:grpSpPr>
          <a:xfrm>
            <a:off x="6778625" y="1635224"/>
            <a:ext cx="1081088" cy="1079500"/>
            <a:chOff x="0" y="0"/>
            <a:chExt cx="1080000" cy="1080000"/>
          </a:xfrm>
        </p:grpSpPr>
        <p:sp>
          <p:nvSpPr>
            <p:cNvPr id="20495" name="圆角矩形 11"/>
            <p:cNvSpPr>
              <a:spLocks noChangeAspect="1"/>
            </p:cNvSpPr>
            <p:nvPr/>
          </p:nvSpPr>
          <p:spPr>
            <a:xfrm rot="1800000">
              <a:off x="0" y="0"/>
              <a:ext cx="1080000" cy="1080000"/>
            </a:xfrm>
            <a:prstGeom prst="roundRect">
              <a:avLst>
                <a:gd name="adj" fmla="val 30000"/>
              </a:avLst>
            </a:prstGeom>
            <a:solidFill>
              <a:srgbClr val="354B5E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496" name="圆角矩形 12"/>
            <p:cNvSpPr>
              <a:spLocks noChangeAspect="1"/>
            </p:cNvSpPr>
            <p:nvPr/>
          </p:nvSpPr>
          <p:spPr>
            <a:xfrm rot="2700000">
              <a:off x="0" y="0"/>
              <a:ext cx="1080000" cy="1080000"/>
            </a:xfrm>
            <a:prstGeom prst="roundRect">
              <a:avLst>
                <a:gd name="adj" fmla="val 30000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497" name="直接连接符 20"/>
          <p:cNvCxnSpPr/>
          <p:nvPr/>
        </p:nvCxnSpPr>
        <p:spPr>
          <a:xfrm>
            <a:off x="7318375" y="2805211"/>
            <a:ext cx="0" cy="53975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98" name="文本框 25"/>
          <p:cNvSpPr txBox="1"/>
          <p:nvPr/>
        </p:nvSpPr>
        <p:spPr>
          <a:xfrm>
            <a:off x="6723063" y="3338611"/>
            <a:ext cx="1403350" cy="50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chemeClr val="accent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事项提醒</a:t>
            </a:r>
            <a:endParaRPr lang="zh-CN" altLang="en-US" sz="2200" b="1" dirty="0">
              <a:solidFill>
                <a:schemeClr val="accent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499" name="文本框 28"/>
          <p:cNvSpPr txBox="1"/>
          <p:nvPr/>
        </p:nvSpPr>
        <p:spPr>
          <a:xfrm>
            <a:off x="6191250" y="4191000"/>
            <a:ext cx="2397125" cy="192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每节课上课前</a:t>
            </a:r>
            <a:r>
              <a:rPr lang="en-US" altLang="zh-CN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分钟发送课程名称、上课地点等至用户微信；按照任务、作业等的记录的截止日期，在截止日期前几个时间段（用户设定）发送提醒至用户微信。</a:t>
            </a:r>
            <a:endParaRPr lang="zh-CN" altLang="en-US" sz="1600" b="1" dirty="0">
              <a:solidFill>
                <a:srgbClr val="8F8F8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0500" name="组合 13"/>
          <p:cNvGrpSpPr>
            <a:grpSpLocks noChangeAspect="1"/>
          </p:cNvGrpSpPr>
          <p:nvPr/>
        </p:nvGrpSpPr>
        <p:grpSpPr>
          <a:xfrm>
            <a:off x="9407525" y="1635224"/>
            <a:ext cx="1079500" cy="1079500"/>
            <a:chOff x="0" y="0"/>
            <a:chExt cx="1080000" cy="1080000"/>
          </a:xfrm>
        </p:grpSpPr>
        <p:sp>
          <p:nvSpPr>
            <p:cNvPr id="20501" name="圆角矩形 14"/>
            <p:cNvSpPr>
              <a:spLocks noChangeAspect="1"/>
            </p:cNvSpPr>
            <p:nvPr/>
          </p:nvSpPr>
          <p:spPr>
            <a:xfrm rot="1800000">
              <a:off x="0" y="0"/>
              <a:ext cx="1080000" cy="1080000"/>
            </a:xfrm>
            <a:prstGeom prst="roundRect">
              <a:avLst>
                <a:gd name="adj" fmla="val 30000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502" name="圆角矩形 15"/>
            <p:cNvSpPr>
              <a:spLocks noChangeAspect="1"/>
            </p:cNvSpPr>
            <p:nvPr/>
          </p:nvSpPr>
          <p:spPr>
            <a:xfrm rot="2700000">
              <a:off x="0" y="0"/>
              <a:ext cx="1080000" cy="1080000"/>
            </a:xfrm>
            <a:prstGeom prst="roundRect">
              <a:avLst>
                <a:gd name="adj" fmla="val 30000"/>
              </a:avLst>
            </a:prstGeom>
            <a:solidFill>
              <a:srgbClr val="354B5E"/>
            </a:solidFill>
            <a:ln w="9525">
              <a:noFill/>
            </a:ln>
          </p:spPr>
          <p:txBody>
            <a:bodyPr anchor="ctr"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503" name="直接连接符 21"/>
          <p:cNvCxnSpPr/>
          <p:nvPr/>
        </p:nvCxnSpPr>
        <p:spPr>
          <a:xfrm>
            <a:off x="9947275" y="2805211"/>
            <a:ext cx="0" cy="539750"/>
          </a:xfrm>
          <a:prstGeom prst="line">
            <a:avLst/>
          </a:prstGeom>
          <a:ln w="19050" cap="flat" cmpd="sng">
            <a:solidFill>
              <a:srgbClr val="354B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04" name="文本框 26"/>
          <p:cNvSpPr txBox="1"/>
          <p:nvPr/>
        </p:nvSpPr>
        <p:spPr>
          <a:xfrm>
            <a:off x="9294813" y="3338611"/>
            <a:ext cx="1303337" cy="514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354B5E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记录汇总</a:t>
            </a:r>
            <a:endParaRPr lang="zh-CN" altLang="en-US" sz="2200" b="1" dirty="0">
              <a:solidFill>
                <a:srgbClr val="354B5E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05" name="文本框 29"/>
          <p:cNvSpPr txBox="1"/>
          <p:nvPr/>
        </p:nvSpPr>
        <p:spPr>
          <a:xfrm>
            <a:off x="8794750" y="4159250"/>
            <a:ext cx="2365375" cy="1619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 algn="ctr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8F8F8F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用户可以查看截止目前某一课程的全部心得、任务完成情况、笔记等的汇总，了解自己等学习情况，也可以导出。</a:t>
            </a:r>
            <a:endParaRPr lang="zh-CN" altLang="en-US" sz="1600" b="1" dirty="0">
              <a:solidFill>
                <a:srgbClr val="8F8F8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06" name="KSO_Shape"/>
          <p:cNvSpPr>
            <a:spLocks noChangeAspect="1"/>
          </p:cNvSpPr>
          <p:nvPr/>
        </p:nvSpPr>
        <p:spPr>
          <a:xfrm>
            <a:off x="1703388" y="1854299"/>
            <a:ext cx="720725" cy="714375"/>
          </a:xfrm>
          <a:custGeom>
            <a:avLst/>
            <a:gdLst/>
            <a:ahLst/>
            <a:cxnLst>
              <a:cxn ang="0">
                <a:pos x="473" y="720"/>
              </a:cxn>
              <a:cxn ang="0">
                <a:pos x="0" y="635"/>
              </a:cxn>
              <a:cxn ang="0">
                <a:pos x="322" y="669"/>
              </a:cxn>
              <a:cxn ang="0">
                <a:pos x="155" y="601"/>
              </a:cxn>
              <a:cxn ang="0">
                <a:pos x="640" y="575"/>
              </a:cxn>
              <a:cxn ang="0">
                <a:pos x="640" y="549"/>
              </a:cxn>
              <a:cxn ang="0">
                <a:pos x="640" y="508"/>
              </a:cxn>
              <a:cxn ang="0">
                <a:pos x="479" y="595"/>
              </a:cxn>
              <a:cxn ang="0">
                <a:pos x="0" y="491"/>
              </a:cxn>
              <a:cxn ang="0">
                <a:pos x="435" y="554"/>
              </a:cxn>
              <a:cxn ang="0">
                <a:pos x="444" y="550"/>
              </a:cxn>
              <a:cxn ang="0">
                <a:pos x="465" y="548"/>
              </a:cxn>
              <a:cxn ang="0">
                <a:pos x="483" y="549"/>
              </a:cxn>
              <a:cxn ang="0">
                <a:pos x="559" y="503"/>
              </a:cxn>
              <a:cxn ang="0">
                <a:pos x="552" y="498"/>
              </a:cxn>
              <a:cxn ang="0">
                <a:pos x="551" y="494"/>
              </a:cxn>
              <a:cxn ang="0">
                <a:pos x="554" y="490"/>
              </a:cxn>
              <a:cxn ang="0">
                <a:pos x="332" y="420"/>
              </a:cxn>
              <a:cxn ang="0">
                <a:pos x="163" y="377"/>
              </a:cxn>
              <a:cxn ang="0">
                <a:pos x="198" y="405"/>
              </a:cxn>
              <a:cxn ang="0">
                <a:pos x="185" y="408"/>
              </a:cxn>
              <a:cxn ang="0">
                <a:pos x="162" y="408"/>
              </a:cxn>
              <a:cxn ang="0">
                <a:pos x="70" y="451"/>
              </a:cxn>
              <a:cxn ang="0">
                <a:pos x="84" y="457"/>
              </a:cxn>
              <a:cxn ang="0">
                <a:pos x="86" y="461"/>
              </a:cxn>
              <a:cxn ang="0">
                <a:pos x="85" y="466"/>
              </a:cxn>
              <a:cxn ang="0">
                <a:pos x="80" y="469"/>
              </a:cxn>
              <a:cxn ang="0">
                <a:pos x="270" y="341"/>
              </a:cxn>
              <a:cxn ang="0">
                <a:pos x="114" y="258"/>
              </a:cxn>
              <a:cxn ang="0">
                <a:pos x="754" y="229"/>
              </a:cxn>
              <a:cxn ang="0">
                <a:pos x="277" y="328"/>
              </a:cxn>
              <a:cxn ang="0">
                <a:pos x="599" y="251"/>
              </a:cxn>
              <a:cxn ang="0">
                <a:pos x="432" y="221"/>
              </a:cxn>
              <a:cxn ang="0">
                <a:pos x="754" y="155"/>
              </a:cxn>
              <a:cxn ang="0">
                <a:pos x="275" y="217"/>
              </a:cxn>
              <a:cxn ang="0">
                <a:pos x="114" y="130"/>
              </a:cxn>
              <a:cxn ang="0">
                <a:pos x="262" y="78"/>
              </a:cxn>
              <a:cxn ang="0">
                <a:pos x="200" y="113"/>
              </a:cxn>
              <a:cxn ang="0">
                <a:pos x="203" y="117"/>
              </a:cxn>
              <a:cxn ang="0">
                <a:pos x="201" y="121"/>
              </a:cxn>
              <a:cxn ang="0">
                <a:pos x="192" y="127"/>
              </a:cxn>
              <a:cxn ang="0">
                <a:pos x="273" y="172"/>
              </a:cxn>
              <a:cxn ang="0">
                <a:pos x="293" y="171"/>
              </a:cxn>
              <a:cxn ang="0">
                <a:pos x="311" y="173"/>
              </a:cxn>
              <a:cxn ang="0">
                <a:pos x="405" y="156"/>
              </a:cxn>
              <a:cxn ang="0">
                <a:pos x="583" y="295"/>
              </a:cxn>
              <a:cxn ang="0">
                <a:pos x="599" y="125"/>
              </a:cxn>
              <a:cxn ang="0">
                <a:pos x="671" y="90"/>
              </a:cxn>
              <a:cxn ang="0">
                <a:pos x="667" y="86"/>
              </a:cxn>
              <a:cxn ang="0">
                <a:pos x="668" y="82"/>
              </a:cxn>
              <a:cxn ang="0">
                <a:pos x="675" y="76"/>
              </a:cxn>
              <a:cxn ang="0">
                <a:pos x="599" y="30"/>
              </a:cxn>
              <a:cxn ang="0">
                <a:pos x="581" y="32"/>
              </a:cxn>
              <a:cxn ang="0">
                <a:pos x="561" y="29"/>
              </a:cxn>
              <a:cxn ang="0">
                <a:pos x="550" y="25"/>
              </a:cxn>
            </a:cxnLst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07" name="KSO_Shape"/>
          <p:cNvSpPr>
            <a:spLocks noChangeAspect="1"/>
          </p:cNvSpPr>
          <p:nvPr/>
        </p:nvSpPr>
        <p:spPr>
          <a:xfrm>
            <a:off x="4427538" y="1779686"/>
            <a:ext cx="527050" cy="720725"/>
          </a:xfrm>
          <a:custGeom>
            <a:avLst/>
            <a:gdLst/>
            <a:ahLst/>
            <a:cxnLst>
              <a:cxn ang="0">
                <a:pos x="3322" y="5413"/>
              </a:cxn>
              <a:cxn ang="0">
                <a:pos x="3312" y="5638"/>
              </a:cxn>
              <a:cxn ang="0">
                <a:pos x="3087" y="5775"/>
              </a:cxn>
              <a:cxn ang="0">
                <a:pos x="2499" y="4389"/>
              </a:cxn>
              <a:cxn ang="0">
                <a:pos x="2408" y="4185"/>
              </a:cxn>
              <a:cxn ang="0">
                <a:pos x="2495" y="4044"/>
              </a:cxn>
              <a:cxn ang="0">
                <a:pos x="2585" y="3533"/>
              </a:cxn>
              <a:cxn ang="0">
                <a:pos x="2156" y="3693"/>
              </a:cxn>
              <a:cxn ang="0">
                <a:pos x="1911" y="3935"/>
              </a:cxn>
              <a:cxn ang="0">
                <a:pos x="1810" y="4385"/>
              </a:cxn>
              <a:cxn ang="0">
                <a:pos x="1956" y="4740"/>
              </a:cxn>
              <a:cxn ang="0">
                <a:pos x="2278" y="4978"/>
              </a:cxn>
              <a:cxn ang="0">
                <a:pos x="2596" y="5773"/>
              </a:cxn>
              <a:cxn ang="0">
                <a:pos x="2113" y="5581"/>
              </a:cxn>
              <a:cxn ang="0">
                <a:pos x="2277" y="6166"/>
              </a:cxn>
              <a:cxn ang="0">
                <a:pos x="3105" y="6261"/>
              </a:cxn>
              <a:cxn ang="0">
                <a:pos x="3532" y="6127"/>
              </a:cxn>
              <a:cxn ang="0">
                <a:pos x="3806" y="5895"/>
              </a:cxn>
              <a:cxn ang="0">
                <a:pos x="3946" y="5550"/>
              </a:cxn>
              <a:cxn ang="0">
                <a:pos x="3873" y="5107"/>
              </a:cxn>
              <a:cxn ang="0">
                <a:pos x="3490" y="4755"/>
              </a:cxn>
              <a:cxn ang="0">
                <a:pos x="3145" y="4040"/>
              </a:cxn>
              <a:cxn ang="0">
                <a:pos x="3807" y="4382"/>
              </a:cxn>
              <a:cxn ang="0">
                <a:pos x="3289" y="3565"/>
              </a:cxn>
              <a:cxn ang="0">
                <a:pos x="3109" y="1907"/>
              </a:cxn>
              <a:cxn ang="0">
                <a:pos x="3868" y="2115"/>
              </a:cxn>
              <a:cxn ang="0">
                <a:pos x="4477" y="2595"/>
              </a:cxn>
              <a:cxn ang="0">
                <a:pos x="4967" y="3365"/>
              </a:cxn>
              <a:cxn ang="0">
                <a:pos x="5368" y="4438"/>
              </a:cxn>
              <a:cxn ang="0">
                <a:pos x="5651" y="5719"/>
              </a:cxn>
              <a:cxn ang="0">
                <a:pos x="5482" y="6555"/>
              </a:cxn>
              <a:cxn ang="0">
                <a:pos x="4971" y="7180"/>
              </a:cxn>
              <a:cxn ang="0">
                <a:pos x="4211" y="7592"/>
              </a:cxn>
              <a:cxn ang="0">
                <a:pos x="3292" y="7792"/>
              </a:cxn>
              <a:cxn ang="0">
                <a:pos x="2311" y="7781"/>
              </a:cxn>
              <a:cxn ang="0">
                <a:pos x="1383" y="7540"/>
              </a:cxn>
              <a:cxn ang="0">
                <a:pos x="619" y="7079"/>
              </a:cxn>
              <a:cxn ang="0">
                <a:pos x="127" y="6412"/>
              </a:cxn>
              <a:cxn ang="0">
                <a:pos x="15" y="5550"/>
              </a:cxn>
              <a:cxn ang="0">
                <a:pos x="512" y="3931"/>
              </a:cxn>
              <a:cxn ang="0">
                <a:pos x="934" y="3049"/>
              </a:cxn>
              <a:cxn ang="0">
                <a:pos x="1466" y="2388"/>
              </a:cxn>
              <a:cxn ang="0">
                <a:pos x="2162" y="1992"/>
              </a:cxn>
              <a:cxn ang="0">
                <a:pos x="2413" y="8"/>
              </a:cxn>
              <a:cxn ang="0">
                <a:pos x="2779" y="153"/>
              </a:cxn>
              <a:cxn ang="0">
                <a:pos x="3149" y="132"/>
              </a:cxn>
              <a:cxn ang="0">
                <a:pos x="3572" y="1"/>
              </a:cxn>
              <a:cxn ang="0">
                <a:pos x="3821" y="140"/>
              </a:cxn>
              <a:cxn ang="0">
                <a:pos x="4012" y="645"/>
              </a:cxn>
              <a:cxn ang="0">
                <a:pos x="4242" y="677"/>
              </a:cxn>
              <a:cxn ang="0">
                <a:pos x="4420" y="655"/>
              </a:cxn>
              <a:cxn ang="0">
                <a:pos x="4302" y="1074"/>
              </a:cxn>
              <a:cxn ang="0">
                <a:pos x="3960" y="1428"/>
              </a:cxn>
              <a:cxn ang="0">
                <a:pos x="3383" y="1732"/>
              </a:cxn>
              <a:cxn ang="0">
                <a:pos x="2660" y="1660"/>
              </a:cxn>
              <a:cxn ang="0">
                <a:pos x="2244" y="1720"/>
              </a:cxn>
              <a:cxn ang="0">
                <a:pos x="1267" y="901"/>
              </a:cxn>
              <a:cxn ang="0">
                <a:pos x="1660" y="699"/>
              </a:cxn>
              <a:cxn ang="0">
                <a:pos x="1963" y="653"/>
              </a:cxn>
              <a:cxn ang="0">
                <a:pos x="2100" y="224"/>
              </a:cxn>
            </a:cxnLst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08" name="KSO_Shape"/>
          <p:cNvSpPr>
            <a:spLocks noChangeAspect="1"/>
          </p:cNvSpPr>
          <p:nvPr/>
        </p:nvSpPr>
        <p:spPr>
          <a:xfrm>
            <a:off x="7051675" y="1765399"/>
            <a:ext cx="534988" cy="719137"/>
          </a:xfrm>
          <a:custGeom>
            <a:avLst/>
            <a:gdLst/>
            <a:ahLst/>
            <a:cxnLst>
              <a:cxn ang="0">
                <a:pos x="6110" y="7815"/>
              </a:cxn>
              <a:cxn ang="0">
                <a:pos x="6165" y="7865"/>
              </a:cxn>
              <a:cxn ang="0">
                <a:pos x="6161" y="8141"/>
              </a:cxn>
              <a:cxn ang="0">
                <a:pos x="6099" y="8186"/>
              </a:cxn>
              <a:cxn ang="0">
                <a:pos x="82" y="8188"/>
              </a:cxn>
              <a:cxn ang="0">
                <a:pos x="15" y="8149"/>
              </a:cxn>
              <a:cxn ang="0">
                <a:pos x="2" y="7872"/>
              </a:cxn>
              <a:cxn ang="0">
                <a:pos x="51" y="7819"/>
              </a:cxn>
              <a:cxn ang="0">
                <a:pos x="1111" y="5808"/>
              </a:cxn>
              <a:cxn ang="0">
                <a:pos x="1197" y="5840"/>
              </a:cxn>
              <a:cxn ang="0">
                <a:pos x="1227" y="7443"/>
              </a:cxn>
              <a:cxn ang="0">
                <a:pos x="1189" y="7506"/>
              </a:cxn>
              <a:cxn ang="0">
                <a:pos x="1097" y="7531"/>
              </a:cxn>
              <a:cxn ang="0">
                <a:pos x="47" y="7512"/>
              </a:cxn>
              <a:cxn ang="0">
                <a:pos x="1" y="7451"/>
              </a:cxn>
              <a:cxn ang="0">
                <a:pos x="23" y="5846"/>
              </a:cxn>
              <a:cxn ang="0">
                <a:pos x="104" y="5810"/>
              </a:cxn>
              <a:cxn ang="0">
                <a:pos x="2711" y="4895"/>
              </a:cxn>
              <a:cxn ang="0">
                <a:pos x="2787" y="4961"/>
              </a:cxn>
              <a:cxn ang="0">
                <a:pos x="2800" y="7423"/>
              </a:cxn>
              <a:cxn ang="0">
                <a:pos x="2746" y="7508"/>
              </a:cxn>
              <a:cxn ang="0">
                <a:pos x="1684" y="7530"/>
              </a:cxn>
              <a:cxn ang="0">
                <a:pos x="1597" y="7481"/>
              </a:cxn>
              <a:cxn ang="0">
                <a:pos x="1566" y="5026"/>
              </a:cxn>
              <a:cxn ang="0">
                <a:pos x="1604" y="4930"/>
              </a:cxn>
              <a:cxn ang="0">
                <a:pos x="3366" y="4075"/>
              </a:cxn>
              <a:cxn ang="0">
                <a:pos x="4427" y="4099"/>
              </a:cxn>
              <a:cxn ang="0">
                <a:pos x="4464" y="4198"/>
              </a:cxn>
              <a:cxn ang="0">
                <a:pos x="4434" y="7499"/>
              </a:cxn>
              <a:cxn ang="0">
                <a:pos x="4335" y="7531"/>
              </a:cxn>
              <a:cxn ang="0">
                <a:pos x="3275" y="7507"/>
              </a:cxn>
              <a:cxn ang="0">
                <a:pos x="3237" y="7407"/>
              </a:cxn>
              <a:cxn ang="0">
                <a:pos x="3267" y="4106"/>
              </a:cxn>
              <a:cxn ang="0">
                <a:pos x="3366" y="4075"/>
              </a:cxn>
              <a:cxn ang="0">
                <a:pos x="6124" y="2022"/>
              </a:cxn>
              <a:cxn ang="0">
                <a:pos x="6169" y="2137"/>
              </a:cxn>
              <a:cxn ang="0">
                <a:pos x="6148" y="7476"/>
              </a:cxn>
              <a:cxn ang="0">
                <a:pos x="6068" y="7514"/>
              </a:cxn>
              <a:cxn ang="0">
                <a:pos x="4989" y="7502"/>
              </a:cxn>
              <a:cxn ang="0">
                <a:pos x="4944" y="7386"/>
              </a:cxn>
              <a:cxn ang="0">
                <a:pos x="4964" y="2045"/>
              </a:cxn>
              <a:cxn ang="0">
                <a:pos x="5045" y="2008"/>
              </a:cxn>
              <a:cxn ang="0">
                <a:pos x="4779" y="1351"/>
              </a:cxn>
              <a:cxn ang="0">
                <a:pos x="4573" y="1995"/>
              </a:cxn>
              <a:cxn ang="0">
                <a:pos x="4304" y="2546"/>
              </a:cxn>
              <a:cxn ang="0">
                <a:pos x="3983" y="3010"/>
              </a:cxn>
              <a:cxn ang="0">
                <a:pos x="3620" y="3399"/>
              </a:cxn>
              <a:cxn ang="0">
                <a:pos x="3230" y="3714"/>
              </a:cxn>
              <a:cxn ang="0">
                <a:pos x="2819" y="3966"/>
              </a:cxn>
              <a:cxn ang="0">
                <a:pos x="2297" y="4201"/>
              </a:cxn>
              <a:cxn ang="0">
                <a:pos x="1487" y="4428"/>
              </a:cxn>
              <a:cxn ang="0">
                <a:pos x="786" y="4517"/>
              </a:cxn>
              <a:cxn ang="0">
                <a:pos x="162" y="4521"/>
              </a:cxn>
              <a:cxn ang="0">
                <a:pos x="536" y="4451"/>
              </a:cxn>
              <a:cxn ang="0">
                <a:pos x="1118" y="4328"/>
              </a:cxn>
              <a:cxn ang="0">
                <a:pos x="1642" y="4165"/>
              </a:cxn>
              <a:cxn ang="0">
                <a:pos x="2218" y="3917"/>
              </a:cxn>
              <a:cxn ang="0">
                <a:pos x="2975" y="3436"/>
              </a:cxn>
              <a:cxn ang="0">
                <a:pos x="3551" y="2893"/>
              </a:cxn>
              <a:cxn ang="0">
                <a:pos x="3969" y="2333"/>
              </a:cxn>
              <a:cxn ang="0">
                <a:pos x="4255" y="1801"/>
              </a:cxn>
              <a:cxn ang="0">
                <a:pos x="4463" y="1240"/>
              </a:cxn>
            </a:cxnLst>
            <a:pathLst>
              <a:path w="1125538" h="1516063">
                <a:moveTo>
                  <a:pt x="19039" y="1444625"/>
                </a:moveTo>
                <a:lnTo>
                  <a:pt x="21305" y="1444625"/>
                </a:lnTo>
                <a:lnTo>
                  <a:pt x="1104460" y="1444625"/>
                </a:lnTo>
                <a:lnTo>
                  <a:pt x="1106726" y="1444625"/>
                </a:lnTo>
                <a:lnTo>
                  <a:pt x="1108766" y="1444853"/>
                </a:lnTo>
                <a:lnTo>
                  <a:pt x="1110806" y="1445310"/>
                </a:lnTo>
                <a:lnTo>
                  <a:pt x="1112619" y="1445766"/>
                </a:lnTo>
                <a:lnTo>
                  <a:pt x="1114659" y="1446451"/>
                </a:lnTo>
                <a:lnTo>
                  <a:pt x="1116472" y="1447136"/>
                </a:lnTo>
                <a:lnTo>
                  <a:pt x="1118059" y="1448277"/>
                </a:lnTo>
                <a:lnTo>
                  <a:pt x="1119419" y="1449190"/>
                </a:lnTo>
                <a:lnTo>
                  <a:pt x="1120779" y="1450331"/>
                </a:lnTo>
                <a:lnTo>
                  <a:pt x="1122138" y="1451472"/>
                </a:lnTo>
                <a:lnTo>
                  <a:pt x="1123272" y="1452614"/>
                </a:lnTo>
                <a:lnTo>
                  <a:pt x="1123952" y="1453983"/>
                </a:lnTo>
                <a:lnTo>
                  <a:pt x="1124632" y="1455581"/>
                </a:lnTo>
                <a:lnTo>
                  <a:pt x="1125312" y="1456950"/>
                </a:lnTo>
                <a:lnTo>
                  <a:pt x="1125538" y="1458319"/>
                </a:lnTo>
                <a:lnTo>
                  <a:pt x="1125538" y="1459917"/>
                </a:lnTo>
                <a:lnTo>
                  <a:pt x="1125538" y="1500771"/>
                </a:lnTo>
                <a:lnTo>
                  <a:pt x="1125538" y="1502369"/>
                </a:lnTo>
                <a:lnTo>
                  <a:pt x="1125312" y="1503967"/>
                </a:lnTo>
                <a:lnTo>
                  <a:pt x="1124632" y="1505336"/>
                </a:lnTo>
                <a:lnTo>
                  <a:pt x="1123952" y="1506706"/>
                </a:lnTo>
                <a:lnTo>
                  <a:pt x="1123272" y="1508075"/>
                </a:lnTo>
                <a:lnTo>
                  <a:pt x="1122138" y="1509444"/>
                </a:lnTo>
                <a:lnTo>
                  <a:pt x="1120779" y="1510586"/>
                </a:lnTo>
                <a:lnTo>
                  <a:pt x="1119419" y="1511499"/>
                </a:lnTo>
                <a:lnTo>
                  <a:pt x="1118059" y="1512640"/>
                </a:lnTo>
                <a:lnTo>
                  <a:pt x="1116472" y="1513324"/>
                </a:lnTo>
                <a:lnTo>
                  <a:pt x="1114659" y="1514237"/>
                </a:lnTo>
                <a:lnTo>
                  <a:pt x="1112619" y="1514922"/>
                </a:lnTo>
                <a:lnTo>
                  <a:pt x="1110806" y="1515379"/>
                </a:lnTo>
                <a:lnTo>
                  <a:pt x="1108766" y="1515835"/>
                </a:lnTo>
                <a:lnTo>
                  <a:pt x="1106726" y="1516063"/>
                </a:lnTo>
                <a:lnTo>
                  <a:pt x="1104460" y="1516063"/>
                </a:lnTo>
                <a:lnTo>
                  <a:pt x="21305" y="1516063"/>
                </a:lnTo>
                <a:lnTo>
                  <a:pt x="19039" y="1516063"/>
                </a:lnTo>
                <a:lnTo>
                  <a:pt x="16772" y="1515835"/>
                </a:lnTo>
                <a:lnTo>
                  <a:pt x="14959" y="1515379"/>
                </a:lnTo>
                <a:lnTo>
                  <a:pt x="12919" y="1514922"/>
                </a:lnTo>
                <a:lnTo>
                  <a:pt x="11333" y="1514237"/>
                </a:lnTo>
                <a:lnTo>
                  <a:pt x="9292" y="1513324"/>
                </a:lnTo>
                <a:lnTo>
                  <a:pt x="7706" y="1512640"/>
                </a:lnTo>
                <a:lnTo>
                  <a:pt x="6346" y="1511499"/>
                </a:lnTo>
                <a:lnTo>
                  <a:pt x="4986" y="1510586"/>
                </a:lnTo>
                <a:lnTo>
                  <a:pt x="3853" y="1509444"/>
                </a:lnTo>
                <a:lnTo>
                  <a:pt x="2720" y="1508075"/>
                </a:lnTo>
                <a:lnTo>
                  <a:pt x="1586" y="1506706"/>
                </a:lnTo>
                <a:lnTo>
                  <a:pt x="906" y="1505336"/>
                </a:lnTo>
                <a:lnTo>
                  <a:pt x="453" y="1503967"/>
                </a:lnTo>
                <a:lnTo>
                  <a:pt x="226" y="1502369"/>
                </a:lnTo>
                <a:lnTo>
                  <a:pt x="0" y="1500771"/>
                </a:lnTo>
                <a:lnTo>
                  <a:pt x="0" y="1459917"/>
                </a:lnTo>
                <a:lnTo>
                  <a:pt x="226" y="1458319"/>
                </a:lnTo>
                <a:lnTo>
                  <a:pt x="453" y="1456950"/>
                </a:lnTo>
                <a:lnTo>
                  <a:pt x="906" y="1455581"/>
                </a:lnTo>
                <a:lnTo>
                  <a:pt x="1586" y="1453983"/>
                </a:lnTo>
                <a:lnTo>
                  <a:pt x="2720" y="1452614"/>
                </a:lnTo>
                <a:lnTo>
                  <a:pt x="3853" y="1451472"/>
                </a:lnTo>
                <a:lnTo>
                  <a:pt x="4986" y="1450331"/>
                </a:lnTo>
                <a:lnTo>
                  <a:pt x="6346" y="1449190"/>
                </a:lnTo>
                <a:lnTo>
                  <a:pt x="7706" y="1448277"/>
                </a:lnTo>
                <a:lnTo>
                  <a:pt x="9292" y="1447136"/>
                </a:lnTo>
                <a:lnTo>
                  <a:pt x="11333" y="1446451"/>
                </a:lnTo>
                <a:lnTo>
                  <a:pt x="12919" y="1445766"/>
                </a:lnTo>
                <a:lnTo>
                  <a:pt x="14959" y="1445310"/>
                </a:lnTo>
                <a:lnTo>
                  <a:pt x="16772" y="1444853"/>
                </a:lnTo>
                <a:lnTo>
                  <a:pt x="19039" y="1444625"/>
                </a:lnTo>
                <a:close/>
                <a:moveTo>
                  <a:pt x="23693" y="1074737"/>
                </a:moveTo>
                <a:lnTo>
                  <a:pt x="200146" y="1074737"/>
                </a:lnTo>
                <a:lnTo>
                  <a:pt x="202628" y="1074964"/>
                </a:lnTo>
                <a:lnTo>
                  <a:pt x="204884" y="1075191"/>
                </a:lnTo>
                <a:lnTo>
                  <a:pt x="207141" y="1075419"/>
                </a:lnTo>
                <a:lnTo>
                  <a:pt x="209397" y="1076100"/>
                </a:lnTo>
                <a:lnTo>
                  <a:pt x="211428" y="1076781"/>
                </a:lnTo>
                <a:lnTo>
                  <a:pt x="213233" y="1077690"/>
                </a:lnTo>
                <a:lnTo>
                  <a:pt x="215038" y="1078598"/>
                </a:lnTo>
                <a:lnTo>
                  <a:pt x="216843" y="1079734"/>
                </a:lnTo>
                <a:lnTo>
                  <a:pt x="218423" y="1080869"/>
                </a:lnTo>
                <a:lnTo>
                  <a:pt x="219551" y="1082005"/>
                </a:lnTo>
                <a:lnTo>
                  <a:pt x="220905" y="1083367"/>
                </a:lnTo>
                <a:lnTo>
                  <a:pt x="221807" y="1084957"/>
                </a:lnTo>
                <a:lnTo>
                  <a:pt x="222484" y="1086547"/>
                </a:lnTo>
                <a:lnTo>
                  <a:pt x="223161" y="1087910"/>
                </a:lnTo>
                <a:lnTo>
                  <a:pt x="223387" y="1089499"/>
                </a:lnTo>
                <a:lnTo>
                  <a:pt x="223838" y="1091316"/>
                </a:lnTo>
                <a:lnTo>
                  <a:pt x="223838" y="1377473"/>
                </a:lnTo>
                <a:lnTo>
                  <a:pt x="223387" y="1379063"/>
                </a:lnTo>
                <a:lnTo>
                  <a:pt x="223161" y="1380653"/>
                </a:lnTo>
                <a:lnTo>
                  <a:pt x="222484" y="1382470"/>
                </a:lnTo>
                <a:lnTo>
                  <a:pt x="221807" y="1383832"/>
                </a:lnTo>
                <a:lnTo>
                  <a:pt x="220905" y="1385195"/>
                </a:lnTo>
                <a:lnTo>
                  <a:pt x="219551" y="1386558"/>
                </a:lnTo>
                <a:lnTo>
                  <a:pt x="218423" y="1387693"/>
                </a:lnTo>
                <a:lnTo>
                  <a:pt x="216843" y="1389056"/>
                </a:lnTo>
                <a:lnTo>
                  <a:pt x="215038" y="1390191"/>
                </a:lnTo>
                <a:lnTo>
                  <a:pt x="213233" y="1391100"/>
                </a:lnTo>
                <a:lnTo>
                  <a:pt x="211428" y="1392008"/>
                </a:lnTo>
                <a:lnTo>
                  <a:pt x="209397" y="1392690"/>
                </a:lnTo>
                <a:lnTo>
                  <a:pt x="207141" y="1393144"/>
                </a:lnTo>
                <a:lnTo>
                  <a:pt x="204884" y="1393598"/>
                </a:lnTo>
                <a:lnTo>
                  <a:pt x="202628" y="1393825"/>
                </a:lnTo>
                <a:lnTo>
                  <a:pt x="200146" y="1393825"/>
                </a:lnTo>
                <a:lnTo>
                  <a:pt x="23693" y="1393825"/>
                </a:lnTo>
                <a:lnTo>
                  <a:pt x="21211" y="1393825"/>
                </a:lnTo>
                <a:lnTo>
                  <a:pt x="18954" y="1393598"/>
                </a:lnTo>
                <a:lnTo>
                  <a:pt x="16472" y="1393144"/>
                </a:lnTo>
                <a:lnTo>
                  <a:pt x="14441" y="1392690"/>
                </a:lnTo>
                <a:lnTo>
                  <a:pt x="12411" y="1392008"/>
                </a:lnTo>
                <a:lnTo>
                  <a:pt x="10605" y="1391100"/>
                </a:lnTo>
                <a:lnTo>
                  <a:pt x="8574" y="1390191"/>
                </a:lnTo>
                <a:lnTo>
                  <a:pt x="6995" y="1389056"/>
                </a:lnTo>
                <a:lnTo>
                  <a:pt x="5415" y="1387693"/>
                </a:lnTo>
                <a:lnTo>
                  <a:pt x="4287" y="1386558"/>
                </a:lnTo>
                <a:lnTo>
                  <a:pt x="3159" y="1385195"/>
                </a:lnTo>
                <a:lnTo>
                  <a:pt x="1805" y="1383832"/>
                </a:lnTo>
                <a:lnTo>
                  <a:pt x="1128" y="1382470"/>
                </a:lnTo>
                <a:lnTo>
                  <a:pt x="451" y="1380653"/>
                </a:lnTo>
                <a:lnTo>
                  <a:pt x="225" y="1379063"/>
                </a:lnTo>
                <a:lnTo>
                  <a:pt x="0" y="1377473"/>
                </a:lnTo>
                <a:lnTo>
                  <a:pt x="0" y="1091316"/>
                </a:lnTo>
                <a:lnTo>
                  <a:pt x="225" y="1089499"/>
                </a:lnTo>
                <a:lnTo>
                  <a:pt x="451" y="1087910"/>
                </a:lnTo>
                <a:lnTo>
                  <a:pt x="1128" y="1086547"/>
                </a:lnTo>
                <a:lnTo>
                  <a:pt x="1805" y="1084957"/>
                </a:lnTo>
                <a:lnTo>
                  <a:pt x="3159" y="1083367"/>
                </a:lnTo>
                <a:lnTo>
                  <a:pt x="4287" y="1082005"/>
                </a:lnTo>
                <a:lnTo>
                  <a:pt x="5415" y="1080869"/>
                </a:lnTo>
                <a:lnTo>
                  <a:pt x="6995" y="1079734"/>
                </a:lnTo>
                <a:lnTo>
                  <a:pt x="8574" y="1078598"/>
                </a:lnTo>
                <a:lnTo>
                  <a:pt x="10605" y="1077690"/>
                </a:lnTo>
                <a:lnTo>
                  <a:pt x="12411" y="1076781"/>
                </a:lnTo>
                <a:lnTo>
                  <a:pt x="14441" y="1076100"/>
                </a:lnTo>
                <a:lnTo>
                  <a:pt x="16472" y="1075419"/>
                </a:lnTo>
                <a:lnTo>
                  <a:pt x="18954" y="1075191"/>
                </a:lnTo>
                <a:lnTo>
                  <a:pt x="21211" y="1074964"/>
                </a:lnTo>
                <a:lnTo>
                  <a:pt x="23693" y="1074737"/>
                </a:lnTo>
                <a:close/>
                <a:moveTo>
                  <a:pt x="307154" y="904875"/>
                </a:moveTo>
                <a:lnTo>
                  <a:pt x="309431" y="904875"/>
                </a:lnTo>
                <a:lnTo>
                  <a:pt x="487494" y="904875"/>
                </a:lnTo>
                <a:lnTo>
                  <a:pt x="489771" y="904875"/>
                </a:lnTo>
                <a:lnTo>
                  <a:pt x="492276" y="905328"/>
                </a:lnTo>
                <a:lnTo>
                  <a:pt x="494553" y="906007"/>
                </a:lnTo>
                <a:lnTo>
                  <a:pt x="496602" y="906685"/>
                </a:lnTo>
                <a:lnTo>
                  <a:pt x="498652" y="908043"/>
                </a:lnTo>
                <a:lnTo>
                  <a:pt x="500929" y="909174"/>
                </a:lnTo>
                <a:lnTo>
                  <a:pt x="502523" y="910758"/>
                </a:lnTo>
                <a:lnTo>
                  <a:pt x="504344" y="912342"/>
                </a:lnTo>
                <a:lnTo>
                  <a:pt x="505710" y="913926"/>
                </a:lnTo>
                <a:lnTo>
                  <a:pt x="507304" y="916188"/>
                </a:lnTo>
                <a:lnTo>
                  <a:pt x="508443" y="918225"/>
                </a:lnTo>
                <a:lnTo>
                  <a:pt x="509354" y="920261"/>
                </a:lnTo>
                <a:lnTo>
                  <a:pt x="510264" y="922750"/>
                </a:lnTo>
                <a:lnTo>
                  <a:pt x="510720" y="925012"/>
                </a:lnTo>
                <a:lnTo>
                  <a:pt x="511175" y="927501"/>
                </a:lnTo>
                <a:lnTo>
                  <a:pt x="511175" y="930216"/>
                </a:lnTo>
                <a:lnTo>
                  <a:pt x="511175" y="1368484"/>
                </a:lnTo>
                <a:lnTo>
                  <a:pt x="511175" y="1370973"/>
                </a:lnTo>
                <a:lnTo>
                  <a:pt x="510720" y="1373688"/>
                </a:lnTo>
                <a:lnTo>
                  <a:pt x="510264" y="1376177"/>
                </a:lnTo>
                <a:lnTo>
                  <a:pt x="509354" y="1378439"/>
                </a:lnTo>
                <a:lnTo>
                  <a:pt x="508443" y="1380702"/>
                </a:lnTo>
                <a:lnTo>
                  <a:pt x="507304" y="1382738"/>
                </a:lnTo>
                <a:lnTo>
                  <a:pt x="505710" y="1384549"/>
                </a:lnTo>
                <a:lnTo>
                  <a:pt x="504344" y="1386359"/>
                </a:lnTo>
                <a:lnTo>
                  <a:pt x="502523" y="1388169"/>
                </a:lnTo>
                <a:lnTo>
                  <a:pt x="500929" y="1389526"/>
                </a:lnTo>
                <a:lnTo>
                  <a:pt x="498652" y="1390884"/>
                </a:lnTo>
                <a:lnTo>
                  <a:pt x="496602" y="1391789"/>
                </a:lnTo>
                <a:lnTo>
                  <a:pt x="494553" y="1392694"/>
                </a:lnTo>
                <a:lnTo>
                  <a:pt x="492276" y="1393373"/>
                </a:lnTo>
                <a:lnTo>
                  <a:pt x="489771" y="1393599"/>
                </a:lnTo>
                <a:lnTo>
                  <a:pt x="487494" y="1393825"/>
                </a:lnTo>
                <a:lnTo>
                  <a:pt x="309431" y="1393825"/>
                </a:lnTo>
                <a:lnTo>
                  <a:pt x="307154" y="1393599"/>
                </a:lnTo>
                <a:lnTo>
                  <a:pt x="304422" y="1393373"/>
                </a:lnTo>
                <a:lnTo>
                  <a:pt x="302372" y="1392694"/>
                </a:lnTo>
                <a:lnTo>
                  <a:pt x="300323" y="1391789"/>
                </a:lnTo>
                <a:lnTo>
                  <a:pt x="298274" y="1390884"/>
                </a:lnTo>
                <a:lnTo>
                  <a:pt x="295997" y="1389526"/>
                </a:lnTo>
                <a:lnTo>
                  <a:pt x="294403" y="1388169"/>
                </a:lnTo>
                <a:lnTo>
                  <a:pt x="292581" y="1386359"/>
                </a:lnTo>
                <a:lnTo>
                  <a:pt x="291215" y="1384549"/>
                </a:lnTo>
                <a:lnTo>
                  <a:pt x="289621" y="1382738"/>
                </a:lnTo>
                <a:lnTo>
                  <a:pt x="288483" y="1380702"/>
                </a:lnTo>
                <a:lnTo>
                  <a:pt x="287572" y="1378439"/>
                </a:lnTo>
                <a:lnTo>
                  <a:pt x="286661" y="1376177"/>
                </a:lnTo>
                <a:lnTo>
                  <a:pt x="286206" y="1373688"/>
                </a:lnTo>
                <a:lnTo>
                  <a:pt x="285750" y="1370973"/>
                </a:lnTo>
                <a:lnTo>
                  <a:pt x="285750" y="1368484"/>
                </a:lnTo>
                <a:lnTo>
                  <a:pt x="285750" y="930216"/>
                </a:lnTo>
                <a:lnTo>
                  <a:pt x="285750" y="927501"/>
                </a:lnTo>
                <a:lnTo>
                  <a:pt x="286206" y="925012"/>
                </a:lnTo>
                <a:lnTo>
                  <a:pt x="286661" y="922750"/>
                </a:lnTo>
                <a:lnTo>
                  <a:pt x="287572" y="920261"/>
                </a:lnTo>
                <a:lnTo>
                  <a:pt x="288483" y="918225"/>
                </a:lnTo>
                <a:lnTo>
                  <a:pt x="289621" y="916188"/>
                </a:lnTo>
                <a:lnTo>
                  <a:pt x="291215" y="913926"/>
                </a:lnTo>
                <a:lnTo>
                  <a:pt x="292581" y="912342"/>
                </a:lnTo>
                <a:lnTo>
                  <a:pt x="294403" y="910758"/>
                </a:lnTo>
                <a:lnTo>
                  <a:pt x="295997" y="909174"/>
                </a:lnTo>
                <a:lnTo>
                  <a:pt x="298274" y="908043"/>
                </a:lnTo>
                <a:lnTo>
                  <a:pt x="300323" y="906685"/>
                </a:lnTo>
                <a:lnTo>
                  <a:pt x="302372" y="906007"/>
                </a:lnTo>
                <a:lnTo>
                  <a:pt x="304422" y="905328"/>
                </a:lnTo>
                <a:lnTo>
                  <a:pt x="307154" y="904875"/>
                </a:lnTo>
                <a:close/>
                <a:moveTo>
                  <a:pt x="614065" y="754062"/>
                </a:moveTo>
                <a:lnTo>
                  <a:pt x="790874" y="754062"/>
                </a:lnTo>
                <a:lnTo>
                  <a:pt x="795848" y="754289"/>
                </a:lnTo>
                <a:lnTo>
                  <a:pt x="797883" y="754516"/>
                </a:lnTo>
                <a:lnTo>
                  <a:pt x="800144" y="754969"/>
                </a:lnTo>
                <a:lnTo>
                  <a:pt x="802179" y="755650"/>
                </a:lnTo>
                <a:lnTo>
                  <a:pt x="804214" y="756330"/>
                </a:lnTo>
                <a:lnTo>
                  <a:pt x="806023" y="757237"/>
                </a:lnTo>
                <a:lnTo>
                  <a:pt x="807605" y="758598"/>
                </a:lnTo>
                <a:lnTo>
                  <a:pt x="808962" y="759959"/>
                </a:lnTo>
                <a:lnTo>
                  <a:pt x="810545" y="761546"/>
                </a:lnTo>
                <a:lnTo>
                  <a:pt x="811675" y="763360"/>
                </a:lnTo>
                <a:lnTo>
                  <a:pt x="812579" y="765855"/>
                </a:lnTo>
                <a:lnTo>
                  <a:pt x="813484" y="768123"/>
                </a:lnTo>
                <a:lnTo>
                  <a:pt x="813936" y="770618"/>
                </a:lnTo>
                <a:lnTo>
                  <a:pt x="814388" y="773793"/>
                </a:lnTo>
                <a:lnTo>
                  <a:pt x="814388" y="776968"/>
                </a:lnTo>
                <a:lnTo>
                  <a:pt x="814388" y="1370920"/>
                </a:lnTo>
                <a:lnTo>
                  <a:pt x="814388" y="1374322"/>
                </a:lnTo>
                <a:lnTo>
                  <a:pt x="813936" y="1377043"/>
                </a:lnTo>
                <a:lnTo>
                  <a:pt x="813484" y="1379764"/>
                </a:lnTo>
                <a:lnTo>
                  <a:pt x="812579" y="1382259"/>
                </a:lnTo>
                <a:lnTo>
                  <a:pt x="811675" y="1384300"/>
                </a:lnTo>
                <a:lnTo>
                  <a:pt x="810545" y="1386114"/>
                </a:lnTo>
                <a:lnTo>
                  <a:pt x="808962" y="1387929"/>
                </a:lnTo>
                <a:lnTo>
                  <a:pt x="807605" y="1389290"/>
                </a:lnTo>
                <a:lnTo>
                  <a:pt x="806023" y="1390423"/>
                </a:lnTo>
                <a:lnTo>
                  <a:pt x="804214" y="1391331"/>
                </a:lnTo>
                <a:lnTo>
                  <a:pt x="802179" y="1392238"/>
                </a:lnTo>
                <a:lnTo>
                  <a:pt x="800144" y="1392691"/>
                </a:lnTo>
                <a:lnTo>
                  <a:pt x="797883" y="1393145"/>
                </a:lnTo>
                <a:lnTo>
                  <a:pt x="795848" y="1393598"/>
                </a:lnTo>
                <a:lnTo>
                  <a:pt x="790874" y="1393825"/>
                </a:lnTo>
                <a:lnTo>
                  <a:pt x="614065" y="1393825"/>
                </a:lnTo>
                <a:lnTo>
                  <a:pt x="609316" y="1393598"/>
                </a:lnTo>
                <a:lnTo>
                  <a:pt x="607055" y="1393145"/>
                </a:lnTo>
                <a:lnTo>
                  <a:pt x="605021" y="1392691"/>
                </a:lnTo>
                <a:lnTo>
                  <a:pt x="602760" y="1392238"/>
                </a:lnTo>
                <a:lnTo>
                  <a:pt x="600951" y="1391331"/>
                </a:lnTo>
                <a:lnTo>
                  <a:pt x="599142" y="1390423"/>
                </a:lnTo>
                <a:lnTo>
                  <a:pt x="597559" y="1389290"/>
                </a:lnTo>
                <a:lnTo>
                  <a:pt x="595977" y="1387929"/>
                </a:lnTo>
                <a:lnTo>
                  <a:pt x="594394" y="1386114"/>
                </a:lnTo>
                <a:lnTo>
                  <a:pt x="593263" y="1384300"/>
                </a:lnTo>
                <a:lnTo>
                  <a:pt x="592359" y="1382259"/>
                </a:lnTo>
                <a:lnTo>
                  <a:pt x="591681" y="1379764"/>
                </a:lnTo>
                <a:lnTo>
                  <a:pt x="591002" y="1377043"/>
                </a:lnTo>
                <a:lnTo>
                  <a:pt x="590776" y="1374322"/>
                </a:lnTo>
                <a:lnTo>
                  <a:pt x="590550" y="1370920"/>
                </a:lnTo>
                <a:lnTo>
                  <a:pt x="590550" y="776968"/>
                </a:lnTo>
                <a:lnTo>
                  <a:pt x="590776" y="773793"/>
                </a:lnTo>
                <a:lnTo>
                  <a:pt x="591002" y="770618"/>
                </a:lnTo>
                <a:lnTo>
                  <a:pt x="591681" y="768123"/>
                </a:lnTo>
                <a:lnTo>
                  <a:pt x="592359" y="765855"/>
                </a:lnTo>
                <a:lnTo>
                  <a:pt x="593263" y="763360"/>
                </a:lnTo>
                <a:lnTo>
                  <a:pt x="594394" y="761546"/>
                </a:lnTo>
                <a:lnTo>
                  <a:pt x="595977" y="759959"/>
                </a:lnTo>
                <a:lnTo>
                  <a:pt x="597559" y="758598"/>
                </a:lnTo>
                <a:lnTo>
                  <a:pt x="599142" y="757237"/>
                </a:lnTo>
                <a:lnTo>
                  <a:pt x="600951" y="756330"/>
                </a:lnTo>
                <a:lnTo>
                  <a:pt x="602760" y="755650"/>
                </a:lnTo>
                <a:lnTo>
                  <a:pt x="605021" y="754969"/>
                </a:lnTo>
                <a:lnTo>
                  <a:pt x="607055" y="754516"/>
                </a:lnTo>
                <a:lnTo>
                  <a:pt x="609316" y="754289"/>
                </a:lnTo>
                <a:lnTo>
                  <a:pt x="614065" y="754062"/>
                </a:lnTo>
                <a:close/>
                <a:moveTo>
                  <a:pt x="925215" y="371475"/>
                </a:moveTo>
                <a:lnTo>
                  <a:pt x="1102024" y="371475"/>
                </a:lnTo>
                <a:lnTo>
                  <a:pt x="1106998" y="371702"/>
                </a:lnTo>
                <a:lnTo>
                  <a:pt x="1109033" y="371702"/>
                </a:lnTo>
                <a:lnTo>
                  <a:pt x="1111294" y="371929"/>
                </a:lnTo>
                <a:lnTo>
                  <a:pt x="1113329" y="372383"/>
                </a:lnTo>
                <a:lnTo>
                  <a:pt x="1115364" y="373290"/>
                </a:lnTo>
                <a:lnTo>
                  <a:pt x="1117173" y="374198"/>
                </a:lnTo>
                <a:lnTo>
                  <a:pt x="1118755" y="375332"/>
                </a:lnTo>
                <a:lnTo>
                  <a:pt x="1120112" y="376694"/>
                </a:lnTo>
                <a:lnTo>
                  <a:pt x="1121695" y="378509"/>
                </a:lnTo>
                <a:lnTo>
                  <a:pt x="1122825" y="381004"/>
                </a:lnTo>
                <a:lnTo>
                  <a:pt x="1123729" y="383727"/>
                </a:lnTo>
                <a:lnTo>
                  <a:pt x="1124634" y="387130"/>
                </a:lnTo>
                <a:lnTo>
                  <a:pt x="1125086" y="390987"/>
                </a:lnTo>
                <a:lnTo>
                  <a:pt x="1125538" y="395525"/>
                </a:lnTo>
                <a:lnTo>
                  <a:pt x="1125538" y="400517"/>
                </a:lnTo>
                <a:lnTo>
                  <a:pt x="1125538" y="1361609"/>
                </a:lnTo>
                <a:lnTo>
                  <a:pt x="1125538" y="1366827"/>
                </a:lnTo>
                <a:lnTo>
                  <a:pt x="1125086" y="1371138"/>
                </a:lnTo>
                <a:lnTo>
                  <a:pt x="1124634" y="1375222"/>
                </a:lnTo>
                <a:lnTo>
                  <a:pt x="1123729" y="1378398"/>
                </a:lnTo>
                <a:lnTo>
                  <a:pt x="1122825" y="1381348"/>
                </a:lnTo>
                <a:lnTo>
                  <a:pt x="1121695" y="1383617"/>
                </a:lnTo>
                <a:lnTo>
                  <a:pt x="1120112" y="1385432"/>
                </a:lnTo>
                <a:lnTo>
                  <a:pt x="1118755" y="1387020"/>
                </a:lnTo>
                <a:lnTo>
                  <a:pt x="1117173" y="1388381"/>
                </a:lnTo>
                <a:lnTo>
                  <a:pt x="1115364" y="1389289"/>
                </a:lnTo>
                <a:lnTo>
                  <a:pt x="1113329" y="1389743"/>
                </a:lnTo>
                <a:lnTo>
                  <a:pt x="1111294" y="1390196"/>
                </a:lnTo>
                <a:lnTo>
                  <a:pt x="1109033" y="1390423"/>
                </a:lnTo>
                <a:lnTo>
                  <a:pt x="1106998" y="1390650"/>
                </a:lnTo>
                <a:lnTo>
                  <a:pt x="1102024" y="1390650"/>
                </a:lnTo>
                <a:lnTo>
                  <a:pt x="925215" y="1390650"/>
                </a:lnTo>
                <a:lnTo>
                  <a:pt x="920466" y="1390650"/>
                </a:lnTo>
                <a:lnTo>
                  <a:pt x="918205" y="1390423"/>
                </a:lnTo>
                <a:lnTo>
                  <a:pt x="916171" y="1390196"/>
                </a:lnTo>
                <a:lnTo>
                  <a:pt x="913910" y="1389743"/>
                </a:lnTo>
                <a:lnTo>
                  <a:pt x="912101" y="1389289"/>
                </a:lnTo>
                <a:lnTo>
                  <a:pt x="910292" y="1388381"/>
                </a:lnTo>
                <a:lnTo>
                  <a:pt x="908709" y="1387020"/>
                </a:lnTo>
                <a:lnTo>
                  <a:pt x="907127" y="1385432"/>
                </a:lnTo>
                <a:lnTo>
                  <a:pt x="905544" y="1383617"/>
                </a:lnTo>
                <a:lnTo>
                  <a:pt x="904413" y="1381348"/>
                </a:lnTo>
                <a:lnTo>
                  <a:pt x="903509" y="1378398"/>
                </a:lnTo>
                <a:lnTo>
                  <a:pt x="902831" y="1375222"/>
                </a:lnTo>
                <a:lnTo>
                  <a:pt x="902152" y="1371138"/>
                </a:lnTo>
                <a:lnTo>
                  <a:pt x="901926" y="1366827"/>
                </a:lnTo>
                <a:lnTo>
                  <a:pt x="901700" y="1361609"/>
                </a:lnTo>
                <a:lnTo>
                  <a:pt x="901700" y="400517"/>
                </a:lnTo>
                <a:lnTo>
                  <a:pt x="901926" y="395525"/>
                </a:lnTo>
                <a:lnTo>
                  <a:pt x="902152" y="390987"/>
                </a:lnTo>
                <a:lnTo>
                  <a:pt x="902831" y="387130"/>
                </a:lnTo>
                <a:lnTo>
                  <a:pt x="903509" y="383727"/>
                </a:lnTo>
                <a:lnTo>
                  <a:pt x="904413" y="381004"/>
                </a:lnTo>
                <a:lnTo>
                  <a:pt x="905544" y="378509"/>
                </a:lnTo>
                <a:lnTo>
                  <a:pt x="907127" y="376694"/>
                </a:lnTo>
                <a:lnTo>
                  <a:pt x="908709" y="375332"/>
                </a:lnTo>
                <a:lnTo>
                  <a:pt x="910292" y="374198"/>
                </a:lnTo>
                <a:lnTo>
                  <a:pt x="912101" y="373290"/>
                </a:lnTo>
                <a:lnTo>
                  <a:pt x="913910" y="372383"/>
                </a:lnTo>
                <a:lnTo>
                  <a:pt x="916171" y="371929"/>
                </a:lnTo>
                <a:lnTo>
                  <a:pt x="918205" y="371702"/>
                </a:lnTo>
                <a:lnTo>
                  <a:pt x="920466" y="371702"/>
                </a:lnTo>
                <a:lnTo>
                  <a:pt x="925215" y="371475"/>
                </a:lnTo>
                <a:close/>
                <a:moveTo>
                  <a:pt x="866187" y="0"/>
                </a:moveTo>
                <a:lnTo>
                  <a:pt x="1014412" y="183647"/>
                </a:lnTo>
                <a:lnTo>
                  <a:pt x="885708" y="183647"/>
                </a:lnTo>
                <a:lnTo>
                  <a:pt x="882530" y="200651"/>
                </a:lnTo>
                <a:lnTo>
                  <a:pt x="879126" y="217202"/>
                </a:lnTo>
                <a:lnTo>
                  <a:pt x="875494" y="233980"/>
                </a:lnTo>
                <a:lnTo>
                  <a:pt x="871862" y="250077"/>
                </a:lnTo>
                <a:lnTo>
                  <a:pt x="867776" y="265948"/>
                </a:lnTo>
                <a:lnTo>
                  <a:pt x="863690" y="281365"/>
                </a:lnTo>
                <a:lnTo>
                  <a:pt x="859150" y="296782"/>
                </a:lnTo>
                <a:lnTo>
                  <a:pt x="854384" y="311746"/>
                </a:lnTo>
                <a:lnTo>
                  <a:pt x="849844" y="326483"/>
                </a:lnTo>
                <a:lnTo>
                  <a:pt x="844623" y="340994"/>
                </a:lnTo>
                <a:lnTo>
                  <a:pt x="839402" y="355051"/>
                </a:lnTo>
                <a:lnTo>
                  <a:pt x="834181" y="369107"/>
                </a:lnTo>
                <a:lnTo>
                  <a:pt x="828734" y="382711"/>
                </a:lnTo>
                <a:lnTo>
                  <a:pt x="822832" y="396088"/>
                </a:lnTo>
                <a:lnTo>
                  <a:pt x="816930" y="409238"/>
                </a:lnTo>
                <a:lnTo>
                  <a:pt x="811028" y="422161"/>
                </a:lnTo>
                <a:lnTo>
                  <a:pt x="804900" y="434857"/>
                </a:lnTo>
                <a:lnTo>
                  <a:pt x="798317" y="446874"/>
                </a:lnTo>
                <a:lnTo>
                  <a:pt x="791734" y="459117"/>
                </a:lnTo>
                <a:lnTo>
                  <a:pt x="785151" y="471133"/>
                </a:lnTo>
                <a:lnTo>
                  <a:pt x="778342" y="482470"/>
                </a:lnTo>
                <a:lnTo>
                  <a:pt x="771305" y="494033"/>
                </a:lnTo>
                <a:lnTo>
                  <a:pt x="764041" y="505142"/>
                </a:lnTo>
                <a:lnTo>
                  <a:pt x="756777" y="516025"/>
                </a:lnTo>
                <a:lnTo>
                  <a:pt x="749514" y="526681"/>
                </a:lnTo>
                <a:lnTo>
                  <a:pt x="742023" y="537110"/>
                </a:lnTo>
                <a:lnTo>
                  <a:pt x="734305" y="547313"/>
                </a:lnTo>
                <a:lnTo>
                  <a:pt x="726588" y="557062"/>
                </a:lnTo>
                <a:lnTo>
                  <a:pt x="718643" y="567038"/>
                </a:lnTo>
                <a:lnTo>
                  <a:pt x="710698" y="576334"/>
                </a:lnTo>
                <a:lnTo>
                  <a:pt x="702754" y="585629"/>
                </a:lnTo>
                <a:lnTo>
                  <a:pt x="694582" y="594698"/>
                </a:lnTo>
                <a:lnTo>
                  <a:pt x="686183" y="603767"/>
                </a:lnTo>
                <a:lnTo>
                  <a:pt x="677785" y="612156"/>
                </a:lnTo>
                <a:lnTo>
                  <a:pt x="669159" y="620545"/>
                </a:lnTo>
                <a:lnTo>
                  <a:pt x="660533" y="628934"/>
                </a:lnTo>
                <a:lnTo>
                  <a:pt x="651908" y="636869"/>
                </a:lnTo>
                <a:lnTo>
                  <a:pt x="643282" y="644578"/>
                </a:lnTo>
                <a:lnTo>
                  <a:pt x="634429" y="652286"/>
                </a:lnTo>
                <a:lnTo>
                  <a:pt x="625577" y="659541"/>
                </a:lnTo>
                <a:lnTo>
                  <a:pt x="616497" y="666797"/>
                </a:lnTo>
                <a:lnTo>
                  <a:pt x="607417" y="673825"/>
                </a:lnTo>
                <a:lnTo>
                  <a:pt x="598338" y="680627"/>
                </a:lnTo>
                <a:lnTo>
                  <a:pt x="589258" y="687429"/>
                </a:lnTo>
                <a:lnTo>
                  <a:pt x="579952" y="693777"/>
                </a:lnTo>
                <a:lnTo>
                  <a:pt x="570645" y="700125"/>
                </a:lnTo>
                <a:lnTo>
                  <a:pt x="561565" y="706020"/>
                </a:lnTo>
                <a:lnTo>
                  <a:pt x="552259" y="711915"/>
                </a:lnTo>
                <a:lnTo>
                  <a:pt x="542725" y="717810"/>
                </a:lnTo>
                <a:lnTo>
                  <a:pt x="533191" y="723478"/>
                </a:lnTo>
                <a:lnTo>
                  <a:pt x="523885" y="728919"/>
                </a:lnTo>
                <a:lnTo>
                  <a:pt x="514351" y="733907"/>
                </a:lnTo>
                <a:lnTo>
                  <a:pt x="504818" y="739122"/>
                </a:lnTo>
                <a:lnTo>
                  <a:pt x="495284" y="743883"/>
                </a:lnTo>
                <a:lnTo>
                  <a:pt x="485750" y="748644"/>
                </a:lnTo>
                <a:lnTo>
                  <a:pt x="476217" y="753179"/>
                </a:lnTo>
                <a:lnTo>
                  <a:pt x="466683" y="757486"/>
                </a:lnTo>
                <a:lnTo>
                  <a:pt x="457149" y="761794"/>
                </a:lnTo>
                <a:lnTo>
                  <a:pt x="437855" y="769956"/>
                </a:lnTo>
                <a:lnTo>
                  <a:pt x="419015" y="777438"/>
                </a:lnTo>
                <a:lnTo>
                  <a:pt x="399948" y="784467"/>
                </a:lnTo>
                <a:lnTo>
                  <a:pt x="381107" y="790815"/>
                </a:lnTo>
                <a:lnTo>
                  <a:pt x="362040" y="796936"/>
                </a:lnTo>
                <a:lnTo>
                  <a:pt x="343654" y="802151"/>
                </a:lnTo>
                <a:lnTo>
                  <a:pt x="325041" y="807139"/>
                </a:lnTo>
                <a:lnTo>
                  <a:pt x="306881" y="811673"/>
                </a:lnTo>
                <a:lnTo>
                  <a:pt x="288722" y="815528"/>
                </a:lnTo>
                <a:lnTo>
                  <a:pt x="271244" y="819382"/>
                </a:lnTo>
                <a:lnTo>
                  <a:pt x="253539" y="822556"/>
                </a:lnTo>
                <a:lnTo>
                  <a:pt x="236514" y="825504"/>
                </a:lnTo>
                <a:lnTo>
                  <a:pt x="219944" y="827998"/>
                </a:lnTo>
                <a:lnTo>
                  <a:pt x="203828" y="830038"/>
                </a:lnTo>
                <a:lnTo>
                  <a:pt x="187938" y="831852"/>
                </a:lnTo>
                <a:lnTo>
                  <a:pt x="172503" y="833666"/>
                </a:lnTo>
                <a:lnTo>
                  <a:pt x="157748" y="835026"/>
                </a:lnTo>
                <a:lnTo>
                  <a:pt x="143448" y="835933"/>
                </a:lnTo>
                <a:lnTo>
                  <a:pt x="129602" y="836840"/>
                </a:lnTo>
                <a:lnTo>
                  <a:pt x="116436" y="837293"/>
                </a:lnTo>
                <a:lnTo>
                  <a:pt x="103725" y="837747"/>
                </a:lnTo>
                <a:lnTo>
                  <a:pt x="91921" y="837973"/>
                </a:lnTo>
                <a:lnTo>
                  <a:pt x="80571" y="838200"/>
                </a:lnTo>
                <a:lnTo>
                  <a:pt x="60369" y="837973"/>
                </a:lnTo>
                <a:lnTo>
                  <a:pt x="43345" y="837520"/>
                </a:lnTo>
                <a:lnTo>
                  <a:pt x="29499" y="836840"/>
                </a:lnTo>
                <a:lnTo>
                  <a:pt x="19511" y="836386"/>
                </a:lnTo>
                <a:lnTo>
                  <a:pt x="11112" y="835480"/>
                </a:lnTo>
                <a:lnTo>
                  <a:pt x="26094" y="834119"/>
                </a:lnTo>
                <a:lnTo>
                  <a:pt x="40848" y="832079"/>
                </a:lnTo>
                <a:lnTo>
                  <a:pt x="55375" y="830265"/>
                </a:lnTo>
                <a:lnTo>
                  <a:pt x="69676" y="828224"/>
                </a:lnTo>
                <a:lnTo>
                  <a:pt x="83976" y="826184"/>
                </a:lnTo>
                <a:lnTo>
                  <a:pt x="97823" y="823690"/>
                </a:lnTo>
                <a:lnTo>
                  <a:pt x="111669" y="821423"/>
                </a:lnTo>
                <a:lnTo>
                  <a:pt x="125516" y="818929"/>
                </a:lnTo>
                <a:lnTo>
                  <a:pt x="138908" y="815981"/>
                </a:lnTo>
                <a:lnTo>
                  <a:pt x="152301" y="813261"/>
                </a:lnTo>
                <a:lnTo>
                  <a:pt x="165693" y="810540"/>
                </a:lnTo>
                <a:lnTo>
                  <a:pt x="178405" y="807366"/>
                </a:lnTo>
                <a:lnTo>
                  <a:pt x="191343" y="804418"/>
                </a:lnTo>
                <a:lnTo>
                  <a:pt x="204055" y="801017"/>
                </a:lnTo>
                <a:lnTo>
                  <a:pt x="216312" y="797617"/>
                </a:lnTo>
                <a:lnTo>
                  <a:pt x="228797" y="793989"/>
                </a:lnTo>
                <a:lnTo>
                  <a:pt x="241054" y="790588"/>
                </a:lnTo>
                <a:lnTo>
                  <a:pt x="252858" y="786734"/>
                </a:lnTo>
                <a:lnTo>
                  <a:pt x="264888" y="783106"/>
                </a:lnTo>
                <a:lnTo>
                  <a:pt x="276692" y="779025"/>
                </a:lnTo>
                <a:lnTo>
                  <a:pt x="288041" y="775171"/>
                </a:lnTo>
                <a:lnTo>
                  <a:pt x="299618" y="770863"/>
                </a:lnTo>
                <a:lnTo>
                  <a:pt x="310513" y="766782"/>
                </a:lnTo>
                <a:lnTo>
                  <a:pt x="321863" y="762474"/>
                </a:lnTo>
                <a:lnTo>
                  <a:pt x="332531" y="757940"/>
                </a:lnTo>
                <a:lnTo>
                  <a:pt x="343427" y="753632"/>
                </a:lnTo>
                <a:lnTo>
                  <a:pt x="353869" y="748871"/>
                </a:lnTo>
                <a:lnTo>
                  <a:pt x="364310" y="744336"/>
                </a:lnTo>
                <a:lnTo>
                  <a:pt x="384739" y="734587"/>
                </a:lnTo>
                <a:lnTo>
                  <a:pt x="404715" y="724838"/>
                </a:lnTo>
                <a:lnTo>
                  <a:pt x="423782" y="714635"/>
                </a:lnTo>
                <a:lnTo>
                  <a:pt x="442622" y="703979"/>
                </a:lnTo>
                <a:lnTo>
                  <a:pt x="460554" y="693323"/>
                </a:lnTo>
                <a:lnTo>
                  <a:pt x="478260" y="682214"/>
                </a:lnTo>
                <a:lnTo>
                  <a:pt x="495057" y="671104"/>
                </a:lnTo>
                <a:lnTo>
                  <a:pt x="511400" y="659541"/>
                </a:lnTo>
                <a:lnTo>
                  <a:pt x="527290" y="647752"/>
                </a:lnTo>
                <a:lnTo>
                  <a:pt x="542725" y="635962"/>
                </a:lnTo>
                <a:lnTo>
                  <a:pt x="557479" y="623719"/>
                </a:lnTo>
                <a:lnTo>
                  <a:pt x="571780" y="611476"/>
                </a:lnTo>
                <a:lnTo>
                  <a:pt x="585853" y="599006"/>
                </a:lnTo>
                <a:lnTo>
                  <a:pt x="599246" y="586536"/>
                </a:lnTo>
                <a:lnTo>
                  <a:pt x="612184" y="574066"/>
                </a:lnTo>
                <a:lnTo>
                  <a:pt x="624215" y="561143"/>
                </a:lnTo>
                <a:lnTo>
                  <a:pt x="636245" y="548446"/>
                </a:lnTo>
                <a:lnTo>
                  <a:pt x="647822" y="535296"/>
                </a:lnTo>
                <a:lnTo>
                  <a:pt x="658717" y="522600"/>
                </a:lnTo>
                <a:lnTo>
                  <a:pt x="669613" y="509677"/>
                </a:lnTo>
                <a:lnTo>
                  <a:pt x="679601" y="496527"/>
                </a:lnTo>
                <a:lnTo>
                  <a:pt x="689361" y="483376"/>
                </a:lnTo>
                <a:lnTo>
                  <a:pt x="698441" y="470680"/>
                </a:lnTo>
                <a:lnTo>
                  <a:pt x="707520" y="457757"/>
                </a:lnTo>
                <a:lnTo>
                  <a:pt x="716146" y="444607"/>
                </a:lnTo>
                <a:lnTo>
                  <a:pt x="724091" y="431683"/>
                </a:lnTo>
                <a:lnTo>
                  <a:pt x="732035" y="419214"/>
                </a:lnTo>
                <a:lnTo>
                  <a:pt x="739299" y="406517"/>
                </a:lnTo>
                <a:lnTo>
                  <a:pt x="746336" y="393820"/>
                </a:lnTo>
                <a:lnTo>
                  <a:pt x="753146" y="381577"/>
                </a:lnTo>
                <a:lnTo>
                  <a:pt x="759501" y="369107"/>
                </a:lnTo>
                <a:lnTo>
                  <a:pt x="765176" y="356864"/>
                </a:lnTo>
                <a:lnTo>
                  <a:pt x="770851" y="345075"/>
                </a:lnTo>
                <a:lnTo>
                  <a:pt x="776299" y="333285"/>
                </a:lnTo>
                <a:lnTo>
                  <a:pt x="781520" y="321722"/>
                </a:lnTo>
                <a:lnTo>
                  <a:pt x="786059" y="310386"/>
                </a:lnTo>
                <a:lnTo>
                  <a:pt x="790599" y="299050"/>
                </a:lnTo>
                <a:lnTo>
                  <a:pt x="794685" y="288394"/>
                </a:lnTo>
                <a:lnTo>
                  <a:pt x="798544" y="277737"/>
                </a:lnTo>
                <a:lnTo>
                  <a:pt x="802176" y="267308"/>
                </a:lnTo>
                <a:lnTo>
                  <a:pt x="808531" y="247810"/>
                </a:lnTo>
                <a:lnTo>
                  <a:pt x="814206" y="229445"/>
                </a:lnTo>
                <a:lnTo>
                  <a:pt x="818973" y="212441"/>
                </a:lnTo>
                <a:lnTo>
                  <a:pt x="822605" y="197250"/>
                </a:lnTo>
                <a:lnTo>
                  <a:pt x="825783" y="183647"/>
                </a:lnTo>
                <a:lnTo>
                  <a:pt x="695944" y="183647"/>
                </a:lnTo>
                <a:lnTo>
                  <a:pt x="866187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09" name="KSO_Shape"/>
          <p:cNvSpPr>
            <a:spLocks noChangeAspect="1"/>
          </p:cNvSpPr>
          <p:nvPr/>
        </p:nvSpPr>
        <p:spPr>
          <a:xfrm>
            <a:off x="9588500" y="1814611"/>
            <a:ext cx="715963" cy="720725"/>
          </a:xfrm>
          <a:custGeom>
            <a:avLst/>
            <a:gdLst/>
            <a:ahLst/>
            <a:cxnLst>
              <a:cxn ang="0">
                <a:pos x="671" y="994"/>
              </a:cxn>
              <a:cxn ang="0">
                <a:pos x="714" y="868"/>
              </a:cxn>
              <a:cxn ang="0">
                <a:pos x="706" y="796"/>
              </a:cxn>
              <a:cxn ang="0">
                <a:pos x="812" y="807"/>
              </a:cxn>
              <a:cxn ang="0">
                <a:pos x="792" y="1051"/>
              </a:cxn>
              <a:cxn ang="0">
                <a:pos x="856" y="950"/>
              </a:cxn>
              <a:cxn ang="0">
                <a:pos x="985" y="748"/>
              </a:cxn>
              <a:cxn ang="0">
                <a:pos x="1082" y="812"/>
              </a:cxn>
              <a:cxn ang="0">
                <a:pos x="1077" y="1036"/>
              </a:cxn>
              <a:cxn ang="0">
                <a:pos x="910" y="1087"/>
              </a:cxn>
              <a:cxn ang="0">
                <a:pos x="579" y="1083"/>
              </a:cxn>
              <a:cxn ang="0">
                <a:pos x="427" y="1029"/>
              </a:cxn>
              <a:cxn ang="0">
                <a:pos x="436" y="797"/>
              </a:cxn>
              <a:cxn ang="0">
                <a:pos x="560" y="745"/>
              </a:cxn>
              <a:cxn ang="0">
                <a:pos x="600" y="461"/>
              </a:cxn>
              <a:cxn ang="0">
                <a:pos x="612" y="579"/>
              </a:cxn>
              <a:cxn ang="0">
                <a:pos x="728" y="696"/>
              </a:cxn>
              <a:cxn ang="0">
                <a:pos x="806" y="685"/>
              </a:cxn>
              <a:cxn ang="0">
                <a:pos x="905" y="561"/>
              </a:cxn>
              <a:cxn ang="0">
                <a:pos x="847" y="484"/>
              </a:cxn>
              <a:cxn ang="0">
                <a:pos x="689" y="430"/>
              </a:cxn>
              <a:cxn ang="0">
                <a:pos x="771" y="258"/>
              </a:cxn>
              <a:cxn ang="0">
                <a:pos x="874" y="303"/>
              </a:cxn>
              <a:cxn ang="0">
                <a:pos x="942" y="401"/>
              </a:cxn>
              <a:cxn ang="0">
                <a:pos x="958" y="534"/>
              </a:cxn>
              <a:cxn ang="0">
                <a:pos x="906" y="655"/>
              </a:cxn>
              <a:cxn ang="0">
                <a:pos x="817" y="730"/>
              </a:cxn>
              <a:cxn ang="0">
                <a:pos x="728" y="743"/>
              </a:cxn>
              <a:cxn ang="0">
                <a:pos x="634" y="688"/>
              </a:cxn>
              <a:cxn ang="0">
                <a:pos x="564" y="582"/>
              </a:cxn>
              <a:cxn ang="0">
                <a:pos x="556" y="447"/>
              </a:cxn>
              <a:cxn ang="0">
                <a:pos x="607" y="334"/>
              </a:cxn>
              <a:cxn ang="0">
                <a:pos x="699" y="267"/>
              </a:cxn>
              <a:cxn ang="0">
                <a:pos x="464" y="201"/>
              </a:cxn>
              <a:cxn ang="0">
                <a:pos x="406" y="238"/>
              </a:cxn>
              <a:cxn ang="0">
                <a:pos x="335" y="268"/>
              </a:cxn>
              <a:cxn ang="0">
                <a:pos x="337" y="325"/>
              </a:cxn>
              <a:cxn ang="0">
                <a:pos x="446" y="387"/>
              </a:cxn>
              <a:cxn ang="0">
                <a:pos x="512" y="471"/>
              </a:cxn>
              <a:cxn ang="0">
                <a:pos x="480" y="572"/>
              </a:cxn>
              <a:cxn ang="0">
                <a:pos x="330" y="604"/>
              </a:cxn>
              <a:cxn ang="0">
                <a:pos x="336" y="557"/>
              </a:cxn>
              <a:cxn ang="0">
                <a:pos x="434" y="544"/>
              </a:cxn>
              <a:cxn ang="0">
                <a:pos x="453" y="478"/>
              </a:cxn>
              <a:cxn ang="0">
                <a:pos x="380" y="418"/>
              </a:cxn>
              <a:cxn ang="0">
                <a:pos x="278" y="341"/>
              </a:cxn>
              <a:cxn ang="0">
                <a:pos x="291" y="239"/>
              </a:cxn>
              <a:cxn ang="0">
                <a:pos x="432" y="1"/>
              </a:cxn>
              <a:cxn ang="0">
                <a:pos x="674" y="100"/>
              </a:cxn>
              <a:cxn ang="0">
                <a:pos x="587" y="124"/>
              </a:cxn>
              <a:cxn ang="0">
                <a:pos x="381" y="73"/>
              </a:cxn>
              <a:cxn ang="0">
                <a:pos x="213" y="133"/>
              </a:cxn>
              <a:cxn ang="0">
                <a:pos x="102" y="268"/>
              </a:cxn>
              <a:cxn ang="0">
                <a:pos x="74" y="442"/>
              </a:cxn>
              <a:cxn ang="0">
                <a:pos x="128" y="590"/>
              </a:cxn>
              <a:cxn ang="0">
                <a:pos x="243" y="695"/>
              </a:cxn>
              <a:cxn ang="0">
                <a:pos x="281" y="790"/>
              </a:cxn>
              <a:cxn ang="0">
                <a:pos x="118" y="690"/>
              </a:cxn>
              <a:cxn ang="0">
                <a:pos x="19" y="528"/>
              </a:cxn>
              <a:cxn ang="0">
                <a:pos x="8" y="323"/>
              </a:cxn>
              <a:cxn ang="0">
                <a:pos x="106" y="133"/>
              </a:cxn>
              <a:cxn ang="0">
                <a:pos x="286" y="18"/>
              </a:cxn>
            </a:cxnLst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52" y="198438"/>
            <a:ext cx="10515600" cy="1079500"/>
          </a:xfrm>
        </p:spPr>
        <p:txBody>
          <a:bodyPr/>
          <a:p>
            <a:r>
              <a:rPr lang="zh-CN" altLang="en-US"/>
              <a:t>项目借鉴功能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665" y="1777433"/>
            <a:ext cx="3146652" cy="272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3" y="4498861"/>
            <a:ext cx="3146652" cy="197303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995022" y="2627879"/>
            <a:ext cx="578304" cy="714375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TW" altLang="zh-CN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986588" y="1148209"/>
            <a:ext cx="1836964" cy="3987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000"/>
              <a:t>定时提醒功能</a:t>
            </a:r>
            <a:endParaRPr lang="zh-CN" altLang="en-US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968" y="1683884"/>
            <a:ext cx="2891518" cy="3231696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83793" y="1156784"/>
            <a:ext cx="2177143" cy="44223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课程表输入</a:t>
            </a:r>
            <a:r>
              <a:rPr lang="en-US" altLang="zh-CN" sz="2000"/>
              <a:t>/</a:t>
            </a:r>
            <a:r>
              <a:rPr lang="zh-CN" altLang="en-US" sz="2000"/>
              <a:t>导入</a:t>
            </a:r>
            <a:endParaRPr lang="zh-CN" altLang="en-US" sz="20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759" y="1692388"/>
            <a:ext cx="2806473" cy="5017634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9576204" y="1156784"/>
            <a:ext cx="1598839" cy="40821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000"/>
              <a:t>课程表显示</a:t>
            </a:r>
            <a:endParaRPr lang="zh-CN" altLang="en-US" sz="2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119" y="5298281"/>
            <a:ext cx="2806473" cy="1547813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6607969" y="5927612"/>
            <a:ext cx="1496786" cy="646339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200"/>
              <a:t>笔记记录</a:t>
            </a:r>
            <a:endParaRPr lang="zh-CN" altLang="en-US" sz="22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593612" y="6269491"/>
            <a:ext cx="2347232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/>
              <a:t>来源：微信提醒功能</a:t>
            </a:r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929687" y="6276295"/>
            <a:ext cx="3367768" cy="47625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来源：超级无敌课程表小程序</a:t>
            </a:r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612946" y="4617924"/>
            <a:ext cx="3299732" cy="44223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来源：超级无敌课程表小程序</a:t>
            </a:r>
            <a:endParaRPr lang="zh-CN" altLang="en-US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4813527" y="6412366"/>
            <a:ext cx="2653393" cy="40821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来源：手机便签功能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75" y="309695"/>
            <a:ext cx="590550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018" y="216477"/>
            <a:ext cx="10515600" cy="1079500"/>
          </a:xfrm>
        </p:spPr>
        <p:txBody>
          <a:bodyPr/>
          <a:p>
            <a:r>
              <a:rPr lang="zh-CN" altLang="en-US">
                <a:ea typeface="Arial" panose="020B0604020202020204" pitchFamily="34" charset="0"/>
              </a:rPr>
              <a:t>项目预期草图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309695"/>
            <a:ext cx="590550" cy="847725"/>
          </a:xfrm>
          <a:prstGeom prst="rect">
            <a:avLst/>
          </a:prstGeom>
        </p:spPr>
      </p:pic>
      <p:pic>
        <p:nvPicPr>
          <p:cNvPr id="6" name="图片 5" descr="upload_672050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43" y="1055702"/>
            <a:ext cx="4312227" cy="5455227"/>
          </a:xfrm>
          <a:prstGeom prst="rect">
            <a:avLst/>
          </a:prstGeom>
        </p:spPr>
      </p:pic>
      <p:pic>
        <p:nvPicPr>
          <p:cNvPr id="7" name="图片 6" descr="upload_9051425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50" y="1111250"/>
            <a:ext cx="2508250" cy="5445125"/>
          </a:xfrm>
          <a:prstGeom prst="rect">
            <a:avLst/>
          </a:prstGeom>
        </p:spPr>
      </p:pic>
      <p:pic>
        <p:nvPicPr>
          <p:cNvPr id="8" name="图片 7" descr="upload_2283457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375" y="1198563"/>
            <a:ext cx="2428875" cy="5302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839788" y="468313"/>
            <a:ext cx="6408737" cy="1081087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项目与现有同类软件的不同</a:t>
            </a:r>
            <a:endParaRPr lang="zh-CN" altLang="en-US" dirty="0"/>
          </a:p>
        </p:txBody>
      </p:sp>
      <p:sp>
        <p:nvSpPr>
          <p:cNvPr id="21506" name="椭圆 3"/>
          <p:cNvSpPr>
            <a:spLocks noChangeAspect="1"/>
          </p:cNvSpPr>
          <p:nvPr/>
        </p:nvSpPr>
        <p:spPr>
          <a:xfrm>
            <a:off x="7513638" y="3424238"/>
            <a:ext cx="720725" cy="720725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507" name="椭圆 4"/>
          <p:cNvSpPr>
            <a:spLocks noChangeAspect="1"/>
          </p:cNvSpPr>
          <p:nvPr/>
        </p:nvSpPr>
        <p:spPr>
          <a:xfrm>
            <a:off x="3905250" y="3424238"/>
            <a:ext cx="719138" cy="72072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1508" name="直接连接符 5"/>
          <p:cNvCxnSpPr>
            <a:stCxn id="21507" idx="6"/>
            <a:endCxn id="21506" idx="2"/>
          </p:cNvCxnSpPr>
          <p:nvPr/>
        </p:nvCxnSpPr>
        <p:spPr>
          <a:xfrm>
            <a:off x="4624388" y="3784600"/>
            <a:ext cx="2889250" cy="0"/>
          </a:xfrm>
          <a:prstGeom prst="line">
            <a:avLst/>
          </a:prstGeom>
          <a:ln w="12700" cap="flat" cmpd="sng">
            <a:solidFill>
              <a:srgbClr val="BFBFB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1509" name="椭圆 7"/>
          <p:cNvSpPr>
            <a:spLocks noChangeAspect="1"/>
          </p:cNvSpPr>
          <p:nvPr/>
        </p:nvSpPr>
        <p:spPr>
          <a:xfrm>
            <a:off x="7513638" y="2044700"/>
            <a:ext cx="720725" cy="720725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510" name="椭圆 8"/>
          <p:cNvSpPr>
            <a:spLocks noChangeAspect="1"/>
          </p:cNvSpPr>
          <p:nvPr/>
        </p:nvSpPr>
        <p:spPr>
          <a:xfrm>
            <a:off x="7513638" y="4805363"/>
            <a:ext cx="720725" cy="719137"/>
          </a:xfrm>
          <a:prstGeom prst="ellipse">
            <a:avLst/>
          </a:prstGeom>
          <a:solidFill>
            <a:srgbClr val="354B5E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6</a:t>
            </a:r>
            <a:endParaRPr lang="zh-CN" altLang="en-US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511" name="椭圆 9"/>
          <p:cNvSpPr>
            <a:spLocks noChangeAspect="1"/>
          </p:cNvSpPr>
          <p:nvPr/>
        </p:nvSpPr>
        <p:spPr>
          <a:xfrm>
            <a:off x="3905250" y="2044700"/>
            <a:ext cx="719138" cy="720725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512" name="椭圆 10"/>
          <p:cNvSpPr>
            <a:spLocks noChangeAspect="1"/>
          </p:cNvSpPr>
          <p:nvPr/>
        </p:nvSpPr>
        <p:spPr>
          <a:xfrm>
            <a:off x="3905250" y="4805363"/>
            <a:ext cx="719138" cy="719137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1513" name="组合 22"/>
          <p:cNvGrpSpPr/>
          <p:nvPr/>
        </p:nvGrpSpPr>
        <p:grpSpPr>
          <a:xfrm>
            <a:off x="4624388" y="2405063"/>
            <a:ext cx="2889250" cy="908050"/>
            <a:chOff x="0" y="0"/>
            <a:chExt cx="2888779" cy="908714"/>
          </a:xfrm>
        </p:grpSpPr>
        <p:cxnSp>
          <p:nvCxnSpPr>
            <p:cNvPr id="21514" name="直接连接符 12"/>
            <p:cNvCxnSpPr>
              <a:stCxn id="21507" idx="6"/>
              <a:endCxn id="21506" idx="2"/>
            </p:cNvCxnSpPr>
            <p:nvPr/>
          </p:nvCxnSpPr>
          <p:spPr>
            <a:xfrm>
              <a:off x="571407" y="908714"/>
              <a:ext cx="1799932" cy="0"/>
            </a:xfrm>
            <a:prstGeom prst="line">
              <a:avLst/>
            </a:prstGeom>
            <a:ln w="12700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5" name="肘形连接符 13"/>
            <p:cNvCxnSpPr>
              <a:stCxn id="21511" idx="6"/>
              <a:endCxn id="21506" idx="2"/>
            </p:cNvCxnSpPr>
            <p:nvPr/>
          </p:nvCxnSpPr>
          <p:spPr>
            <a:xfrm>
              <a:off x="0" y="0"/>
              <a:ext cx="571407" cy="908714"/>
            </a:xfrm>
            <a:prstGeom prst="bentConnector2">
              <a:avLst/>
            </a:prstGeom>
            <a:ln w="12700" cap="flat" cmpd="sng">
              <a:solidFill>
                <a:srgbClr val="BFBFBF"/>
              </a:solidFill>
              <a:prstDash val="solid"/>
              <a:miter/>
              <a:headEnd type="oval" w="med" len="med"/>
              <a:tailEnd type="none" w="med" len="med"/>
            </a:ln>
          </p:spPr>
        </p:cxnSp>
        <p:cxnSp>
          <p:nvCxnSpPr>
            <p:cNvPr id="21516" name="肘形连接符 14"/>
            <p:cNvCxnSpPr>
              <a:stCxn id="21509" idx="2"/>
              <a:endCxn id="21506" idx="2"/>
            </p:cNvCxnSpPr>
            <p:nvPr/>
          </p:nvCxnSpPr>
          <p:spPr>
            <a:xfrm rot="-10800000" flipV="1">
              <a:off x="2371338" y="0"/>
              <a:ext cx="517441" cy="908714"/>
            </a:xfrm>
            <a:prstGeom prst="bentConnector2">
              <a:avLst/>
            </a:prstGeom>
            <a:ln w="12700" cap="flat" cmpd="sng">
              <a:solidFill>
                <a:srgbClr val="BFBFBF"/>
              </a:solidFill>
              <a:prstDash val="solid"/>
              <a:miter/>
              <a:headEnd type="oval" w="med" len="med"/>
              <a:tailEnd type="none" w="med" len="med"/>
            </a:ln>
          </p:spPr>
        </p:cxnSp>
      </p:grpSp>
      <p:grpSp>
        <p:nvGrpSpPr>
          <p:cNvPr id="21517" name="组合 23"/>
          <p:cNvGrpSpPr/>
          <p:nvPr/>
        </p:nvGrpSpPr>
        <p:grpSpPr>
          <a:xfrm>
            <a:off x="4624388" y="4322763"/>
            <a:ext cx="2889250" cy="842962"/>
            <a:chOff x="0" y="0"/>
            <a:chExt cx="2888779" cy="842380"/>
          </a:xfrm>
        </p:grpSpPr>
        <p:cxnSp>
          <p:nvCxnSpPr>
            <p:cNvPr id="21518" name="直接连接符 16"/>
            <p:cNvCxnSpPr>
              <a:stCxn id="21509" idx="2"/>
              <a:endCxn id="21506" idx="2"/>
            </p:cNvCxnSpPr>
            <p:nvPr/>
          </p:nvCxnSpPr>
          <p:spPr>
            <a:xfrm>
              <a:off x="571407" y="0"/>
              <a:ext cx="1799932" cy="0"/>
            </a:xfrm>
            <a:prstGeom prst="line">
              <a:avLst/>
            </a:prstGeom>
            <a:ln w="12700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9" name="肘形连接符 17"/>
            <p:cNvCxnSpPr>
              <a:stCxn id="21512" idx="6"/>
              <a:endCxn id="21506" idx="2"/>
            </p:cNvCxnSpPr>
            <p:nvPr/>
          </p:nvCxnSpPr>
          <p:spPr>
            <a:xfrm flipV="1">
              <a:off x="0" y="0"/>
              <a:ext cx="571407" cy="842380"/>
            </a:xfrm>
            <a:prstGeom prst="bentConnector2">
              <a:avLst/>
            </a:prstGeom>
            <a:ln w="12700" cap="flat" cmpd="sng">
              <a:solidFill>
                <a:srgbClr val="BFBFBF"/>
              </a:solidFill>
              <a:prstDash val="solid"/>
              <a:miter/>
              <a:headEnd type="oval" w="med" len="med"/>
              <a:tailEnd type="none" w="med" len="med"/>
            </a:ln>
          </p:spPr>
        </p:cxnSp>
        <p:cxnSp>
          <p:nvCxnSpPr>
            <p:cNvPr id="21520" name="肘形连接符 18"/>
            <p:cNvCxnSpPr>
              <a:stCxn id="21510" idx="2"/>
              <a:endCxn id="21506" idx="2"/>
            </p:cNvCxnSpPr>
            <p:nvPr/>
          </p:nvCxnSpPr>
          <p:spPr>
            <a:xfrm rot="10800000">
              <a:off x="2371338" y="0"/>
              <a:ext cx="517441" cy="842380"/>
            </a:xfrm>
            <a:prstGeom prst="bentConnector2">
              <a:avLst/>
            </a:prstGeom>
            <a:ln w="12700" cap="flat" cmpd="sng">
              <a:solidFill>
                <a:srgbClr val="BFBFBF"/>
              </a:solidFill>
              <a:prstDash val="solid"/>
              <a:miter/>
              <a:headEnd type="oval" w="med" len="med"/>
              <a:tailEnd type="none" w="med" len="med"/>
            </a:ln>
          </p:spPr>
        </p:cxnSp>
      </p:grpSp>
      <p:sp>
        <p:nvSpPr>
          <p:cNvPr id="21521" name="文本框 45"/>
          <p:cNvSpPr txBox="1"/>
          <p:nvPr/>
        </p:nvSpPr>
        <p:spPr>
          <a:xfrm>
            <a:off x="1690688" y="1997075"/>
            <a:ext cx="20161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功能比较单一</a:t>
            </a:r>
            <a:endParaRPr lang="zh-CN" altLang="en-US" sz="2400" dirty="0">
              <a:solidFill>
                <a:schemeClr val="accent2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22" name="矩形 48"/>
          <p:cNvSpPr/>
          <p:nvPr/>
        </p:nvSpPr>
        <p:spPr>
          <a:xfrm>
            <a:off x="838200" y="2365375"/>
            <a:ext cx="2868613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只是课程表的显示，无法进行作业添加等</a:t>
            </a:r>
            <a:r>
              <a:rPr lang="en-US" altLang="zh-CN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 </a:t>
            </a:r>
            <a:endParaRPr lang="zh-CN" altLang="en-US" dirty="0">
              <a:solidFill>
                <a:srgbClr val="8F8F8F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23" name="文本框 49"/>
          <p:cNvSpPr txBox="1"/>
          <p:nvPr/>
        </p:nvSpPr>
        <p:spPr>
          <a:xfrm>
            <a:off x="2301875" y="3424238"/>
            <a:ext cx="140493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时间固定</a:t>
            </a:r>
            <a:endParaRPr lang="zh-CN" altLang="en-US" sz="2400" dirty="0">
              <a:solidFill>
                <a:schemeClr val="accent2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24" name="矩形 50"/>
          <p:cNvSpPr/>
          <p:nvPr/>
        </p:nvSpPr>
        <p:spPr>
          <a:xfrm>
            <a:off x="838200" y="3794125"/>
            <a:ext cx="2868613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遇到节假日等调休调课，无法改动课表</a:t>
            </a:r>
            <a:r>
              <a:rPr lang="en-US" altLang="zh-CN" sz="1600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 </a:t>
            </a:r>
            <a:endParaRPr lang="zh-CN" altLang="en-US" sz="1400" dirty="0">
              <a:solidFill>
                <a:srgbClr val="8F8F8F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25" name="文本框 51"/>
          <p:cNvSpPr txBox="1"/>
          <p:nvPr/>
        </p:nvSpPr>
        <p:spPr>
          <a:xfrm>
            <a:off x="1997075" y="4826000"/>
            <a:ext cx="170973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无实时提醒</a:t>
            </a:r>
            <a:endParaRPr lang="zh-CN" altLang="en-US" sz="2400" dirty="0">
              <a:solidFill>
                <a:schemeClr val="accent2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26" name="矩形 52"/>
          <p:cNvSpPr/>
          <p:nvPr/>
        </p:nvSpPr>
        <p:spPr>
          <a:xfrm>
            <a:off x="839788" y="5165725"/>
            <a:ext cx="286861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无开课提醒，任务提醒等</a:t>
            </a:r>
            <a:r>
              <a:rPr lang="en-US" altLang="zh-CN" sz="1600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 </a:t>
            </a:r>
            <a:endParaRPr lang="zh-CN" altLang="en-US" sz="1400" dirty="0">
              <a:solidFill>
                <a:srgbClr val="8F8F8F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27" name="文本框 53"/>
          <p:cNvSpPr txBox="1"/>
          <p:nvPr/>
        </p:nvSpPr>
        <p:spPr>
          <a:xfrm>
            <a:off x="8491538" y="1985963"/>
            <a:ext cx="20161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354B5E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功能相对丰富</a:t>
            </a:r>
            <a:endParaRPr lang="zh-CN" altLang="en-US" sz="2400" dirty="0">
              <a:solidFill>
                <a:srgbClr val="354B5E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28" name="矩形 54"/>
          <p:cNvSpPr/>
          <p:nvPr/>
        </p:nvSpPr>
        <p:spPr>
          <a:xfrm>
            <a:off x="8488363" y="2373313"/>
            <a:ext cx="3092450" cy="1185862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除了课表的显示，有记录、提醒、修改、汇总、导出等功能（后续功能敬请期待）</a:t>
            </a:r>
            <a:endParaRPr lang="zh-CN" altLang="en-US" dirty="0">
              <a:solidFill>
                <a:srgbClr val="8F8F8F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29" name="文本框 55"/>
          <p:cNvSpPr txBox="1"/>
          <p:nvPr/>
        </p:nvSpPr>
        <p:spPr>
          <a:xfrm>
            <a:off x="8489950" y="3424238"/>
            <a:ext cx="140493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354B5E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随时修改</a:t>
            </a:r>
            <a:endParaRPr lang="zh-CN" altLang="en-US" sz="2400" dirty="0">
              <a:solidFill>
                <a:srgbClr val="354B5E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30" name="矩形 56"/>
          <p:cNvSpPr/>
          <p:nvPr/>
        </p:nvSpPr>
        <p:spPr>
          <a:xfrm>
            <a:off x="8488363" y="3792538"/>
            <a:ext cx="3041650" cy="919162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用户可以随时随地修改当周课表，并不影响学期课表</a:t>
            </a:r>
            <a:endParaRPr lang="zh-CN" altLang="en-US" dirty="0">
              <a:solidFill>
                <a:srgbClr val="8F8F8F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31" name="文本框 57"/>
          <p:cNvSpPr txBox="1"/>
          <p:nvPr/>
        </p:nvSpPr>
        <p:spPr>
          <a:xfrm>
            <a:off x="8491538" y="4827588"/>
            <a:ext cx="14049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354B5E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实时提醒</a:t>
            </a:r>
            <a:endParaRPr lang="zh-CN" altLang="en-US" sz="2400" dirty="0">
              <a:solidFill>
                <a:srgbClr val="354B5E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32" name="矩形 58"/>
          <p:cNvSpPr/>
          <p:nvPr/>
        </p:nvSpPr>
        <p:spPr>
          <a:xfrm>
            <a:off x="8488363" y="5197475"/>
            <a:ext cx="3276600" cy="1470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开课前</a:t>
            </a:r>
            <a:r>
              <a:rPr lang="en-US" altLang="zh-CN" b="1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15</a:t>
            </a:r>
            <a:r>
              <a:rPr lang="zh-CN" altLang="en-US" b="1" dirty="0">
                <a:solidFill>
                  <a:srgbClr val="8F8F8F"/>
                </a:solidFill>
                <a:latin typeface="Segoe UI" panose="020B0502040204020203" pitchFamily="34" charset="0"/>
                <a:ea typeface="Microsoft JhengHei" panose="020B0604030504040204" pitchFamily="34" charset="-120"/>
              </a:rPr>
              <a:t>分钟发送提醒信息，任务开始前提醒、作业等截止日期前提醒，用户可以自主设置提醒时间也可使用默认提醒时间</a:t>
            </a:r>
            <a:endParaRPr lang="zh-CN" altLang="en-US" dirty="0">
              <a:solidFill>
                <a:srgbClr val="8F8F8F"/>
              </a:solidFill>
              <a:latin typeface="Segoe UI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1533" name="矩形 42"/>
          <p:cNvSpPr>
            <a:spLocks noChangeAspect="1"/>
          </p:cNvSpPr>
          <p:nvPr/>
        </p:nvSpPr>
        <p:spPr>
          <a:xfrm rot="-2700000">
            <a:off x="5384800" y="3063875"/>
            <a:ext cx="1441450" cy="143827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534" name="KSO_Shape"/>
          <p:cNvSpPr>
            <a:spLocks noChangeAspect="1"/>
          </p:cNvSpPr>
          <p:nvPr/>
        </p:nvSpPr>
        <p:spPr>
          <a:xfrm>
            <a:off x="5734050" y="3344863"/>
            <a:ext cx="709613" cy="898525"/>
          </a:xfrm>
          <a:custGeom>
            <a:avLst/>
            <a:gdLst/>
            <a:ahLst/>
            <a:cxnLst>
              <a:cxn ang="0">
                <a:pos x="24" y="270"/>
              </a:cxn>
              <a:cxn ang="0">
                <a:pos x="48" y="294"/>
              </a:cxn>
              <a:cxn ang="0">
                <a:pos x="73" y="271"/>
              </a:cxn>
              <a:cxn ang="0">
                <a:pos x="49" y="246"/>
              </a:cxn>
              <a:cxn ang="0">
                <a:pos x="83" y="255"/>
              </a:cxn>
              <a:cxn ang="0">
                <a:pos x="69" y="301"/>
              </a:cxn>
              <a:cxn ang="0">
                <a:pos x="25" y="309"/>
              </a:cxn>
              <a:cxn ang="0">
                <a:pos x="14" y="257"/>
              </a:cxn>
              <a:cxn ang="0">
                <a:pos x="174" y="211"/>
              </a:cxn>
              <a:cxn ang="0">
                <a:pos x="189" y="227"/>
              </a:cxn>
              <a:cxn ang="0">
                <a:pos x="175" y="225"/>
              </a:cxn>
              <a:cxn ang="0">
                <a:pos x="160" y="230"/>
              </a:cxn>
              <a:cxn ang="0">
                <a:pos x="189" y="246"/>
              </a:cxn>
              <a:cxn ang="0">
                <a:pos x="185" y="265"/>
              </a:cxn>
              <a:cxn ang="0">
                <a:pos x="165" y="272"/>
              </a:cxn>
              <a:cxn ang="0">
                <a:pos x="150" y="254"/>
              </a:cxn>
              <a:cxn ang="0">
                <a:pos x="165" y="259"/>
              </a:cxn>
              <a:cxn ang="0">
                <a:pos x="178" y="251"/>
              </a:cxn>
              <a:cxn ang="0">
                <a:pos x="148" y="230"/>
              </a:cxn>
              <a:cxn ang="0">
                <a:pos x="161" y="216"/>
              </a:cxn>
              <a:cxn ang="0">
                <a:pos x="154" y="205"/>
              </a:cxn>
              <a:cxn ang="0">
                <a:pos x="134" y="227"/>
              </a:cxn>
              <a:cxn ang="0">
                <a:pos x="135" y="257"/>
              </a:cxn>
              <a:cxn ang="0">
                <a:pos x="157" y="277"/>
              </a:cxn>
              <a:cxn ang="0">
                <a:pos x="188" y="276"/>
              </a:cxn>
              <a:cxn ang="0">
                <a:pos x="208" y="254"/>
              </a:cxn>
              <a:cxn ang="0">
                <a:pos x="207" y="224"/>
              </a:cxn>
              <a:cxn ang="0">
                <a:pos x="185" y="204"/>
              </a:cxn>
              <a:cxn ang="0">
                <a:pos x="204" y="189"/>
              </a:cxn>
              <a:cxn ang="0">
                <a:pos x="227" y="266"/>
              </a:cxn>
              <a:cxn ang="0">
                <a:pos x="154" y="299"/>
              </a:cxn>
              <a:cxn ang="0">
                <a:pos x="110" y="252"/>
              </a:cxn>
              <a:cxn ang="0">
                <a:pos x="151" y="183"/>
              </a:cxn>
              <a:cxn ang="0">
                <a:pos x="23" y="222"/>
              </a:cxn>
              <a:cxn ang="0">
                <a:pos x="9" y="222"/>
              </a:cxn>
              <a:cxn ang="0">
                <a:pos x="8" y="207"/>
              </a:cxn>
              <a:cxn ang="0">
                <a:pos x="183" y="119"/>
              </a:cxn>
              <a:cxn ang="0">
                <a:pos x="203" y="146"/>
              </a:cxn>
              <a:cxn ang="0">
                <a:pos x="231" y="126"/>
              </a:cxn>
              <a:cxn ang="0">
                <a:pos x="210" y="99"/>
              </a:cxn>
              <a:cxn ang="0">
                <a:pos x="243" y="110"/>
              </a:cxn>
              <a:cxn ang="0">
                <a:pos x="224" y="155"/>
              </a:cxn>
              <a:cxn ang="0">
                <a:pos x="184" y="152"/>
              </a:cxn>
              <a:cxn ang="0">
                <a:pos x="174" y="104"/>
              </a:cxn>
              <a:cxn ang="0">
                <a:pos x="146" y="56"/>
              </a:cxn>
              <a:cxn ang="0">
                <a:pos x="123" y="88"/>
              </a:cxn>
              <a:cxn ang="0">
                <a:pos x="98" y="70"/>
              </a:cxn>
              <a:cxn ang="0">
                <a:pos x="77" y="56"/>
              </a:cxn>
              <a:cxn ang="0">
                <a:pos x="82" y="60"/>
              </a:cxn>
              <a:cxn ang="0">
                <a:pos x="91" y="68"/>
              </a:cxn>
              <a:cxn ang="0">
                <a:pos x="87" y="98"/>
              </a:cxn>
              <a:cxn ang="0">
                <a:pos x="104" y="163"/>
              </a:cxn>
              <a:cxn ang="0">
                <a:pos x="89" y="217"/>
              </a:cxn>
              <a:cxn ang="0">
                <a:pos x="76" y="210"/>
              </a:cxn>
              <a:cxn ang="0">
                <a:pos x="49" y="136"/>
              </a:cxn>
              <a:cxn ang="0">
                <a:pos x="40" y="121"/>
              </a:cxn>
              <a:cxn ang="0">
                <a:pos x="15" y="89"/>
              </a:cxn>
              <a:cxn ang="0">
                <a:pos x="1" y="85"/>
              </a:cxn>
              <a:cxn ang="0">
                <a:pos x="87" y="0"/>
              </a:cxn>
              <a:cxn ang="0">
                <a:pos x="105" y="19"/>
              </a:cxn>
              <a:cxn ang="0">
                <a:pos x="90" y="49"/>
              </a:cxn>
              <a:cxn ang="0">
                <a:pos x="68" y="20"/>
              </a:cxn>
            </a:cxnLst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rgbClr val="354B5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 idx="4294967295"/>
          </p:nvPr>
        </p:nvSpPr>
        <p:spPr>
          <a:xfrm>
            <a:off x="833477" y="498475"/>
            <a:ext cx="10515600" cy="10795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技术实现</a:t>
            </a:r>
            <a:r>
              <a:rPr lang="en-US" altLang="zh-CN" sz="1800" dirty="0"/>
              <a:t>[1]</a:t>
            </a:r>
            <a:endParaRPr lang="en-US" altLang="zh-CN" sz="1800" dirty="0"/>
          </a:p>
        </p:txBody>
      </p:sp>
      <p:sp>
        <p:nvSpPr>
          <p:cNvPr id="32772" name="Freeform 38"/>
          <p:cNvSpPr>
            <a:spLocks noEditPoints="1"/>
          </p:cNvSpPr>
          <p:nvPr/>
        </p:nvSpPr>
        <p:spPr>
          <a:xfrm>
            <a:off x="3275013" y="5562600"/>
            <a:ext cx="376237" cy="7381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89" h="371">
                <a:moveTo>
                  <a:pt x="110" y="29"/>
                </a:moveTo>
                <a:cubicBezTo>
                  <a:pt x="116" y="46"/>
                  <a:pt x="116" y="46"/>
                  <a:pt x="116" y="46"/>
                </a:cubicBezTo>
                <a:cubicBezTo>
                  <a:pt x="13" y="82"/>
                  <a:pt x="13" y="82"/>
                  <a:pt x="13" y="82"/>
                </a:cubicBezTo>
                <a:cubicBezTo>
                  <a:pt x="7" y="64"/>
                  <a:pt x="7" y="64"/>
                  <a:pt x="7" y="64"/>
                </a:cubicBezTo>
                <a:cubicBezTo>
                  <a:pt x="0" y="45"/>
                  <a:pt x="10" y="25"/>
                  <a:pt x="29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83" y="0"/>
                  <a:pt x="104" y="10"/>
                  <a:pt x="110" y="29"/>
                </a:cubicBezTo>
                <a:close/>
                <a:moveTo>
                  <a:pt x="170" y="259"/>
                </a:moveTo>
                <a:cubicBezTo>
                  <a:pt x="171" y="264"/>
                  <a:pt x="177" y="266"/>
                  <a:pt x="181" y="265"/>
                </a:cubicBezTo>
                <a:cubicBezTo>
                  <a:pt x="186" y="263"/>
                  <a:pt x="189" y="258"/>
                  <a:pt x="187" y="25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05" y="69"/>
                  <a:pt x="105" y="69"/>
                  <a:pt x="105" y="69"/>
                </a:cubicBezTo>
                <a:lnTo>
                  <a:pt x="170" y="259"/>
                </a:lnTo>
                <a:close/>
                <a:moveTo>
                  <a:pt x="84" y="289"/>
                </a:moveTo>
                <a:cubicBezTo>
                  <a:pt x="85" y="293"/>
                  <a:pt x="90" y="296"/>
                  <a:pt x="95" y="294"/>
                </a:cubicBezTo>
                <a:cubicBezTo>
                  <a:pt x="100" y="293"/>
                  <a:pt x="102" y="288"/>
                  <a:pt x="101" y="283"/>
                </a:cubicBezTo>
                <a:cubicBezTo>
                  <a:pt x="36" y="93"/>
                  <a:pt x="36" y="93"/>
                  <a:pt x="36" y="93"/>
                </a:cubicBezTo>
                <a:cubicBezTo>
                  <a:pt x="19" y="99"/>
                  <a:pt x="19" y="99"/>
                  <a:pt x="19" y="99"/>
                </a:cubicBezTo>
                <a:lnTo>
                  <a:pt x="84" y="289"/>
                </a:lnTo>
                <a:close/>
                <a:moveTo>
                  <a:pt x="53" y="87"/>
                </a:moveTo>
                <a:cubicBezTo>
                  <a:pt x="118" y="277"/>
                  <a:pt x="118" y="277"/>
                  <a:pt x="118" y="277"/>
                </a:cubicBezTo>
                <a:cubicBezTo>
                  <a:pt x="121" y="286"/>
                  <a:pt x="132" y="291"/>
                  <a:pt x="141" y="288"/>
                </a:cubicBezTo>
                <a:cubicBezTo>
                  <a:pt x="151" y="285"/>
                  <a:pt x="156" y="275"/>
                  <a:pt x="152" y="265"/>
                </a:cubicBezTo>
                <a:cubicBezTo>
                  <a:pt x="87" y="75"/>
                  <a:pt x="87" y="75"/>
                  <a:pt x="87" y="75"/>
                </a:cubicBezTo>
                <a:lnTo>
                  <a:pt x="53" y="87"/>
                </a:lnTo>
                <a:close/>
                <a:moveTo>
                  <a:pt x="187" y="282"/>
                </a:moveTo>
                <a:cubicBezTo>
                  <a:pt x="181" y="284"/>
                  <a:pt x="175" y="283"/>
                  <a:pt x="170" y="282"/>
                </a:cubicBezTo>
                <a:cubicBezTo>
                  <a:pt x="169" y="283"/>
                  <a:pt x="169" y="285"/>
                  <a:pt x="168" y="287"/>
                </a:cubicBezTo>
                <a:cubicBezTo>
                  <a:pt x="164" y="296"/>
                  <a:pt x="156" y="302"/>
                  <a:pt x="147" y="305"/>
                </a:cubicBezTo>
                <a:cubicBezTo>
                  <a:pt x="138" y="309"/>
                  <a:pt x="128" y="308"/>
                  <a:pt x="119" y="304"/>
                </a:cubicBezTo>
                <a:cubicBezTo>
                  <a:pt x="118" y="303"/>
                  <a:pt x="116" y="302"/>
                  <a:pt x="115" y="301"/>
                </a:cubicBezTo>
                <a:cubicBezTo>
                  <a:pt x="111" y="306"/>
                  <a:pt x="107" y="310"/>
                  <a:pt x="101" y="312"/>
                </a:cubicBezTo>
                <a:cubicBezTo>
                  <a:pt x="100" y="312"/>
                  <a:pt x="100" y="312"/>
                  <a:pt x="99" y="312"/>
                </a:cubicBezTo>
                <a:cubicBezTo>
                  <a:pt x="170" y="371"/>
                  <a:pt x="170" y="371"/>
                  <a:pt x="170" y="371"/>
                </a:cubicBezTo>
                <a:cubicBezTo>
                  <a:pt x="189" y="281"/>
                  <a:pt x="189" y="281"/>
                  <a:pt x="189" y="281"/>
                </a:cubicBezTo>
                <a:cubicBezTo>
                  <a:pt x="188" y="282"/>
                  <a:pt x="188" y="282"/>
                  <a:pt x="187" y="282"/>
                </a:cubicBezTo>
                <a:close/>
                <a:moveTo>
                  <a:pt x="187" y="282"/>
                </a:moveTo>
                <a:cubicBezTo>
                  <a:pt x="187" y="282"/>
                  <a:pt x="187" y="282"/>
                  <a:pt x="187" y="282"/>
                </a:cubicBezTo>
              </a:path>
            </a:pathLst>
          </a:custGeom>
          <a:solidFill>
            <a:schemeClr val="accent2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2773" name="组合 4"/>
          <p:cNvPicPr/>
          <p:nvPr/>
        </p:nvPicPr>
        <p:blipFill>
          <a:blip r:embed="rId1"/>
          <a:stretch>
            <a:fillRect/>
          </a:stretch>
        </p:blipFill>
        <p:spPr>
          <a:xfrm>
            <a:off x="3140075" y="2163763"/>
            <a:ext cx="803275" cy="592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4" name="Freeform 45"/>
          <p:cNvSpPr>
            <a:spLocks noEditPoints="1"/>
          </p:cNvSpPr>
          <p:nvPr/>
        </p:nvSpPr>
        <p:spPr>
          <a:xfrm>
            <a:off x="8194993" y="2150745"/>
            <a:ext cx="614362" cy="6175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08" h="310">
                <a:moveTo>
                  <a:pt x="285" y="102"/>
                </a:moveTo>
                <a:cubicBezTo>
                  <a:pt x="270" y="83"/>
                  <a:pt x="251" y="77"/>
                  <a:pt x="227" y="84"/>
                </a:cubicBezTo>
                <a:cubicBezTo>
                  <a:pt x="199" y="92"/>
                  <a:pt x="199" y="92"/>
                  <a:pt x="199" y="92"/>
                </a:cubicBezTo>
                <a:cubicBezTo>
                  <a:pt x="201" y="80"/>
                  <a:pt x="201" y="63"/>
                  <a:pt x="196" y="44"/>
                </a:cubicBezTo>
                <a:cubicBezTo>
                  <a:pt x="194" y="39"/>
                  <a:pt x="192" y="33"/>
                  <a:pt x="190" y="28"/>
                </a:cubicBezTo>
                <a:cubicBezTo>
                  <a:pt x="180" y="7"/>
                  <a:pt x="161" y="0"/>
                  <a:pt x="141" y="8"/>
                </a:cubicBezTo>
                <a:cubicBezTo>
                  <a:pt x="133" y="12"/>
                  <a:pt x="132" y="21"/>
                  <a:pt x="131" y="42"/>
                </a:cubicBezTo>
                <a:cubicBezTo>
                  <a:pt x="130" y="60"/>
                  <a:pt x="128" y="84"/>
                  <a:pt x="122" y="105"/>
                </a:cubicBezTo>
                <a:cubicBezTo>
                  <a:pt x="117" y="121"/>
                  <a:pt x="105" y="136"/>
                  <a:pt x="94" y="146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0" y="171"/>
                  <a:pt x="0" y="171"/>
                  <a:pt x="0" y="171"/>
                </a:cubicBezTo>
                <a:cubicBezTo>
                  <a:pt x="40" y="310"/>
                  <a:pt x="40" y="310"/>
                  <a:pt x="40" y="310"/>
                </a:cubicBezTo>
                <a:cubicBezTo>
                  <a:pt x="133" y="283"/>
                  <a:pt x="133" y="283"/>
                  <a:pt x="133" y="283"/>
                </a:cubicBezTo>
                <a:cubicBezTo>
                  <a:pt x="131" y="275"/>
                  <a:pt x="131" y="275"/>
                  <a:pt x="131" y="275"/>
                </a:cubicBezTo>
                <a:cubicBezTo>
                  <a:pt x="146" y="270"/>
                  <a:pt x="154" y="268"/>
                  <a:pt x="156" y="268"/>
                </a:cubicBezTo>
                <a:cubicBezTo>
                  <a:pt x="176" y="273"/>
                  <a:pt x="176" y="273"/>
                  <a:pt x="176" y="273"/>
                </a:cubicBezTo>
                <a:cubicBezTo>
                  <a:pt x="191" y="277"/>
                  <a:pt x="191" y="277"/>
                  <a:pt x="191" y="277"/>
                </a:cubicBezTo>
                <a:cubicBezTo>
                  <a:pt x="205" y="280"/>
                  <a:pt x="258" y="266"/>
                  <a:pt x="280" y="256"/>
                </a:cubicBezTo>
                <a:cubicBezTo>
                  <a:pt x="308" y="243"/>
                  <a:pt x="308" y="217"/>
                  <a:pt x="308" y="216"/>
                </a:cubicBezTo>
                <a:cubicBezTo>
                  <a:pt x="308" y="207"/>
                  <a:pt x="308" y="130"/>
                  <a:pt x="285" y="102"/>
                </a:cubicBezTo>
                <a:close/>
                <a:moveTo>
                  <a:pt x="289" y="216"/>
                </a:moveTo>
                <a:cubicBezTo>
                  <a:pt x="289" y="216"/>
                  <a:pt x="289" y="231"/>
                  <a:pt x="272" y="238"/>
                </a:cubicBezTo>
                <a:cubicBezTo>
                  <a:pt x="249" y="249"/>
                  <a:pt x="202" y="260"/>
                  <a:pt x="195" y="259"/>
                </a:cubicBezTo>
                <a:cubicBezTo>
                  <a:pt x="195" y="259"/>
                  <a:pt x="182" y="255"/>
                  <a:pt x="182" y="255"/>
                </a:cubicBezTo>
                <a:cubicBezTo>
                  <a:pt x="157" y="249"/>
                  <a:pt x="157" y="249"/>
                  <a:pt x="157" y="249"/>
                </a:cubicBezTo>
                <a:cubicBezTo>
                  <a:pt x="152" y="249"/>
                  <a:pt x="141" y="252"/>
                  <a:pt x="126" y="257"/>
                </a:cubicBezTo>
                <a:cubicBezTo>
                  <a:pt x="100" y="165"/>
                  <a:pt x="100" y="165"/>
                  <a:pt x="100" y="165"/>
                </a:cubicBezTo>
                <a:cubicBezTo>
                  <a:pt x="113" y="155"/>
                  <a:pt x="132" y="135"/>
                  <a:pt x="140" y="111"/>
                </a:cubicBezTo>
                <a:cubicBezTo>
                  <a:pt x="147" y="88"/>
                  <a:pt x="149" y="62"/>
                  <a:pt x="150" y="43"/>
                </a:cubicBezTo>
                <a:cubicBezTo>
                  <a:pt x="150" y="43"/>
                  <a:pt x="151" y="28"/>
                  <a:pt x="152" y="25"/>
                </a:cubicBezTo>
                <a:cubicBezTo>
                  <a:pt x="161" y="22"/>
                  <a:pt x="168" y="26"/>
                  <a:pt x="173" y="36"/>
                </a:cubicBezTo>
                <a:cubicBezTo>
                  <a:pt x="175" y="40"/>
                  <a:pt x="176" y="45"/>
                  <a:pt x="178" y="49"/>
                </a:cubicBezTo>
                <a:cubicBezTo>
                  <a:pt x="186" y="76"/>
                  <a:pt x="178" y="102"/>
                  <a:pt x="178" y="103"/>
                </a:cubicBezTo>
                <a:cubicBezTo>
                  <a:pt x="172" y="120"/>
                  <a:pt x="172" y="120"/>
                  <a:pt x="172" y="120"/>
                </a:cubicBezTo>
                <a:cubicBezTo>
                  <a:pt x="233" y="102"/>
                  <a:pt x="233" y="102"/>
                  <a:pt x="233" y="102"/>
                </a:cubicBezTo>
                <a:cubicBezTo>
                  <a:pt x="249" y="98"/>
                  <a:pt x="260" y="101"/>
                  <a:pt x="270" y="113"/>
                </a:cubicBezTo>
                <a:cubicBezTo>
                  <a:pt x="286" y="133"/>
                  <a:pt x="289" y="194"/>
                  <a:pt x="289" y="216"/>
                </a:cubicBezTo>
                <a:close/>
                <a:moveTo>
                  <a:pt x="289" y="216"/>
                </a:moveTo>
                <a:cubicBezTo>
                  <a:pt x="289" y="216"/>
                  <a:pt x="289" y="216"/>
                  <a:pt x="289" y="216"/>
                </a:cubicBezTo>
              </a:path>
            </a:pathLst>
          </a:custGeom>
          <a:solidFill>
            <a:schemeClr val="accent2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2775" name="组合 13"/>
          <p:cNvPicPr/>
          <p:nvPr/>
        </p:nvPicPr>
        <p:blipFill>
          <a:blip r:embed="rId2"/>
          <a:stretch>
            <a:fillRect/>
          </a:stretch>
        </p:blipFill>
        <p:spPr>
          <a:xfrm>
            <a:off x="8455025" y="5570855"/>
            <a:ext cx="573088" cy="573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6" name="Freeform 49"/>
          <p:cNvSpPr/>
          <p:nvPr/>
        </p:nvSpPr>
        <p:spPr>
          <a:xfrm>
            <a:off x="3729038" y="5100638"/>
            <a:ext cx="1276350" cy="36036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</a:cxnLst>
            <a:pathLst>
              <a:path w="641" h="181">
                <a:moveTo>
                  <a:pt x="36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12" y="113"/>
                  <a:pt x="0" y="127"/>
                  <a:pt x="0" y="144"/>
                </a:cubicBezTo>
                <a:cubicBezTo>
                  <a:pt x="0" y="164"/>
                  <a:pt x="16" y="181"/>
                  <a:pt x="36" y="181"/>
                </a:cubicBezTo>
                <a:cubicBezTo>
                  <a:pt x="57" y="181"/>
                  <a:pt x="73" y="164"/>
                  <a:pt x="73" y="144"/>
                </a:cubicBezTo>
                <a:cubicBezTo>
                  <a:pt x="73" y="126"/>
                  <a:pt x="60" y="112"/>
                  <a:pt x="44" y="108"/>
                </a:cubicBezTo>
                <a:cubicBezTo>
                  <a:pt x="44" y="16"/>
                  <a:pt x="44" y="16"/>
                  <a:pt x="44" y="16"/>
                </a:cubicBezTo>
                <a:cubicBezTo>
                  <a:pt x="641" y="16"/>
                  <a:pt x="641" y="16"/>
                  <a:pt x="641" y="16"/>
                </a:cubicBezTo>
                <a:cubicBezTo>
                  <a:pt x="641" y="0"/>
                  <a:pt x="641" y="0"/>
                  <a:pt x="641" y="0"/>
                </a:cubicBezTo>
                <a:cubicBezTo>
                  <a:pt x="44" y="0"/>
                  <a:pt x="44" y="0"/>
                  <a:pt x="44" y="0"/>
                </a:cubicBezTo>
                <a:lnTo>
                  <a:pt x="36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77" name="Freeform 50"/>
          <p:cNvSpPr/>
          <p:nvPr/>
        </p:nvSpPr>
        <p:spPr>
          <a:xfrm>
            <a:off x="3729038" y="3044825"/>
            <a:ext cx="1276350" cy="341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41" h="171">
                <a:moveTo>
                  <a:pt x="44" y="72"/>
                </a:moveTo>
                <a:cubicBezTo>
                  <a:pt x="60" y="69"/>
                  <a:pt x="73" y="54"/>
                  <a:pt x="73" y="36"/>
                </a:cubicBezTo>
                <a:cubicBezTo>
                  <a:pt x="73" y="16"/>
                  <a:pt x="57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3"/>
                  <a:pt x="12" y="67"/>
                  <a:pt x="28" y="71"/>
                </a:cubicBezTo>
                <a:cubicBezTo>
                  <a:pt x="28" y="171"/>
                  <a:pt x="28" y="171"/>
                  <a:pt x="28" y="171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44" y="171"/>
                  <a:pt x="44" y="171"/>
                  <a:pt x="44" y="171"/>
                </a:cubicBezTo>
                <a:cubicBezTo>
                  <a:pt x="641" y="171"/>
                  <a:pt x="641" y="171"/>
                  <a:pt x="641" y="171"/>
                </a:cubicBezTo>
                <a:cubicBezTo>
                  <a:pt x="641" y="155"/>
                  <a:pt x="641" y="155"/>
                  <a:pt x="641" y="155"/>
                </a:cubicBezTo>
                <a:cubicBezTo>
                  <a:pt x="44" y="155"/>
                  <a:pt x="44" y="155"/>
                  <a:pt x="44" y="155"/>
                </a:cubicBezTo>
                <a:lnTo>
                  <a:pt x="44" y="72"/>
                </a:lnTo>
                <a:close/>
              </a:path>
            </a:pathLst>
          </a:custGeom>
          <a:solidFill>
            <a:srgbClr val="354B5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78" name="Freeform 51"/>
          <p:cNvSpPr/>
          <p:nvPr/>
        </p:nvSpPr>
        <p:spPr>
          <a:xfrm>
            <a:off x="7177088" y="3027363"/>
            <a:ext cx="1277937" cy="358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42" h="180">
                <a:moveTo>
                  <a:pt x="606" y="180"/>
                </a:moveTo>
                <a:cubicBezTo>
                  <a:pt x="614" y="180"/>
                  <a:pt x="614" y="180"/>
                  <a:pt x="614" y="180"/>
                </a:cubicBezTo>
                <a:cubicBezTo>
                  <a:pt x="614" y="71"/>
                  <a:pt x="614" y="71"/>
                  <a:pt x="614" y="71"/>
                </a:cubicBezTo>
                <a:cubicBezTo>
                  <a:pt x="630" y="68"/>
                  <a:pt x="642" y="53"/>
                  <a:pt x="642" y="36"/>
                </a:cubicBezTo>
                <a:cubicBezTo>
                  <a:pt x="642" y="16"/>
                  <a:pt x="626" y="0"/>
                  <a:pt x="606" y="0"/>
                </a:cubicBezTo>
                <a:cubicBezTo>
                  <a:pt x="585" y="0"/>
                  <a:pt x="569" y="16"/>
                  <a:pt x="569" y="36"/>
                </a:cubicBezTo>
                <a:cubicBezTo>
                  <a:pt x="569" y="53"/>
                  <a:pt x="581" y="68"/>
                  <a:pt x="598" y="71"/>
                </a:cubicBezTo>
                <a:cubicBezTo>
                  <a:pt x="598" y="164"/>
                  <a:pt x="598" y="164"/>
                  <a:pt x="598" y="164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0"/>
                  <a:pt x="0" y="180"/>
                  <a:pt x="0" y="180"/>
                </a:cubicBezTo>
                <a:cubicBezTo>
                  <a:pt x="598" y="180"/>
                  <a:pt x="598" y="180"/>
                  <a:pt x="598" y="180"/>
                </a:cubicBezTo>
                <a:lnTo>
                  <a:pt x="606" y="18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79" name="Freeform 52"/>
          <p:cNvSpPr/>
          <p:nvPr/>
        </p:nvSpPr>
        <p:spPr>
          <a:xfrm>
            <a:off x="7177088" y="5100638"/>
            <a:ext cx="1277937" cy="3603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642" h="181">
                <a:moveTo>
                  <a:pt x="614" y="109"/>
                </a:moveTo>
                <a:cubicBezTo>
                  <a:pt x="614" y="0"/>
                  <a:pt x="614" y="0"/>
                  <a:pt x="614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598" y="16"/>
                  <a:pt x="598" y="16"/>
                  <a:pt x="598" y="16"/>
                </a:cubicBezTo>
                <a:cubicBezTo>
                  <a:pt x="598" y="109"/>
                  <a:pt x="598" y="109"/>
                  <a:pt x="598" y="109"/>
                </a:cubicBezTo>
                <a:cubicBezTo>
                  <a:pt x="581" y="112"/>
                  <a:pt x="569" y="127"/>
                  <a:pt x="569" y="144"/>
                </a:cubicBezTo>
                <a:cubicBezTo>
                  <a:pt x="569" y="164"/>
                  <a:pt x="585" y="181"/>
                  <a:pt x="606" y="181"/>
                </a:cubicBezTo>
                <a:cubicBezTo>
                  <a:pt x="626" y="181"/>
                  <a:pt x="642" y="164"/>
                  <a:pt x="642" y="144"/>
                </a:cubicBezTo>
                <a:cubicBezTo>
                  <a:pt x="642" y="127"/>
                  <a:pt x="630" y="112"/>
                  <a:pt x="614" y="109"/>
                </a:cubicBezTo>
                <a:close/>
              </a:path>
            </a:pathLst>
          </a:custGeom>
          <a:solidFill>
            <a:srgbClr val="354B5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32780" name="组合 56"/>
          <p:cNvGrpSpPr/>
          <p:nvPr/>
        </p:nvGrpSpPr>
        <p:grpSpPr>
          <a:xfrm>
            <a:off x="5729288" y="4914900"/>
            <a:ext cx="723900" cy="655638"/>
            <a:chOff x="0" y="0"/>
            <a:chExt cx="628650" cy="655638"/>
          </a:xfrm>
        </p:grpSpPr>
        <p:sp>
          <p:nvSpPr>
            <p:cNvPr id="32802" name="Freeform 53"/>
            <p:cNvSpPr/>
            <p:nvPr/>
          </p:nvSpPr>
          <p:spPr>
            <a:xfrm>
              <a:off x="66675" y="7938"/>
              <a:ext cx="493713" cy="6238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48" h="313">
                  <a:moveTo>
                    <a:pt x="148" y="313"/>
                  </a:moveTo>
                  <a:cubicBezTo>
                    <a:pt x="100" y="313"/>
                    <a:pt x="100" y="313"/>
                    <a:pt x="100" y="313"/>
                  </a:cubicBezTo>
                  <a:cubicBezTo>
                    <a:pt x="45" y="313"/>
                    <a:pt x="0" y="268"/>
                    <a:pt x="0" y="21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203" y="0"/>
                    <a:pt x="248" y="45"/>
                    <a:pt x="248" y="100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68"/>
                    <a:pt x="203" y="313"/>
                    <a:pt x="148" y="313"/>
                  </a:cubicBezTo>
                  <a:close/>
                </a:path>
              </a:pathLst>
            </a:custGeom>
            <a:solidFill>
              <a:srgbClr val="9B9A9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803" name="Freeform 54"/>
            <p:cNvSpPr/>
            <p:nvPr/>
          </p:nvSpPr>
          <p:spPr>
            <a:xfrm>
              <a:off x="0" y="0"/>
              <a:ext cx="628650" cy="149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1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1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804" name="Freeform 55"/>
            <p:cNvSpPr/>
            <p:nvPr/>
          </p:nvSpPr>
          <p:spPr>
            <a:xfrm>
              <a:off x="0" y="204788"/>
              <a:ext cx="628650" cy="1508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1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1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805" name="Freeform 56"/>
            <p:cNvSpPr/>
            <p:nvPr/>
          </p:nvSpPr>
          <p:spPr>
            <a:xfrm>
              <a:off x="0" y="404813"/>
              <a:ext cx="628650" cy="149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16" h="75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0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0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806" name="Freeform 57"/>
            <p:cNvSpPr/>
            <p:nvPr/>
          </p:nvSpPr>
          <p:spPr>
            <a:xfrm>
              <a:off x="255588" y="631825"/>
              <a:ext cx="115888" cy="23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58" h="12">
                  <a:moveTo>
                    <a:pt x="0" y="0"/>
                  </a:moveTo>
                  <a:cubicBezTo>
                    <a:pt x="4" y="7"/>
                    <a:pt x="15" y="12"/>
                    <a:pt x="29" y="12"/>
                  </a:cubicBezTo>
                  <a:cubicBezTo>
                    <a:pt x="43" y="12"/>
                    <a:pt x="54" y="7"/>
                    <a:pt x="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5A6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2781" name="Freeform 58"/>
          <p:cNvSpPr/>
          <p:nvPr/>
        </p:nvSpPr>
        <p:spPr>
          <a:xfrm>
            <a:off x="5316538" y="3109913"/>
            <a:ext cx="1549400" cy="7397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778" h="371">
                <a:moveTo>
                  <a:pt x="778" y="371"/>
                </a:moveTo>
                <a:cubicBezTo>
                  <a:pt x="769" y="164"/>
                  <a:pt x="598" y="0"/>
                  <a:pt x="389" y="0"/>
                </a:cubicBezTo>
                <a:cubicBezTo>
                  <a:pt x="180" y="0"/>
                  <a:pt x="9" y="164"/>
                  <a:pt x="0" y="371"/>
                </a:cubicBezTo>
                <a:lnTo>
                  <a:pt x="778" y="371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2" name="Freeform 59"/>
          <p:cNvSpPr/>
          <p:nvPr/>
        </p:nvSpPr>
        <p:spPr>
          <a:xfrm>
            <a:off x="5564188" y="4619625"/>
            <a:ext cx="1063625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</a:cxnLst>
            <a:pathLst>
              <a:path w="384" h="185">
                <a:moveTo>
                  <a:pt x="0" y="0"/>
                </a:moveTo>
                <a:cubicBezTo>
                  <a:pt x="40" y="63"/>
                  <a:pt x="77" y="135"/>
                  <a:pt x="81" y="185"/>
                </a:cubicBezTo>
                <a:cubicBezTo>
                  <a:pt x="173" y="185"/>
                  <a:pt x="173" y="185"/>
                  <a:pt x="173" y="185"/>
                </a:cubicBezTo>
                <a:cubicBezTo>
                  <a:pt x="192" y="185"/>
                  <a:pt x="192" y="185"/>
                  <a:pt x="192" y="185"/>
                </a:cubicBezTo>
                <a:cubicBezTo>
                  <a:pt x="211" y="185"/>
                  <a:pt x="211" y="185"/>
                  <a:pt x="211" y="185"/>
                </a:cubicBezTo>
                <a:cubicBezTo>
                  <a:pt x="303" y="185"/>
                  <a:pt x="303" y="185"/>
                  <a:pt x="303" y="185"/>
                </a:cubicBezTo>
                <a:cubicBezTo>
                  <a:pt x="307" y="135"/>
                  <a:pt x="344" y="63"/>
                  <a:pt x="38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3" name="Freeform 60"/>
          <p:cNvSpPr/>
          <p:nvPr/>
        </p:nvSpPr>
        <p:spPr>
          <a:xfrm>
            <a:off x="5862638" y="2678113"/>
            <a:ext cx="101600" cy="3460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1" h="174">
                <a:moveTo>
                  <a:pt x="41" y="173"/>
                </a:moveTo>
                <a:cubicBezTo>
                  <a:pt x="41" y="173"/>
                  <a:pt x="41" y="173"/>
                  <a:pt x="41" y="173"/>
                </a:cubicBezTo>
                <a:cubicBezTo>
                  <a:pt x="35" y="174"/>
                  <a:pt x="29" y="170"/>
                  <a:pt x="28" y="16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8"/>
                  <a:pt x="4" y="2"/>
                  <a:pt x="11" y="1"/>
                </a:cubicBezTo>
                <a:cubicBezTo>
                  <a:pt x="11" y="1"/>
                  <a:pt x="11" y="1"/>
                  <a:pt x="11" y="1"/>
                </a:cubicBezTo>
                <a:cubicBezTo>
                  <a:pt x="17" y="0"/>
                  <a:pt x="23" y="4"/>
                  <a:pt x="24" y="10"/>
                </a:cubicBezTo>
                <a:cubicBezTo>
                  <a:pt x="50" y="160"/>
                  <a:pt x="50" y="160"/>
                  <a:pt x="50" y="160"/>
                </a:cubicBezTo>
                <a:cubicBezTo>
                  <a:pt x="51" y="166"/>
                  <a:pt x="47" y="172"/>
                  <a:pt x="41" y="173"/>
                </a:cubicBezTo>
                <a:close/>
              </a:path>
            </a:pathLst>
          </a:custGeom>
          <a:solidFill>
            <a:srgbClr val="354B5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4" name="Freeform 61"/>
          <p:cNvSpPr/>
          <p:nvPr/>
        </p:nvSpPr>
        <p:spPr>
          <a:xfrm>
            <a:off x="5476875" y="2816225"/>
            <a:ext cx="203200" cy="3143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2" h="158">
                <a:moveTo>
                  <a:pt x="95" y="154"/>
                </a:moveTo>
                <a:cubicBezTo>
                  <a:pt x="95" y="154"/>
                  <a:pt x="95" y="154"/>
                  <a:pt x="95" y="154"/>
                </a:cubicBezTo>
                <a:cubicBezTo>
                  <a:pt x="89" y="158"/>
                  <a:pt x="82" y="156"/>
                  <a:pt x="79" y="150"/>
                </a:cubicBezTo>
                <a:cubicBezTo>
                  <a:pt x="3" y="19"/>
                  <a:pt x="3" y="19"/>
                  <a:pt x="3" y="19"/>
                </a:cubicBezTo>
                <a:cubicBezTo>
                  <a:pt x="0" y="14"/>
                  <a:pt x="2" y="7"/>
                  <a:pt x="8" y="3"/>
                </a:cubicBezTo>
                <a:cubicBezTo>
                  <a:pt x="8" y="3"/>
                  <a:pt x="8" y="3"/>
                  <a:pt x="8" y="3"/>
                </a:cubicBezTo>
                <a:cubicBezTo>
                  <a:pt x="13" y="0"/>
                  <a:pt x="20" y="2"/>
                  <a:pt x="23" y="8"/>
                </a:cubicBezTo>
                <a:cubicBezTo>
                  <a:pt x="99" y="139"/>
                  <a:pt x="99" y="139"/>
                  <a:pt x="99" y="139"/>
                </a:cubicBezTo>
                <a:cubicBezTo>
                  <a:pt x="102" y="144"/>
                  <a:pt x="100" y="151"/>
                  <a:pt x="95" y="154"/>
                </a:cubicBezTo>
                <a:close/>
              </a:path>
            </a:pathLst>
          </a:custGeom>
          <a:solidFill>
            <a:srgbClr val="354B5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5" name="Freeform 62"/>
          <p:cNvSpPr/>
          <p:nvPr/>
        </p:nvSpPr>
        <p:spPr>
          <a:xfrm>
            <a:off x="6216650" y="2678113"/>
            <a:ext cx="101600" cy="3460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1" h="174">
                <a:moveTo>
                  <a:pt x="11" y="173"/>
                </a:moveTo>
                <a:cubicBezTo>
                  <a:pt x="11" y="173"/>
                  <a:pt x="11" y="173"/>
                  <a:pt x="11" y="173"/>
                </a:cubicBezTo>
                <a:cubicBezTo>
                  <a:pt x="5" y="172"/>
                  <a:pt x="0" y="166"/>
                  <a:pt x="2" y="160"/>
                </a:cubicBezTo>
                <a:cubicBezTo>
                  <a:pt x="28" y="10"/>
                  <a:pt x="28" y="10"/>
                  <a:pt x="28" y="10"/>
                </a:cubicBezTo>
                <a:cubicBezTo>
                  <a:pt x="29" y="4"/>
                  <a:pt x="35" y="0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7" y="2"/>
                  <a:pt x="51" y="8"/>
                  <a:pt x="50" y="14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3" y="170"/>
                  <a:pt x="17" y="174"/>
                  <a:pt x="11" y="173"/>
                </a:cubicBezTo>
                <a:close/>
              </a:path>
            </a:pathLst>
          </a:custGeom>
          <a:solidFill>
            <a:srgbClr val="354B5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6" name="Freeform 63"/>
          <p:cNvSpPr/>
          <p:nvPr/>
        </p:nvSpPr>
        <p:spPr>
          <a:xfrm>
            <a:off x="6500813" y="2816225"/>
            <a:ext cx="201612" cy="3143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1" h="158">
                <a:moveTo>
                  <a:pt x="7" y="154"/>
                </a:moveTo>
                <a:cubicBezTo>
                  <a:pt x="7" y="154"/>
                  <a:pt x="7" y="154"/>
                  <a:pt x="7" y="154"/>
                </a:cubicBezTo>
                <a:cubicBezTo>
                  <a:pt x="1" y="151"/>
                  <a:pt x="0" y="144"/>
                  <a:pt x="3" y="139"/>
                </a:cubicBezTo>
                <a:cubicBezTo>
                  <a:pt x="78" y="8"/>
                  <a:pt x="78" y="8"/>
                  <a:pt x="78" y="8"/>
                </a:cubicBezTo>
                <a:cubicBezTo>
                  <a:pt x="82" y="2"/>
                  <a:pt x="89" y="0"/>
                  <a:pt x="94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100" y="7"/>
                  <a:pt x="101" y="14"/>
                  <a:pt x="98" y="19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19" y="156"/>
                  <a:pt x="12" y="158"/>
                  <a:pt x="7" y="154"/>
                </a:cubicBezTo>
                <a:close/>
              </a:path>
            </a:pathLst>
          </a:custGeom>
          <a:solidFill>
            <a:srgbClr val="354B5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7" name="Freeform 64"/>
          <p:cNvSpPr/>
          <p:nvPr/>
        </p:nvSpPr>
        <p:spPr>
          <a:xfrm>
            <a:off x="6732588" y="3078163"/>
            <a:ext cx="282575" cy="2460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2" h="123">
                <a:moveTo>
                  <a:pt x="4" y="118"/>
                </a:moveTo>
                <a:cubicBezTo>
                  <a:pt x="4" y="118"/>
                  <a:pt x="4" y="118"/>
                  <a:pt x="4" y="118"/>
                </a:cubicBezTo>
                <a:cubicBezTo>
                  <a:pt x="0" y="113"/>
                  <a:pt x="1" y="106"/>
                  <a:pt x="6" y="101"/>
                </a:cubicBezTo>
                <a:cubicBezTo>
                  <a:pt x="122" y="4"/>
                  <a:pt x="122" y="4"/>
                  <a:pt x="122" y="4"/>
                </a:cubicBezTo>
                <a:cubicBezTo>
                  <a:pt x="127" y="0"/>
                  <a:pt x="134" y="1"/>
                  <a:pt x="138" y="6"/>
                </a:cubicBezTo>
                <a:cubicBezTo>
                  <a:pt x="138" y="6"/>
                  <a:pt x="138" y="6"/>
                  <a:pt x="138" y="6"/>
                </a:cubicBezTo>
                <a:cubicBezTo>
                  <a:pt x="142" y="10"/>
                  <a:pt x="141" y="18"/>
                  <a:pt x="136" y="22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16" y="123"/>
                  <a:pt x="8" y="122"/>
                  <a:pt x="4" y="118"/>
                </a:cubicBezTo>
                <a:close/>
              </a:path>
            </a:pathLst>
          </a:custGeom>
          <a:solidFill>
            <a:srgbClr val="354B5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8" name="Freeform 65"/>
          <p:cNvSpPr/>
          <p:nvPr/>
        </p:nvSpPr>
        <p:spPr>
          <a:xfrm>
            <a:off x="5167313" y="3078163"/>
            <a:ext cx="280987" cy="2460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1" h="123">
                <a:moveTo>
                  <a:pt x="137" y="118"/>
                </a:moveTo>
                <a:cubicBezTo>
                  <a:pt x="137" y="118"/>
                  <a:pt x="137" y="118"/>
                  <a:pt x="137" y="118"/>
                </a:cubicBezTo>
                <a:cubicBezTo>
                  <a:pt x="133" y="122"/>
                  <a:pt x="126" y="123"/>
                  <a:pt x="121" y="119"/>
                </a:cubicBezTo>
                <a:cubicBezTo>
                  <a:pt x="5" y="22"/>
                  <a:pt x="5" y="22"/>
                  <a:pt x="5" y="22"/>
                </a:cubicBezTo>
                <a:cubicBezTo>
                  <a:pt x="0" y="18"/>
                  <a:pt x="0" y="10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8" y="1"/>
                  <a:pt x="15" y="0"/>
                  <a:pt x="20" y="4"/>
                </a:cubicBezTo>
                <a:cubicBezTo>
                  <a:pt x="136" y="101"/>
                  <a:pt x="136" y="101"/>
                  <a:pt x="136" y="101"/>
                </a:cubicBezTo>
                <a:cubicBezTo>
                  <a:pt x="141" y="106"/>
                  <a:pt x="141" y="113"/>
                  <a:pt x="137" y="118"/>
                </a:cubicBezTo>
                <a:close/>
              </a:path>
            </a:pathLst>
          </a:custGeom>
          <a:solidFill>
            <a:srgbClr val="354B5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89" name="文本框 53"/>
          <p:cNvSpPr txBox="1"/>
          <p:nvPr/>
        </p:nvSpPr>
        <p:spPr>
          <a:xfrm>
            <a:off x="5321142" y="4049713"/>
            <a:ext cx="15544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accent2"/>
                </a:solidFill>
                <a:ea typeface="Microsoft JhengHei" panose="020B0604030504040204" pitchFamily="34" charset="-120"/>
              </a:rPr>
              <a:t>课程表小程序</a:t>
            </a:r>
            <a:endParaRPr lang="zh-CN" altLang="en-US" sz="1800" dirty="0">
              <a:solidFill>
                <a:schemeClr val="accent2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2790" name="文本框 54"/>
          <p:cNvSpPr txBox="1"/>
          <p:nvPr/>
        </p:nvSpPr>
        <p:spPr>
          <a:xfrm>
            <a:off x="1924050" y="2150745"/>
            <a:ext cx="10521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ea typeface="Microsoft JhengHei" panose="020B0604030504040204" pitchFamily="34" charset="-120"/>
              </a:rPr>
              <a:t>前端</a:t>
            </a:r>
            <a:endParaRPr lang="zh-CN" altLang="en-US" sz="2400" b="1" dirty="0">
              <a:ea typeface="Microsoft JhengHei" panose="020B0604030504040204" pitchFamily="34" charset="-120"/>
            </a:endParaRPr>
          </a:p>
        </p:txBody>
      </p:sp>
      <p:sp>
        <p:nvSpPr>
          <p:cNvPr id="32791" name="文本框 70"/>
          <p:cNvSpPr txBox="1"/>
          <p:nvPr/>
        </p:nvSpPr>
        <p:spPr>
          <a:xfrm>
            <a:off x="8803935" y="2163641"/>
            <a:ext cx="7937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ea typeface="Microsoft JhengHei" panose="020B0604030504040204" pitchFamily="34" charset="-120"/>
              </a:rPr>
              <a:t>后端</a:t>
            </a:r>
            <a:endParaRPr lang="zh-CN" altLang="en-US" sz="2400" b="1" dirty="0">
              <a:ea typeface="Microsoft JhengHei" panose="020B0604030504040204" pitchFamily="34" charset="-120"/>
            </a:endParaRPr>
          </a:p>
        </p:txBody>
      </p:sp>
      <p:sp>
        <p:nvSpPr>
          <p:cNvPr id="32792" name="文本框 71"/>
          <p:cNvSpPr txBox="1"/>
          <p:nvPr/>
        </p:nvSpPr>
        <p:spPr>
          <a:xfrm>
            <a:off x="9194800" y="5468938"/>
            <a:ext cx="10991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ea typeface="Microsoft JhengHei" panose="020B0604030504040204" pitchFamily="34" charset="-120"/>
              </a:rPr>
              <a:t>数据库</a:t>
            </a:r>
            <a:endParaRPr lang="zh-CN" altLang="en-US" sz="2400" b="1" dirty="0">
              <a:ea typeface="Microsoft JhengHei" panose="020B0604030504040204" pitchFamily="34" charset="-120"/>
            </a:endParaRPr>
          </a:p>
        </p:txBody>
      </p:sp>
      <p:sp>
        <p:nvSpPr>
          <p:cNvPr id="32793" name="文本框 72"/>
          <p:cNvSpPr txBox="1"/>
          <p:nvPr/>
        </p:nvSpPr>
        <p:spPr>
          <a:xfrm>
            <a:off x="2016125" y="5541963"/>
            <a:ext cx="10991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ea typeface="Microsoft JhengHei" panose="020B0604030504040204" pitchFamily="34" charset="-120"/>
              </a:rPr>
              <a:t>服务器</a:t>
            </a:r>
            <a:endParaRPr lang="zh-CN" altLang="en-US" sz="2400" b="1" dirty="0">
              <a:ea typeface="Microsoft JhengHei" panose="020B0604030504040204" pitchFamily="34" charset="-120"/>
            </a:endParaRPr>
          </a:p>
        </p:txBody>
      </p:sp>
      <p:sp>
        <p:nvSpPr>
          <p:cNvPr id="32794" name="矩形 55"/>
          <p:cNvSpPr/>
          <p:nvPr/>
        </p:nvSpPr>
        <p:spPr>
          <a:xfrm>
            <a:off x="1365568" y="2713355"/>
            <a:ext cx="1941512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ea typeface="Microsoft JhengHei" panose="020B0604030504040204" pitchFamily="34" charset="-120"/>
              </a:rPr>
              <a:t>微信开发者工具</a:t>
            </a:r>
            <a:endParaRPr lang="zh-CN" altLang="en-US" sz="1600" dirty="0">
              <a:ea typeface="Microsoft JhengHei" panose="020B0604030504040204" pitchFamily="34" charset="-120"/>
            </a:endParaRPr>
          </a:p>
        </p:txBody>
      </p:sp>
      <p:sp>
        <p:nvSpPr>
          <p:cNvPr id="32795" name="矩形 74"/>
          <p:cNvSpPr/>
          <p:nvPr/>
        </p:nvSpPr>
        <p:spPr>
          <a:xfrm>
            <a:off x="9198627" y="2612756"/>
            <a:ext cx="22828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ea typeface="Microsoft JhengHei" panose="020B0604030504040204" pitchFamily="34" charset="-120"/>
              </a:rPr>
              <a:t>开发语言：</a:t>
            </a:r>
            <a:r>
              <a:rPr lang="en-US" altLang="zh-CN" sz="1600" dirty="0">
                <a:ea typeface="Microsoft JhengHei" panose="020B0604030504040204" pitchFamily="34" charset="-120"/>
              </a:rPr>
              <a:t>JAVA</a:t>
            </a:r>
            <a:endParaRPr lang="en-US" altLang="zh-CN" sz="1600" dirty="0">
              <a:ea typeface="Microsoft JhengHei" panose="020B0604030504040204" pitchFamily="34" charset="-12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ea typeface="Microsoft JhengHei" panose="020B0604030504040204" pitchFamily="34" charset="-120"/>
              </a:rPr>
              <a:t>开发集成环境：</a:t>
            </a:r>
            <a:r>
              <a:rPr lang="en-US" altLang="zh-CN" sz="1600" dirty="0">
                <a:ea typeface="Microsoft JhengHei" panose="020B0604030504040204" pitchFamily="34" charset="-120"/>
              </a:rPr>
              <a:t>eclipse</a:t>
            </a:r>
            <a:endParaRPr lang="en-US" altLang="zh-CN" sz="1600" dirty="0">
              <a:ea typeface="Microsoft JhengHei" panose="020B0604030504040204" pitchFamily="34" charset="-12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ea typeface="Microsoft JhengHei" panose="020B0604030504040204" pitchFamily="34" charset="-120"/>
              </a:rPr>
              <a:t>web</a:t>
            </a:r>
            <a:r>
              <a:rPr lang="zh-CN" altLang="en-US" sz="1600" dirty="0">
                <a:ea typeface="Microsoft JhengHei" panose="020B0604030504040204" pitchFamily="34" charset="-120"/>
              </a:rPr>
              <a:t>框架：</a:t>
            </a:r>
            <a:r>
              <a:rPr lang="en-US" altLang="zh-CN" sz="1600" dirty="0">
                <a:ea typeface="Microsoft JhengHei" panose="020B0604030504040204" pitchFamily="34" charset="-120"/>
              </a:rPr>
              <a:t>Springboot</a:t>
            </a:r>
            <a:endParaRPr lang="en-US" altLang="zh-CN" sz="1600" dirty="0">
              <a:ea typeface="Microsoft JhengHei" panose="020B0604030504040204" pitchFamily="34" charset="-120"/>
            </a:endParaRPr>
          </a:p>
        </p:txBody>
      </p:sp>
      <p:sp>
        <p:nvSpPr>
          <p:cNvPr id="32796" name="矩形 75"/>
          <p:cNvSpPr/>
          <p:nvPr/>
        </p:nvSpPr>
        <p:spPr>
          <a:xfrm>
            <a:off x="1860550" y="6025198"/>
            <a:ext cx="1941513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ea typeface="Microsoft JhengHei" panose="020B0604030504040204" pitchFamily="34" charset="-120"/>
              </a:rPr>
              <a:t>Tomcat</a:t>
            </a:r>
            <a:endParaRPr lang="en-US" altLang="zh-CN" sz="1600" dirty="0">
              <a:ea typeface="Microsoft JhengHei" panose="020B0604030504040204" pitchFamily="34" charset="-120"/>
            </a:endParaRPr>
          </a:p>
        </p:txBody>
      </p:sp>
      <p:sp>
        <p:nvSpPr>
          <p:cNvPr id="32797" name="矩形 76"/>
          <p:cNvSpPr/>
          <p:nvPr/>
        </p:nvSpPr>
        <p:spPr>
          <a:xfrm>
            <a:off x="9291638" y="5910263"/>
            <a:ext cx="19431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ea typeface="Microsoft JhengHei" panose="020B0604030504040204" pitchFamily="34" charset="-120"/>
              </a:rPr>
              <a:t>MySQL</a:t>
            </a:r>
            <a:endParaRPr lang="en-US" altLang="zh-CN" sz="1600" dirty="0"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1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2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4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6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FFFFFF"/>
      </a:accent3>
      <a:accent4>
        <a:srgbClr val="000000"/>
      </a:accent4>
      <a:accent5>
        <a:srgbClr val="B1B6BD"/>
      </a:accent5>
      <a:accent6>
        <a:srgbClr val="C34343"/>
      </a:accent6>
      <a:hlink>
        <a:srgbClr val="D74B4B"/>
      </a:hlink>
      <a:folHlink>
        <a:srgbClr val="869FB7"/>
      </a:folHlink>
    </a:clrScheme>
    <a:fontScheme name="8_Office 主题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TW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 UI" panose="020B0502040204020203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75F77"/>
        </a:accent1>
        <a:accent2>
          <a:srgbClr val="D74B4B"/>
        </a:accent2>
        <a:accent3>
          <a:srgbClr val="FFFFFF"/>
        </a:accent3>
        <a:accent4>
          <a:srgbClr val="000000"/>
        </a:accent4>
        <a:accent5>
          <a:srgbClr val="B1B6BD"/>
        </a:accent5>
        <a:accent6>
          <a:srgbClr val="C34343"/>
        </a:accent6>
        <a:hlink>
          <a:srgbClr val="D74B4B"/>
        </a:hlink>
        <a:folHlink>
          <a:srgbClr val="869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2593</Words>
  <Application>WWO_wpscloud_20201015212009-a1bd34ad04</Application>
  <PresentationFormat>自定义</PresentationFormat>
  <Paragraphs>240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宋体</vt:lpstr>
      <vt:lpstr>Wingdings</vt:lpstr>
      <vt:lpstr>Segoe UI</vt:lpstr>
      <vt:lpstr>微软雅黑</vt:lpstr>
      <vt:lpstr>汉仪旗黑KW 55S</vt:lpstr>
      <vt:lpstr>Segoe UI Light</vt:lpstr>
      <vt:lpstr>微软雅黑 Light</vt:lpstr>
      <vt:lpstr>汉仪中黑KW</vt:lpstr>
      <vt:lpstr>微软雅黑</vt:lpstr>
      <vt:lpstr>Microsoft JhengHei</vt:lpstr>
      <vt:lpstr>汉仪书宋二KW</vt:lpstr>
      <vt:lpstr>Calibri</vt:lpstr>
      <vt:lpstr>webwppDefTheme</vt:lpstr>
      <vt:lpstr>Office 主题</vt:lpstr>
      <vt:lpstr>1_Office 主题</vt:lpstr>
      <vt:lpstr>2_Office 主题</vt:lpstr>
      <vt:lpstr>4_Office 主题</vt:lpstr>
      <vt:lpstr>6_Office 主题</vt:lpstr>
      <vt:lpstr>8_Office 主题</vt:lpstr>
      <vt:lpstr>				  	           我的课程表                      --基于微信小程序的课程日程备忘录</vt:lpstr>
      <vt:lpstr>OUR MAIN CONTENT</vt:lpstr>
      <vt:lpstr>项目灵感</vt:lpstr>
      <vt:lpstr>项目介绍</vt:lpstr>
      <vt:lpstr>项目具体功能</vt:lpstr>
      <vt:lpstr>项目借鉴功能</vt:lpstr>
      <vt:lpstr>项目预期草图</vt:lpstr>
      <vt:lpstr>项目与现有同类软件的不同</vt:lpstr>
      <vt:lpstr>技术实现[1]</vt:lpstr>
      <vt:lpstr>可行性分析[2]</vt:lpstr>
      <vt:lpstr>参考资料</vt:lpstr>
      <vt:lpstr>小组成员分工及评价</vt:lpstr>
      <vt:lpstr>谢谢观看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				  	           我的课程表                      --基于微信小程序的课程日程备忘录</dc:title>
  <dc:creator>Ryan Lee</dc:creator>
  <cp:lastModifiedBy>下雨就跑的乌龟</cp:lastModifiedBy>
  <dcterms:created xsi:type="dcterms:W3CDTF">2020-10-18T10:07:32Z</dcterms:created>
  <dcterms:modified xsi:type="dcterms:W3CDTF">2020-10-18T10:07:32Z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