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6" r:id="rId4"/>
    <p:sldId id="287" r:id="rId5"/>
    <p:sldId id="257" r:id="rId6"/>
    <p:sldId id="258" r:id="rId7"/>
    <p:sldId id="260" r:id="rId8"/>
    <p:sldId id="259" r:id="rId9"/>
    <p:sldId id="263" r:id="rId10"/>
    <p:sldId id="271" r:id="rId11"/>
    <p:sldId id="288" r:id="rId12"/>
    <p:sldId id="265" r:id="rId13"/>
    <p:sldId id="266" r:id="rId14"/>
    <p:sldId id="267" r:id="rId15"/>
    <p:sldId id="268" r:id="rId16"/>
    <p:sldId id="270" r:id="rId17"/>
    <p:sldId id="272" r:id="rId18"/>
    <p:sldId id="290" r:id="rId19"/>
    <p:sldId id="273" r:id="rId20"/>
    <p:sldId id="274" r:id="rId21"/>
    <p:sldId id="275" r:id="rId22"/>
    <p:sldId id="276" r:id="rId23"/>
    <p:sldId id="291" r:id="rId24"/>
    <p:sldId id="277" r:id="rId25"/>
    <p:sldId id="293" r:id="rId26"/>
    <p:sldId id="294" r:id="rId27"/>
    <p:sldId id="292" r:id="rId28"/>
    <p:sldId id="278" r:id="rId29"/>
    <p:sldId id="282" r:id="rId30"/>
    <p:sldId id="283" r:id="rId31"/>
    <p:sldId id="284" r:id="rId32"/>
    <p:sldId id="285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10" Type="http://schemas.openxmlformats.org/officeDocument/2006/relationships/image" Target="../media/image67.wmf"/><Relationship Id="rId4" Type="http://schemas.openxmlformats.org/officeDocument/2006/relationships/image" Target="../media/image61.emf"/><Relationship Id="rId9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8EC2-72C0-49C7-87BB-700674611AAD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6F74-EA70-48BF-A586-532511A277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slide" Target="slide1.xml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slide" Target="slide1.xml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27600" y="2197100"/>
          <a:ext cx="914400" cy="179388"/>
        </p:xfrm>
        <a:graphic>
          <a:graphicData uri="http://schemas.openxmlformats.org/presentationml/2006/ole">
            <p:oleObj spid="_x0000_s1043" name="Equation" r:id="rId3" imgW="428207" imgH="6661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7544" y="404664"/>
          <a:ext cx="7497763" cy="5718175"/>
        </p:xfrm>
        <a:graphic>
          <a:graphicData uri="http://schemas.openxmlformats.org/presentationml/2006/ole">
            <p:oleObj spid="_x0000_s1044" name="Equation" r:id="rId4" imgW="3377880" imgH="2577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8140570"/>
              </p:ext>
            </p:extLst>
          </p:nvPr>
        </p:nvGraphicFramePr>
        <p:xfrm>
          <a:off x="755576" y="548680"/>
          <a:ext cx="7550150" cy="3478213"/>
        </p:xfrm>
        <a:graphic>
          <a:graphicData uri="http://schemas.openxmlformats.org/presentationml/2006/ole">
            <p:oleObj spid="_x0000_s30730" name="Equation" r:id="rId3" imgW="2920680" imgH="1346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6" y="357166"/>
          <a:ext cx="8435637" cy="928694"/>
        </p:xfrm>
        <a:graphic>
          <a:graphicData uri="http://schemas.openxmlformats.org/presentationml/2006/ole">
            <p:oleObj spid="_x0000_s50178" name="Equation" r:id="rId3" imgW="4152600" imgH="457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472" y="1571612"/>
          <a:ext cx="8334433" cy="2000264"/>
        </p:xfrm>
        <a:graphic>
          <a:graphicData uri="http://schemas.openxmlformats.org/presentationml/2006/ole">
            <p:oleObj spid="_x0000_s50179" name="Equation" r:id="rId4" imgW="4127400" imgH="990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0E882-478F-4180-A68E-EC28EABBE20E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3320" name="Text Box 4"/>
          <p:cNvSpPr txBox="1">
            <a:spLocks noChangeArrowheads="1"/>
          </p:cNvSpPr>
          <p:nvPr/>
        </p:nvSpPr>
        <p:spPr bwMode="auto">
          <a:xfrm>
            <a:off x="714348" y="142852"/>
            <a:ext cx="265649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四、积分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公式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-15875" y="573088"/>
            <a:ext cx="8793163" cy="830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由基本初等函数的导数公式得到基本积分公式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22" name="Oval 12">
            <a:hlinkClick r:id="" action="ppaction://hlinkshowjump?jump=previousslide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78863" y="5557838"/>
            <a:ext cx="465137" cy="24606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Oval 13">
            <a:hlinkClick r:id="" action="ppaction://hlinkshowjump?jump=nextslide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78863" y="5965825"/>
            <a:ext cx="465137" cy="217488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Oval 14">
            <a:hlinkClick r:id="rId4" action="ppaction://hlinksldjump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64575" y="6284913"/>
            <a:ext cx="479425" cy="24606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4" name="Object 15"/>
          <p:cNvGraphicFramePr>
            <a:graphicFrameLocks noChangeAspect="1"/>
          </p:cNvGraphicFramePr>
          <p:nvPr/>
        </p:nvGraphicFramePr>
        <p:xfrm>
          <a:off x="465138" y="1455738"/>
          <a:ext cx="2670175" cy="752475"/>
        </p:xfrm>
        <a:graphic>
          <a:graphicData uri="http://schemas.openxmlformats.org/presentationml/2006/ole">
            <p:oleObj spid="_x0000_s25642" name="Equation" r:id="rId5" imgW="977900" imgH="279400" progId="Equation.DSMT4">
              <p:embed/>
            </p:oleObj>
          </a:graphicData>
        </a:graphic>
      </p:graphicFrame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5" name="Object 17"/>
          <p:cNvGraphicFramePr>
            <a:graphicFrameLocks noChangeAspect="1"/>
          </p:cNvGraphicFramePr>
          <p:nvPr/>
        </p:nvGraphicFramePr>
        <p:xfrm>
          <a:off x="379413" y="3444875"/>
          <a:ext cx="3586162" cy="1328738"/>
        </p:xfrm>
        <a:graphic>
          <a:graphicData uri="http://schemas.openxmlformats.org/presentationml/2006/ole">
            <p:oleObj spid="_x0000_s25643" name="Equation" r:id="rId6" imgW="1130300" imgH="419100" progId="Equation.DSMT4">
              <p:embed/>
            </p:oleObj>
          </a:graphicData>
        </a:graphic>
      </p:graphicFrame>
      <p:sp>
        <p:nvSpPr>
          <p:cNvPr id="13327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6" name="Object 19"/>
          <p:cNvGraphicFramePr>
            <a:graphicFrameLocks noChangeAspect="1"/>
          </p:cNvGraphicFramePr>
          <p:nvPr/>
        </p:nvGraphicFramePr>
        <p:xfrm>
          <a:off x="304800" y="5072063"/>
          <a:ext cx="3403600" cy="1308100"/>
        </p:xfrm>
        <a:graphic>
          <a:graphicData uri="http://schemas.openxmlformats.org/presentationml/2006/ole">
            <p:oleObj spid="_x0000_s25644" name="Equation" r:id="rId7" imgW="1016000" imgH="393700" progId="Equation.DSMT4">
              <p:embed/>
            </p:oleObj>
          </a:graphicData>
        </a:graphic>
      </p:graphicFrame>
      <p:graphicFrame>
        <p:nvGraphicFramePr>
          <p:cNvPr id="13317" name="Object 16"/>
          <p:cNvGraphicFramePr>
            <a:graphicFrameLocks noChangeAspect="1"/>
          </p:cNvGraphicFramePr>
          <p:nvPr/>
        </p:nvGraphicFramePr>
        <p:xfrm>
          <a:off x="250825" y="2195513"/>
          <a:ext cx="4538663" cy="1150937"/>
        </p:xfrm>
        <a:graphic>
          <a:graphicData uri="http://schemas.openxmlformats.org/presentationml/2006/ole">
            <p:oleObj spid="_x0000_s25645" name="Equation" r:id="rId8" imgW="1752600" imgH="444500" progId="Equation.DSMT4">
              <p:embed/>
            </p:oleObj>
          </a:graphicData>
        </a:graphic>
      </p:graphicFrame>
      <p:graphicFrame>
        <p:nvGraphicFramePr>
          <p:cNvPr id="13318" name="Object 17"/>
          <p:cNvGraphicFramePr>
            <a:graphicFrameLocks noChangeAspect="1"/>
          </p:cNvGraphicFramePr>
          <p:nvPr/>
        </p:nvGraphicFramePr>
        <p:xfrm>
          <a:off x="4211638" y="3468688"/>
          <a:ext cx="3494087" cy="1203325"/>
        </p:xfrm>
        <a:graphic>
          <a:graphicData uri="http://schemas.openxmlformats.org/presentationml/2006/ole">
            <p:oleObj spid="_x0000_s25646" name="Equation" r:id="rId9" imgW="1143000" imgH="393700" progId="Equation.DSMT4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31B7A-087F-472C-BD55-A7F20A7AFC38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347" name="Oval 14">
            <a:hlinkClick r:id="" action="ppaction://hlinkshowjump?jump=previousslide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78863" y="5557838"/>
            <a:ext cx="465137" cy="24606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Oval 15">
            <a:hlinkClick r:id="" action="ppaction://hlinkshowjump?jump=nextslide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78863" y="5965825"/>
            <a:ext cx="465137" cy="217488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Oval 16">
            <a:hlinkClick r:id="rId4" action="ppaction://hlinksldjump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64575" y="6284913"/>
            <a:ext cx="479425" cy="24606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17"/>
          <p:cNvGraphicFramePr>
            <a:graphicFrameLocks noChangeAspect="1"/>
          </p:cNvGraphicFramePr>
          <p:nvPr/>
        </p:nvGraphicFramePr>
        <p:xfrm>
          <a:off x="755650" y="4983163"/>
          <a:ext cx="4770438" cy="763587"/>
        </p:xfrm>
        <a:graphic>
          <a:graphicData uri="http://schemas.openxmlformats.org/presentationml/2006/ole">
            <p:oleObj spid="_x0000_s26690" name="Equation" r:id="rId5" imgW="1727200" imgH="279400" progId="Equation.DSMT4">
              <p:embed/>
            </p:oleObj>
          </a:graphicData>
        </a:graphic>
      </p:graphicFrame>
      <p:sp>
        <p:nvSpPr>
          <p:cNvPr id="14351" name="Rectangle 2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9" name="Object 19"/>
          <p:cNvGraphicFramePr>
            <a:graphicFrameLocks noChangeAspect="1"/>
          </p:cNvGraphicFramePr>
          <p:nvPr/>
        </p:nvGraphicFramePr>
        <p:xfrm>
          <a:off x="736600" y="5948363"/>
          <a:ext cx="4933950" cy="739775"/>
        </p:xfrm>
        <a:graphic>
          <a:graphicData uri="http://schemas.openxmlformats.org/presentationml/2006/ole">
            <p:oleObj spid="_x0000_s26691" name="Equation" r:id="rId6" imgW="1841500" imgH="279400" progId="Equation.DSMT4">
              <p:embed/>
            </p:oleObj>
          </a:graphicData>
        </a:graphic>
      </p:graphicFrame>
      <p:graphicFrame>
        <p:nvGraphicFramePr>
          <p:cNvPr id="14340" name="Object 16"/>
          <p:cNvGraphicFramePr>
            <a:graphicFrameLocks noChangeAspect="1"/>
          </p:cNvGraphicFramePr>
          <p:nvPr/>
        </p:nvGraphicFramePr>
        <p:xfrm>
          <a:off x="754063" y="277813"/>
          <a:ext cx="2984500" cy="1106487"/>
        </p:xfrm>
        <a:graphic>
          <a:graphicData uri="http://schemas.openxmlformats.org/presentationml/2006/ole">
            <p:oleObj spid="_x0000_s26692" name="Equation" r:id="rId7" imgW="1130300" imgH="419100" progId="Equation.DSMT4">
              <p:embed/>
            </p:oleObj>
          </a:graphicData>
        </a:graphic>
      </p:graphicFrame>
      <p:graphicFrame>
        <p:nvGraphicFramePr>
          <p:cNvPr id="14341" name="Object 17"/>
          <p:cNvGraphicFramePr>
            <a:graphicFrameLocks noChangeAspect="1"/>
          </p:cNvGraphicFramePr>
          <p:nvPr/>
        </p:nvGraphicFramePr>
        <p:xfrm>
          <a:off x="5272088" y="481013"/>
          <a:ext cx="2849562" cy="793750"/>
        </p:xfrm>
        <a:graphic>
          <a:graphicData uri="http://schemas.openxmlformats.org/presentationml/2006/ole">
            <p:oleObj spid="_x0000_s26693" name="Equation" r:id="rId8" imgW="1002865" imgH="279279" progId="Equation.DSMT4">
              <p:embed/>
            </p:oleObj>
          </a:graphicData>
        </a:graphic>
      </p:graphicFrame>
      <p:graphicFrame>
        <p:nvGraphicFramePr>
          <p:cNvPr id="14342" name="Object 18"/>
          <p:cNvGraphicFramePr>
            <a:graphicFrameLocks noChangeAspect="1"/>
          </p:cNvGraphicFramePr>
          <p:nvPr/>
        </p:nvGraphicFramePr>
        <p:xfrm>
          <a:off x="708025" y="1622425"/>
          <a:ext cx="3784600" cy="742950"/>
        </p:xfrm>
        <a:graphic>
          <a:graphicData uri="http://schemas.openxmlformats.org/presentationml/2006/ole">
            <p:oleObj spid="_x0000_s26694" name="Equation" r:id="rId9" imgW="1422400" imgH="279400" progId="Equation.DSMT4">
              <p:embed/>
            </p:oleObj>
          </a:graphicData>
        </a:graphic>
      </p:graphicFrame>
      <p:graphicFrame>
        <p:nvGraphicFramePr>
          <p:cNvPr id="14343" name="Object 19"/>
          <p:cNvGraphicFramePr>
            <a:graphicFrameLocks noChangeAspect="1"/>
          </p:cNvGraphicFramePr>
          <p:nvPr/>
        </p:nvGraphicFramePr>
        <p:xfrm>
          <a:off x="5172075" y="1697038"/>
          <a:ext cx="3594100" cy="760412"/>
        </p:xfrm>
        <a:graphic>
          <a:graphicData uri="http://schemas.openxmlformats.org/presentationml/2006/ole">
            <p:oleObj spid="_x0000_s26695" name="Equation" r:id="rId10" imgW="1320227" imgH="279279" progId="Equation.DSMT4">
              <p:embed/>
            </p:oleObj>
          </a:graphicData>
        </a:graphic>
      </p:graphicFrame>
      <p:graphicFrame>
        <p:nvGraphicFramePr>
          <p:cNvPr id="14344" name="Object 20"/>
          <p:cNvGraphicFramePr>
            <a:graphicFrameLocks noChangeAspect="1"/>
          </p:cNvGraphicFramePr>
          <p:nvPr/>
        </p:nvGraphicFramePr>
        <p:xfrm>
          <a:off x="771525" y="3856038"/>
          <a:ext cx="5529263" cy="1017587"/>
        </p:xfrm>
        <a:graphic>
          <a:graphicData uri="http://schemas.openxmlformats.org/presentationml/2006/ole">
            <p:oleObj spid="_x0000_s26696" name="Equation" r:id="rId11" imgW="2133600" imgH="393700" progId="Equation.DSMT4">
              <p:embed/>
            </p:oleObj>
          </a:graphicData>
        </a:graphic>
      </p:graphicFrame>
      <p:graphicFrame>
        <p:nvGraphicFramePr>
          <p:cNvPr id="14345" name="Object 21"/>
          <p:cNvGraphicFramePr>
            <a:graphicFrameLocks noChangeAspect="1"/>
          </p:cNvGraphicFramePr>
          <p:nvPr/>
        </p:nvGraphicFramePr>
        <p:xfrm>
          <a:off x="706438" y="2570163"/>
          <a:ext cx="5518150" cy="1062037"/>
        </p:xfrm>
        <a:graphic>
          <a:graphicData uri="http://schemas.openxmlformats.org/presentationml/2006/ole">
            <p:oleObj spid="_x0000_s26697" name="Equation" r:id="rId12" imgW="2044700" imgH="393700" progId="Equation.DSMT4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60D28-784B-4476-91D9-D8DDEBB5C6EA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68363" y="490538"/>
          <a:ext cx="6145212" cy="1041400"/>
        </p:xfrm>
        <a:graphic>
          <a:graphicData uri="http://schemas.openxmlformats.org/presentationml/2006/ole">
            <p:oleObj spid="_x0000_s27674" name="Equation" r:id="rId3" imgW="2324100" imgH="39370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20725" y="1855788"/>
          <a:ext cx="6350000" cy="1081087"/>
        </p:xfrm>
        <a:graphic>
          <a:graphicData uri="http://schemas.openxmlformats.org/presentationml/2006/ole">
            <p:oleObj spid="_x0000_s27675" name="Equation" r:id="rId4" imgW="2540000" imgH="431800" progId="Equation.DSMT4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66738" y="3179763"/>
          <a:ext cx="7607300" cy="1039812"/>
        </p:xfrm>
        <a:graphic>
          <a:graphicData uri="http://schemas.openxmlformats.org/presentationml/2006/ole">
            <p:oleObj spid="_x0000_s27676" name="Equation" r:id="rId5" imgW="3149600" imgH="431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F8B7A-7437-4BA4-8F8F-A4CEA2B6D73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28662" y="571480"/>
          <a:ext cx="6316662" cy="546100"/>
        </p:xfrm>
        <a:graphic>
          <a:graphicData uri="http://schemas.openxmlformats.org/presentationml/2006/ole">
            <p:oleObj spid="_x0000_s28746" name="Equation" r:id="rId3" imgW="2349500" imgH="203200" progId="Equation.DSMT4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30200" y="1230313"/>
          <a:ext cx="4191000" cy="954087"/>
        </p:xfrm>
        <a:graphic>
          <a:graphicData uri="http://schemas.openxmlformats.org/presentationml/2006/ole">
            <p:oleObj spid="_x0000_s28747" name="Equation" r:id="rId4" imgW="1726451" imgH="393529" progId="Equation.DSMT4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824413" y="1252538"/>
          <a:ext cx="4319587" cy="1087437"/>
        </p:xfrm>
        <a:graphic>
          <a:graphicData uri="http://schemas.openxmlformats.org/presentationml/2006/ole">
            <p:oleObj spid="_x0000_s28748" name="Equation" r:id="rId5" imgW="1714500" imgH="431800" progId="Equation.DSMT4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76225" y="2335213"/>
          <a:ext cx="4413250" cy="1049337"/>
        </p:xfrm>
        <a:graphic>
          <a:graphicData uri="http://schemas.openxmlformats.org/presentationml/2006/ole">
            <p:oleObj spid="_x0000_s28749" name="Equation" r:id="rId6" imgW="1816100" imgH="431800" progId="Equation.DSMT4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14313" y="3560763"/>
          <a:ext cx="4138612" cy="684212"/>
        </p:xfrm>
        <a:graphic>
          <a:graphicData uri="http://schemas.openxmlformats.org/presentationml/2006/ole">
            <p:oleObj spid="_x0000_s28750" name="Equation" r:id="rId7" imgW="1689100" imgH="279400" progId="Equation.DSMT4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572000" y="3608388"/>
          <a:ext cx="3859213" cy="684212"/>
        </p:xfrm>
        <a:graphic>
          <a:graphicData uri="http://schemas.openxmlformats.org/presentationml/2006/ole">
            <p:oleObj spid="_x0000_s28751" name="Equation" r:id="rId8" imgW="1574800" imgH="279400" progId="Equation.DSMT4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17488" y="4373563"/>
          <a:ext cx="5068887" cy="701675"/>
        </p:xfrm>
        <a:graphic>
          <a:graphicData uri="http://schemas.openxmlformats.org/presentationml/2006/ole">
            <p:oleObj spid="_x0000_s28752" name="Equation" r:id="rId9" imgW="2019300" imgH="279400" progId="Equation.DSMT4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3483166"/>
              </p:ext>
            </p:extLst>
          </p:nvPr>
        </p:nvGraphicFramePr>
        <p:xfrm>
          <a:off x="301625" y="5218113"/>
          <a:ext cx="5165725" cy="701675"/>
        </p:xfrm>
        <a:graphic>
          <a:graphicData uri="http://schemas.openxmlformats.org/presentationml/2006/ole">
            <p:oleObj spid="_x0000_s28753" name="Equation" r:id="rId10" imgW="2057400" imgH="279360" progId="Equation.DSMT4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443038" y="6048375"/>
          <a:ext cx="4333875" cy="546100"/>
        </p:xfrm>
        <a:graphic>
          <a:graphicData uri="http://schemas.openxmlformats.org/presentationml/2006/ole">
            <p:oleObj spid="_x0000_s28754" name="Equation" r:id="rId11" imgW="1612900" imgH="203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0F7C7-9577-4C00-8DE3-B7BAC5C0E08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8374" name="Oval 11">
            <a:hlinkClick r:id="" action="ppaction://hlinkshowjump?jump=previousslide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78863" y="5557838"/>
            <a:ext cx="465137" cy="24606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Oval 12">
            <a:hlinkClick r:id="" action="ppaction://hlinkshowjump?jump=nextslide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78863" y="5965825"/>
            <a:ext cx="465137" cy="217488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Oval 13">
            <a:hlinkClick r:id="rId4" action="ppaction://hlinksldjump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64575" y="6284913"/>
            <a:ext cx="479425" cy="24606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1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0" name="Object 14"/>
          <p:cNvGraphicFramePr>
            <a:graphicFrameLocks noChangeAspect="1"/>
          </p:cNvGraphicFramePr>
          <p:nvPr/>
        </p:nvGraphicFramePr>
        <p:xfrm>
          <a:off x="571472" y="1714488"/>
          <a:ext cx="7642225" cy="1447800"/>
        </p:xfrm>
        <a:graphic>
          <a:graphicData uri="http://schemas.openxmlformats.org/presentationml/2006/ole">
            <p:oleObj spid="_x0000_s29722" name="Equation" r:id="rId5" imgW="2298700" imgH="431800" progId="Equation.DSMT4">
              <p:embed/>
            </p:oleObj>
          </a:graphicData>
        </a:graphic>
      </p:graphicFrame>
      <p:sp>
        <p:nvSpPr>
          <p:cNvPr id="58378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1" name="Object 16"/>
          <p:cNvGraphicFramePr>
            <a:graphicFrameLocks noChangeAspect="1"/>
          </p:cNvGraphicFramePr>
          <p:nvPr/>
        </p:nvGraphicFramePr>
        <p:xfrm>
          <a:off x="500034" y="3643314"/>
          <a:ext cx="7561672" cy="1357322"/>
        </p:xfrm>
        <a:graphic>
          <a:graphicData uri="http://schemas.openxmlformats.org/presentationml/2006/ole">
            <p:oleObj spid="_x0000_s29723" name="Equation" r:id="rId6" imgW="2425700" imgH="4318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7158" y="642918"/>
          <a:ext cx="8358246" cy="571504"/>
        </p:xfrm>
        <a:graphic>
          <a:graphicData uri="http://schemas.openxmlformats.org/presentationml/2006/ole">
            <p:oleObj spid="_x0000_s29724" name="Equation" r:id="rId7" imgW="2971800" imgH="203200" progId="Equation.DSMT4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5543560" cy="79690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五、不定积分法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1"/>
            <a:ext cx="6900882" cy="39719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4400" dirty="0" smtClean="0"/>
              <a:t>1.</a:t>
            </a:r>
            <a:r>
              <a:rPr lang="zh-CN" altLang="en-US" sz="4400" dirty="0" smtClean="0"/>
              <a:t>直接积分法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4400" dirty="0" smtClean="0"/>
              <a:t>2.</a:t>
            </a:r>
            <a:r>
              <a:rPr lang="zh-CN" altLang="en-US" sz="4400" dirty="0" smtClean="0"/>
              <a:t>换元积分法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4400" dirty="0" smtClean="0"/>
              <a:t>   第一类换元积分法（凑微分法）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4400" dirty="0" smtClean="0"/>
              <a:t>   第二类换元积分法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4400" dirty="0" smtClean="0"/>
              <a:t>3.</a:t>
            </a:r>
            <a:r>
              <a:rPr lang="zh-CN" altLang="en-US" sz="4400" dirty="0" smtClean="0"/>
              <a:t>分部积分法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4400" dirty="0" smtClean="0"/>
              <a:t>4.</a:t>
            </a:r>
            <a:r>
              <a:rPr lang="zh-CN" altLang="en-US" sz="4400" dirty="0" smtClean="0"/>
              <a:t>简单有理函数积分</a:t>
            </a:r>
            <a:endParaRPr lang="en-US" altLang="zh-CN" sz="44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4400" dirty="0" smtClean="0"/>
              <a:t>5.</a:t>
            </a:r>
            <a:r>
              <a:rPr lang="zh-CN" altLang="en-US" sz="4400" dirty="0" smtClean="0"/>
              <a:t>三角有理式的积分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5E8FD-613D-4904-B36B-633F198502F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85852" y="714356"/>
          <a:ext cx="3714776" cy="4440652"/>
        </p:xfrm>
        <a:graphic>
          <a:graphicData uri="http://schemas.openxmlformats.org/presentationml/2006/ole">
            <p:oleObj spid="_x0000_s52226" name="Equation" r:id="rId3" imgW="1104840" imgH="1320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642918"/>
          <a:ext cx="3661198" cy="714380"/>
        </p:xfrm>
        <a:graphic>
          <a:graphicData uri="http://schemas.openxmlformats.org/presentationml/2006/ole">
            <p:oleObj spid="_x0000_s32802" name="Equation" r:id="rId3" imgW="1040948" imgH="203112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1500174"/>
          <a:ext cx="7682562" cy="2071702"/>
        </p:xfrm>
        <a:graphic>
          <a:graphicData uri="http://schemas.openxmlformats.org/presentationml/2006/ole">
            <p:oleObj spid="_x0000_s32803" name="Equation" r:id="rId4" imgW="3390900" imgH="9144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2910" y="3500438"/>
          <a:ext cx="7175693" cy="1785950"/>
        </p:xfrm>
        <a:graphic>
          <a:graphicData uri="http://schemas.openxmlformats.org/presentationml/2006/ole">
            <p:oleObj spid="_x0000_s32804" name="Equation" r:id="rId5" imgW="2857500" imgH="711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85786" y="5286388"/>
          <a:ext cx="7286676" cy="1235005"/>
        </p:xfrm>
        <a:graphic>
          <a:graphicData uri="http://schemas.openxmlformats.org/presentationml/2006/ole">
            <p:oleObj spid="_x0000_s32805" name="Equation" r:id="rId6" imgW="3263900" imgH="495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4201313"/>
              </p:ext>
            </p:extLst>
          </p:nvPr>
        </p:nvGraphicFramePr>
        <p:xfrm>
          <a:off x="357158" y="500042"/>
          <a:ext cx="7710488" cy="3463925"/>
        </p:xfrm>
        <a:graphic>
          <a:graphicData uri="http://schemas.openxmlformats.org/presentationml/2006/ole">
            <p:oleObj spid="_x0000_s18443" name="Equation" r:id="rId3" imgW="3695400" imgH="1663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500042"/>
          <a:ext cx="8328025" cy="3963988"/>
        </p:xfrm>
        <a:graphic>
          <a:graphicData uri="http://schemas.openxmlformats.org/presentationml/2006/ole">
            <p:oleObj spid="_x0000_s33811" name="Equation" r:id="rId3" imgW="2933700" imgH="13970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2910" y="4714884"/>
          <a:ext cx="5500726" cy="1822430"/>
        </p:xfrm>
        <a:graphic>
          <a:graphicData uri="http://schemas.openxmlformats.org/presentationml/2006/ole">
            <p:oleObj spid="_x0000_s33812" name="Equation" r:id="rId4" imgW="2451100" imgH="812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58" y="3571876"/>
          <a:ext cx="6286544" cy="2717621"/>
        </p:xfrm>
        <a:graphic>
          <a:graphicData uri="http://schemas.openxmlformats.org/presentationml/2006/ole">
            <p:oleObj spid="_x0000_s35859" name="Equation" r:id="rId3" imgW="2438400" imgH="105410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71472" y="500042"/>
          <a:ext cx="7415212" cy="2714625"/>
        </p:xfrm>
        <a:graphic>
          <a:graphicData uri="http://schemas.openxmlformats.org/presentationml/2006/ole">
            <p:oleObj spid="_x0000_s35860" name="Equation" r:id="rId4" imgW="2844800" imgH="1041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85786" y="357166"/>
          <a:ext cx="6254750" cy="2095500"/>
        </p:xfrm>
        <a:graphic>
          <a:graphicData uri="http://schemas.openxmlformats.org/presentationml/2006/ole">
            <p:oleObj spid="_x0000_s36874" name="Equation" r:id="rId3" imgW="2425700" imgH="812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75" y="796925"/>
          <a:ext cx="5429250" cy="5122863"/>
        </p:xfrm>
        <a:graphic>
          <a:graphicData uri="http://schemas.openxmlformats.org/presentationml/2006/ole">
            <p:oleObj spid="_x0000_s54274" name="Equation" r:id="rId3" imgW="2234880" imgH="2108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6" y="571480"/>
          <a:ext cx="8201025" cy="4033838"/>
        </p:xfrm>
        <a:graphic>
          <a:graphicData uri="http://schemas.openxmlformats.org/presentationml/2006/ole">
            <p:oleObj spid="_x0000_s37914" name="Equation" r:id="rId3" imgW="3403440" imgH="167616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5720" y="4929198"/>
          <a:ext cx="3964809" cy="571504"/>
        </p:xfrm>
        <a:graphic>
          <a:graphicData uri="http://schemas.openxmlformats.org/presentationml/2006/ole">
            <p:oleObj spid="_x0000_s37917" name="Equation" r:id="rId4" imgW="140940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19800" y="838200"/>
            <a:ext cx="2825750" cy="2228850"/>
            <a:chOff x="3600" y="1440"/>
            <a:chExt cx="1733" cy="1364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600" y="1440"/>
              <a:ext cx="1733" cy="1364"/>
              <a:chOff x="3600" y="1440"/>
              <a:chExt cx="1733" cy="1364"/>
            </a:xfrm>
          </p:grpSpPr>
          <p:sp>
            <p:nvSpPr>
              <p:cNvPr id="1079" name="Line 13"/>
              <p:cNvSpPr>
                <a:spLocks noChangeShapeType="1"/>
              </p:cNvSpPr>
              <p:nvPr/>
            </p:nvSpPr>
            <p:spPr bwMode="auto">
              <a:xfrm flipV="1">
                <a:off x="3888" y="158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3" name="Object 14"/>
              <p:cNvGraphicFramePr>
                <a:graphicFrameLocks noChangeAspect="1"/>
              </p:cNvGraphicFramePr>
              <p:nvPr/>
            </p:nvGraphicFramePr>
            <p:xfrm>
              <a:off x="5088" y="2496"/>
              <a:ext cx="245" cy="285"/>
            </p:xfrm>
            <a:graphic>
              <a:graphicData uri="http://schemas.openxmlformats.org/presentationml/2006/ole">
                <p:oleObj spid="_x0000_s56322" name="Equation" r:id="rId3" imgW="3468240" imgH="4094640" progId="Equation.3">
                  <p:embed/>
                </p:oleObj>
              </a:graphicData>
            </a:graphic>
          </p:graphicFrame>
          <p:graphicFrame>
            <p:nvGraphicFramePr>
              <p:cNvPr id="1044" name="Object 15"/>
              <p:cNvGraphicFramePr>
                <a:graphicFrameLocks noChangeAspect="1"/>
              </p:cNvGraphicFramePr>
              <p:nvPr/>
            </p:nvGraphicFramePr>
            <p:xfrm>
              <a:off x="4820" y="2496"/>
              <a:ext cx="220" cy="308"/>
            </p:xfrm>
            <a:graphic>
              <a:graphicData uri="http://schemas.openxmlformats.org/presentationml/2006/ole">
                <p:oleObj spid="_x0000_s56323" name="Equation" r:id="rId4" imgW="3152160" imgH="4410360" progId="Equation.3">
                  <p:embed/>
                </p:oleObj>
              </a:graphicData>
            </a:graphic>
          </p:graphicFrame>
          <p:graphicFrame>
            <p:nvGraphicFramePr>
              <p:cNvPr id="1045" name="Object 16"/>
              <p:cNvGraphicFramePr>
                <a:graphicFrameLocks noChangeAspect="1"/>
              </p:cNvGraphicFramePr>
              <p:nvPr/>
            </p:nvGraphicFramePr>
            <p:xfrm>
              <a:off x="4032" y="2544"/>
              <a:ext cx="219" cy="244"/>
            </p:xfrm>
            <a:graphic>
              <a:graphicData uri="http://schemas.openxmlformats.org/presentationml/2006/ole">
                <p:oleObj spid="_x0000_s56324" name="Equation" r:id="rId5" imgW="3152160" imgH="3463200" progId="Equation.3">
                  <p:embed/>
                </p:oleObj>
              </a:graphicData>
            </a:graphic>
          </p:graphicFrame>
          <p:graphicFrame>
            <p:nvGraphicFramePr>
              <p:cNvPr id="1046" name="Object 17"/>
              <p:cNvGraphicFramePr>
                <a:graphicFrameLocks noChangeAspect="1"/>
              </p:cNvGraphicFramePr>
              <p:nvPr/>
            </p:nvGraphicFramePr>
            <p:xfrm>
              <a:off x="3792" y="2540"/>
              <a:ext cx="219" cy="244"/>
            </p:xfrm>
            <a:graphic>
              <a:graphicData uri="http://schemas.openxmlformats.org/presentationml/2006/ole">
                <p:oleObj spid="_x0000_s56325" name="Equation" r:id="rId6" imgW="3152160" imgH="3463200" progId="Equation.3">
                  <p:embed/>
                </p:oleObj>
              </a:graphicData>
            </a:graphic>
          </p:graphicFrame>
          <p:graphicFrame>
            <p:nvGraphicFramePr>
              <p:cNvPr id="1047" name="Object 18"/>
              <p:cNvGraphicFramePr>
                <a:graphicFrameLocks noChangeAspect="1"/>
              </p:cNvGraphicFramePr>
              <p:nvPr/>
            </p:nvGraphicFramePr>
            <p:xfrm>
              <a:off x="3600" y="1488"/>
              <a:ext cx="244" cy="285"/>
            </p:xfrm>
            <a:graphic>
              <a:graphicData uri="http://schemas.openxmlformats.org/presentationml/2006/ole">
                <p:oleObj spid="_x0000_s56326" name="Equation" r:id="rId7" imgW="3468240" imgH="4094640" progId="Equation.3">
                  <p:embed/>
                </p:oleObj>
              </a:graphicData>
            </a:graphic>
          </p:graphicFrame>
          <p:graphicFrame>
            <p:nvGraphicFramePr>
              <p:cNvPr id="1048" name="Object 19"/>
              <p:cNvGraphicFramePr>
                <a:graphicFrameLocks noChangeAspect="1"/>
              </p:cNvGraphicFramePr>
              <p:nvPr/>
            </p:nvGraphicFramePr>
            <p:xfrm>
              <a:off x="3984" y="1440"/>
              <a:ext cx="911" cy="307"/>
            </p:xfrm>
            <a:graphic>
              <a:graphicData uri="http://schemas.openxmlformats.org/presentationml/2006/ole">
                <p:oleObj spid="_x0000_s56327" name="Equation" r:id="rId8" imgW="14851440" imgH="5041800" progId="Equation.3">
                  <p:embed/>
                </p:oleObj>
              </a:graphicData>
            </a:graphic>
          </p:graphicFrame>
          <p:sp>
            <p:nvSpPr>
              <p:cNvPr id="1080" name="Freeform 20"/>
              <p:cNvSpPr>
                <a:spLocks/>
              </p:cNvSpPr>
              <p:nvPr/>
            </p:nvSpPr>
            <p:spPr bwMode="auto">
              <a:xfrm>
                <a:off x="4128" y="1666"/>
                <a:ext cx="816" cy="830"/>
              </a:xfrm>
              <a:custGeom>
                <a:avLst/>
                <a:gdLst>
                  <a:gd name="T0" fmla="*/ 0 w 816"/>
                  <a:gd name="T1" fmla="*/ 398 h 830"/>
                  <a:gd name="T2" fmla="*/ 0 w 816"/>
                  <a:gd name="T3" fmla="*/ 830 h 830"/>
                  <a:gd name="T4" fmla="*/ 816 w 816"/>
                  <a:gd name="T5" fmla="*/ 830 h 830"/>
                  <a:gd name="T6" fmla="*/ 816 w 816"/>
                  <a:gd name="T7" fmla="*/ 14 h 830"/>
                  <a:gd name="T8" fmla="*/ 457 w 816"/>
                  <a:gd name="T9" fmla="*/ 88 h 830"/>
                  <a:gd name="T10" fmla="*/ 355 w 816"/>
                  <a:gd name="T11" fmla="*/ 122 h 830"/>
                  <a:gd name="T12" fmla="*/ 321 w 816"/>
                  <a:gd name="T13" fmla="*/ 134 h 830"/>
                  <a:gd name="T14" fmla="*/ 287 w 816"/>
                  <a:gd name="T15" fmla="*/ 145 h 830"/>
                  <a:gd name="T16" fmla="*/ 151 w 816"/>
                  <a:gd name="T17" fmla="*/ 213 h 830"/>
                  <a:gd name="T18" fmla="*/ 83 w 816"/>
                  <a:gd name="T19" fmla="*/ 258 h 830"/>
                  <a:gd name="T20" fmla="*/ 26 w 816"/>
                  <a:gd name="T21" fmla="*/ 315 h 830"/>
                  <a:gd name="T22" fmla="*/ 0 w 816"/>
                  <a:gd name="T23" fmla="*/ 398 h 83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6"/>
                  <a:gd name="T37" fmla="*/ 0 h 830"/>
                  <a:gd name="T38" fmla="*/ 816 w 816"/>
                  <a:gd name="T39" fmla="*/ 830 h 83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6" h="830">
                    <a:moveTo>
                      <a:pt x="0" y="398"/>
                    </a:moveTo>
                    <a:lnTo>
                      <a:pt x="0" y="830"/>
                    </a:lnTo>
                    <a:lnTo>
                      <a:pt x="816" y="830"/>
                    </a:lnTo>
                    <a:lnTo>
                      <a:pt x="816" y="14"/>
                    </a:lnTo>
                    <a:cubicBezTo>
                      <a:pt x="695" y="0"/>
                      <a:pt x="571" y="50"/>
                      <a:pt x="457" y="88"/>
                    </a:cubicBezTo>
                    <a:cubicBezTo>
                      <a:pt x="423" y="99"/>
                      <a:pt x="389" y="111"/>
                      <a:pt x="355" y="122"/>
                    </a:cubicBezTo>
                    <a:cubicBezTo>
                      <a:pt x="344" y="126"/>
                      <a:pt x="332" y="130"/>
                      <a:pt x="321" y="134"/>
                    </a:cubicBezTo>
                    <a:cubicBezTo>
                      <a:pt x="310" y="138"/>
                      <a:pt x="287" y="145"/>
                      <a:pt x="287" y="145"/>
                    </a:cubicBezTo>
                    <a:cubicBezTo>
                      <a:pt x="246" y="173"/>
                      <a:pt x="198" y="198"/>
                      <a:pt x="151" y="213"/>
                    </a:cubicBezTo>
                    <a:cubicBezTo>
                      <a:pt x="128" y="228"/>
                      <a:pt x="98" y="235"/>
                      <a:pt x="83" y="258"/>
                    </a:cubicBezTo>
                    <a:cubicBezTo>
                      <a:pt x="52" y="303"/>
                      <a:pt x="71" y="284"/>
                      <a:pt x="26" y="315"/>
                    </a:cubicBezTo>
                    <a:cubicBezTo>
                      <a:pt x="2" y="388"/>
                      <a:pt x="10" y="360"/>
                      <a:pt x="0" y="398"/>
                    </a:cubicBez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8" name="Line 21"/>
            <p:cNvSpPr>
              <a:spLocks noChangeShapeType="1"/>
            </p:cNvSpPr>
            <p:nvPr/>
          </p:nvSpPr>
          <p:spPr bwMode="auto">
            <a:xfrm>
              <a:off x="3888" y="249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15175" y="1447800"/>
            <a:ext cx="400050" cy="1566863"/>
            <a:chOff x="4608" y="1824"/>
            <a:chExt cx="245" cy="958"/>
          </a:xfrm>
        </p:grpSpPr>
        <p:sp>
          <p:nvSpPr>
            <p:cNvPr id="1076" name="Line 23"/>
            <p:cNvSpPr>
              <a:spLocks noChangeShapeType="1"/>
            </p:cNvSpPr>
            <p:nvPr/>
          </p:nvSpPr>
          <p:spPr bwMode="auto">
            <a:xfrm flipV="1">
              <a:off x="4752" y="1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2" name="Object 24"/>
            <p:cNvGraphicFramePr>
              <a:graphicFrameLocks noChangeAspect="1"/>
            </p:cNvGraphicFramePr>
            <p:nvPr/>
          </p:nvGraphicFramePr>
          <p:xfrm>
            <a:off x="4608" y="2496"/>
            <a:ext cx="245" cy="286"/>
          </p:xfrm>
          <a:graphic>
            <a:graphicData uri="http://schemas.openxmlformats.org/presentationml/2006/ole">
              <p:oleObj spid="_x0000_s56328" name="Equation" r:id="rId9" imgW="138240" imgH="158040" progId="Equation.3">
                <p:embed/>
              </p:oleObj>
            </a:graphicData>
          </a:graphic>
        </p:graphicFrame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34250" y="1371600"/>
            <a:ext cx="971550" cy="1955800"/>
            <a:chOff x="4332" y="2512"/>
            <a:chExt cx="612" cy="1232"/>
          </a:xfrm>
        </p:grpSpPr>
        <p:sp>
          <p:nvSpPr>
            <p:cNvPr id="1074" name="Line 26"/>
            <p:cNvSpPr>
              <a:spLocks noChangeShapeType="1"/>
            </p:cNvSpPr>
            <p:nvPr/>
          </p:nvSpPr>
          <p:spPr bwMode="auto">
            <a:xfrm flipV="1">
              <a:off x="4441" y="2512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1" name="Object 27"/>
            <p:cNvGraphicFramePr>
              <a:graphicFrameLocks noChangeAspect="1"/>
            </p:cNvGraphicFramePr>
            <p:nvPr/>
          </p:nvGraphicFramePr>
          <p:xfrm>
            <a:off x="4332" y="3488"/>
            <a:ext cx="612" cy="256"/>
          </p:xfrm>
          <a:graphic>
            <a:graphicData uri="http://schemas.openxmlformats.org/presentationml/2006/ole">
              <p:oleObj spid="_x0000_s56329" name="Equation" r:id="rId10" imgW="24021360" imgH="10093680" progId="Equation.3">
                <p:embed/>
              </p:oleObj>
            </a:graphicData>
          </a:graphic>
        </p:graphicFrame>
        <p:sp>
          <p:nvSpPr>
            <p:cNvPr id="1075" name="Line 28"/>
            <p:cNvSpPr>
              <a:spLocks noChangeShapeType="1"/>
            </p:cNvSpPr>
            <p:nvPr/>
          </p:nvSpPr>
          <p:spPr bwMode="auto">
            <a:xfrm flipH="1" flipV="1">
              <a:off x="4450" y="3297"/>
              <a:ext cx="110" cy="2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7334250" y="1447800"/>
            <a:ext cx="158750" cy="1116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134938" y="571500"/>
          <a:ext cx="5994400" cy="1785938"/>
        </p:xfrm>
        <a:graphic>
          <a:graphicData uri="http://schemas.openxmlformats.org/presentationml/2006/ole">
            <p:oleObj spid="_x0000_s56330" name="Equation" r:id="rId11" imgW="2387600" imgH="711200" progId="Equation.DSMT4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95250" y="2571750"/>
          <a:ext cx="6026150" cy="1785938"/>
        </p:xfrm>
        <a:graphic>
          <a:graphicData uri="http://schemas.openxmlformats.org/presentationml/2006/ole">
            <p:oleObj spid="_x0000_s56331" name="Equation" r:id="rId12" imgW="2400300" imgH="71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728" name="Object 2"/>
          <p:cNvGraphicFramePr>
            <a:graphicFrameLocks noChangeAspect="1"/>
          </p:cNvGraphicFramePr>
          <p:nvPr/>
        </p:nvGraphicFramePr>
        <p:xfrm>
          <a:off x="1181100" y="1357313"/>
          <a:ext cx="5616575" cy="1285875"/>
        </p:xfrm>
        <a:graphic>
          <a:graphicData uri="http://schemas.openxmlformats.org/presentationml/2006/ole">
            <p:oleObj spid="_x0000_s57346" name="Equation" r:id="rId3" imgW="2108200" imgH="482600" progId="Equation.DSMT4">
              <p:embed/>
            </p:oleObj>
          </a:graphicData>
        </a:graphic>
      </p:graphicFrame>
      <p:graphicFrame>
        <p:nvGraphicFramePr>
          <p:cNvPr id="457729" name="Object 3"/>
          <p:cNvGraphicFramePr>
            <a:graphicFrameLocks noChangeAspect="1"/>
          </p:cNvGraphicFramePr>
          <p:nvPr/>
        </p:nvGraphicFramePr>
        <p:xfrm>
          <a:off x="428596" y="428604"/>
          <a:ext cx="6572296" cy="1476595"/>
        </p:xfrm>
        <a:graphic>
          <a:graphicData uri="http://schemas.openxmlformats.org/presentationml/2006/ole">
            <p:oleObj spid="_x0000_s57347" name="Equation" r:id="rId4" imgW="2882900" imgH="647700" progId="Equation.DSMT4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86038" y="3505200"/>
            <a:ext cx="3509962" cy="2390775"/>
            <a:chOff x="1872" y="1806"/>
            <a:chExt cx="2211" cy="1506"/>
          </a:xfrm>
        </p:grpSpPr>
        <p:graphicFrame>
          <p:nvGraphicFramePr>
            <p:cNvPr id="2053" name="Object 4"/>
            <p:cNvGraphicFramePr>
              <a:graphicFrameLocks noChangeAspect="1"/>
            </p:cNvGraphicFramePr>
            <p:nvPr/>
          </p:nvGraphicFramePr>
          <p:xfrm>
            <a:off x="2187" y="3093"/>
            <a:ext cx="144" cy="151"/>
          </p:xfrm>
          <a:graphic>
            <a:graphicData uri="http://schemas.openxmlformats.org/presentationml/2006/ole">
              <p:oleObj spid="_x0000_s57348" name="公式" r:id="rId5" imgW="228600" imgH="241300" progId="Equation.3">
                <p:embed/>
              </p:oleObj>
            </a:graphicData>
          </a:graphic>
        </p:graphicFrame>
        <p:graphicFrame>
          <p:nvGraphicFramePr>
            <p:cNvPr id="2054" name="Object 5"/>
            <p:cNvGraphicFramePr>
              <a:graphicFrameLocks noChangeAspect="1"/>
            </p:cNvGraphicFramePr>
            <p:nvPr/>
          </p:nvGraphicFramePr>
          <p:xfrm>
            <a:off x="3408" y="3078"/>
            <a:ext cx="135" cy="199"/>
          </p:xfrm>
          <a:graphic>
            <a:graphicData uri="http://schemas.openxmlformats.org/presentationml/2006/ole">
              <p:oleObj spid="_x0000_s57349" name="公式" r:id="rId6" imgW="215619" imgH="317087" progId="Equation.3">
                <p:embed/>
              </p:oleObj>
            </a:graphicData>
          </a:graphic>
        </p:graphicFrame>
        <p:sp>
          <p:nvSpPr>
            <p:cNvPr id="2061" name="Line 33"/>
            <p:cNvSpPr>
              <a:spLocks noChangeShapeType="1"/>
            </p:cNvSpPr>
            <p:nvPr/>
          </p:nvSpPr>
          <p:spPr bwMode="auto">
            <a:xfrm>
              <a:off x="1872" y="3072"/>
              <a:ext cx="22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Line 34"/>
            <p:cNvSpPr>
              <a:spLocks noChangeShapeType="1"/>
            </p:cNvSpPr>
            <p:nvPr/>
          </p:nvSpPr>
          <p:spPr bwMode="auto">
            <a:xfrm flipV="1">
              <a:off x="2064" y="1824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" name="Object 6"/>
            <p:cNvGraphicFramePr>
              <a:graphicFrameLocks noChangeAspect="1"/>
            </p:cNvGraphicFramePr>
            <p:nvPr/>
          </p:nvGraphicFramePr>
          <p:xfrm>
            <a:off x="1906" y="3102"/>
            <a:ext cx="136" cy="151"/>
          </p:xfrm>
          <a:graphic>
            <a:graphicData uri="http://schemas.openxmlformats.org/presentationml/2006/ole">
              <p:oleObj spid="_x0000_s57350" name="Equation" r:id="rId7" imgW="215713" imgH="241091" progId="Equation.3">
                <p:embed/>
              </p:oleObj>
            </a:graphicData>
          </a:graphic>
        </p:graphicFrame>
        <p:sp>
          <p:nvSpPr>
            <p:cNvPr id="2063" name="Line 36"/>
            <p:cNvSpPr>
              <a:spLocks noChangeShapeType="1"/>
            </p:cNvSpPr>
            <p:nvPr/>
          </p:nvSpPr>
          <p:spPr bwMode="auto">
            <a:xfrm>
              <a:off x="3459" y="2160"/>
              <a:ext cx="0" cy="9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7"/>
            <p:cNvGraphicFramePr>
              <a:graphicFrameLocks noChangeAspect="1"/>
            </p:cNvGraphicFramePr>
            <p:nvPr/>
          </p:nvGraphicFramePr>
          <p:xfrm>
            <a:off x="3924" y="3120"/>
            <a:ext cx="159" cy="151"/>
          </p:xfrm>
          <a:graphic>
            <a:graphicData uri="http://schemas.openxmlformats.org/presentationml/2006/ole">
              <p:oleObj spid="_x0000_s57351" name="Equation" r:id="rId8" imgW="253890" imgH="241195" progId="Equation.3">
                <p:embed/>
              </p:oleObj>
            </a:graphicData>
          </a:graphic>
        </p:graphicFrame>
        <p:graphicFrame>
          <p:nvGraphicFramePr>
            <p:cNvPr id="2057" name="Object 8"/>
            <p:cNvGraphicFramePr>
              <a:graphicFrameLocks noChangeAspect="1"/>
            </p:cNvGraphicFramePr>
            <p:nvPr/>
          </p:nvGraphicFramePr>
          <p:xfrm>
            <a:off x="1872" y="1806"/>
            <a:ext cx="159" cy="199"/>
          </p:xfrm>
          <a:graphic>
            <a:graphicData uri="http://schemas.openxmlformats.org/presentationml/2006/ole">
              <p:oleObj spid="_x0000_s57352" name="Equation" r:id="rId9" imgW="253780" imgH="317225" progId="Equation.3">
                <p:embed/>
              </p:oleObj>
            </a:graphicData>
          </a:graphic>
        </p:graphicFrame>
        <p:sp>
          <p:nvSpPr>
            <p:cNvPr id="2064" name="AutoShape 39"/>
            <p:cNvSpPr>
              <a:spLocks noChangeArrowheads="1"/>
            </p:cNvSpPr>
            <p:nvPr/>
          </p:nvSpPr>
          <p:spPr bwMode="auto">
            <a:xfrm flipV="1">
              <a:off x="2682" y="3078"/>
              <a:ext cx="624" cy="144"/>
            </a:xfrm>
            <a:prstGeom prst="triangle">
              <a:avLst>
                <a:gd name="adj" fmla="val 47708"/>
              </a:avLst>
            </a:prstGeom>
            <a:solidFill>
              <a:srgbClr val="FFE1C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AutoShape 40"/>
            <p:cNvSpPr>
              <a:spLocks noChangeArrowheads="1"/>
            </p:cNvSpPr>
            <p:nvPr/>
          </p:nvSpPr>
          <p:spPr bwMode="auto">
            <a:xfrm rot="-5913083">
              <a:off x="2553" y="1835"/>
              <a:ext cx="722" cy="1180"/>
            </a:xfrm>
            <a:prstGeom prst="moon">
              <a:avLst>
                <a:gd name="adj" fmla="val 65690"/>
              </a:avLst>
            </a:prstGeom>
            <a:solidFill>
              <a:srgbClr val="FF99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8" name="Object 9"/>
            <p:cNvGraphicFramePr>
              <a:graphicFrameLocks noChangeAspect="1"/>
            </p:cNvGraphicFramePr>
            <p:nvPr/>
          </p:nvGraphicFramePr>
          <p:xfrm>
            <a:off x="2544" y="2832"/>
            <a:ext cx="696" cy="208"/>
          </p:xfrm>
          <a:graphic>
            <a:graphicData uri="http://schemas.openxmlformats.org/presentationml/2006/ole">
              <p:oleObj spid="_x0000_s57353" name="Equation" r:id="rId10" imgW="1320227" imgH="393529" progId="Equation.3">
                <p:embed/>
              </p:oleObj>
            </a:graphicData>
          </a:graphic>
        </p:graphicFrame>
        <p:graphicFrame>
          <p:nvGraphicFramePr>
            <p:cNvPr id="2059" name="Object 10"/>
            <p:cNvGraphicFramePr>
              <a:graphicFrameLocks noChangeAspect="1"/>
            </p:cNvGraphicFramePr>
            <p:nvPr/>
          </p:nvGraphicFramePr>
          <p:xfrm>
            <a:off x="2496" y="1968"/>
            <a:ext cx="724" cy="207"/>
          </p:xfrm>
          <a:graphic>
            <a:graphicData uri="http://schemas.openxmlformats.org/presentationml/2006/ole">
              <p:oleObj spid="_x0000_s57354" name="Equation" r:id="rId11" imgW="1371600" imgH="393700" progId="Equation.3">
                <p:embed/>
              </p:oleObj>
            </a:graphicData>
          </a:graphic>
        </p:graphicFrame>
        <p:sp>
          <p:nvSpPr>
            <p:cNvPr id="2066" name="Line 43"/>
            <p:cNvSpPr>
              <a:spLocks noChangeShapeType="1"/>
            </p:cNvSpPr>
            <p:nvPr/>
          </p:nvSpPr>
          <p:spPr bwMode="auto">
            <a:xfrm>
              <a:off x="2274" y="2160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85720" y="2428868"/>
          <a:ext cx="8124825" cy="1071563"/>
        </p:xfrm>
        <a:graphic>
          <a:graphicData uri="http://schemas.openxmlformats.org/presentationml/2006/ole">
            <p:oleObj spid="_x0000_s57355" name="Equation" r:id="rId12" imgW="3657600" imgH="4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-214346" y="857232"/>
          <a:ext cx="3794125" cy="488950"/>
        </p:xfrm>
        <a:graphic>
          <a:graphicData uri="http://schemas.openxmlformats.org/presentationml/2006/ole">
            <p:oleObj spid="_x0000_s55298" name="Equation" r:id="rId3" imgW="1574640" imgH="203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472" y="1785926"/>
          <a:ext cx="6536577" cy="1500198"/>
        </p:xfrm>
        <a:graphic>
          <a:graphicData uri="http://schemas.openxmlformats.org/presentationml/2006/ole">
            <p:oleObj spid="_x0000_s55299" name="Equation" r:id="rId4" imgW="3098800" imgH="711200" progId="Equation.DSMT4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42910" y="3500438"/>
          <a:ext cx="4446588" cy="1500187"/>
        </p:xfrm>
        <a:graphic>
          <a:graphicData uri="http://schemas.openxmlformats.org/presentationml/2006/ole">
            <p:oleObj spid="_x0000_s55300" name="Equation" r:id="rId5" imgW="2108200" imgH="71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357166"/>
          <a:ext cx="6286544" cy="2232604"/>
        </p:xfrm>
        <a:graphic>
          <a:graphicData uri="http://schemas.openxmlformats.org/presentationml/2006/ole">
            <p:oleObj spid="_x0000_s38938" name="Equation" r:id="rId3" imgW="2717800" imgH="965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472" y="2786058"/>
          <a:ext cx="6689659" cy="1643074"/>
        </p:xfrm>
        <a:graphic>
          <a:graphicData uri="http://schemas.openxmlformats.org/presentationml/2006/ole">
            <p:oleObj spid="_x0000_s38939" name="Equation" r:id="rId4" imgW="2895600" imgH="71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1538" y="3357563"/>
          <a:ext cx="2114550" cy="457200"/>
        </p:xfrm>
        <a:graphic>
          <a:graphicData uri="http://schemas.openxmlformats.org/presentationml/2006/ole">
            <p:oleObj spid="_x0000_s41994" name="Equation" r:id="rId3" imgW="939600" imgH="203040" progId="Equation.DSMT4">
              <p:embed/>
            </p:oleObj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27584" y="1484784"/>
                <a:ext cx="4608512" cy="1188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例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设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sec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求弧长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4608512" cy="1188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14348" y="1142984"/>
          <a:ext cx="7949101" cy="4714908"/>
        </p:xfrm>
        <a:graphic>
          <a:graphicData uri="http://schemas.openxmlformats.org/presentationml/2006/ole">
            <p:oleObj spid="_x0000_s46083" name="Equation" r:id="rId3" imgW="2590560" imgH="15364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28794" y="357166"/>
          <a:ext cx="4393437" cy="571504"/>
        </p:xfrm>
        <a:graphic>
          <a:graphicData uri="http://schemas.openxmlformats.org/presentationml/2006/ole">
            <p:oleObj spid="_x0000_s46084" name="Equation" r:id="rId4" imgW="156204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03644384"/>
              </p:ext>
            </p:extLst>
          </p:nvPr>
        </p:nvGraphicFramePr>
        <p:xfrm>
          <a:off x="755576" y="548680"/>
          <a:ext cx="5328592" cy="4070081"/>
        </p:xfrm>
        <a:graphic>
          <a:graphicData uri="http://schemas.openxmlformats.org/presentationml/2006/ole">
            <p:oleObj spid="_x0000_s43020" name="Equation" r:id="rId3" imgW="2527200" imgH="193032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8226165"/>
              </p:ext>
            </p:extLst>
          </p:nvPr>
        </p:nvGraphicFramePr>
        <p:xfrm>
          <a:off x="755576" y="4725144"/>
          <a:ext cx="3240360" cy="418110"/>
        </p:xfrm>
        <a:graphic>
          <a:graphicData uri="http://schemas.openxmlformats.org/presentationml/2006/ole">
            <p:oleObj spid="_x0000_s43021" name="Equation" r:id="rId4" imgW="1574640" imgH="2030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2784740"/>
              </p:ext>
            </p:extLst>
          </p:nvPr>
        </p:nvGraphicFramePr>
        <p:xfrm>
          <a:off x="827584" y="5301208"/>
          <a:ext cx="6955603" cy="1219489"/>
        </p:xfrm>
        <a:graphic>
          <a:graphicData uri="http://schemas.openxmlformats.org/presentationml/2006/ole">
            <p:oleObj spid="_x0000_s43022" name="Equation" r:id="rId5" imgW="3911400" imgH="685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91600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2502989"/>
              </p:ext>
            </p:extLst>
          </p:nvPr>
        </p:nvGraphicFramePr>
        <p:xfrm>
          <a:off x="827584" y="476672"/>
          <a:ext cx="5422008" cy="2016224"/>
        </p:xfrm>
        <a:graphic>
          <a:graphicData uri="http://schemas.openxmlformats.org/presentationml/2006/ole">
            <p:oleObj spid="_x0000_s44037" name="Equation" r:id="rId3" imgW="2527200" imgH="9396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9025981"/>
              </p:ext>
            </p:extLst>
          </p:nvPr>
        </p:nvGraphicFramePr>
        <p:xfrm>
          <a:off x="714348" y="3929066"/>
          <a:ext cx="7493053" cy="1143008"/>
        </p:xfrm>
        <a:graphic>
          <a:graphicData uri="http://schemas.openxmlformats.org/presentationml/2006/ole">
            <p:oleObj spid="_x0000_s44038" name="Equation" r:id="rId4" imgW="2997000" imgH="4572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5013" y="2293938"/>
          <a:ext cx="7661275" cy="1341437"/>
        </p:xfrm>
        <a:graphic>
          <a:graphicData uri="http://schemas.openxmlformats.org/presentationml/2006/ole">
            <p:oleObj spid="_x0000_s44039" name="Equation" r:id="rId5" imgW="3771720" imgH="6602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92266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62000" y="685800"/>
          <a:ext cx="7162800" cy="3529013"/>
        </p:xfrm>
        <a:graphic>
          <a:graphicData uri="http://schemas.openxmlformats.org/presentationml/2006/ole">
            <p:oleObj spid="_x0000_s45058" name="Equation" r:id="rId3" imgW="3479760" imgH="1714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0034" y="571480"/>
          <a:ext cx="7886245" cy="785818"/>
        </p:xfrm>
        <a:graphic>
          <a:graphicData uri="http://schemas.openxmlformats.org/presentationml/2006/ole">
            <p:oleObj spid="_x0000_s51202" name="Equation" r:id="rId3" imgW="3568680" imgH="355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0034" y="571480"/>
          <a:ext cx="7867440" cy="1357322"/>
        </p:xfrm>
        <a:graphic>
          <a:graphicData uri="http://schemas.openxmlformats.org/presentationml/2006/ole">
            <p:oleObj spid="_x0000_s48130" name="Equation" r:id="rId3" imgW="3974760" imgH="685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42910" y="142852"/>
          <a:ext cx="7421563" cy="7045326"/>
        </p:xfrm>
        <a:graphic>
          <a:graphicData uri="http://schemas.openxmlformats.org/presentationml/2006/ole">
            <p:oleObj spid="_x0000_s14347" name="Equation" r:id="rId3" imgW="3454200" imgH="3276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36550" y="369888"/>
          <a:ext cx="8272463" cy="3743325"/>
        </p:xfrm>
        <a:graphic>
          <a:graphicData uri="http://schemas.openxmlformats.org/presentationml/2006/ole">
            <p:oleObj spid="_x0000_s15380" name="Equation" r:id="rId3" imgW="3086100" imgH="1397000" progId="Equation.DSMT4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95536" y="4397375"/>
          <a:ext cx="7273925" cy="2460625"/>
        </p:xfrm>
        <a:graphic>
          <a:graphicData uri="http://schemas.openxmlformats.org/presentationml/2006/ole">
            <p:oleObj spid="_x0000_s15381" name="Equation" r:id="rId4" imgW="2628900" imgH="889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17613" y="381000"/>
          <a:ext cx="6161087" cy="5486400"/>
        </p:xfrm>
        <a:graphic>
          <a:graphicData uri="http://schemas.openxmlformats.org/presentationml/2006/ole">
            <p:oleObj spid="_x0000_s17419" name="Equation" r:id="rId3" imgW="2222280" imgH="1981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55576" y="476672"/>
          <a:ext cx="7693025" cy="5049838"/>
        </p:xfrm>
        <a:graphic>
          <a:graphicData uri="http://schemas.openxmlformats.org/presentationml/2006/ole">
            <p:oleObj spid="_x0000_s16394" name="Equation" r:id="rId3" imgW="3365500" imgH="220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57290" y="500042"/>
          <a:ext cx="3777284" cy="642942"/>
        </p:xfrm>
        <a:graphic>
          <a:graphicData uri="http://schemas.openxmlformats.org/presentationml/2006/ole">
            <p:oleObj spid="_x0000_s24594" name="Equation" r:id="rId3" imgW="1193800" imgH="203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5288" y="1357313"/>
          <a:ext cx="7926387" cy="4402137"/>
        </p:xfrm>
        <a:graphic>
          <a:graphicData uri="http://schemas.openxmlformats.org/presentationml/2006/ole">
            <p:oleObj spid="_x0000_s24595" name="Equation" r:id="rId4" imgW="2514600" imgH="13970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60</Words>
  <Application>Microsoft Office PowerPoint</Application>
  <PresentationFormat>全屏显示(4:3)</PresentationFormat>
  <Paragraphs>17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Office 主题</vt:lpstr>
      <vt:lpstr>Equation</vt:lpstr>
      <vt:lpstr>MathType 7.0 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五、不定积分法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77</cp:revision>
  <dcterms:created xsi:type="dcterms:W3CDTF">2021-11-05T09:04:17Z</dcterms:created>
  <dcterms:modified xsi:type="dcterms:W3CDTF">2022-12-15T08:15:56Z</dcterms:modified>
</cp:coreProperties>
</file>