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3"/>
  </p:notesMasterIdLst>
  <p:handoutMasterIdLst>
    <p:handoutMasterId r:id="rId1"/>
  </p:handout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92"/>
    <a:srgbClr val="02444F"/>
    <a:srgbClr val="427D87"/>
    <a:srgbClr val="F0F4F3"/>
    <a:srgbClr val="DDE7E5"/>
    <a:srgbClr val="CBDAD7"/>
    <a:srgbClr val="4F4B4B"/>
    <a:srgbClr val="2C98AA"/>
    <a:srgbClr val="31A9BD"/>
    <a:srgbClr val="32A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14" y="67"/>
      </p:cViewPr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4042" y="91"/>
      </p:cViewPr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2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4629B-BB7E-457A-BFCE-78E3CBA5BBD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D9583-8908-474B-BF78-DD7A68392A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4BFD4-EF38-45D1-8747-15D0C3DAFFD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E026-E5E4-41C3-9120-40B5E1999C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88716A5-2BCA-4CCA-9EC0-A13DA0BC3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1ED7110-5FDA-4281-8C77-C6CA772DB8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C580B14-1467-4737-8DE8-1348976916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4DBF3F0-3124-4EDA-90B6-711FD9E0BC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84E22BB-E322-4A71-A295-0B67C46E8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BCEF284-A383-405A-9AC2-0538BFD76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0464753-DE7B-4C02-95BF-63613FF94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00C07D8-6B21-40A1-8A77-D9A5EF80D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916B79B-702C-4CD7-9A46-8368FA803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6D83D92-10D8-4916-8342-9AAB882B3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 userDrawn="1"/>
        </p:nvSpPr>
        <p:spPr>
          <a:xfrm>
            <a:off x="3285942" y="635243"/>
            <a:ext cx="5640293" cy="55760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rot="15307073">
            <a:off x="3500176" y="1769903"/>
            <a:ext cx="372178" cy="372178"/>
          </a:xfrm>
          <a:prstGeom prst="ellipse">
            <a:avLst/>
          </a:prstGeom>
          <a:noFill/>
          <a:ln w="69850" cap="rnd" cmpd="sng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332697">
            <a:off x="3351031" y="489757"/>
            <a:ext cx="1277539" cy="1225607"/>
            <a:chOff x="990600" y="-77788"/>
            <a:chExt cx="2343150" cy="2247901"/>
          </a:xfrm>
        </p:grpSpPr>
        <p:sp>
          <p:nvSpPr>
            <p:cNvPr id="22" name="Freeform 5"/>
            <p:cNvSpPr>
              <a:spLocks noEditPoints="1"/>
            </p:cNvSpPr>
            <p:nvPr/>
          </p:nvSpPr>
          <p:spPr bwMode="auto">
            <a:xfrm>
              <a:off x="990600" y="46037"/>
              <a:ext cx="2219325" cy="2124076"/>
            </a:xfrm>
            <a:custGeom>
              <a:avLst/>
              <a:rect l="l" t="t" r="r" b="b"/>
              <a:pathLst>
                <a:path w="897" h="858">
                  <a:moveTo>
                    <a:pt x="449" y="858"/>
                  </a:moveTo>
                  <a:cubicBezTo>
                    <a:pt x="449" y="858"/>
                    <a:pt x="449" y="858"/>
                    <a:pt x="449" y="858"/>
                  </a:cubicBezTo>
                  <a:cubicBezTo>
                    <a:pt x="339" y="858"/>
                    <a:pt x="237" y="815"/>
                    <a:pt x="159" y="738"/>
                  </a:cubicBezTo>
                  <a:cubicBezTo>
                    <a:pt x="0" y="578"/>
                    <a:pt x="0" y="319"/>
                    <a:pt x="159" y="159"/>
                  </a:cubicBezTo>
                  <a:cubicBezTo>
                    <a:pt x="319" y="0"/>
                    <a:pt x="578" y="0"/>
                    <a:pt x="738" y="159"/>
                  </a:cubicBezTo>
                  <a:cubicBezTo>
                    <a:pt x="738" y="159"/>
                    <a:pt x="738" y="159"/>
                    <a:pt x="738" y="159"/>
                  </a:cubicBezTo>
                  <a:cubicBezTo>
                    <a:pt x="897" y="319"/>
                    <a:pt x="897" y="578"/>
                    <a:pt x="738" y="738"/>
                  </a:cubicBezTo>
                  <a:cubicBezTo>
                    <a:pt x="661" y="815"/>
                    <a:pt x="558" y="858"/>
                    <a:pt x="449" y="858"/>
                  </a:cubicBezTo>
                  <a:close/>
                  <a:moveTo>
                    <a:pt x="449" y="85"/>
                  </a:moveTo>
                  <a:cubicBezTo>
                    <a:pt x="355" y="85"/>
                    <a:pt x="262" y="120"/>
                    <a:pt x="191" y="191"/>
                  </a:cubicBezTo>
                  <a:cubicBezTo>
                    <a:pt x="50" y="333"/>
                    <a:pt x="50" y="564"/>
                    <a:pt x="191" y="706"/>
                  </a:cubicBezTo>
                  <a:cubicBezTo>
                    <a:pt x="260" y="774"/>
                    <a:pt x="351" y="812"/>
                    <a:pt x="449" y="812"/>
                  </a:cubicBezTo>
                  <a:cubicBezTo>
                    <a:pt x="546" y="812"/>
                    <a:pt x="637" y="774"/>
                    <a:pt x="706" y="706"/>
                  </a:cubicBezTo>
                  <a:cubicBezTo>
                    <a:pt x="848" y="564"/>
                    <a:pt x="848" y="333"/>
                    <a:pt x="706" y="191"/>
                  </a:cubicBezTo>
                  <a:cubicBezTo>
                    <a:pt x="635" y="120"/>
                    <a:pt x="542" y="85"/>
                    <a:pt x="449" y="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1460500" y="515937"/>
              <a:ext cx="1339850" cy="1279526"/>
            </a:xfrm>
            <a:custGeom>
              <a:avLst/>
              <a:rect l="l" t="t" r="r" b="b"/>
              <a:pathLst>
                <a:path w="542" h="517">
                  <a:moveTo>
                    <a:pt x="259" y="517"/>
                  </a:moveTo>
                  <a:cubicBezTo>
                    <a:pt x="190" y="517"/>
                    <a:pt x="125" y="490"/>
                    <a:pt x="76" y="441"/>
                  </a:cubicBezTo>
                  <a:cubicBezTo>
                    <a:pt x="27" y="392"/>
                    <a:pt x="0" y="328"/>
                    <a:pt x="0" y="259"/>
                  </a:cubicBezTo>
                  <a:cubicBezTo>
                    <a:pt x="0" y="190"/>
                    <a:pt x="27" y="125"/>
                    <a:pt x="76" y="76"/>
                  </a:cubicBezTo>
                  <a:cubicBezTo>
                    <a:pt x="125" y="27"/>
                    <a:pt x="190" y="0"/>
                    <a:pt x="259" y="0"/>
                  </a:cubicBezTo>
                  <a:cubicBezTo>
                    <a:pt x="328" y="0"/>
                    <a:pt x="392" y="27"/>
                    <a:pt x="441" y="76"/>
                  </a:cubicBezTo>
                  <a:cubicBezTo>
                    <a:pt x="441" y="76"/>
                    <a:pt x="441" y="76"/>
                    <a:pt x="441" y="76"/>
                  </a:cubicBezTo>
                  <a:cubicBezTo>
                    <a:pt x="542" y="177"/>
                    <a:pt x="542" y="340"/>
                    <a:pt x="441" y="441"/>
                  </a:cubicBezTo>
                  <a:cubicBezTo>
                    <a:pt x="392" y="490"/>
                    <a:pt x="328" y="517"/>
                    <a:pt x="259" y="517"/>
                  </a:cubicBezTo>
                  <a:close/>
                  <a:moveTo>
                    <a:pt x="259" y="46"/>
                  </a:moveTo>
                  <a:cubicBezTo>
                    <a:pt x="202" y="46"/>
                    <a:pt x="148" y="68"/>
                    <a:pt x="108" y="108"/>
                  </a:cubicBezTo>
                  <a:cubicBezTo>
                    <a:pt x="68" y="148"/>
                    <a:pt x="46" y="202"/>
                    <a:pt x="46" y="259"/>
                  </a:cubicBezTo>
                  <a:cubicBezTo>
                    <a:pt x="46" y="315"/>
                    <a:pt x="68" y="369"/>
                    <a:pt x="108" y="409"/>
                  </a:cubicBezTo>
                  <a:cubicBezTo>
                    <a:pt x="148" y="449"/>
                    <a:pt x="202" y="471"/>
                    <a:pt x="259" y="471"/>
                  </a:cubicBezTo>
                  <a:cubicBezTo>
                    <a:pt x="315" y="471"/>
                    <a:pt x="369" y="449"/>
                    <a:pt x="409" y="409"/>
                  </a:cubicBezTo>
                  <a:cubicBezTo>
                    <a:pt x="492" y="326"/>
                    <a:pt x="492" y="191"/>
                    <a:pt x="409" y="108"/>
                  </a:cubicBezTo>
                  <a:cubicBezTo>
                    <a:pt x="369" y="68"/>
                    <a:pt x="315" y="46"/>
                    <a:pt x="259" y="46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1744663" y="830262"/>
              <a:ext cx="681038" cy="650875"/>
            </a:xfrm>
            <a:custGeom>
              <a:avLst/>
              <a:rect l="l" t="t" r="r" b="b"/>
              <a:pathLst>
                <a:path w="275" h="263">
                  <a:moveTo>
                    <a:pt x="144" y="263"/>
                  </a:moveTo>
                  <a:cubicBezTo>
                    <a:pt x="110" y="263"/>
                    <a:pt x="76" y="250"/>
                    <a:pt x="51" y="224"/>
                  </a:cubicBezTo>
                  <a:cubicBezTo>
                    <a:pt x="0" y="173"/>
                    <a:pt x="0" y="90"/>
                    <a:pt x="51" y="39"/>
                  </a:cubicBezTo>
                  <a:cubicBezTo>
                    <a:pt x="76" y="14"/>
                    <a:pt x="108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79" y="0"/>
                    <a:pt x="212" y="14"/>
                    <a:pt x="236" y="39"/>
                  </a:cubicBezTo>
                  <a:cubicBezTo>
                    <a:pt x="261" y="64"/>
                    <a:pt x="275" y="96"/>
                    <a:pt x="275" y="132"/>
                  </a:cubicBezTo>
                  <a:cubicBezTo>
                    <a:pt x="275" y="167"/>
                    <a:pt x="261" y="200"/>
                    <a:pt x="236" y="224"/>
                  </a:cubicBezTo>
                  <a:cubicBezTo>
                    <a:pt x="211" y="250"/>
                    <a:pt x="177" y="263"/>
                    <a:pt x="144" y="263"/>
                  </a:cubicBezTo>
                  <a:close/>
                  <a:moveTo>
                    <a:pt x="144" y="46"/>
                  </a:moveTo>
                  <a:cubicBezTo>
                    <a:pt x="121" y="46"/>
                    <a:pt x="99" y="55"/>
                    <a:pt x="83" y="71"/>
                  </a:cubicBezTo>
                  <a:cubicBezTo>
                    <a:pt x="49" y="104"/>
                    <a:pt x="49" y="159"/>
                    <a:pt x="83" y="192"/>
                  </a:cubicBezTo>
                  <a:cubicBezTo>
                    <a:pt x="116" y="226"/>
                    <a:pt x="171" y="226"/>
                    <a:pt x="204" y="192"/>
                  </a:cubicBezTo>
                  <a:cubicBezTo>
                    <a:pt x="221" y="176"/>
                    <a:pt x="230" y="155"/>
                    <a:pt x="230" y="132"/>
                  </a:cubicBezTo>
                  <a:cubicBezTo>
                    <a:pt x="230" y="109"/>
                    <a:pt x="221" y="87"/>
                    <a:pt x="204" y="71"/>
                  </a:cubicBezTo>
                  <a:cubicBezTo>
                    <a:pt x="188" y="55"/>
                    <a:pt x="167" y="46"/>
                    <a:pt x="144" y="46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8"/>
            <p:cNvSpPr/>
            <p:nvPr/>
          </p:nvSpPr>
          <p:spPr bwMode="auto">
            <a:xfrm>
              <a:off x="2038350" y="128587"/>
              <a:ext cx="1089025" cy="1082675"/>
            </a:xfrm>
            <a:custGeom>
              <a:avLst/>
              <a:rect l="l" t="t" r="r" b="b"/>
              <a:pathLst>
                <a:path w="440" h="438">
                  <a:moveTo>
                    <a:pt x="25" y="438"/>
                  </a:moveTo>
                  <a:cubicBezTo>
                    <a:pt x="19" y="438"/>
                    <a:pt x="13" y="436"/>
                    <a:pt x="9" y="432"/>
                  </a:cubicBezTo>
                  <a:cubicBezTo>
                    <a:pt x="0" y="423"/>
                    <a:pt x="0" y="408"/>
                    <a:pt x="9" y="400"/>
                  </a:cubicBezTo>
                  <a:cubicBezTo>
                    <a:pt x="399" y="9"/>
                    <a:pt x="399" y="9"/>
                    <a:pt x="399" y="9"/>
                  </a:cubicBezTo>
                  <a:cubicBezTo>
                    <a:pt x="408" y="0"/>
                    <a:pt x="422" y="0"/>
                    <a:pt x="431" y="9"/>
                  </a:cubicBezTo>
                  <a:cubicBezTo>
                    <a:pt x="440" y="18"/>
                    <a:pt x="440" y="33"/>
                    <a:pt x="431" y="41"/>
                  </a:cubicBezTo>
                  <a:cubicBezTo>
                    <a:pt x="41" y="432"/>
                    <a:pt x="41" y="432"/>
                    <a:pt x="41" y="432"/>
                  </a:cubicBezTo>
                  <a:cubicBezTo>
                    <a:pt x="36" y="436"/>
                    <a:pt x="30" y="438"/>
                    <a:pt x="25" y="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9"/>
            <p:cNvSpPr/>
            <p:nvPr/>
          </p:nvSpPr>
          <p:spPr bwMode="auto">
            <a:xfrm>
              <a:off x="3003550" y="-77788"/>
              <a:ext cx="330200" cy="330200"/>
            </a:xfrm>
            <a:custGeom>
              <a:avLst/>
              <a:rect l="l" t="t" r="r" b="b"/>
              <a:pathLst>
                <a:path w="133" h="133">
                  <a:moveTo>
                    <a:pt x="110" y="133"/>
                  </a:moveTo>
                  <a:cubicBezTo>
                    <a:pt x="110" y="133"/>
                    <a:pt x="109" y="133"/>
                    <a:pt x="109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11" y="130"/>
                    <a:pt x="1" y="120"/>
                    <a:pt x="1" y="10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9" y="1"/>
                    <a:pt x="22" y="0"/>
                  </a:cubicBezTo>
                  <a:cubicBezTo>
                    <a:pt x="34" y="0"/>
                    <a:pt x="45" y="10"/>
                    <a:pt x="45" y="23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111" y="88"/>
                    <a:pt x="111" y="88"/>
                    <a:pt x="111" y="88"/>
                  </a:cubicBezTo>
                  <a:cubicBezTo>
                    <a:pt x="123" y="89"/>
                    <a:pt x="133" y="99"/>
                    <a:pt x="133" y="112"/>
                  </a:cubicBezTo>
                  <a:cubicBezTo>
                    <a:pt x="132" y="124"/>
                    <a:pt x="122" y="133"/>
                    <a:pt x="110" y="1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/>
            <p:cNvSpPr/>
            <p:nvPr/>
          </p:nvSpPr>
          <p:spPr bwMode="auto">
            <a:xfrm>
              <a:off x="2840039" y="84137"/>
              <a:ext cx="331787" cy="331787"/>
            </a:xfrm>
            <a:custGeom>
              <a:avLst/>
              <a:rect l="l" t="t" r="r" b="b"/>
              <a:pathLst>
                <a:path w="134" h="134">
                  <a:moveTo>
                    <a:pt x="111" y="134"/>
                  </a:moveTo>
                  <a:cubicBezTo>
                    <a:pt x="111" y="134"/>
                    <a:pt x="110" y="134"/>
                    <a:pt x="110" y="134"/>
                  </a:cubicBezTo>
                  <a:cubicBezTo>
                    <a:pt x="24" y="130"/>
                    <a:pt x="24" y="130"/>
                    <a:pt x="24" y="130"/>
                  </a:cubicBezTo>
                  <a:cubicBezTo>
                    <a:pt x="12" y="130"/>
                    <a:pt x="2" y="120"/>
                    <a:pt x="2" y="10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0" y="1"/>
                    <a:pt x="23" y="1"/>
                  </a:cubicBezTo>
                  <a:cubicBezTo>
                    <a:pt x="35" y="0"/>
                    <a:pt x="46" y="10"/>
                    <a:pt x="46" y="2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112" y="88"/>
                    <a:pt x="112" y="88"/>
                    <a:pt x="112" y="88"/>
                  </a:cubicBezTo>
                  <a:cubicBezTo>
                    <a:pt x="124" y="89"/>
                    <a:pt x="134" y="99"/>
                    <a:pt x="133" y="112"/>
                  </a:cubicBezTo>
                  <a:cubicBezTo>
                    <a:pt x="133" y="124"/>
                    <a:pt x="123" y="134"/>
                    <a:pt x="111" y="1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Oval 3"/>
          <p:cNvSpPr/>
          <p:nvPr/>
        </p:nvSpPr>
        <p:spPr>
          <a:xfrm>
            <a:off x="3285942" y="635243"/>
            <a:ext cx="5640293" cy="55760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2422190" y="1485066"/>
            <a:ext cx="7367796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34088" y="3926231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7" name="Oval 6"/>
          <p:cNvSpPr/>
          <p:nvPr/>
        </p:nvSpPr>
        <p:spPr>
          <a:xfrm>
            <a:off x="7586101" y="5105895"/>
            <a:ext cx="709210" cy="709210"/>
          </a:xfrm>
          <a:prstGeom prst="ellipse">
            <a:avLst/>
          </a:prstGeom>
          <a:noFill/>
          <a:ln w="98425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52166" y="4972504"/>
            <a:ext cx="709210" cy="709210"/>
          </a:xfrm>
          <a:prstGeom prst="ellipse">
            <a:avLst/>
          </a:prstGeom>
          <a:noFill/>
          <a:ln w="1587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4"/>
          <p:cNvSpPr/>
          <p:nvPr/>
        </p:nvSpPr>
        <p:spPr bwMode="auto">
          <a:xfrm>
            <a:off x="4410279" y="920549"/>
            <a:ext cx="419319" cy="453858"/>
          </a:xfrm>
          <a:custGeom>
            <a:avLst/>
            <a:rect l="l" t="t" r="r" b="b"/>
            <a:pathLst>
              <a:path w="492" h="493">
                <a:moveTo>
                  <a:pt x="212" y="10"/>
                </a:moveTo>
                <a:cubicBezTo>
                  <a:pt x="208" y="51"/>
                  <a:pt x="208" y="51"/>
                  <a:pt x="208" y="51"/>
                </a:cubicBezTo>
                <a:cubicBezTo>
                  <a:pt x="207" y="62"/>
                  <a:pt x="200" y="71"/>
                  <a:pt x="190" y="74"/>
                </a:cubicBezTo>
                <a:cubicBezTo>
                  <a:pt x="190" y="74"/>
                  <a:pt x="190" y="74"/>
                  <a:pt x="190" y="74"/>
                </a:cubicBezTo>
                <a:cubicBezTo>
                  <a:pt x="180" y="77"/>
                  <a:pt x="169" y="74"/>
                  <a:pt x="162" y="66"/>
                </a:cubicBezTo>
                <a:cubicBezTo>
                  <a:pt x="135" y="35"/>
                  <a:pt x="135" y="35"/>
                  <a:pt x="135" y="35"/>
                </a:cubicBezTo>
                <a:cubicBezTo>
                  <a:pt x="131" y="31"/>
                  <a:pt x="125" y="30"/>
                  <a:pt x="121" y="34"/>
                </a:cubicBezTo>
                <a:cubicBezTo>
                  <a:pt x="56" y="89"/>
                  <a:pt x="56" y="89"/>
                  <a:pt x="56" y="89"/>
                </a:cubicBezTo>
                <a:cubicBezTo>
                  <a:pt x="51" y="93"/>
                  <a:pt x="51" y="99"/>
                  <a:pt x="55" y="103"/>
                </a:cubicBezTo>
                <a:cubicBezTo>
                  <a:pt x="81" y="135"/>
                  <a:pt x="81" y="135"/>
                  <a:pt x="81" y="135"/>
                </a:cubicBezTo>
                <a:cubicBezTo>
                  <a:pt x="88" y="143"/>
                  <a:pt x="89" y="154"/>
                  <a:pt x="85" y="164"/>
                </a:cubicBezTo>
                <a:cubicBezTo>
                  <a:pt x="84" y="164"/>
                  <a:pt x="84" y="164"/>
                  <a:pt x="84" y="164"/>
                </a:cubicBezTo>
                <a:cubicBezTo>
                  <a:pt x="79" y="174"/>
                  <a:pt x="70" y="179"/>
                  <a:pt x="59" y="178"/>
                </a:cubicBezTo>
                <a:cubicBezTo>
                  <a:pt x="18" y="175"/>
                  <a:pt x="18" y="175"/>
                  <a:pt x="18" y="175"/>
                </a:cubicBezTo>
                <a:cubicBezTo>
                  <a:pt x="12" y="175"/>
                  <a:pt x="7" y="179"/>
                  <a:pt x="7" y="185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75"/>
                  <a:pt x="4" y="280"/>
                  <a:pt x="9" y="281"/>
                </a:cubicBezTo>
                <a:cubicBezTo>
                  <a:pt x="51" y="284"/>
                  <a:pt x="51" y="284"/>
                  <a:pt x="51" y="284"/>
                </a:cubicBezTo>
                <a:cubicBezTo>
                  <a:pt x="61" y="285"/>
                  <a:pt x="70" y="292"/>
                  <a:pt x="73" y="302"/>
                </a:cubicBezTo>
                <a:cubicBezTo>
                  <a:pt x="73" y="302"/>
                  <a:pt x="73" y="302"/>
                  <a:pt x="74" y="303"/>
                </a:cubicBezTo>
                <a:cubicBezTo>
                  <a:pt x="77" y="313"/>
                  <a:pt x="74" y="324"/>
                  <a:pt x="66" y="330"/>
                </a:cubicBezTo>
                <a:cubicBezTo>
                  <a:pt x="34" y="357"/>
                  <a:pt x="34" y="357"/>
                  <a:pt x="34" y="357"/>
                </a:cubicBezTo>
                <a:cubicBezTo>
                  <a:pt x="30" y="361"/>
                  <a:pt x="29" y="367"/>
                  <a:pt x="33" y="372"/>
                </a:cubicBezTo>
                <a:cubicBezTo>
                  <a:pt x="88" y="437"/>
                  <a:pt x="88" y="437"/>
                  <a:pt x="88" y="437"/>
                </a:cubicBezTo>
                <a:cubicBezTo>
                  <a:pt x="92" y="441"/>
                  <a:pt x="99" y="441"/>
                  <a:pt x="103" y="438"/>
                </a:cubicBezTo>
                <a:cubicBezTo>
                  <a:pt x="134" y="411"/>
                  <a:pt x="134" y="411"/>
                  <a:pt x="134" y="411"/>
                </a:cubicBezTo>
                <a:cubicBezTo>
                  <a:pt x="142" y="404"/>
                  <a:pt x="154" y="403"/>
                  <a:pt x="163" y="408"/>
                </a:cubicBezTo>
                <a:cubicBezTo>
                  <a:pt x="163" y="408"/>
                  <a:pt x="163" y="408"/>
                  <a:pt x="164" y="408"/>
                </a:cubicBezTo>
                <a:cubicBezTo>
                  <a:pt x="173" y="413"/>
                  <a:pt x="179" y="423"/>
                  <a:pt x="178" y="433"/>
                </a:cubicBezTo>
                <a:cubicBezTo>
                  <a:pt x="175" y="474"/>
                  <a:pt x="175" y="474"/>
                  <a:pt x="175" y="474"/>
                </a:cubicBezTo>
                <a:cubicBezTo>
                  <a:pt x="174" y="480"/>
                  <a:pt x="178" y="485"/>
                  <a:pt x="184" y="485"/>
                </a:cubicBezTo>
                <a:cubicBezTo>
                  <a:pt x="269" y="492"/>
                  <a:pt x="269" y="492"/>
                  <a:pt x="269" y="492"/>
                </a:cubicBezTo>
                <a:cubicBezTo>
                  <a:pt x="275" y="493"/>
                  <a:pt x="280" y="488"/>
                  <a:pt x="280" y="483"/>
                </a:cubicBezTo>
                <a:cubicBezTo>
                  <a:pt x="283" y="442"/>
                  <a:pt x="283" y="442"/>
                  <a:pt x="283" y="442"/>
                </a:cubicBezTo>
                <a:cubicBezTo>
                  <a:pt x="284" y="431"/>
                  <a:pt x="291" y="422"/>
                  <a:pt x="301" y="419"/>
                </a:cubicBezTo>
                <a:cubicBezTo>
                  <a:pt x="301" y="419"/>
                  <a:pt x="302" y="419"/>
                  <a:pt x="302" y="419"/>
                </a:cubicBezTo>
                <a:cubicBezTo>
                  <a:pt x="312" y="415"/>
                  <a:pt x="323" y="419"/>
                  <a:pt x="330" y="427"/>
                </a:cubicBezTo>
                <a:cubicBezTo>
                  <a:pt x="357" y="458"/>
                  <a:pt x="357" y="458"/>
                  <a:pt x="357" y="458"/>
                </a:cubicBezTo>
                <a:cubicBezTo>
                  <a:pt x="360" y="462"/>
                  <a:pt x="367" y="463"/>
                  <a:pt x="371" y="459"/>
                </a:cubicBezTo>
                <a:cubicBezTo>
                  <a:pt x="436" y="404"/>
                  <a:pt x="436" y="404"/>
                  <a:pt x="436" y="404"/>
                </a:cubicBezTo>
                <a:cubicBezTo>
                  <a:pt x="440" y="400"/>
                  <a:pt x="441" y="394"/>
                  <a:pt x="437" y="389"/>
                </a:cubicBezTo>
                <a:cubicBezTo>
                  <a:pt x="410" y="358"/>
                  <a:pt x="410" y="358"/>
                  <a:pt x="410" y="358"/>
                </a:cubicBezTo>
                <a:cubicBezTo>
                  <a:pt x="404" y="350"/>
                  <a:pt x="402" y="339"/>
                  <a:pt x="407" y="329"/>
                </a:cubicBezTo>
                <a:cubicBezTo>
                  <a:pt x="407" y="329"/>
                  <a:pt x="407" y="329"/>
                  <a:pt x="407" y="329"/>
                </a:cubicBezTo>
                <a:cubicBezTo>
                  <a:pt x="412" y="319"/>
                  <a:pt x="422" y="314"/>
                  <a:pt x="433" y="314"/>
                </a:cubicBezTo>
                <a:cubicBezTo>
                  <a:pt x="474" y="318"/>
                  <a:pt x="474" y="318"/>
                  <a:pt x="474" y="318"/>
                </a:cubicBezTo>
                <a:cubicBezTo>
                  <a:pt x="479" y="318"/>
                  <a:pt x="484" y="314"/>
                  <a:pt x="485" y="308"/>
                </a:cubicBezTo>
                <a:cubicBezTo>
                  <a:pt x="492" y="223"/>
                  <a:pt x="492" y="223"/>
                  <a:pt x="492" y="223"/>
                </a:cubicBezTo>
                <a:cubicBezTo>
                  <a:pt x="492" y="218"/>
                  <a:pt x="488" y="213"/>
                  <a:pt x="482" y="212"/>
                </a:cubicBezTo>
                <a:cubicBezTo>
                  <a:pt x="441" y="209"/>
                  <a:pt x="441" y="209"/>
                  <a:pt x="441" y="209"/>
                </a:cubicBezTo>
                <a:cubicBezTo>
                  <a:pt x="431" y="208"/>
                  <a:pt x="422" y="201"/>
                  <a:pt x="418" y="191"/>
                </a:cubicBezTo>
                <a:cubicBezTo>
                  <a:pt x="418" y="191"/>
                  <a:pt x="418" y="191"/>
                  <a:pt x="418" y="190"/>
                </a:cubicBezTo>
                <a:cubicBezTo>
                  <a:pt x="415" y="180"/>
                  <a:pt x="418" y="169"/>
                  <a:pt x="426" y="162"/>
                </a:cubicBezTo>
                <a:cubicBezTo>
                  <a:pt x="457" y="136"/>
                  <a:pt x="457" y="136"/>
                  <a:pt x="457" y="136"/>
                </a:cubicBezTo>
                <a:cubicBezTo>
                  <a:pt x="462" y="132"/>
                  <a:pt x="462" y="126"/>
                  <a:pt x="459" y="121"/>
                </a:cubicBezTo>
                <a:cubicBezTo>
                  <a:pt x="403" y="56"/>
                  <a:pt x="403" y="56"/>
                  <a:pt x="403" y="56"/>
                </a:cubicBezTo>
                <a:cubicBezTo>
                  <a:pt x="400" y="52"/>
                  <a:pt x="393" y="51"/>
                  <a:pt x="389" y="55"/>
                </a:cubicBezTo>
                <a:cubicBezTo>
                  <a:pt x="357" y="82"/>
                  <a:pt x="357" y="82"/>
                  <a:pt x="357" y="82"/>
                </a:cubicBezTo>
                <a:cubicBezTo>
                  <a:pt x="349" y="89"/>
                  <a:pt x="338" y="90"/>
                  <a:pt x="329" y="85"/>
                </a:cubicBezTo>
                <a:cubicBezTo>
                  <a:pt x="328" y="85"/>
                  <a:pt x="328" y="85"/>
                  <a:pt x="328" y="85"/>
                </a:cubicBezTo>
                <a:cubicBezTo>
                  <a:pt x="319" y="80"/>
                  <a:pt x="313" y="70"/>
                  <a:pt x="314" y="60"/>
                </a:cubicBezTo>
                <a:cubicBezTo>
                  <a:pt x="317" y="18"/>
                  <a:pt x="317" y="18"/>
                  <a:pt x="317" y="18"/>
                </a:cubicBezTo>
                <a:cubicBezTo>
                  <a:pt x="318" y="13"/>
                  <a:pt x="313" y="8"/>
                  <a:pt x="308" y="7"/>
                </a:cubicBezTo>
                <a:cubicBezTo>
                  <a:pt x="223" y="1"/>
                  <a:pt x="223" y="1"/>
                  <a:pt x="223" y="1"/>
                </a:cubicBezTo>
                <a:cubicBezTo>
                  <a:pt x="217" y="0"/>
                  <a:pt x="212" y="4"/>
                  <a:pt x="212" y="1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0"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7603631" y="5811827"/>
            <a:ext cx="243911" cy="241288"/>
            <a:chOff x="11595101" y="5902326"/>
            <a:chExt cx="295274" cy="292099"/>
          </a:xfrm>
          <a:solidFill>
            <a:schemeClr val="accent5"/>
          </a:solidFill>
        </p:grpSpPr>
        <p:sp>
          <p:nvSpPr>
            <p:cNvPr id="68" name="Freeform 5"/>
            <p:cNvSpPr/>
            <p:nvPr/>
          </p:nvSpPr>
          <p:spPr bwMode="auto">
            <a:xfrm>
              <a:off x="11599863" y="5908675"/>
              <a:ext cx="107950" cy="103187"/>
            </a:xfrm>
            <a:custGeom>
              <a:avLst/>
              <a:rect l="l" t="t" r="r" b="b"/>
              <a:pathLst>
                <a:path w="78" h="75">
                  <a:moveTo>
                    <a:pt x="58" y="75"/>
                  </a:moveTo>
                  <a:cubicBezTo>
                    <a:pt x="53" y="75"/>
                    <a:pt x="49" y="74"/>
                    <a:pt x="45" y="70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4"/>
                    <a:pt x="7" y="7"/>
                  </a:cubicBezTo>
                  <a:cubicBezTo>
                    <a:pt x="14" y="0"/>
                    <a:pt x="26" y="0"/>
                    <a:pt x="33" y="7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8" y="52"/>
                    <a:pt x="78" y="63"/>
                    <a:pt x="71" y="70"/>
                  </a:cubicBezTo>
                  <a:cubicBezTo>
                    <a:pt x="67" y="74"/>
                    <a:pt x="63" y="75"/>
                    <a:pt x="58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"/>
            <p:cNvSpPr/>
            <p:nvPr/>
          </p:nvSpPr>
          <p:spPr bwMode="auto">
            <a:xfrm>
              <a:off x="11782425" y="6091238"/>
              <a:ext cx="107950" cy="103187"/>
            </a:xfrm>
            <a:custGeom>
              <a:avLst/>
              <a:rect l="l" t="t" r="r" b="b"/>
              <a:pathLst>
                <a:path w="78" h="75">
                  <a:moveTo>
                    <a:pt x="58" y="75"/>
                  </a:moveTo>
                  <a:cubicBezTo>
                    <a:pt x="53" y="75"/>
                    <a:pt x="49" y="73"/>
                    <a:pt x="45" y="70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4"/>
                    <a:pt x="7" y="7"/>
                  </a:cubicBezTo>
                  <a:cubicBezTo>
                    <a:pt x="14" y="0"/>
                    <a:pt x="26" y="0"/>
                    <a:pt x="33" y="7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8" y="52"/>
                    <a:pt x="78" y="63"/>
                    <a:pt x="71" y="70"/>
                  </a:cubicBezTo>
                  <a:cubicBezTo>
                    <a:pt x="67" y="73"/>
                    <a:pt x="63" y="75"/>
                    <a:pt x="58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"/>
            <p:cNvSpPr/>
            <p:nvPr/>
          </p:nvSpPr>
          <p:spPr bwMode="auto">
            <a:xfrm>
              <a:off x="11595101" y="6084888"/>
              <a:ext cx="106362" cy="104775"/>
            </a:xfrm>
            <a:custGeom>
              <a:avLst/>
              <a:rect l="l" t="t" r="r" b="b"/>
              <a:pathLst>
                <a:path w="77" h="75">
                  <a:moveTo>
                    <a:pt x="19" y="75"/>
                  </a:moveTo>
                  <a:cubicBezTo>
                    <a:pt x="15" y="75"/>
                    <a:pt x="10" y="74"/>
                    <a:pt x="7" y="70"/>
                  </a:cubicBezTo>
                  <a:cubicBezTo>
                    <a:pt x="0" y="63"/>
                    <a:pt x="0" y="52"/>
                    <a:pt x="7" y="45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52" y="0"/>
                    <a:pt x="63" y="0"/>
                    <a:pt x="70" y="7"/>
                  </a:cubicBezTo>
                  <a:cubicBezTo>
                    <a:pt x="77" y="14"/>
                    <a:pt x="77" y="25"/>
                    <a:pt x="70" y="32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28" y="74"/>
                    <a:pt x="24" y="75"/>
                    <a:pt x="19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"/>
            <p:cNvSpPr/>
            <p:nvPr/>
          </p:nvSpPr>
          <p:spPr bwMode="auto">
            <a:xfrm>
              <a:off x="11776075" y="5902326"/>
              <a:ext cx="107950" cy="104775"/>
            </a:xfrm>
            <a:custGeom>
              <a:avLst/>
              <a:rect l="l" t="t" r="r" b="b"/>
              <a:pathLst>
                <a:path w="78" h="75">
                  <a:moveTo>
                    <a:pt x="20" y="75"/>
                  </a:moveTo>
                  <a:cubicBezTo>
                    <a:pt x="16" y="75"/>
                    <a:pt x="11" y="74"/>
                    <a:pt x="7" y="70"/>
                  </a:cubicBezTo>
                  <a:cubicBezTo>
                    <a:pt x="0" y="63"/>
                    <a:pt x="0" y="52"/>
                    <a:pt x="7" y="45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3" y="0"/>
                    <a:pt x="64" y="0"/>
                    <a:pt x="71" y="7"/>
                  </a:cubicBezTo>
                  <a:cubicBezTo>
                    <a:pt x="78" y="14"/>
                    <a:pt x="78" y="25"/>
                    <a:pt x="71" y="32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29" y="74"/>
                    <a:pt x="25" y="75"/>
                    <a:pt x="20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206388" y="4877297"/>
            <a:ext cx="243911" cy="241288"/>
            <a:chOff x="11595101" y="5902326"/>
            <a:chExt cx="295274" cy="292099"/>
          </a:xfrm>
          <a:solidFill>
            <a:schemeClr val="accent1">
              <a:lumMod val="75000"/>
            </a:schemeClr>
          </a:solidFill>
        </p:grpSpPr>
        <p:sp>
          <p:nvSpPr>
            <p:cNvPr id="73" name="Freeform 5"/>
            <p:cNvSpPr/>
            <p:nvPr/>
          </p:nvSpPr>
          <p:spPr bwMode="auto">
            <a:xfrm>
              <a:off x="11599863" y="5908675"/>
              <a:ext cx="107950" cy="103187"/>
            </a:xfrm>
            <a:custGeom>
              <a:avLst/>
              <a:rect l="l" t="t" r="r" b="b"/>
              <a:pathLst>
                <a:path w="78" h="75">
                  <a:moveTo>
                    <a:pt x="58" y="75"/>
                  </a:moveTo>
                  <a:cubicBezTo>
                    <a:pt x="53" y="75"/>
                    <a:pt x="49" y="74"/>
                    <a:pt x="45" y="70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4"/>
                    <a:pt x="7" y="7"/>
                  </a:cubicBezTo>
                  <a:cubicBezTo>
                    <a:pt x="14" y="0"/>
                    <a:pt x="26" y="0"/>
                    <a:pt x="33" y="7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8" y="52"/>
                    <a:pt x="78" y="63"/>
                    <a:pt x="71" y="70"/>
                  </a:cubicBezTo>
                  <a:cubicBezTo>
                    <a:pt x="67" y="74"/>
                    <a:pt x="63" y="75"/>
                    <a:pt x="58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"/>
            <p:cNvSpPr/>
            <p:nvPr/>
          </p:nvSpPr>
          <p:spPr bwMode="auto">
            <a:xfrm>
              <a:off x="11782425" y="6091238"/>
              <a:ext cx="107950" cy="103187"/>
            </a:xfrm>
            <a:custGeom>
              <a:avLst/>
              <a:rect l="l" t="t" r="r" b="b"/>
              <a:pathLst>
                <a:path w="78" h="75">
                  <a:moveTo>
                    <a:pt x="58" y="75"/>
                  </a:moveTo>
                  <a:cubicBezTo>
                    <a:pt x="53" y="75"/>
                    <a:pt x="49" y="73"/>
                    <a:pt x="45" y="70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4"/>
                    <a:pt x="7" y="7"/>
                  </a:cubicBezTo>
                  <a:cubicBezTo>
                    <a:pt x="14" y="0"/>
                    <a:pt x="26" y="0"/>
                    <a:pt x="33" y="7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8" y="52"/>
                    <a:pt x="78" y="63"/>
                    <a:pt x="71" y="70"/>
                  </a:cubicBezTo>
                  <a:cubicBezTo>
                    <a:pt x="67" y="73"/>
                    <a:pt x="63" y="75"/>
                    <a:pt x="58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"/>
            <p:cNvSpPr/>
            <p:nvPr/>
          </p:nvSpPr>
          <p:spPr bwMode="auto">
            <a:xfrm>
              <a:off x="11595101" y="6084888"/>
              <a:ext cx="106362" cy="104775"/>
            </a:xfrm>
            <a:custGeom>
              <a:avLst/>
              <a:rect l="l" t="t" r="r" b="b"/>
              <a:pathLst>
                <a:path w="77" h="75">
                  <a:moveTo>
                    <a:pt x="19" y="75"/>
                  </a:moveTo>
                  <a:cubicBezTo>
                    <a:pt x="15" y="75"/>
                    <a:pt x="10" y="74"/>
                    <a:pt x="7" y="70"/>
                  </a:cubicBezTo>
                  <a:cubicBezTo>
                    <a:pt x="0" y="63"/>
                    <a:pt x="0" y="52"/>
                    <a:pt x="7" y="45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52" y="0"/>
                    <a:pt x="63" y="0"/>
                    <a:pt x="70" y="7"/>
                  </a:cubicBezTo>
                  <a:cubicBezTo>
                    <a:pt x="77" y="14"/>
                    <a:pt x="77" y="25"/>
                    <a:pt x="70" y="32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28" y="74"/>
                    <a:pt x="24" y="75"/>
                    <a:pt x="19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"/>
            <p:cNvSpPr/>
            <p:nvPr/>
          </p:nvSpPr>
          <p:spPr bwMode="auto">
            <a:xfrm>
              <a:off x="11776075" y="5902326"/>
              <a:ext cx="107950" cy="104775"/>
            </a:xfrm>
            <a:custGeom>
              <a:avLst/>
              <a:rect l="l" t="t" r="r" b="b"/>
              <a:pathLst>
                <a:path w="78" h="75">
                  <a:moveTo>
                    <a:pt x="20" y="75"/>
                  </a:moveTo>
                  <a:cubicBezTo>
                    <a:pt x="16" y="75"/>
                    <a:pt x="11" y="74"/>
                    <a:pt x="7" y="70"/>
                  </a:cubicBezTo>
                  <a:cubicBezTo>
                    <a:pt x="0" y="63"/>
                    <a:pt x="0" y="52"/>
                    <a:pt x="7" y="45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3" y="0"/>
                    <a:pt x="64" y="0"/>
                    <a:pt x="71" y="7"/>
                  </a:cubicBezTo>
                  <a:cubicBezTo>
                    <a:pt x="78" y="14"/>
                    <a:pt x="78" y="25"/>
                    <a:pt x="71" y="32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29" y="74"/>
                    <a:pt x="25" y="75"/>
                    <a:pt x="20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Oval 28"/>
          <p:cNvSpPr/>
          <p:nvPr userDrawn="1"/>
        </p:nvSpPr>
        <p:spPr>
          <a:xfrm rot="15307073">
            <a:off x="3500176" y="1769903"/>
            <a:ext cx="372178" cy="372178"/>
          </a:xfrm>
          <a:prstGeom prst="ellipse">
            <a:avLst/>
          </a:prstGeom>
          <a:noFill/>
          <a:ln w="69850" cap="rnd" cmpd="sng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 userDrawn="1"/>
        </p:nvSpPr>
        <p:spPr>
          <a:xfrm>
            <a:off x="7586101" y="5105895"/>
            <a:ext cx="709210" cy="709210"/>
          </a:xfrm>
          <a:prstGeom prst="ellipse">
            <a:avLst/>
          </a:prstGeom>
          <a:noFill/>
          <a:ln w="98425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 userDrawn="1"/>
        </p:nvSpPr>
        <p:spPr>
          <a:xfrm>
            <a:off x="7652166" y="4972504"/>
            <a:ext cx="709210" cy="709210"/>
          </a:xfrm>
          <a:prstGeom prst="ellipse">
            <a:avLst/>
          </a:prstGeom>
          <a:noFill/>
          <a:ln w="1587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14"/>
          <p:cNvSpPr/>
          <p:nvPr userDrawn="1"/>
        </p:nvSpPr>
        <p:spPr bwMode="auto">
          <a:xfrm>
            <a:off x="4410279" y="920549"/>
            <a:ext cx="419319" cy="453858"/>
          </a:xfrm>
          <a:custGeom>
            <a:avLst/>
            <a:rect l="l" t="t" r="r" b="b"/>
            <a:pathLst>
              <a:path w="492" h="493">
                <a:moveTo>
                  <a:pt x="212" y="10"/>
                </a:moveTo>
                <a:cubicBezTo>
                  <a:pt x="208" y="51"/>
                  <a:pt x="208" y="51"/>
                  <a:pt x="208" y="51"/>
                </a:cubicBezTo>
                <a:cubicBezTo>
                  <a:pt x="207" y="62"/>
                  <a:pt x="200" y="71"/>
                  <a:pt x="190" y="74"/>
                </a:cubicBezTo>
                <a:cubicBezTo>
                  <a:pt x="190" y="74"/>
                  <a:pt x="190" y="74"/>
                  <a:pt x="190" y="74"/>
                </a:cubicBezTo>
                <a:cubicBezTo>
                  <a:pt x="180" y="77"/>
                  <a:pt x="169" y="74"/>
                  <a:pt x="162" y="66"/>
                </a:cubicBezTo>
                <a:cubicBezTo>
                  <a:pt x="135" y="35"/>
                  <a:pt x="135" y="35"/>
                  <a:pt x="135" y="35"/>
                </a:cubicBezTo>
                <a:cubicBezTo>
                  <a:pt x="131" y="31"/>
                  <a:pt x="125" y="30"/>
                  <a:pt x="121" y="34"/>
                </a:cubicBezTo>
                <a:cubicBezTo>
                  <a:pt x="56" y="89"/>
                  <a:pt x="56" y="89"/>
                  <a:pt x="56" y="89"/>
                </a:cubicBezTo>
                <a:cubicBezTo>
                  <a:pt x="51" y="93"/>
                  <a:pt x="51" y="99"/>
                  <a:pt x="55" y="103"/>
                </a:cubicBezTo>
                <a:cubicBezTo>
                  <a:pt x="81" y="135"/>
                  <a:pt x="81" y="135"/>
                  <a:pt x="81" y="135"/>
                </a:cubicBezTo>
                <a:cubicBezTo>
                  <a:pt x="88" y="143"/>
                  <a:pt x="89" y="154"/>
                  <a:pt x="85" y="164"/>
                </a:cubicBezTo>
                <a:cubicBezTo>
                  <a:pt x="84" y="164"/>
                  <a:pt x="84" y="164"/>
                  <a:pt x="84" y="164"/>
                </a:cubicBezTo>
                <a:cubicBezTo>
                  <a:pt x="79" y="174"/>
                  <a:pt x="70" y="179"/>
                  <a:pt x="59" y="178"/>
                </a:cubicBezTo>
                <a:cubicBezTo>
                  <a:pt x="18" y="175"/>
                  <a:pt x="18" y="175"/>
                  <a:pt x="18" y="175"/>
                </a:cubicBezTo>
                <a:cubicBezTo>
                  <a:pt x="12" y="175"/>
                  <a:pt x="7" y="179"/>
                  <a:pt x="7" y="185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75"/>
                  <a:pt x="4" y="280"/>
                  <a:pt x="9" y="281"/>
                </a:cubicBezTo>
                <a:cubicBezTo>
                  <a:pt x="51" y="284"/>
                  <a:pt x="51" y="284"/>
                  <a:pt x="51" y="284"/>
                </a:cubicBezTo>
                <a:cubicBezTo>
                  <a:pt x="61" y="285"/>
                  <a:pt x="70" y="292"/>
                  <a:pt x="73" y="302"/>
                </a:cubicBezTo>
                <a:cubicBezTo>
                  <a:pt x="73" y="302"/>
                  <a:pt x="73" y="302"/>
                  <a:pt x="74" y="303"/>
                </a:cubicBezTo>
                <a:cubicBezTo>
                  <a:pt x="77" y="313"/>
                  <a:pt x="74" y="324"/>
                  <a:pt x="66" y="330"/>
                </a:cubicBezTo>
                <a:cubicBezTo>
                  <a:pt x="34" y="357"/>
                  <a:pt x="34" y="357"/>
                  <a:pt x="34" y="357"/>
                </a:cubicBezTo>
                <a:cubicBezTo>
                  <a:pt x="30" y="361"/>
                  <a:pt x="29" y="367"/>
                  <a:pt x="33" y="372"/>
                </a:cubicBezTo>
                <a:cubicBezTo>
                  <a:pt x="88" y="437"/>
                  <a:pt x="88" y="437"/>
                  <a:pt x="88" y="437"/>
                </a:cubicBezTo>
                <a:cubicBezTo>
                  <a:pt x="92" y="441"/>
                  <a:pt x="99" y="441"/>
                  <a:pt x="103" y="438"/>
                </a:cubicBezTo>
                <a:cubicBezTo>
                  <a:pt x="134" y="411"/>
                  <a:pt x="134" y="411"/>
                  <a:pt x="134" y="411"/>
                </a:cubicBezTo>
                <a:cubicBezTo>
                  <a:pt x="142" y="404"/>
                  <a:pt x="154" y="403"/>
                  <a:pt x="163" y="408"/>
                </a:cubicBezTo>
                <a:cubicBezTo>
                  <a:pt x="163" y="408"/>
                  <a:pt x="163" y="408"/>
                  <a:pt x="164" y="408"/>
                </a:cubicBezTo>
                <a:cubicBezTo>
                  <a:pt x="173" y="413"/>
                  <a:pt x="179" y="423"/>
                  <a:pt x="178" y="433"/>
                </a:cubicBezTo>
                <a:cubicBezTo>
                  <a:pt x="175" y="474"/>
                  <a:pt x="175" y="474"/>
                  <a:pt x="175" y="474"/>
                </a:cubicBezTo>
                <a:cubicBezTo>
                  <a:pt x="174" y="480"/>
                  <a:pt x="178" y="485"/>
                  <a:pt x="184" y="485"/>
                </a:cubicBezTo>
                <a:cubicBezTo>
                  <a:pt x="269" y="492"/>
                  <a:pt x="269" y="492"/>
                  <a:pt x="269" y="492"/>
                </a:cubicBezTo>
                <a:cubicBezTo>
                  <a:pt x="275" y="493"/>
                  <a:pt x="280" y="488"/>
                  <a:pt x="280" y="483"/>
                </a:cubicBezTo>
                <a:cubicBezTo>
                  <a:pt x="283" y="442"/>
                  <a:pt x="283" y="442"/>
                  <a:pt x="283" y="442"/>
                </a:cubicBezTo>
                <a:cubicBezTo>
                  <a:pt x="284" y="431"/>
                  <a:pt x="291" y="422"/>
                  <a:pt x="301" y="419"/>
                </a:cubicBezTo>
                <a:cubicBezTo>
                  <a:pt x="301" y="419"/>
                  <a:pt x="302" y="419"/>
                  <a:pt x="302" y="419"/>
                </a:cubicBezTo>
                <a:cubicBezTo>
                  <a:pt x="312" y="415"/>
                  <a:pt x="323" y="419"/>
                  <a:pt x="330" y="427"/>
                </a:cubicBezTo>
                <a:cubicBezTo>
                  <a:pt x="357" y="458"/>
                  <a:pt x="357" y="458"/>
                  <a:pt x="357" y="458"/>
                </a:cubicBezTo>
                <a:cubicBezTo>
                  <a:pt x="360" y="462"/>
                  <a:pt x="367" y="463"/>
                  <a:pt x="371" y="459"/>
                </a:cubicBezTo>
                <a:cubicBezTo>
                  <a:pt x="436" y="404"/>
                  <a:pt x="436" y="404"/>
                  <a:pt x="436" y="404"/>
                </a:cubicBezTo>
                <a:cubicBezTo>
                  <a:pt x="440" y="400"/>
                  <a:pt x="441" y="394"/>
                  <a:pt x="437" y="389"/>
                </a:cubicBezTo>
                <a:cubicBezTo>
                  <a:pt x="410" y="358"/>
                  <a:pt x="410" y="358"/>
                  <a:pt x="410" y="358"/>
                </a:cubicBezTo>
                <a:cubicBezTo>
                  <a:pt x="404" y="350"/>
                  <a:pt x="402" y="339"/>
                  <a:pt x="407" y="329"/>
                </a:cubicBezTo>
                <a:cubicBezTo>
                  <a:pt x="407" y="329"/>
                  <a:pt x="407" y="329"/>
                  <a:pt x="407" y="329"/>
                </a:cubicBezTo>
                <a:cubicBezTo>
                  <a:pt x="412" y="319"/>
                  <a:pt x="422" y="314"/>
                  <a:pt x="433" y="314"/>
                </a:cubicBezTo>
                <a:cubicBezTo>
                  <a:pt x="474" y="318"/>
                  <a:pt x="474" y="318"/>
                  <a:pt x="474" y="318"/>
                </a:cubicBezTo>
                <a:cubicBezTo>
                  <a:pt x="479" y="318"/>
                  <a:pt x="484" y="314"/>
                  <a:pt x="485" y="308"/>
                </a:cubicBezTo>
                <a:cubicBezTo>
                  <a:pt x="492" y="223"/>
                  <a:pt x="492" y="223"/>
                  <a:pt x="492" y="223"/>
                </a:cubicBezTo>
                <a:cubicBezTo>
                  <a:pt x="492" y="218"/>
                  <a:pt x="488" y="213"/>
                  <a:pt x="482" y="212"/>
                </a:cubicBezTo>
                <a:cubicBezTo>
                  <a:pt x="441" y="209"/>
                  <a:pt x="441" y="209"/>
                  <a:pt x="441" y="209"/>
                </a:cubicBezTo>
                <a:cubicBezTo>
                  <a:pt x="431" y="208"/>
                  <a:pt x="422" y="201"/>
                  <a:pt x="418" y="191"/>
                </a:cubicBezTo>
                <a:cubicBezTo>
                  <a:pt x="418" y="191"/>
                  <a:pt x="418" y="191"/>
                  <a:pt x="418" y="190"/>
                </a:cubicBezTo>
                <a:cubicBezTo>
                  <a:pt x="415" y="180"/>
                  <a:pt x="418" y="169"/>
                  <a:pt x="426" y="162"/>
                </a:cubicBezTo>
                <a:cubicBezTo>
                  <a:pt x="457" y="136"/>
                  <a:pt x="457" y="136"/>
                  <a:pt x="457" y="136"/>
                </a:cubicBezTo>
                <a:cubicBezTo>
                  <a:pt x="462" y="132"/>
                  <a:pt x="462" y="126"/>
                  <a:pt x="459" y="121"/>
                </a:cubicBezTo>
                <a:cubicBezTo>
                  <a:pt x="403" y="56"/>
                  <a:pt x="403" y="56"/>
                  <a:pt x="403" y="56"/>
                </a:cubicBezTo>
                <a:cubicBezTo>
                  <a:pt x="400" y="52"/>
                  <a:pt x="393" y="51"/>
                  <a:pt x="389" y="55"/>
                </a:cubicBezTo>
                <a:cubicBezTo>
                  <a:pt x="357" y="82"/>
                  <a:pt x="357" y="82"/>
                  <a:pt x="357" y="82"/>
                </a:cubicBezTo>
                <a:cubicBezTo>
                  <a:pt x="349" y="89"/>
                  <a:pt x="338" y="90"/>
                  <a:pt x="329" y="85"/>
                </a:cubicBezTo>
                <a:cubicBezTo>
                  <a:pt x="328" y="85"/>
                  <a:pt x="328" y="85"/>
                  <a:pt x="328" y="85"/>
                </a:cubicBezTo>
                <a:cubicBezTo>
                  <a:pt x="319" y="80"/>
                  <a:pt x="313" y="70"/>
                  <a:pt x="314" y="60"/>
                </a:cubicBezTo>
                <a:cubicBezTo>
                  <a:pt x="317" y="18"/>
                  <a:pt x="317" y="18"/>
                  <a:pt x="317" y="18"/>
                </a:cubicBezTo>
                <a:cubicBezTo>
                  <a:pt x="318" y="13"/>
                  <a:pt x="313" y="8"/>
                  <a:pt x="308" y="7"/>
                </a:cubicBezTo>
                <a:cubicBezTo>
                  <a:pt x="223" y="1"/>
                  <a:pt x="223" y="1"/>
                  <a:pt x="223" y="1"/>
                </a:cubicBezTo>
                <a:cubicBezTo>
                  <a:pt x="217" y="0"/>
                  <a:pt x="212" y="4"/>
                  <a:pt x="212" y="1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0"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18027"/>
            <a:ext cx="12192000" cy="8399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070472" y="6400705"/>
            <a:ext cx="709210" cy="709210"/>
          </a:xfrm>
          <a:prstGeom prst="ellipse">
            <a:avLst/>
          </a:prstGeom>
          <a:noFill/>
          <a:ln w="98425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529490" y="6173279"/>
            <a:ext cx="395182" cy="389252"/>
          </a:xfrm>
          <a:prstGeom prst="ellipse">
            <a:avLst/>
          </a:prstGeom>
          <a:noFill/>
          <a:ln w="69850" cap="rnd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1126301" y="6309032"/>
            <a:ext cx="709210" cy="709210"/>
          </a:xfrm>
          <a:prstGeom prst="ellipse">
            <a:avLst/>
          </a:prstGeom>
          <a:noFill/>
          <a:ln w="1587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1680523" y="5803231"/>
            <a:ext cx="309976" cy="306643"/>
            <a:chOff x="11595101" y="5902326"/>
            <a:chExt cx="295274" cy="292099"/>
          </a:xfrm>
          <a:solidFill>
            <a:schemeClr val="accent1">
              <a:lumMod val="75000"/>
            </a:schemeClr>
          </a:solidFill>
        </p:grpSpPr>
        <p:sp>
          <p:nvSpPr>
            <p:cNvPr id="34" name="Freeform 5"/>
            <p:cNvSpPr/>
            <p:nvPr/>
          </p:nvSpPr>
          <p:spPr bwMode="auto">
            <a:xfrm>
              <a:off x="11599863" y="5908675"/>
              <a:ext cx="107950" cy="103187"/>
            </a:xfrm>
            <a:custGeom>
              <a:avLst/>
              <a:rect l="l" t="t" r="r" b="b"/>
              <a:pathLst>
                <a:path w="78" h="75">
                  <a:moveTo>
                    <a:pt x="58" y="75"/>
                  </a:moveTo>
                  <a:cubicBezTo>
                    <a:pt x="53" y="75"/>
                    <a:pt x="49" y="74"/>
                    <a:pt x="45" y="70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4"/>
                    <a:pt x="7" y="7"/>
                  </a:cubicBezTo>
                  <a:cubicBezTo>
                    <a:pt x="14" y="0"/>
                    <a:pt x="26" y="0"/>
                    <a:pt x="33" y="7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8" y="52"/>
                    <a:pt x="78" y="63"/>
                    <a:pt x="71" y="70"/>
                  </a:cubicBezTo>
                  <a:cubicBezTo>
                    <a:pt x="67" y="74"/>
                    <a:pt x="63" y="75"/>
                    <a:pt x="58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11782425" y="6091238"/>
              <a:ext cx="107950" cy="103187"/>
            </a:xfrm>
            <a:custGeom>
              <a:avLst/>
              <a:rect l="l" t="t" r="r" b="b"/>
              <a:pathLst>
                <a:path w="78" h="75">
                  <a:moveTo>
                    <a:pt x="58" y="75"/>
                  </a:moveTo>
                  <a:cubicBezTo>
                    <a:pt x="53" y="75"/>
                    <a:pt x="49" y="73"/>
                    <a:pt x="45" y="70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4"/>
                    <a:pt x="7" y="7"/>
                  </a:cubicBezTo>
                  <a:cubicBezTo>
                    <a:pt x="14" y="0"/>
                    <a:pt x="26" y="0"/>
                    <a:pt x="33" y="7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8" y="52"/>
                    <a:pt x="78" y="63"/>
                    <a:pt x="71" y="70"/>
                  </a:cubicBezTo>
                  <a:cubicBezTo>
                    <a:pt x="67" y="73"/>
                    <a:pt x="63" y="75"/>
                    <a:pt x="58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11595101" y="6084888"/>
              <a:ext cx="106362" cy="104775"/>
            </a:xfrm>
            <a:custGeom>
              <a:avLst/>
              <a:rect l="l" t="t" r="r" b="b"/>
              <a:pathLst>
                <a:path w="77" h="75">
                  <a:moveTo>
                    <a:pt x="19" y="75"/>
                  </a:moveTo>
                  <a:cubicBezTo>
                    <a:pt x="15" y="75"/>
                    <a:pt x="10" y="74"/>
                    <a:pt x="7" y="70"/>
                  </a:cubicBezTo>
                  <a:cubicBezTo>
                    <a:pt x="0" y="63"/>
                    <a:pt x="0" y="52"/>
                    <a:pt x="7" y="45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52" y="0"/>
                    <a:pt x="63" y="0"/>
                    <a:pt x="70" y="7"/>
                  </a:cubicBezTo>
                  <a:cubicBezTo>
                    <a:pt x="77" y="14"/>
                    <a:pt x="77" y="25"/>
                    <a:pt x="70" y="32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28" y="74"/>
                    <a:pt x="24" y="75"/>
                    <a:pt x="19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/>
            <p:cNvSpPr/>
            <p:nvPr/>
          </p:nvSpPr>
          <p:spPr bwMode="auto">
            <a:xfrm>
              <a:off x="11776075" y="5902326"/>
              <a:ext cx="107950" cy="104775"/>
            </a:xfrm>
            <a:custGeom>
              <a:avLst/>
              <a:rect l="l" t="t" r="r" b="b"/>
              <a:pathLst>
                <a:path w="78" h="75">
                  <a:moveTo>
                    <a:pt x="20" y="75"/>
                  </a:moveTo>
                  <a:cubicBezTo>
                    <a:pt x="16" y="75"/>
                    <a:pt x="11" y="74"/>
                    <a:pt x="7" y="70"/>
                  </a:cubicBezTo>
                  <a:cubicBezTo>
                    <a:pt x="0" y="63"/>
                    <a:pt x="0" y="52"/>
                    <a:pt x="7" y="45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3" y="0"/>
                    <a:pt x="64" y="0"/>
                    <a:pt x="71" y="7"/>
                  </a:cubicBezTo>
                  <a:cubicBezTo>
                    <a:pt x="78" y="14"/>
                    <a:pt x="78" y="25"/>
                    <a:pt x="71" y="32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29" y="74"/>
                    <a:pt x="25" y="75"/>
                    <a:pt x="20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 rot="471275">
            <a:off x="-44564" y="6025673"/>
            <a:ext cx="1018504" cy="766327"/>
            <a:chOff x="3621088" y="4595813"/>
            <a:chExt cx="1320800" cy="99377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8" name="Freeform 12"/>
            <p:cNvSpPr/>
            <p:nvPr/>
          </p:nvSpPr>
          <p:spPr bwMode="auto">
            <a:xfrm>
              <a:off x="4495800" y="4595813"/>
              <a:ext cx="442913" cy="447675"/>
            </a:xfrm>
            <a:custGeom>
              <a:avLst/>
              <a:rect l="l" t="t" r="r" b="b"/>
              <a:pathLst>
                <a:path w="314" h="317">
                  <a:moveTo>
                    <a:pt x="266" y="317"/>
                  </a:moveTo>
                  <a:cubicBezTo>
                    <a:pt x="266" y="317"/>
                    <a:pt x="265" y="317"/>
                    <a:pt x="264" y="317"/>
                  </a:cubicBezTo>
                  <a:cubicBezTo>
                    <a:pt x="249" y="315"/>
                    <a:pt x="237" y="302"/>
                    <a:pt x="238" y="286"/>
                  </a:cubicBezTo>
                  <a:cubicBezTo>
                    <a:pt x="254" y="60"/>
                    <a:pt x="254" y="60"/>
                    <a:pt x="254" y="6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16" y="81"/>
                    <a:pt x="2" y="69"/>
                    <a:pt x="1" y="54"/>
                  </a:cubicBezTo>
                  <a:cubicBezTo>
                    <a:pt x="0" y="38"/>
                    <a:pt x="11" y="25"/>
                    <a:pt x="27" y="23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291" y="0"/>
                    <a:pt x="299" y="3"/>
                    <a:pt x="305" y="9"/>
                  </a:cubicBezTo>
                  <a:cubicBezTo>
                    <a:pt x="311" y="14"/>
                    <a:pt x="314" y="22"/>
                    <a:pt x="313" y="31"/>
                  </a:cubicBezTo>
                  <a:cubicBezTo>
                    <a:pt x="295" y="290"/>
                    <a:pt x="295" y="290"/>
                    <a:pt x="295" y="290"/>
                  </a:cubicBezTo>
                  <a:cubicBezTo>
                    <a:pt x="293" y="305"/>
                    <a:pt x="281" y="317"/>
                    <a:pt x="266" y="3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/>
            <p:cNvSpPr/>
            <p:nvPr/>
          </p:nvSpPr>
          <p:spPr bwMode="auto">
            <a:xfrm>
              <a:off x="3621088" y="4603751"/>
              <a:ext cx="1320800" cy="985838"/>
            </a:xfrm>
            <a:custGeom>
              <a:avLst/>
              <a:rect l="l" t="t" r="r" b="b"/>
              <a:pathLst>
                <a:path w="938" h="699">
                  <a:moveTo>
                    <a:pt x="32" y="699"/>
                  </a:moveTo>
                  <a:cubicBezTo>
                    <a:pt x="24" y="699"/>
                    <a:pt x="17" y="696"/>
                    <a:pt x="11" y="690"/>
                  </a:cubicBezTo>
                  <a:cubicBezTo>
                    <a:pt x="0" y="679"/>
                    <a:pt x="0" y="661"/>
                    <a:pt x="11" y="650"/>
                  </a:cubicBezTo>
                  <a:cubicBezTo>
                    <a:pt x="308" y="354"/>
                    <a:pt x="308" y="354"/>
                    <a:pt x="308" y="354"/>
                  </a:cubicBezTo>
                  <a:cubicBezTo>
                    <a:pt x="315" y="347"/>
                    <a:pt x="326" y="344"/>
                    <a:pt x="336" y="347"/>
                  </a:cubicBezTo>
                  <a:cubicBezTo>
                    <a:pt x="501" y="398"/>
                    <a:pt x="501" y="398"/>
                    <a:pt x="501" y="398"/>
                  </a:cubicBezTo>
                  <a:cubicBezTo>
                    <a:pt x="887" y="11"/>
                    <a:pt x="887" y="11"/>
                    <a:pt x="887" y="11"/>
                  </a:cubicBezTo>
                  <a:cubicBezTo>
                    <a:pt x="898" y="0"/>
                    <a:pt x="916" y="0"/>
                    <a:pt x="927" y="11"/>
                  </a:cubicBezTo>
                  <a:cubicBezTo>
                    <a:pt x="938" y="22"/>
                    <a:pt x="938" y="40"/>
                    <a:pt x="927" y="52"/>
                  </a:cubicBezTo>
                  <a:cubicBezTo>
                    <a:pt x="529" y="450"/>
                    <a:pt x="529" y="450"/>
                    <a:pt x="529" y="450"/>
                  </a:cubicBezTo>
                  <a:cubicBezTo>
                    <a:pt x="521" y="458"/>
                    <a:pt x="510" y="460"/>
                    <a:pt x="500" y="457"/>
                  </a:cubicBezTo>
                  <a:cubicBezTo>
                    <a:pt x="336" y="406"/>
                    <a:pt x="336" y="406"/>
                    <a:pt x="336" y="406"/>
                  </a:cubicBezTo>
                  <a:cubicBezTo>
                    <a:pt x="52" y="690"/>
                    <a:pt x="52" y="690"/>
                    <a:pt x="52" y="690"/>
                  </a:cubicBezTo>
                  <a:cubicBezTo>
                    <a:pt x="46" y="696"/>
                    <a:pt x="39" y="699"/>
                    <a:pt x="32" y="69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 rot="471275">
            <a:off x="37463" y="6362949"/>
            <a:ext cx="801871" cy="603331"/>
            <a:chOff x="3621088" y="4595813"/>
            <a:chExt cx="1320800" cy="99377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2" name="Freeform 12"/>
            <p:cNvSpPr/>
            <p:nvPr/>
          </p:nvSpPr>
          <p:spPr bwMode="auto">
            <a:xfrm>
              <a:off x="4495800" y="4595813"/>
              <a:ext cx="442913" cy="447675"/>
            </a:xfrm>
            <a:custGeom>
              <a:avLst/>
              <a:rect l="l" t="t" r="r" b="b"/>
              <a:pathLst>
                <a:path w="314" h="317">
                  <a:moveTo>
                    <a:pt x="266" y="317"/>
                  </a:moveTo>
                  <a:cubicBezTo>
                    <a:pt x="266" y="317"/>
                    <a:pt x="265" y="317"/>
                    <a:pt x="264" y="317"/>
                  </a:cubicBezTo>
                  <a:cubicBezTo>
                    <a:pt x="249" y="315"/>
                    <a:pt x="237" y="302"/>
                    <a:pt x="238" y="286"/>
                  </a:cubicBezTo>
                  <a:cubicBezTo>
                    <a:pt x="254" y="60"/>
                    <a:pt x="254" y="60"/>
                    <a:pt x="254" y="6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16" y="81"/>
                    <a:pt x="2" y="69"/>
                    <a:pt x="1" y="54"/>
                  </a:cubicBezTo>
                  <a:cubicBezTo>
                    <a:pt x="0" y="38"/>
                    <a:pt x="11" y="25"/>
                    <a:pt x="27" y="23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291" y="0"/>
                    <a:pt x="299" y="3"/>
                    <a:pt x="305" y="9"/>
                  </a:cubicBezTo>
                  <a:cubicBezTo>
                    <a:pt x="311" y="14"/>
                    <a:pt x="314" y="22"/>
                    <a:pt x="313" y="31"/>
                  </a:cubicBezTo>
                  <a:cubicBezTo>
                    <a:pt x="295" y="290"/>
                    <a:pt x="295" y="290"/>
                    <a:pt x="295" y="290"/>
                  </a:cubicBezTo>
                  <a:cubicBezTo>
                    <a:pt x="293" y="305"/>
                    <a:pt x="281" y="317"/>
                    <a:pt x="266" y="3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/>
            <p:cNvSpPr/>
            <p:nvPr/>
          </p:nvSpPr>
          <p:spPr bwMode="auto">
            <a:xfrm>
              <a:off x="3621088" y="4603751"/>
              <a:ext cx="1320800" cy="985838"/>
            </a:xfrm>
            <a:custGeom>
              <a:avLst/>
              <a:rect l="l" t="t" r="r" b="b"/>
              <a:pathLst>
                <a:path w="938" h="699">
                  <a:moveTo>
                    <a:pt x="32" y="699"/>
                  </a:moveTo>
                  <a:cubicBezTo>
                    <a:pt x="24" y="699"/>
                    <a:pt x="17" y="696"/>
                    <a:pt x="11" y="690"/>
                  </a:cubicBezTo>
                  <a:cubicBezTo>
                    <a:pt x="0" y="679"/>
                    <a:pt x="0" y="661"/>
                    <a:pt x="11" y="650"/>
                  </a:cubicBezTo>
                  <a:cubicBezTo>
                    <a:pt x="308" y="354"/>
                    <a:pt x="308" y="354"/>
                    <a:pt x="308" y="354"/>
                  </a:cubicBezTo>
                  <a:cubicBezTo>
                    <a:pt x="315" y="347"/>
                    <a:pt x="326" y="344"/>
                    <a:pt x="336" y="347"/>
                  </a:cubicBezTo>
                  <a:cubicBezTo>
                    <a:pt x="501" y="398"/>
                    <a:pt x="501" y="398"/>
                    <a:pt x="501" y="398"/>
                  </a:cubicBezTo>
                  <a:cubicBezTo>
                    <a:pt x="887" y="11"/>
                    <a:pt x="887" y="11"/>
                    <a:pt x="887" y="11"/>
                  </a:cubicBezTo>
                  <a:cubicBezTo>
                    <a:pt x="898" y="0"/>
                    <a:pt x="916" y="0"/>
                    <a:pt x="927" y="11"/>
                  </a:cubicBezTo>
                  <a:cubicBezTo>
                    <a:pt x="938" y="22"/>
                    <a:pt x="938" y="40"/>
                    <a:pt x="927" y="52"/>
                  </a:cubicBezTo>
                  <a:cubicBezTo>
                    <a:pt x="529" y="450"/>
                    <a:pt x="529" y="450"/>
                    <a:pt x="529" y="450"/>
                  </a:cubicBezTo>
                  <a:cubicBezTo>
                    <a:pt x="521" y="458"/>
                    <a:pt x="510" y="460"/>
                    <a:pt x="500" y="457"/>
                  </a:cubicBezTo>
                  <a:cubicBezTo>
                    <a:pt x="336" y="406"/>
                    <a:pt x="336" y="406"/>
                    <a:pt x="336" y="406"/>
                  </a:cubicBezTo>
                  <a:cubicBezTo>
                    <a:pt x="52" y="690"/>
                    <a:pt x="52" y="690"/>
                    <a:pt x="52" y="690"/>
                  </a:cubicBezTo>
                  <a:cubicBezTo>
                    <a:pt x="46" y="696"/>
                    <a:pt x="39" y="699"/>
                    <a:pt x="32" y="69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0" y="6018027"/>
            <a:ext cx="12192000" cy="8399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 userDrawn="1"/>
        </p:nvSpPr>
        <p:spPr>
          <a:xfrm>
            <a:off x="11070472" y="6400705"/>
            <a:ext cx="709210" cy="709210"/>
          </a:xfrm>
          <a:prstGeom prst="ellipse">
            <a:avLst/>
          </a:prstGeom>
          <a:noFill/>
          <a:ln w="98425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>
            <a:off x="10529490" y="6173279"/>
            <a:ext cx="395182" cy="389252"/>
          </a:xfrm>
          <a:prstGeom prst="ellipse">
            <a:avLst/>
          </a:prstGeom>
          <a:noFill/>
          <a:ln w="69850" cap="rnd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 userDrawn="1"/>
        </p:nvSpPr>
        <p:spPr>
          <a:xfrm>
            <a:off x="11126301" y="6309032"/>
            <a:ext cx="709210" cy="709210"/>
          </a:xfrm>
          <a:prstGeom prst="ellipse">
            <a:avLst/>
          </a:prstGeom>
          <a:noFill/>
          <a:ln w="1587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5">
              <a:lumMod val="75000"/>
            </a:schemeClr>
          </a:solidFill>
          <a:latin typeface="+mj-lt"/>
          <a:ea typeface="Open Sans" pitchFamily="34" charset="0"/>
          <a:cs typeface="Open Sans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j-lt"/>
          <a:ea typeface="Open Sans" pitchFamily="34" charset="0"/>
          <a:cs typeface="Open Sans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Open Sans" pitchFamily="34" charset="0"/>
          <a:cs typeface="Open Sans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j-lt"/>
          <a:ea typeface="Open Sans" pitchFamily="34" charset="0"/>
          <a:cs typeface="Open Sans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j-lt"/>
          <a:ea typeface="Open Sans" pitchFamily="34" charset="0"/>
          <a:cs typeface="Open Sans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j-lt"/>
          <a:ea typeface="Open Sans" pitchFamily="34" charset="0"/>
          <a:cs typeface="Open Sans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2412103" y="691316"/>
            <a:ext cx="7367796" cy="2387600"/>
          </a:xfrm>
        </p:spPr>
        <p:txBody>
          <a:bodyPr/>
          <a:lstStyle/>
          <a:p>
            <a:r>
              <a:rPr lang="en-US"/>
              <a:t>Telegram-bot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4191001" y="3229729"/>
            <a:ext cx="3810000" cy="1655762"/>
          </a:xfrm>
        </p:spPr>
        <p:txBody>
          <a:bodyPr/>
          <a:lstStyle/>
          <a:p>
            <a:r>
              <a:rPr lang="ru-RU"/>
              <a:t>Проект подготовили ученики второго года обучения в Яндекс Лицее: Гавриленко Лилия и Антипина Елизавета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 noEditPoints="1"/>
          </p:cNvSpPr>
          <p:nvPr>
            <p:ph type="ctrTitle"/>
          </p:nvPr>
        </p:nvSpPr>
        <p:spPr>
          <a:xfrm>
            <a:off x="2422190" y="1308443"/>
            <a:ext cx="7367796" cy="2387600"/>
          </a:xfrm>
        </p:spPr>
        <p:txBody>
          <a:bodyPr/>
          <a:lstStyle/>
          <a:p>
            <a:r>
              <a:rPr lang="ru-RU"/>
              <a:t>Спасибо за внимание</a:t>
            </a:r>
          </a:p>
        </p:txBody>
      </p:sp>
      <p:sp>
        <p:nvSpPr>
          <p:cNvPr id="4" name="Подзаголовок 3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Telegram-bot "</a:t>
            </a:r>
            <a:r>
              <a:rPr lang="ru-RU" sz="4400"/>
              <a:t>Калейдоскоп_фильмов</a:t>
            </a:r>
            <a:r>
              <a:rPr lang="en-US" sz="4400"/>
              <a:t>"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i="0" u="none" strike="noStrike">
                <a:latin typeface="Times New Roman" pitchFamily="18" charset="0" panose="02020603050405020304"/>
                <a:ea typeface="+mn-lt"/>
                <a:cs typeface="+mn-cs"/>
              </a:rPr>
              <a:t>Цель: 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0" i="0" u="none" strike="noStrike">
                <a:latin typeface="Times New Roman" pitchFamily="18" charset="0" panose="02020603050405020304"/>
                <a:ea typeface="+mn-lt"/>
                <a:cs typeface="+mn-cs"/>
              </a:rPr>
              <a:t>Создать телеграм-бот “Калейдоскоп фильмов”.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sz="2800" b="0" i="0" u="none" strike="noStrike">
              <a:latin typeface="Times New Roman" pitchFamily="18" charset="0" panose="02020603050405020304"/>
              <a:ea typeface="+mn-lt"/>
              <a:cs typeface="+mn-cs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38199" y="4001294"/>
            <a:ext cx="4619625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. поле 3"/>
          <p:cNvSpPr txBox="1"/>
          <p:nvPr/>
        </p:nvSpPr>
        <p:spPr>
          <a:xfrm>
            <a:off x="511174" y="250656"/>
            <a:ext cx="10955337" cy="5163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i="0" u="none" strike="noStrike">
                <a:latin typeface="Times New Roman" pitchFamily="18" charset="0" panose="02020603050405020304"/>
                <a:ea typeface="+mn-lt"/>
                <a:cs typeface="+mn-cs"/>
              </a:rPr>
              <a:t>Задачи:</a:t>
            </a:r>
          </a:p>
          <a:p>
            <a:pPr marL="22860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itchFamily="18" charset="0" panose="02020603050405020304"/>
              <a:buNone/>
            </a:pPr>
            <a:r>
              <a:rPr lang="ru-RU" sz="2800" b="0" i="0" u="none" strike="noStrike">
                <a:latin typeface="Times New Roman" pitchFamily="18" charset="0" panose="02020603050405020304"/>
                <a:ea typeface="+mn-lt"/>
                <a:cs typeface="+mn-cs"/>
              </a:rPr>
              <a:t>1.   Научиться работать в команде</a:t>
            </a:r>
          </a:p>
          <a:p>
            <a:pPr marL="22860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itchFamily="18" charset="0" panose="02020603050405020304"/>
              <a:buNone/>
            </a:pPr>
            <a:r>
              <a:rPr lang="ru-RU" sz="2800" b="0" i="0" u="none" strike="noStrike">
                <a:latin typeface="Times New Roman" pitchFamily="18" charset="0" panose="02020603050405020304"/>
                <a:ea typeface="+mn-lt"/>
                <a:cs typeface="+mn-cs"/>
              </a:rPr>
              <a:t>2.   Составить техническое задание по теме</a:t>
            </a:r>
          </a:p>
          <a:p>
            <a:pPr marL="22860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itchFamily="18" charset="0" panose="02020603050405020304"/>
              <a:buNone/>
            </a:pPr>
            <a:r>
              <a:rPr lang="ru-RU" sz="2800" b="0" i="0" u="none" strike="noStrike">
                <a:latin typeface="Times New Roman" pitchFamily="18" charset="0" panose="02020603050405020304"/>
                <a:ea typeface="+mn-lt"/>
                <a:cs typeface="+mn-cs"/>
              </a:rPr>
              <a:t>3.   Изучить технологию </a:t>
            </a:r>
            <a:r>
              <a:rPr lang="en-US" sz="2800" b="0" i="0" u="none" strike="noStrike">
                <a:latin typeface="Times New Roman" pitchFamily="18" charset="0" panose="02020603050405020304"/>
                <a:ea typeface="+mn-lt"/>
                <a:cs typeface="+mn-cs"/>
              </a:rPr>
              <a:t>telegram</a:t>
            </a:r>
            <a:r>
              <a:rPr lang="ru-RU" sz="2800" b="0" i="0" u="none" strike="noStrike">
                <a:latin typeface="Times New Roman" pitchFamily="18" charset="0" panose="02020603050405020304"/>
                <a:ea typeface="+mn-lt"/>
                <a:cs typeface="+mn-cs"/>
              </a:rPr>
              <a:t> и необходимые инструменты</a:t>
            </a:r>
          </a:p>
          <a:p>
            <a:pPr marL="22860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itchFamily="18" charset="0" panose="02020603050405020304"/>
              <a:buNone/>
            </a:pPr>
            <a:r>
              <a:rPr lang="ru-RU" sz="2800" b="0" i="0" u="none" strike="noStrike">
                <a:latin typeface="Times New Roman" pitchFamily="18" charset="0" panose="02020603050405020304"/>
                <a:ea typeface="+mn-lt"/>
                <a:cs typeface="+mn-cs"/>
              </a:rPr>
              <a:t>4. Суметь сохранить критерии пользователя, необходимые для  выбора фильма</a:t>
            </a:r>
          </a:p>
          <a:p>
            <a:pPr marL="22860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itchFamily="18" charset="0" panose="02020603050405020304"/>
              <a:buNone/>
            </a:pPr>
            <a:r>
              <a:rPr lang="ru-RU" sz="2800" b="0" i="0" u="none" strike="noStrike">
                <a:latin typeface="Times New Roman" pitchFamily="18" charset="0" panose="02020603050405020304"/>
                <a:ea typeface="+mn-lt"/>
                <a:cs typeface="+mn-cs"/>
              </a:rPr>
              <a:t>5.   Протестировать работу бота</a:t>
            </a:r>
          </a:p>
          <a:p>
            <a:pPr marL="22860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itchFamily="18" charset="0" panose="02020603050405020304"/>
              <a:buNone/>
            </a:pPr>
            <a:r>
              <a:rPr lang="ru-RU" sz="2800" b="0" i="0" u="none" strike="noStrike">
                <a:latin typeface="Times New Roman" pitchFamily="18" charset="0" panose="02020603050405020304"/>
                <a:ea typeface="+mn-lt"/>
                <a:cs typeface="+mn-cs"/>
              </a:rPr>
              <a:t>6.   Собрать в исполняемый файл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/>
              <a:t>Техническое задание</a:t>
            </a:r>
            <a:endParaRPr sz="4400"/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>
                <a:latin typeface="Times New Roman" pitchFamily="18" charset="0" panose="02020603050405020304"/>
                <a:ea typeface="+mn-lt"/>
                <a:cs typeface="+mn-cs"/>
              </a:rPr>
              <a:t>Бот должен:</a:t>
            </a:r>
          </a:p>
          <a:p>
            <a:pPr marL="4572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mbol" pitchFamily="18" charset="2" panose="05050102010706020507"/>
              <a:buChar char=""/>
            </a:pPr>
            <a:r>
              <a:rPr lang="ru-RU" sz="2800" b="0" i="0" u="none" strike="noStrike">
                <a:latin typeface="Times New Roman" pitchFamily="18" charset="0" panose="02020603050405020304"/>
                <a:ea typeface="+mn-lt"/>
                <a:cs typeface="+mn-cs"/>
              </a:rPr>
              <a:t>Быть вежливым с пользователем</a:t>
            </a:r>
          </a:p>
          <a:p>
            <a:pPr marL="4572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mbol" pitchFamily="18" charset="2" panose="05050102010706020507"/>
              <a:buChar char=""/>
            </a:pPr>
            <a:r>
              <a:rPr lang="ru-RU" sz="2800" b="0" i="0" u="none" strike="noStrike">
                <a:latin typeface="Times New Roman" pitchFamily="18" charset="0" panose="02020603050405020304"/>
                <a:ea typeface="+mn-lt"/>
                <a:cs typeface="+mn-cs"/>
              </a:rPr>
              <a:t>Поздороваться, представиться, написать своё предназначение </a:t>
            </a:r>
          </a:p>
          <a:p>
            <a:pPr marL="4572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mbol" pitchFamily="18" charset="2" panose="05050102010706020507"/>
              <a:buChar char=""/>
            </a:pPr>
            <a:r>
              <a:rPr lang="ru-RU" sz="2800" b="0" i="0" u="none" strike="noStrike">
                <a:latin typeface="Times New Roman" pitchFamily="18" charset="0" panose="02020603050405020304"/>
                <a:ea typeface="+mn-lt"/>
                <a:cs typeface="+mn-cs"/>
              </a:rPr>
              <a:t>Запросить жанр фильма, который хочет посмотреть пользователь</a:t>
            </a:r>
          </a:p>
          <a:p>
            <a:pPr marL="4572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mbol" pitchFamily="18" charset="2" panose="05050102010706020507"/>
              <a:buChar char=""/>
            </a:pPr>
            <a:r>
              <a:rPr lang="ru-RU" sz="2800" b="0" i="0" u="none" strike="noStrike">
                <a:latin typeface="Times New Roman" pitchFamily="18" charset="0" panose="02020603050405020304"/>
                <a:ea typeface="+mn-lt"/>
                <a:cs typeface="+mn-cs"/>
              </a:rPr>
              <a:t>Запросить страну, год выхода</a:t>
            </a:r>
          </a:p>
          <a:p>
            <a:pPr marL="4572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mbol" pitchFamily="18" charset="2" panose="05050102010706020507"/>
              <a:buChar char=""/>
            </a:pPr>
            <a:r>
              <a:rPr lang="ru-RU" sz="2800" b="0" i="0" u="none" strike="noStrike">
                <a:latin typeface="Times New Roman" pitchFamily="18" charset="0" panose="02020603050405020304"/>
                <a:ea typeface="+mn-lt"/>
                <a:cs typeface="+mn-cs"/>
              </a:rPr>
              <a:t>Вывести фильм, совпадающий с выбранными критериями, его название на русском, жанр, страну, год выхода, рейтинг на “Кинопоиске” и ссылку на постер. 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/>
              <a:t>Схема проекта </a:t>
            </a:r>
            <a:endParaRPr sz="4400"/>
          </a:p>
        </p:txBody>
      </p:sp>
      <p:pic>
        <p:nvPicPr>
          <p:cNvPr id="4" name="Picture 5"/>
          <p:cNvPicPr>
            <a:picLocks noGrp="0" noSelect="0" noChangeAspect="1" noMove="0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82546" y="1622108"/>
            <a:ext cx="7287775" cy="39789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/>
              <a:t>Используемые библиотеки</a:t>
            </a:r>
          </a:p>
          <a:p>
            <a:r>
              <a:rPr lang="ru-RU" sz="4400"/>
              <a:t>и реализуемые технологии</a:t>
            </a:r>
          </a:p>
        </p:txBody>
      </p:sp>
      <p:sp>
        <p:nvSpPr>
          <p:cNvPr id="3" name="Текст. поле 2"/>
          <p:cNvSpPr txBox="1"/>
          <p:nvPr/>
        </p:nvSpPr>
        <p:spPr>
          <a:xfrm>
            <a:off x="838200" y="2045250"/>
            <a:ext cx="10708154" cy="1383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0" i="0" u="none" strike="noStrike">
                <a:latin typeface="Times New Roman" pitchFamily="18" charset="0" panose="02020603050405020304"/>
                <a:ea typeface="+mn-lt"/>
                <a:cs typeface="Times New Roman" pitchFamily="18" charset="0" panose="02020603050405020304"/>
              </a:rPr>
              <a:t>При выполнении проекта наша команда использовала 2 библиотеки: </a:t>
            </a:r>
            <a:endParaRPr lang="en-US" sz="2800" b="0" i="0" u="none" strike="noStrike">
              <a:latin typeface="Times New Roman" pitchFamily="18" charset="0" panose="02020603050405020304"/>
              <a:ea typeface="+mn-lt"/>
              <a:cs typeface="Times New Roman" pitchFamily="18" charset="0" panose="02020603050405020304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>
                <a:solidFill>
                  <a:srgbClr val="000000"/>
                </a:solidFill>
                <a:latin typeface="Times New Roman" pitchFamily="18" charset="0" panose="02020603050405020304"/>
                <a:ea typeface="+mn-lt"/>
                <a:cs typeface="Times New Roman" pitchFamily="18" charset="0" panose="02020603050405020304"/>
              </a:rPr>
              <a:t>Python-telegram-bot 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>
                <a:latin typeface="Times New Roman" pitchFamily="18" charset="0" panose="02020603050405020304"/>
                <a:ea typeface="+mn-lt"/>
                <a:cs typeface="Times New Roman" pitchFamily="18" charset="0" panose="02020603050405020304"/>
              </a:rPr>
              <a:t>requests</a:t>
            </a:r>
            <a:endParaRPr lang="en-US" sz="2800"/>
          </a:p>
        </p:txBody>
      </p:sp>
      <p:sp>
        <p:nvSpPr>
          <p:cNvPr id="4" name="Текст. поле 3"/>
          <p:cNvSpPr txBox="1"/>
          <p:nvPr/>
        </p:nvSpPr>
        <p:spPr>
          <a:xfrm>
            <a:off x="838199" y="3783559"/>
            <a:ext cx="10708155" cy="179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0" i="0" u="none" strike="noStrike">
                <a:latin typeface="Times New Roman" pitchFamily="18" charset="0" panose="02020603050405020304"/>
                <a:ea typeface="+mn-lt"/>
                <a:cs typeface="+mn-cs"/>
              </a:rPr>
              <a:t>Для написания кода мы использовали: </a:t>
            </a:r>
            <a:r>
              <a:rPr lang="en-US" sz="2800" b="0" i="0" u="none" strike="noStrike">
                <a:solidFill>
                  <a:srgbClr val="000000"/>
                </a:solidFill>
                <a:latin typeface="noto sans" charset="0"/>
                <a:ea typeface="+mn-lt"/>
                <a:cs typeface="+mn-cs"/>
              </a:rPr>
              <a:t>Python-telegram-bot,</a:t>
            </a:r>
            <a:r>
              <a:rPr lang="ru-RU" sz="2800" b="0" i="0" u="none" strike="noStrike">
                <a:solidFill>
                  <a:srgbClr val="000000"/>
                </a:solidFill>
                <a:latin typeface="noto sans" charset="0"/>
                <a:ea typeface="+mn-lt"/>
                <a:cs typeface="+mn-cs"/>
              </a:rPr>
              <a:t> </a:t>
            </a:r>
            <a:r>
              <a:rPr lang="en-US" sz="2800" b="0" i="0" u="none" strike="noStrike">
                <a:latin typeface="Times New Roman" pitchFamily="18" charset="0" panose="02020603050405020304"/>
                <a:ea typeface="+mn-lt"/>
                <a:cs typeface="+mn-cs"/>
              </a:rPr>
              <a:t>requests, random (), </a:t>
            </a:r>
            <a:r>
              <a:rPr lang="ru-RU" sz="2800" b="0" i="0" u="none" strike="noStrike">
                <a:latin typeface="Times New Roman" pitchFamily="18" charset="0" panose="02020603050405020304"/>
                <a:ea typeface="+mn-lt"/>
                <a:cs typeface="+mn-cs"/>
              </a:rPr>
              <a:t>соединение нескольких файлов с кодами и токенами. 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/>
              <a:t>Скриншоты выполненного проекта</a:t>
            </a:r>
            <a:endParaRPr sz="4400"/>
          </a:p>
        </p:txBody>
      </p:sp>
      <p:pic>
        <p:nvPicPr>
          <p:cNvPr id="3" name="Picture 6"/>
          <p:cNvPicPr>
            <a:picLocks noGrp="0" noSelect="0" noChangeAspect="1" noMove="0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28529" y="1882423"/>
            <a:ext cx="10334942" cy="34680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711200" y="151129"/>
            <a:ext cx="10515600" cy="1325563"/>
          </a:xfrm>
        </p:spPr>
        <p:txBody>
          <a:bodyPr/>
          <a:lstStyle/>
          <a:p>
            <a:r>
              <a:rPr lang="ru-RU" sz="4400"/>
              <a:t>Скриншоты выполненного проекта</a:t>
            </a:r>
          </a:p>
        </p:txBody>
      </p:sp>
      <p:pic>
        <p:nvPicPr>
          <p:cNvPr id="3" name="Picture 7"/>
          <p:cNvPicPr>
            <a:picLocks noGrp="0" noSelect="0" noChangeAspect="1" noMove="0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680261" y="1246506"/>
            <a:ext cx="6577476" cy="46824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/>
              <a:t>Заключение</a:t>
            </a:r>
            <a:endParaRPr sz="4400"/>
          </a:p>
        </p:txBody>
      </p:sp>
      <p:sp>
        <p:nvSpPr>
          <p:cNvPr id="3" name="Текст. поле 2"/>
          <p:cNvSpPr txBox="1"/>
          <p:nvPr/>
        </p:nvSpPr>
        <p:spPr>
          <a:xfrm>
            <a:off x="463830" y="1904825"/>
            <a:ext cx="11397477" cy="3506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0" i="0" u="none" strike="noStrike">
                <a:latin typeface="Times New Roman" pitchFamily="18" charset="0" panose="02020603050405020304"/>
                <a:ea typeface="+mn-lt"/>
                <a:cs typeface="+mn-cs"/>
              </a:rPr>
              <a:t>Согласно поставленной цели нам удалось реализовать проект полностью 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0" i="0" u="none" strike="noStrike">
                <a:latin typeface="Times New Roman" pitchFamily="18" charset="0" panose="02020603050405020304"/>
                <a:ea typeface="+mn-lt"/>
                <a:cs typeface="+mn-cs"/>
              </a:rPr>
              <a:t>с выбором всех необходимых критерий (жанр, страна, год выхода) для 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0" i="0" u="none" strike="noStrike">
                <a:latin typeface="Times New Roman" pitchFamily="18" charset="0" panose="02020603050405020304"/>
                <a:ea typeface="+mn-lt"/>
                <a:cs typeface="+mn-cs"/>
              </a:rPr>
              <a:t>подбора подходящего фильма. 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i="0" u="none" strike="noStrike">
                <a:latin typeface="Times New Roman" pitchFamily="18" charset="0" panose="02020603050405020304"/>
                <a:ea typeface="+mn-lt"/>
                <a:cs typeface="+mn-cs"/>
              </a:rPr>
              <a:t>Вывод:</a:t>
            </a:r>
            <a:r>
              <a:rPr lang="ru-RU" sz="2800" b="0" i="0" u="none" strike="noStrike">
                <a:latin typeface="Times New Roman" pitchFamily="18" charset="0" panose="02020603050405020304"/>
                <a:ea typeface="+mn-lt"/>
                <a:cs typeface="+mn-cs"/>
              </a:rPr>
              <a:t> бот работает, но его можно ещё больше усовершенствовать и 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0" i="0" u="none" strike="noStrike">
                <a:latin typeface="Times New Roman" pitchFamily="18" charset="0" panose="02020603050405020304"/>
                <a:ea typeface="+mn-lt"/>
                <a:cs typeface="+mn-cs"/>
              </a:rPr>
              <a:t>дорабатывать, например, сделать различные функции отмены выбора 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0" i="0" u="none" strike="noStrike">
                <a:latin typeface="Times New Roman" pitchFamily="18" charset="0" panose="02020603050405020304"/>
                <a:ea typeface="+mn-lt"/>
                <a:cs typeface="+mn-cs"/>
              </a:rPr>
              <a:t>критерий, их пропуска, или добавления новых характеристик 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0" i="0" u="none" strike="noStrike">
                <a:latin typeface="Times New Roman" pitchFamily="18" charset="0" panose="02020603050405020304"/>
                <a:ea typeface="+mn-lt"/>
                <a:cs typeface="+mn-cs"/>
              </a:rPr>
              <a:t>фильмов (возрастное ограничение). </a:t>
            </a:r>
          </a:p>
          <a:p>
            <a:pPr algn="just"/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исная тема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anyPresentation">
  <a:themeElements>
    <a:clrScheme name="CompanyPresentation">
      <a:dk1>
        <a:sysClr val="windowText" lastClr="000000"/>
      </a:dk1>
      <a:lt1>
        <a:srgbClr val="FDFDFD"/>
      </a:lt1>
      <a:dk2>
        <a:srgbClr val="264154"/>
      </a:dk2>
      <a:lt2>
        <a:srgbClr val="F4F6F6"/>
      </a:lt2>
      <a:accent1>
        <a:srgbClr val="33A5C9"/>
      </a:accent1>
      <a:accent2>
        <a:srgbClr val="F65A04"/>
      </a:accent2>
      <a:accent3>
        <a:srgbClr val="61D0AF"/>
      </a:accent3>
      <a:accent4>
        <a:srgbClr val="F3DA21"/>
      </a:accent4>
      <a:accent5>
        <a:srgbClr val="447584"/>
      </a:accent5>
      <a:accent6>
        <a:srgbClr val="FF9119"/>
      </a:accent6>
      <a:hlink>
        <a:srgbClr val="3FC5E0"/>
      </a:hlink>
      <a:folHlink>
        <a:srgbClr val="188398"/>
      </a:folHlink>
    </a:clrScheme>
    <a:fontScheme name="Corbel - 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">
  <a:themeElements>
    <a:clrScheme name="Офис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ис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Corbel</vt:lpstr>
      <vt:lpstr>CompanyPresentation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Лада</dc:creator>
  <cp:lastModifiedBy>Лада</cp:lastModifiedBy>
  <cp:revision>1</cp:revision>
  <dcterms:created xsi:type="dcterms:W3CDTF">2020-01-30T11:26:31Z</dcterms:created>
  <dcterms:modified xsi:type="dcterms:W3CDTF">2023-04-25T15:55:56Z</dcterms:modified>
</cp:coreProperties>
</file>