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90" r:id="rId2"/>
    <p:sldId id="287" r:id="rId3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A3333-D999-4D20-9D67-4799F1A3834A}" v="1" dt="2024-02-02T20:03:42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348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naldn" userId="69f2ff2d-648e-48de-a1bc-cddf23187b43" providerId="ADAL" clId="{E8684A32-3374-4A75-A26E-9CF426233123}"/>
    <pc:docChg chg="modSld">
      <pc:chgData name="reynaldn" userId="69f2ff2d-648e-48de-a1bc-cddf23187b43" providerId="ADAL" clId="{E8684A32-3374-4A75-A26E-9CF426233123}" dt="2023-07-12T13:34:13.679" v="77" actId="1038"/>
      <pc:docMkLst>
        <pc:docMk/>
      </pc:docMkLst>
      <pc:sldChg chg="addSp modSp mod">
        <pc:chgData name="reynaldn" userId="69f2ff2d-648e-48de-a1bc-cddf23187b43" providerId="ADAL" clId="{E8684A32-3374-4A75-A26E-9CF426233123}" dt="2023-07-12T13:34:13.679" v="77" actId="1038"/>
        <pc:sldMkLst>
          <pc:docMk/>
          <pc:sldMk cId="946680881" sldId="284"/>
        </pc:sldMkLst>
        <pc:spChg chg="add mod">
          <ac:chgData name="reynaldn" userId="69f2ff2d-648e-48de-a1bc-cddf23187b43" providerId="ADAL" clId="{E8684A32-3374-4A75-A26E-9CF426233123}" dt="2023-07-12T13:34:04.831" v="63" actId="1038"/>
          <ac:spMkLst>
            <pc:docMk/>
            <pc:sldMk cId="946680881" sldId="284"/>
            <ac:spMk id="5" creationId="{E5E5BC91-9681-2B65-A69D-97D35A950413}"/>
          </ac:spMkLst>
        </pc:spChg>
        <pc:spChg chg="mod">
          <ac:chgData name="reynaldn" userId="69f2ff2d-648e-48de-a1bc-cddf23187b43" providerId="ADAL" clId="{E8684A32-3374-4A75-A26E-9CF426233123}" dt="2023-02-14T17:47:40.592" v="5" actId="20577"/>
          <ac:spMkLst>
            <pc:docMk/>
            <pc:sldMk cId="946680881" sldId="284"/>
            <ac:spMk id="74" creationId="{857D2D69-AEE4-40CB-ADA0-D3277ABE1F4A}"/>
          </ac:spMkLst>
        </pc:spChg>
        <pc:spChg chg="mod">
          <ac:chgData name="reynaldn" userId="69f2ff2d-648e-48de-a1bc-cddf23187b43" providerId="ADAL" clId="{E8684A32-3374-4A75-A26E-9CF426233123}" dt="2023-02-14T17:47:13.892" v="0" actId="166"/>
          <ac:spMkLst>
            <pc:docMk/>
            <pc:sldMk cId="946680881" sldId="284"/>
            <ac:spMk id="79" creationId="{78C74CFC-3B84-3D19-1CB2-872695340E5B}"/>
          </ac:spMkLst>
        </pc:spChg>
        <pc:spChg chg="mod">
          <ac:chgData name="reynaldn" userId="69f2ff2d-648e-48de-a1bc-cddf23187b43" providerId="ADAL" clId="{E8684A32-3374-4A75-A26E-9CF426233123}" dt="2023-02-14T17:47:48.332" v="6"/>
          <ac:spMkLst>
            <pc:docMk/>
            <pc:sldMk cId="946680881" sldId="284"/>
            <ac:spMk id="81" creationId="{B5625565-4B3A-4606-AE01-30FB482829BE}"/>
          </ac:spMkLst>
        </pc:spChg>
        <pc:spChg chg="mod">
          <ac:chgData name="reynaldn" userId="69f2ff2d-648e-48de-a1bc-cddf23187b43" providerId="ADAL" clId="{E8684A32-3374-4A75-A26E-9CF426233123}" dt="2023-02-14T18:01:46.486" v="10" actId="6549"/>
          <ac:spMkLst>
            <pc:docMk/>
            <pc:sldMk cId="946680881" sldId="284"/>
            <ac:spMk id="91" creationId="{7FBE449B-8E19-329C-77B3-0AEBE8B230D1}"/>
          </ac:spMkLst>
        </pc:spChg>
        <pc:spChg chg="mod">
          <ac:chgData name="reynaldn" userId="69f2ff2d-648e-48de-a1bc-cddf23187b43" providerId="ADAL" clId="{E8684A32-3374-4A75-A26E-9CF426233123}" dt="2023-07-12T13:34:13.679" v="77" actId="1038"/>
          <ac:spMkLst>
            <pc:docMk/>
            <pc:sldMk cId="946680881" sldId="284"/>
            <ac:spMk id="118" creationId="{FCC6A6DC-27D8-8BD5-381D-73A879253414}"/>
          </ac:spMkLst>
        </pc:spChg>
        <pc:picChg chg="add mod">
          <ac:chgData name="reynaldn" userId="69f2ff2d-648e-48de-a1bc-cddf23187b43" providerId="ADAL" clId="{E8684A32-3374-4A75-A26E-9CF426233123}" dt="2023-07-12T13:33:02.259" v="16" actId="1076"/>
          <ac:picMkLst>
            <pc:docMk/>
            <pc:sldMk cId="946680881" sldId="284"/>
            <ac:picMk id="3" creationId="{0A755B19-0AE8-D0BF-47BE-72A7256BF698}"/>
          </ac:picMkLst>
        </pc:picChg>
        <pc:picChg chg="mod">
          <ac:chgData name="reynaldn" userId="69f2ff2d-648e-48de-a1bc-cddf23187b43" providerId="ADAL" clId="{E8684A32-3374-4A75-A26E-9CF426233123}" dt="2023-07-12T13:32:50.349" v="13" actId="1076"/>
          <ac:picMkLst>
            <pc:docMk/>
            <pc:sldMk cId="946680881" sldId="284"/>
            <ac:picMk id="117" creationId="{F49B1EB3-FB47-C948-3343-32E894FABB6D}"/>
          </ac:picMkLst>
        </pc:picChg>
        <pc:cxnChg chg="add mod">
          <ac:chgData name="reynaldn" userId="69f2ff2d-648e-48de-a1bc-cddf23187b43" providerId="ADAL" clId="{E8684A32-3374-4A75-A26E-9CF426233123}" dt="2023-07-12T13:33:02.259" v="16" actId="1076"/>
          <ac:cxnSpMkLst>
            <pc:docMk/>
            <pc:sldMk cId="946680881" sldId="284"/>
            <ac:cxnSpMk id="6" creationId="{2261725F-188A-1C1F-AE60-FF33F22B75F9}"/>
          </ac:cxnSpMkLst>
        </pc:cxnChg>
        <pc:cxnChg chg="mod">
          <ac:chgData name="reynaldn" userId="69f2ff2d-648e-48de-a1bc-cddf23187b43" providerId="ADAL" clId="{E8684A32-3374-4A75-A26E-9CF426233123}" dt="2023-07-12T13:32:50.349" v="13" actId="1076"/>
          <ac:cxnSpMkLst>
            <pc:docMk/>
            <pc:sldMk cId="946680881" sldId="284"/>
            <ac:cxnSpMk id="119" creationId="{D25A8047-8674-BAAC-CEE1-6BFC6004BDBE}"/>
          </ac:cxnSpMkLst>
        </pc:cxnChg>
      </pc:sldChg>
    </pc:docChg>
  </pc:docChgLst>
  <pc:docChgLst>
    <pc:chgData name="reynaldn" userId="69f2ff2d-648e-48de-a1bc-cddf23187b43" providerId="ADAL" clId="{F5AA3333-D999-4D20-9D67-4799F1A3834A}"/>
    <pc:docChg chg="delSld">
      <pc:chgData name="reynaldn" userId="69f2ff2d-648e-48de-a1bc-cddf23187b43" providerId="ADAL" clId="{F5AA3333-D999-4D20-9D67-4799F1A3834A}" dt="2024-02-02T20:03:59.120" v="0" actId="2696"/>
      <pc:docMkLst>
        <pc:docMk/>
      </pc:docMkLst>
      <pc:sldChg chg="del">
        <pc:chgData name="reynaldn" userId="69f2ff2d-648e-48de-a1bc-cddf23187b43" providerId="ADAL" clId="{F5AA3333-D999-4D20-9D67-4799F1A3834A}" dt="2024-02-02T20:03:59.120" v="0" actId="2696"/>
        <pc:sldMkLst>
          <pc:docMk/>
          <pc:sldMk cId="94668088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79955F4-54FE-4EF5-976D-CDCB2CAD8C2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99D6625-FD94-4AC9-A989-BE53FFD56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6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0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3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0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8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2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72435-FAB6-44DA-B425-03B64B7B043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7FED-EA42-427B-AEC4-46E5ACB13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1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12" Type="http://schemas.openxmlformats.org/officeDocument/2006/relationships/image" Target="../media/image8.svg"/><Relationship Id="rId17" Type="http://schemas.openxmlformats.org/officeDocument/2006/relationships/image" Target="../media/image4.png"/><Relationship Id="rId2" Type="http://schemas.openxmlformats.org/officeDocument/2006/relationships/image" Target="../media/image14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B3F4B-DA7E-8395-F2B6-13F06DC3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4D8411D-B790-6353-F011-E0CAD07BFEB6}"/>
              </a:ext>
            </a:extLst>
          </p:cNvPr>
          <p:cNvGrpSpPr/>
          <p:nvPr/>
        </p:nvGrpSpPr>
        <p:grpSpPr>
          <a:xfrm>
            <a:off x="2473550" y="155658"/>
            <a:ext cx="4196900" cy="689377"/>
            <a:chOff x="2473550" y="155658"/>
            <a:chExt cx="4196900" cy="689377"/>
          </a:xfrm>
        </p:grpSpPr>
        <p:pic>
          <p:nvPicPr>
            <p:cNvPr id="104" name="Graphic 26">
              <a:extLst>
                <a:ext uri="{FF2B5EF4-FFF2-40B4-BE49-F238E27FC236}">
                  <a16:creationId xmlns:a16="http://schemas.microsoft.com/office/drawing/2014/main" id="{6CE3C43E-EC5A-5EE4-1F5F-518002B34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005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" name="TextBox 11">
              <a:extLst>
                <a:ext uri="{FF2B5EF4-FFF2-40B4-BE49-F238E27FC236}">
                  <a16:creationId xmlns:a16="http://schemas.microsoft.com/office/drawing/2014/main" id="{1195FBDF-B5F0-2FF7-29CD-BFE6CC826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427" y="660369"/>
              <a:ext cx="5137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</a:t>
              </a:r>
            </a:p>
          </p:txBody>
        </p:sp>
        <p:pic>
          <p:nvPicPr>
            <p:cNvPr id="107" name="Graphic 19">
              <a:extLst>
                <a:ext uri="{FF2B5EF4-FFF2-40B4-BE49-F238E27FC236}">
                  <a16:creationId xmlns:a16="http://schemas.microsoft.com/office/drawing/2014/main" id="{08F3C0AF-998C-70A9-0041-66319D32E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13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Box 11">
              <a:extLst>
                <a:ext uri="{FF2B5EF4-FFF2-40B4-BE49-F238E27FC236}">
                  <a16:creationId xmlns:a16="http://schemas.microsoft.com/office/drawing/2014/main" id="{E88CD803-B97A-F2C6-0E32-99133AEFE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50" y="660369"/>
              <a:ext cx="869885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9" name="Graphic 10">
              <a:extLst>
                <a:ext uri="{FF2B5EF4-FFF2-40B4-BE49-F238E27FC236}">
                  <a16:creationId xmlns:a16="http://schemas.microsoft.com/office/drawing/2014/main" id="{917FE81D-29B7-9889-D6B3-473DC2C9D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359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TextBox 20">
              <a:extLst>
                <a:ext uri="{FF2B5EF4-FFF2-40B4-BE49-F238E27FC236}">
                  <a16:creationId xmlns:a16="http://schemas.microsoft.com/office/drawing/2014/main" id="{30C788BF-3266-0D6B-1659-F67C92968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050" y="660369"/>
              <a:ext cx="6921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11" name="Graphic 8">
              <a:extLst>
                <a:ext uri="{FF2B5EF4-FFF2-40B4-BE49-F238E27FC236}">
                  <a16:creationId xmlns:a16="http://schemas.microsoft.com/office/drawing/2014/main" id="{D6565C65-A4E8-BE99-A180-98986AD052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651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" name="TextBox 11">
              <a:extLst>
                <a:ext uri="{FF2B5EF4-FFF2-40B4-BE49-F238E27FC236}">
                  <a16:creationId xmlns:a16="http://schemas.microsoft.com/office/drawing/2014/main" id="{1B04FFCD-ABFA-DBC8-F3E1-B5D9B0139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389" y="660369"/>
              <a:ext cx="5137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4" name="TextBox 11">
              <a:extLst>
                <a:ext uri="{FF2B5EF4-FFF2-40B4-BE49-F238E27FC236}">
                  <a16:creationId xmlns:a16="http://schemas.microsoft.com/office/drawing/2014/main" id="{6AC48F95-6B82-0B14-3E72-9231B7A1C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5184" y="660369"/>
              <a:ext cx="3943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20" name="Graphic 24">
              <a:extLst>
                <a:ext uri="{FF2B5EF4-FFF2-40B4-BE49-F238E27FC236}">
                  <a16:creationId xmlns:a16="http://schemas.microsoft.com/office/drawing/2014/main" id="{7896A920-DBD7-A154-8770-A1BA4C085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297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6" name="Arc 75">
            <a:extLst>
              <a:ext uri="{FF2B5EF4-FFF2-40B4-BE49-F238E27FC236}">
                <a16:creationId xmlns:a16="http://schemas.microsoft.com/office/drawing/2014/main" id="{A981BEBF-C2F6-976F-A5CE-65C8AC2410AC}"/>
              </a:ext>
            </a:extLst>
          </p:cNvPr>
          <p:cNvSpPr/>
          <p:nvPr/>
        </p:nvSpPr>
        <p:spPr>
          <a:xfrm rot="7873758" flipH="1" flipV="1">
            <a:off x="3640856" y="4611724"/>
            <a:ext cx="2505183" cy="2535417"/>
          </a:xfrm>
          <a:prstGeom prst="arc">
            <a:avLst>
              <a:gd name="adj1" fmla="val 16352183"/>
              <a:gd name="adj2" fmla="val 2130646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1E7452B4-AFBD-4880-B1E3-86F10032AAD9}"/>
              </a:ext>
            </a:extLst>
          </p:cNvPr>
          <p:cNvSpPr/>
          <p:nvPr/>
        </p:nvSpPr>
        <p:spPr>
          <a:xfrm rot="7873758" flipH="1" flipV="1">
            <a:off x="5576161" y="4519840"/>
            <a:ext cx="2505183" cy="2535417"/>
          </a:xfrm>
          <a:prstGeom prst="arc">
            <a:avLst>
              <a:gd name="adj1" fmla="val 16352183"/>
              <a:gd name="adj2" fmla="val 20415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DEC9603-4E3A-4CBE-74F0-00C9313F6DDD}"/>
              </a:ext>
            </a:extLst>
          </p:cNvPr>
          <p:cNvSpPr/>
          <p:nvPr/>
        </p:nvSpPr>
        <p:spPr>
          <a:xfrm rot="4559173" flipH="1" flipV="1">
            <a:off x="8318570" y="3732735"/>
            <a:ext cx="1226956" cy="2015165"/>
          </a:xfrm>
          <a:prstGeom prst="arc">
            <a:avLst>
              <a:gd name="adj1" fmla="val 16352183"/>
              <a:gd name="adj2" fmla="val 478211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8E9AFE03-B253-770C-8944-06506D69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2" y="336688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ED9A94-86B3-A7A5-F341-9833897B84D5}"/>
              </a:ext>
            </a:extLst>
          </p:cNvPr>
          <p:cNvCxnSpPr>
            <a:cxnSpLocks/>
            <a:stCxn id="64" idx="0"/>
          </p:cNvCxnSpPr>
          <p:nvPr/>
        </p:nvCxnSpPr>
        <p:spPr bwMode="auto">
          <a:xfrm flipV="1">
            <a:off x="890792" y="3824088"/>
            <a:ext cx="0" cy="9751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c 70">
            <a:extLst>
              <a:ext uri="{FF2B5EF4-FFF2-40B4-BE49-F238E27FC236}">
                <a16:creationId xmlns:a16="http://schemas.microsoft.com/office/drawing/2014/main" id="{7917F03C-1733-6332-06C3-E2ED433E4E28}"/>
              </a:ext>
            </a:extLst>
          </p:cNvPr>
          <p:cNvSpPr/>
          <p:nvPr/>
        </p:nvSpPr>
        <p:spPr>
          <a:xfrm rot="7873758" flipH="1" flipV="1">
            <a:off x="1726758" y="1786311"/>
            <a:ext cx="1158973" cy="1354978"/>
          </a:xfrm>
          <a:custGeom>
            <a:avLst/>
            <a:gdLst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3" fmla="*/ 1177668 w 2355336"/>
              <a:gd name="connsiteY3" fmla="*/ 1191881 h 2383762"/>
              <a:gd name="connsiteX4" fmla="*/ 1230412 w 2355336"/>
              <a:gd name="connsiteY4" fmla="*/ 1196 h 2383762"/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0" fmla="*/ 52744 w 1659978"/>
              <a:gd name="connsiteY0" fmla="*/ 130002 h 1649762"/>
              <a:gd name="connsiteX1" fmla="*/ 961120 w 1659978"/>
              <a:gd name="connsiteY1" fmla="*/ 631922 h 1649762"/>
              <a:gd name="connsiteX2" fmla="*/ 1131892 w 1659978"/>
              <a:gd name="connsiteY2" fmla="*/ 1649762 h 1649762"/>
              <a:gd name="connsiteX3" fmla="*/ 0 w 1659978"/>
              <a:gd name="connsiteY3" fmla="*/ 1320687 h 1649762"/>
              <a:gd name="connsiteX4" fmla="*/ 52744 w 1659978"/>
              <a:gd name="connsiteY4" fmla="*/ 130002 h 1649762"/>
              <a:gd name="connsiteX0" fmla="*/ 52744 w 1659978"/>
              <a:gd name="connsiteY0" fmla="*/ 130002 h 1649762"/>
              <a:gd name="connsiteX1" fmla="*/ 1616533 w 1659978"/>
              <a:gd name="connsiteY1" fmla="*/ 129787 h 1649762"/>
              <a:gd name="connsiteX2" fmla="*/ 1131892 w 1659978"/>
              <a:gd name="connsiteY2" fmla="*/ 1649762 h 1649762"/>
              <a:gd name="connsiteX0" fmla="*/ 52744 w 1706712"/>
              <a:gd name="connsiteY0" fmla="*/ 130002 h 1649762"/>
              <a:gd name="connsiteX1" fmla="*/ 961120 w 1706712"/>
              <a:gd name="connsiteY1" fmla="*/ 631922 h 1649762"/>
              <a:gd name="connsiteX2" fmla="*/ 1131892 w 1706712"/>
              <a:gd name="connsiteY2" fmla="*/ 1649762 h 1649762"/>
              <a:gd name="connsiteX3" fmla="*/ 0 w 1706712"/>
              <a:gd name="connsiteY3" fmla="*/ 1320687 h 1649762"/>
              <a:gd name="connsiteX4" fmla="*/ 52744 w 1706712"/>
              <a:gd name="connsiteY4" fmla="*/ 130002 h 1649762"/>
              <a:gd name="connsiteX0" fmla="*/ 52744 w 1706712"/>
              <a:gd name="connsiteY0" fmla="*/ 130002 h 1649762"/>
              <a:gd name="connsiteX1" fmla="*/ 1616533 w 1706712"/>
              <a:gd name="connsiteY1" fmla="*/ 129787 h 1649762"/>
              <a:gd name="connsiteX2" fmla="*/ 1524632 w 1706712"/>
              <a:gd name="connsiteY2" fmla="*/ 825871 h 1649762"/>
              <a:gd name="connsiteX0" fmla="*/ 52744 w 1706712"/>
              <a:gd name="connsiteY0" fmla="*/ 127789 h 1647549"/>
              <a:gd name="connsiteX1" fmla="*/ 961120 w 1706712"/>
              <a:gd name="connsiteY1" fmla="*/ 629709 h 1647549"/>
              <a:gd name="connsiteX2" fmla="*/ 1131892 w 1706712"/>
              <a:gd name="connsiteY2" fmla="*/ 1647549 h 1647549"/>
              <a:gd name="connsiteX3" fmla="*/ 0 w 1706712"/>
              <a:gd name="connsiteY3" fmla="*/ 1318474 h 1647549"/>
              <a:gd name="connsiteX4" fmla="*/ 52744 w 1706712"/>
              <a:gd name="connsiteY4" fmla="*/ 127789 h 1647549"/>
              <a:gd name="connsiteX0" fmla="*/ 264993 w 1706712"/>
              <a:gd name="connsiteY0" fmla="*/ 136901 h 1647549"/>
              <a:gd name="connsiteX1" fmla="*/ 1616533 w 1706712"/>
              <a:gd name="connsiteY1" fmla="*/ 127574 h 1647549"/>
              <a:gd name="connsiteX2" fmla="*/ 1524632 w 1706712"/>
              <a:gd name="connsiteY2" fmla="*/ 823658 h 1647549"/>
              <a:gd name="connsiteX0" fmla="*/ 52744 w 1706712"/>
              <a:gd name="connsiteY0" fmla="*/ 143774 h 1663534"/>
              <a:gd name="connsiteX1" fmla="*/ 961120 w 1706712"/>
              <a:gd name="connsiteY1" fmla="*/ 645694 h 1663534"/>
              <a:gd name="connsiteX2" fmla="*/ 1131892 w 1706712"/>
              <a:gd name="connsiteY2" fmla="*/ 1663534 h 1663534"/>
              <a:gd name="connsiteX3" fmla="*/ 0 w 1706712"/>
              <a:gd name="connsiteY3" fmla="*/ 1334459 h 1663534"/>
              <a:gd name="connsiteX4" fmla="*/ 52744 w 1706712"/>
              <a:gd name="connsiteY4" fmla="*/ 143774 h 1663534"/>
              <a:gd name="connsiteX0" fmla="*/ 264993 w 1706712"/>
              <a:gd name="connsiteY0" fmla="*/ 152886 h 1663534"/>
              <a:gd name="connsiteX1" fmla="*/ 1616533 w 1706712"/>
              <a:gd name="connsiteY1" fmla="*/ 143559 h 1663534"/>
              <a:gd name="connsiteX2" fmla="*/ 1524632 w 1706712"/>
              <a:gd name="connsiteY2" fmla="*/ 839643 h 166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712" h="1663534" stroke="0" extrusionOk="0">
                <a:moveTo>
                  <a:pt x="52744" y="143774"/>
                </a:moveTo>
                <a:cubicBezTo>
                  <a:pt x="415842" y="160249"/>
                  <a:pt x="751081" y="345484"/>
                  <a:pt x="961120" y="645694"/>
                </a:cubicBezTo>
                <a:cubicBezTo>
                  <a:pt x="1167814" y="941124"/>
                  <a:pt x="1230645" y="1315612"/>
                  <a:pt x="1131892" y="1663534"/>
                </a:cubicBezTo>
                <a:lnTo>
                  <a:pt x="0" y="1334459"/>
                </a:lnTo>
                <a:lnTo>
                  <a:pt x="52744" y="143774"/>
                </a:lnTo>
                <a:close/>
              </a:path>
              <a:path w="1706712" h="1663534" fill="none">
                <a:moveTo>
                  <a:pt x="264993" y="152886"/>
                </a:moveTo>
                <a:cubicBezTo>
                  <a:pt x="607500" y="98612"/>
                  <a:pt x="1406494" y="-156651"/>
                  <a:pt x="1616533" y="143559"/>
                </a:cubicBezTo>
                <a:cubicBezTo>
                  <a:pt x="1823227" y="438989"/>
                  <a:pt x="1623385" y="491721"/>
                  <a:pt x="1524632" y="839643"/>
                </a:cubicBez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tar: 24 Points 104">
            <a:extLst>
              <a:ext uri="{FF2B5EF4-FFF2-40B4-BE49-F238E27FC236}">
                <a16:creationId xmlns:a16="http://schemas.microsoft.com/office/drawing/2014/main" id="{4FFFD837-9A34-886C-997D-455F76096C3F}"/>
              </a:ext>
            </a:extLst>
          </p:cNvPr>
          <p:cNvSpPr/>
          <p:nvPr/>
        </p:nvSpPr>
        <p:spPr>
          <a:xfrm>
            <a:off x="7431312" y="4686376"/>
            <a:ext cx="761382" cy="763558"/>
          </a:xfrm>
          <a:prstGeom prst="star24">
            <a:avLst>
              <a:gd name="adj" fmla="val 73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C0ECF8-50C3-E521-09D9-5663EC00B734}"/>
              </a:ext>
            </a:extLst>
          </p:cNvPr>
          <p:cNvGrpSpPr/>
          <p:nvPr/>
        </p:nvGrpSpPr>
        <p:grpSpPr>
          <a:xfrm>
            <a:off x="2482930" y="4497570"/>
            <a:ext cx="469900" cy="692589"/>
            <a:chOff x="422218" y="914121"/>
            <a:chExt cx="469900" cy="692589"/>
          </a:xfrm>
        </p:grpSpPr>
        <p:pic>
          <p:nvPicPr>
            <p:cNvPr id="2" name="Graphic 17">
              <a:extLst>
                <a:ext uri="{FF2B5EF4-FFF2-40B4-BE49-F238E27FC236}">
                  <a16:creationId xmlns:a16="http://schemas.microsoft.com/office/drawing/2014/main" id="{D9F4F788-BC25-F937-31E7-0C819449F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406A5C-9E58-1E4B-3373-491AD12B1818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3B0F97-AAAD-3824-8BF2-9EEC22833DC7}"/>
              </a:ext>
            </a:extLst>
          </p:cNvPr>
          <p:cNvGrpSpPr/>
          <p:nvPr/>
        </p:nvGrpSpPr>
        <p:grpSpPr>
          <a:xfrm>
            <a:off x="2477574" y="5433739"/>
            <a:ext cx="469900" cy="692589"/>
            <a:chOff x="422218" y="914121"/>
            <a:chExt cx="469900" cy="692589"/>
          </a:xfrm>
        </p:grpSpPr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1238F2E6-D50F-4B63-FFD4-8B5EEFDAF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EDA52E-9C28-0597-7E5E-72D23277F04D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EC271E-B76C-B0B6-091D-6E6D3D285C11}"/>
              </a:ext>
            </a:extLst>
          </p:cNvPr>
          <p:cNvGrpSpPr/>
          <p:nvPr/>
        </p:nvGrpSpPr>
        <p:grpSpPr>
          <a:xfrm>
            <a:off x="2865369" y="4937826"/>
            <a:ext cx="469900" cy="692589"/>
            <a:chOff x="422218" y="914121"/>
            <a:chExt cx="469900" cy="692589"/>
          </a:xfrm>
        </p:grpSpPr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FBDEAB6D-4764-77B3-A979-5BDE816DE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BF9259-A515-4E9F-143E-E001170CC3F6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C354C65-5547-25B1-0B33-78EE87EF4DA1}"/>
              </a:ext>
            </a:extLst>
          </p:cNvPr>
          <p:cNvGrpSpPr/>
          <p:nvPr/>
        </p:nvGrpSpPr>
        <p:grpSpPr>
          <a:xfrm>
            <a:off x="2865369" y="5818339"/>
            <a:ext cx="469900" cy="692589"/>
            <a:chOff x="422218" y="914121"/>
            <a:chExt cx="469900" cy="692589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15B570D9-9B4B-E97F-997E-D87FC078A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32F815D-B89E-58C5-46AB-D145D029590F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85A4635-00BF-3668-EEEF-3D36D208AED0}"/>
              </a:ext>
            </a:extLst>
          </p:cNvPr>
          <p:cNvSpPr/>
          <p:nvPr/>
        </p:nvSpPr>
        <p:spPr>
          <a:xfrm>
            <a:off x="3027371" y="4340048"/>
            <a:ext cx="651026" cy="2135355"/>
          </a:xfrm>
          <a:prstGeom prst="rightBrace">
            <a:avLst>
              <a:gd name="adj1" fmla="val 8565"/>
              <a:gd name="adj2" fmla="val 24679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D84CDD9F-A884-DC97-C0D7-34A7698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62" y="12638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A5E932E9-B3A2-979E-4ACC-C361A4E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70" y="1732124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DE4412D7-5EEF-58E9-CF02-B97EA8E3A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022" y="1761365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B253760B-DE00-E8FA-D61A-FBBACD739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329" y="12819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984C0C-FB51-4035-68F3-AA372315F9BB}"/>
              </a:ext>
            </a:extLst>
          </p:cNvPr>
          <p:cNvCxnSpPr>
            <a:cxnSpLocks/>
          </p:cNvCxnSpPr>
          <p:nvPr/>
        </p:nvCxnSpPr>
        <p:spPr bwMode="auto">
          <a:xfrm>
            <a:off x="1139362" y="1510540"/>
            <a:ext cx="8999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2">
            <a:extLst>
              <a:ext uri="{FF2B5EF4-FFF2-40B4-BE49-F238E27FC236}">
                <a16:creationId xmlns:a16="http://schemas.microsoft.com/office/drawing/2014/main" id="{FAF404CE-3E80-8F1B-EBE9-E8DFCC11A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478" y="2234654"/>
            <a:ext cx="12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7ED1AF3D-6C8D-0B9D-788D-0E7665DD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023" y="18549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19">
            <a:extLst>
              <a:ext uri="{FF2B5EF4-FFF2-40B4-BE49-F238E27FC236}">
                <a16:creationId xmlns:a16="http://schemas.microsoft.com/office/drawing/2014/main" id="{C35B39CF-0BB3-FDB0-85A8-602C10768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438" y="2618829"/>
            <a:ext cx="1948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time delayed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2C965A1C-C453-3498-4C3F-78D78F17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540" y="3105278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13">
            <a:extLst>
              <a:ext uri="{FF2B5EF4-FFF2-40B4-BE49-F238E27FC236}">
                <a16:creationId xmlns:a16="http://schemas.microsoft.com/office/drawing/2014/main" id="{4EDA87CF-FCFF-EDD5-D7E0-10B5D039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58" y="2625853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8" name="Elbow Connector 10">
            <a:extLst>
              <a:ext uri="{FF2B5EF4-FFF2-40B4-BE49-F238E27FC236}">
                <a16:creationId xmlns:a16="http://schemas.microsoft.com/office/drawing/2014/main" id="{AB976E41-3696-B371-3B26-26E1F45A6326}"/>
              </a:ext>
            </a:extLst>
          </p:cNvPr>
          <p:cNvCxnSpPr>
            <a:cxnSpLocks/>
            <a:stCxn id="43" idx="3"/>
            <a:endCxn id="47" idx="0"/>
          </p:cNvCxnSpPr>
          <p:nvPr/>
        </p:nvCxnSpPr>
        <p:spPr>
          <a:xfrm>
            <a:off x="4126223" y="2083510"/>
            <a:ext cx="758735" cy="54234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3">
            <a:extLst>
              <a:ext uri="{FF2B5EF4-FFF2-40B4-BE49-F238E27FC236}">
                <a16:creationId xmlns:a16="http://schemas.microsoft.com/office/drawing/2014/main" id="{9675C08D-3D24-1662-877D-B6DE7F5D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55" y="209971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183455BE-4291-2FB9-D78A-A2C56C2EB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740" y="4763241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Collector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CA6BA10A-06EF-4A5A-DB34-CFFBFD24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288" y="4009988"/>
            <a:ext cx="13751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{'selected’: URL}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F26E9B-B0AE-1935-F9BE-A9422267CB1A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 bwMode="auto">
          <a:xfrm>
            <a:off x="4884958" y="3366888"/>
            <a:ext cx="0" cy="916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18">
            <a:extLst>
              <a:ext uri="{FF2B5EF4-FFF2-40B4-BE49-F238E27FC236}">
                <a16:creationId xmlns:a16="http://schemas.microsoft.com/office/drawing/2014/main" id="{6B82CAAB-070C-02EE-5875-4987B963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908" y="3776309"/>
            <a:ext cx="10550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Event</a:t>
            </a:r>
          </a:p>
        </p:txBody>
      </p:sp>
      <p:pic>
        <p:nvPicPr>
          <p:cNvPr id="73" name="Graphic 8">
            <a:extLst>
              <a:ext uri="{FF2B5EF4-FFF2-40B4-BE49-F238E27FC236}">
                <a16:creationId xmlns:a16="http://schemas.microsoft.com/office/drawing/2014/main" id="{6DDC0F0B-F25D-CC20-FE18-6418CBD99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40" y="33461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Box 62">
            <a:extLst>
              <a:ext uri="{FF2B5EF4-FFF2-40B4-BE49-F238E27FC236}">
                <a16:creationId xmlns:a16="http://schemas.microsoft.com/office/drawing/2014/main" id="{08E82292-F2CF-FBAC-F666-708DD012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161" y="5356617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videoFiles.</a:t>
            </a:r>
            <a:r>
              <a:rPr lang="en-US" altLang="en-US" sz="11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stillImages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.jpg</a:t>
            </a:r>
          </a:p>
        </p:txBody>
      </p:sp>
      <p:pic>
        <p:nvPicPr>
          <p:cNvPr id="75" name="Graphic 63">
            <a:extLst>
              <a:ext uri="{FF2B5EF4-FFF2-40B4-BE49-F238E27FC236}">
                <a16:creationId xmlns:a16="http://schemas.microsoft.com/office/drawing/2014/main" id="{BD912FF6-732E-6658-1308-9C94BEA9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73" y="48670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ABDCE8A5-A511-30B2-97B7-16404D34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043" y="4736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62">
            <a:extLst>
              <a:ext uri="{FF2B5EF4-FFF2-40B4-BE49-F238E27FC236}">
                <a16:creationId xmlns:a16="http://schemas.microsoft.com/office/drawing/2014/main" id="{CE200860-4219-9FF9-5E81-FB4B78525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971" y="5428883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videoFiles.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mp4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stillImages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.zip</a:t>
            </a:r>
          </a:p>
        </p:txBody>
      </p:sp>
      <p:pic>
        <p:nvPicPr>
          <p:cNvPr id="82" name="Graphic 63">
            <a:extLst>
              <a:ext uri="{FF2B5EF4-FFF2-40B4-BE49-F238E27FC236}">
                <a16:creationId xmlns:a16="http://schemas.microsoft.com/office/drawing/2014/main" id="{D3645233-6B26-066F-497D-171BDC45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283" y="4867081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7" name="TextBox 62">
            <a:extLst>
              <a:ext uri="{FF2B5EF4-FFF2-40B4-BE49-F238E27FC236}">
                <a16:creationId xmlns:a16="http://schemas.microsoft.com/office/drawing/2014/main" id="{FBB0AF26-BFF9-1094-1E0B-7DADFEA40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466" y="2950459"/>
            <a:ext cx="14964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URL JSONs</a:t>
            </a:r>
          </a:p>
          <a:p>
            <a:pPr algn="ctr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</p:txBody>
      </p:sp>
      <p:pic>
        <p:nvPicPr>
          <p:cNvPr id="70" name="Graphic 63">
            <a:extLst>
              <a:ext uri="{FF2B5EF4-FFF2-40B4-BE49-F238E27FC236}">
                <a16:creationId xmlns:a16="http://schemas.microsoft.com/office/drawing/2014/main" id="{FECE1783-B128-8F6C-CC88-ECBF129C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44" y="23747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62">
            <a:extLst>
              <a:ext uri="{FF2B5EF4-FFF2-40B4-BE49-F238E27FC236}">
                <a16:creationId xmlns:a16="http://schemas.microsoft.com/office/drawing/2014/main" id="{ED3471BC-9527-5116-2E43-25337912A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446" y="4946747"/>
            <a:ext cx="1496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Different regions</a:t>
            </a:r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73F5E2A3-DED1-6724-4A77-6CE8E5DC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4" y="4006330"/>
            <a:ext cx="940836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Aimpoint Generators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EA334EFC-15F8-11B9-FAC2-3C3E3651A326}"/>
              </a:ext>
            </a:extLst>
          </p:cNvPr>
          <p:cNvSpPr/>
          <p:nvPr/>
        </p:nvSpPr>
        <p:spPr>
          <a:xfrm rot="4559173" flipH="1" flipV="1">
            <a:off x="1289571" y="2203854"/>
            <a:ext cx="1095724" cy="194192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24">
            <a:extLst>
              <a:ext uri="{FF2B5EF4-FFF2-40B4-BE49-F238E27FC236}">
                <a16:creationId xmlns:a16="http://schemas.microsoft.com/office/drawing/2014/main" id="{0D0F98EA-512A-A1BC-12C7-06259E8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92" y="47992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26">
            <a:extLst>
              <a:ext uri="{FF2B5EF4-FFF2-40B4-BE49-F238E27FC236}">
                <a16:creationId xmlns:a16="http://schemas.microsoft.com/office/drawing/2014/main" id="{50B2D858-6206-2B23-EB64-274F69F4E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25" y="5267522"/>
            <a:ext cx="9145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Periodic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Rules</a:t>
            </a:r>
          </a:p>
        </p:txBody>
      </p:sp>
      <p:sp>
        <p:nvSpPr>
          <p:cNvPr id="77" name="TextBox 17">
            <a:extLst>
              <a:ext uri="{FF2B5EF4-FFF2-40B4-BE49-F238E27FC236}">
                <a16:creationId xmlns:a16="http://schemas.microsoft.com/office/drawing/2014/main" id="{795CE85E-BB57-275D-CB72-9781C6EF8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224" y="2434272"/>
            <a:ext cx="7330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Marshall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Graphic 13">
            <a:extLst>
              <a:ext uri="{FF2B5EF4-FFF2-40B4-BE49-F238E27FC236}">
                <a16:creationId xmlns:a16="http://schemas.microsoft.com/office/drawing/2014/main" id="{989D7EB9-C021-911A-BB98-B3FE0E15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67" y="195484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0" name="Graphic 13">
            <a:extLst>
              <a:ext uri="{FF2B5EF4-FFF2-40B4-BE49-F238E27FC236}">
                <a16:creationId xmlns:a16="http://schemas.microsoft.com/office/drawing/2014/main" id="{6C6921FF-527D-F539-8AE9-33C6AFBC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15" y="343585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3" name="Graphic 24">
            <a:extLst>
              <a:ext uri="{FF2B5EF4-FFF2-40B4-BE49-F238E27FC236}">
                <a16:creationId xmlns:a16="http://schemas.microsoft.com/office/drawing/2014/main" id="{B7B7CD00-AEBB-4939-2308-6B35B4C52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567" y="11954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26">
            <a:extLst>
              <a:ext uri="{FF2B5EF4-FFF2-40B4-BE49-F238E27FC236}">
                <a16:creationId xmlns:a16="http://schemas.microsoft.com/office/drawing/2014/main" id="{E16492BB-1713-D42C-3F06-0545F82C0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897" y="1663792"/>
            <a:ext cx="4765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Daily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FAFFAB-3C5A-BBF5-23FF-545BE08F3328}"/>
              </a:ext>
            </a:extLst>
          </p:cNvPr>
          <p:cNvCxnSpPr>
            <a:cxnSpLocks/>
            <a:stCxn id="83" idx="3"/>
            <a:endCxn id="78" idx="0"/>
          </p:cNvCxnSpPr>
          <p:nvPr/>
        </p:nvCxnSpPr>
        <p:spPr bwMode="auto">
          <a:xfrm>
            <a:off x="6228767" y="1424079"/>
            <a:ext cx="0" cy="5307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00C5BD3-95BF-6B70-6C45-FA3B0BEC1C77}"/>
              </a:ext>
            </a:extLst>
          </p:cNvPr>
          <p:cNvCxnSpPr>
            <a:cxnSpLocks/>
            <a:stCxn id="77" idx="2"/>
            <a:endCxn id="80" idx="0"/>
          </p:cNvCxnSpPr>
          <p:nvPr/>
        </p:nvCxnSpPr>
        <p:spPr bwMode="auto">
          <a:xfrm>
            <a:off x="6228767" y="2603549"/>
            <a:ext cx="3548" cy="83230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18">
            <a:extLst>
              <a:ext uri="{FF2B5EF4-FFF2-40B4-BE49-F238E27FC236}">
                <a16:creationId xmlns:a16="http://schemas.microsoft.com/office/drawing/2014/main" id="{308AE79A-954A-F354-551A-6A30ECB07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81" y="4046666"/>
            <a:ext cx="834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Collate and zip</a:t>
            </a:r>
          </a:p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still images</a:t>
            </a:r>
          </a:p>
        </p:txBody>
      </p:sp>
      <p:pic>
        <p:nvPicPr>
          <p:cNvPr id="92" name="Graphic 29">
            <a:extLst>
              <a:ext uri="{FF2B5EF4-FFF2-40B4-BE49-F238E27FC236}">
                <a16:creationId xmlns:a16="http://schemas.microsoft.com/office/drawing/2014/main" id="{78ED6ECD-391F-3721-8ED8-CA88D8D55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411" y="26759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2">
            <a:extLst>
              <a:ext uri="{FF2B5EF4-FFF2-40B4-BE49-F238E27FC236}">
                <a16:creationId xmlns:a16="http://schemas.microsoft.com/office/drawing/2014/main" id="{FB5E4F12-F674-B82D-3928-E5ADCECE1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995" y="3093665"/>
            <a:ext cx="9980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BaggingQueue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7">
            <a:extLst>
              <a:ext uri="{FF2B5EF4-FFF2-40B4-BE49-F238E27FC236}">
                <a16:creationId xmlns:a16="http://schemas.microsoft.com/office/drawing/2014/main" id="{2B59841B-3AC2-2D7D-3671-9C8361C12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333" y="2444236"/>
            <a:ext cx="7330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Drover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Graphic 13">
            <a:extLst>
              <a:ext uri="{FF2B5EF4-FFF2-40B4-BE49-F238E27FC236}">
                <a16:creationId xmlns:a16="http://schemas.microsoft.com/office/drawing/2014/main" id="{539088DA-85C8-D7AF-B4D2-0C59F1AD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6" y="1964811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5" name="TextBox 17">
            <a:extLst>
              <a:ext uri="{FF2B5EF4-FFF2-40B4-BE49-F238E27FC236}">
                <a16:creationId xmlns:a16="http://schemas.microsoft.com/office/drawing/2014/main" id="{AE37A134-8BE3-4305-915D-EB0F5217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2524" y="3864920"/>
            <a:ext cx="726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Transcoder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6" name="Graphic 13">
            <a:extLst>
              <a:ext uri="{FF2B5EF4-FFF2-40B4-BE49-F238E27FC236}">
                <a16:creationId xmlns:a16="http://schemas.microsoft.com/office/drawing/2014/main" id="{19046780-CB9E-4B75-FDB1-C3FAB81A1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6" y="3451195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17" name="Graphic 24">
            <a:extLst>
              <a:ext uri="{FF2B5EF4-FFF2-40B4-BE49-F238E27FC236}">
                <a16:creationId xmlns:a16="http://schemas.microsoft.com/office/drawing/2014/main" id="{A96C8F61-D010-9A9A-61B6-44389F1B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985" y="12054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26">
            <a:extLst>
              <a:ext uri="{FF2B5EF4-FFF2-40B4-BE49-F238E27FC236}">
                <a16:creationId xmlns:a16="http://schemas.microsoft.com/office/drawing/2014/main" id="{6108D3A8-119F-153C-6B2F-2A2502EB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905" y="1624481"/>
            <a:ext cx="73439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Transcode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1min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0B97488-1CE2-FF03-88C5-F8D49DA0B341}"/>
              </a:ext>
            </a:extLst>
          </p:cNvPr>
          <p:cNvCxnSpPr>
            <a:cxnSpLocks/>
            <a:stCxn id="117" idx="3"/>
            <a:endCxn id="114" idx="0"/>
          </p:cNvCxnSpPr>
          <p:nvPr/>
        </p:nvCxnSpPr>
        <p:spPr bwMode="auto">
          <a:xfrm>
            <a:off x="7284185" y="1434043"/>
            <a:ext cx="267691" cy="5307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EF23CAF-B160-4CB7-2E8C-7E72525FED0B}"/>
              </a:ext>
            </a:extLst>
          </p:cNvPr>
          <p:cNvCxnSpPr>
            <a:cxnSpLocks/>
          </p:cNvCxnSpPr>
          <p:nvPr/>
        </p:nvCxnSpPr>
        <p:spPr bwMode="auto">
          <a:xfrm>
            <a:off x="7550102" y="2613513"/>
            <a:ext cx="3548" cy="8376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8">
            <a:extLst>
              <a:ext uri="{FF2B5EF4-FFF2-40B4-BE49-F238E27FC236}">
                <a16:creationId xmlns:a16="http://schemas.microsoft.com/office/drawing/2014/main" id="{B68324CB-4580-C04E-4B08-1747616F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743" y="3407507"/>
            <a:ext cx="8344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ts</a:t>
            </a:r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→.mp4</a:t>
            </a:r>
          </a:p>
        </p:txBody>
      </p:sp>
      <p:pic>
        <p:nvPicPr>
          <p:cNvPr id="122" name="Graphic 29">
            <a:extLst>
              <a:ext uri="{FF2B5EF4-FFF2-40B4-BE49-F238E27FC236}">
                <a16:creationId xmlns:a16="http://schemas.microsoft.com/office/drawing/2014/main" id="{368369DB-E6E0-F5FA-EE1B-9B2DD2B9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76" y="26759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22">
            <a:extLst>
              <a:ext uri="{FF2B5EF4-FFF2-40B4-BE49-F238E27FC236}">
                <a16:creationId xmlns:a16="http://schemas.microsoft.com/office/drawing/2014/main" id="{29DBC1DF-2CDB-17ED-EF55-5DED34D52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848" y="3093665"/>
            <a:ext cx="110838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TranscodeQueue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2B624B8F-2090-60F5-0BF9-C0644AFE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36" y="4333348"/>
            <a:ext cx="10422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Selected targets</a:t>
            </a:r>
          </a:p>
        </p:txBody>
      </p:sp>
      <p:pic>
        <p:nvPicPr>
          <p:cNvPr id="14" name="Graphic 12">
            <a:extLst>
              <a:ext uri="{FF2B5EF4-FFF2-40B4-BE49-F238E27FC236}">
                <a16:creationId xmlns:a16="http://schemas.microsoft.com/office/drawing/2014/main" id="{91959F04-DFB4-27E5-68B5-0CF272A7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3" y="3881813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5" name="Arc 14">
            <a:extLst>
              <a:ext uri="{FF2B5EF4-FFF2-40B4-BE49-F238E27FC236}">
                <a16:creationId xmlns:a16="http://schemas.microsoft.com/office/drawing/2014/main" id="{E6645D0E-47BB-03DA-3702-BAA906DB88E1}"/>
              </a:ext>
            </a:extLst>
          </p:cNvPr>
          <p:cNvSpPr/>
          <p:nvPr/>
        </p:nvSpPr>
        <p:spPr>
          <a:xfrm rot="20363128" flipH="1" flipV="1">
            <a:off x="1012731" y="2576314"/>
            <a:ext cx="864326" cy="150378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63">
            <a:extLst>
              <a:ext uri="{FF2B5EF4-FFF2-40B4-BE49-F238E27FC236}">
                <a16:creationId xmlns:a16="http://schemas.microsoft.com/office/drawing/2014/main" id="{44480431-9A12-8008-1707-B0C45668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217" y="3894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BE5A187-C33C-62E7-2039-A1AA984E7CB4}"/>
              </a:ext>
            </a:extLst>
          </p:cNvPr>
          <p:cNvSpPr/>
          <p:nvPr/>
        </p:nvSpPr>
        <p:spPr>
          <a:xfrm rot="1236872" flipV="1">
            <a:off x="177644" y="2794654"/>
            <a:ext cx="559765" cy="1238035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8298B1B-636E-D750-A8FA-606C2DD7F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953" y="4584523"/>
            <a:ext cx="72181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Topic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</a:p>
        </p:txBody>
      </p:sp>
      <p:pic>
        <p:nvPicPr>
          <p:cNvPr id="19" name="Graphic 17">
            <a:extLst>
              <a:ext uri="{FF2B5EF4-FFF2-40B4-BE49-F238E27FC236}">
                <a16:creationId xmlns:a16="http://schemas.microsoft.com/office/drawing/2014/main" id="{93945AB8-6C52-1903-2228-505473EB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944" y="411144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9" name="TextBox 17">
            <a:extLst>
              <a:ext uri="{FF2B5EF4-FFF2-40B4-BE49-F238E27FC236}">
                <a16:creationId xmlns:a16="http://schemas.microsoft.com/office/drawing/2014/main" id="{9056E8B4-ACAC-0122-A6B5-3D6106EDC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415" y="3849580"/>
            <a:ext cx="6658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Minion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4">
            <a:extLst>
              <a:ext uri="{FF2B5EF4-FFF2-40B4-BE49-F238E27FC236}">
                <a16:creationId xmlns:a16="http://schemas.microsoft.com/office/drawing/2014/main" id="{247970FD-60DC-ACEE-97AC-F471E947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93" y="12054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6">
            <a:extLst>
              <a:ext uri="{FF2B5EF4-FFF2-40B4-BE49-F238E27FC236}">
                <a16:creationId xmlns:a16="http://schemas.microsoft.com/office/drawing/2014/main" id="{C1BE6045-B910-6366-987F-B8878CA6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721" y="1653119"/>
            <a:ext cx="68029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Timelapse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10mins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3A16E7-62B2-7FD0-C8F5-EE17FD0C68B6}"/>
              </a:ext>
            </a:extLst>
          </p:cNvPr>
          <p:cNvCxnSpPr>
            <a:cxnSpLocks/>
            <a:stCxn id="3" idx="1"/>
            <a:endCxn id="114" idx="0"/>
          </p:cNvCxnSpPr>
          <p:nvPr/>
        </p:nvCxnSpPr>
        <p:spPr bwMode="auto">
          <a:xfrm flipH="1">
            <a:off x="7551876" y="1434043"/>
            <a:ext cx="308417" cy="53076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3">
            <a:extLst>
              <a:ext uri="{FF2B5EF4-FFF2-40B4-BE49-F238E27FC236}">
                <a16:creationId xmlns:a16="http://schemas.microsoft.com/office/drawing/2014/main" id="{2380265B-DF19-A932-65FE-666A0C0C4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358" y="4283816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2" name="TextBox 18">
            <a:extLst>
              <a:ext uri="{FF2B5EF4-FFF2-40B4-BE49-F238E27FC236}">
                <a16:creationId xmlns:a16="http://schemas.microsoft.com/office/drawing/2014/main" id="{766E713F-73E2-3FAE-D4DE-BA5CF1B1A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668" y="4052042"/>
            <a:ext cx="8344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Videos and Audios</a:t>
            </a: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45875599-EA6F-8B06-20BA-C34767B9F48F}"/>
              </a:ext>
            </a:extLst>
          </p:cNvPr>
          <p:cNvSpPr/>
          <p:nvPr/>
        </p:nvSpPr>
        <p:spPr>
          <a:xfrm rot="13726242" flipH="1">
            <a:off x="2164532" y="660523"/>
            <a:ext cx="1568961" cy="1696856"/>
          </a:xfrm>
          <a:prstGeom prst="arc">
            <a:avLst>
              <a:gd name="adj1" fmla="val 19349820"/>
              <a:gd name="adj2" fmla="val 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rc 49">
            <a:extLst>
              <a:ext uri="{FF2B5EF4-FFF2-40B4-BE49-F238E27FC236}">
                <a16:creationId xmlns:a16="http://schemas.microsoft.com/office/drawing/2014/main" id="{DEEA0BA3-C872-491C-B11F-F65B54793AF0}"/>
              </a:ext>
            </a:extLst>
          </p:cNvPr>
          <p:cNvSpPr/>
          <p:nvPr/>
        </p:nvSpPr>
        <p:spPr>
          <a:xfrm rot="13726242" flipH="1">
            <a:off x="2161749" y="656904"/>
            <a:ext cx="1568961" cy="1696856"/>
          </a:xfrm>
          <a:prstGeom prst="arc">
            <a:avLst>
              <a:gd name="adj1" fmla="val 19349820"/>
              <a:gd name="adj2" fmla="val 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0251E8E-F563-4C31-884A-7D605465036F}"/>
              </a:ext>
            </a:extLst>
          </p:cNvPr>
          <p:cNvSpPr/>
          <p:nvPr/>
        </p:nvSpPr>
        <p:spPr>
          <a:xfrm>
            <a:off x="3024588" y="4336429"/>
            <a:ext cx="651026" cy="2135355"/>
          </a:xfrm>
          <a:prstGeom prst="rightBrace">
            <a:avLst>
              <a:gd name="adj1" fmla="val 8565"/>
              <a:gd name="adj2" fmla="val 24679"/>
            </a:avLst>
          </a:prstGeom>
          <a:noFill/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F8AEB931-0A52-4163-BE99-1BECF61B3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757" y="3101659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8">
            <a:extLst>
              <a:ext uri="{FF2B5EF4-FFF2-40B4-BE49-F238E27FC236}">
                <a16:creationId xmlns:a16="http://schemas.microsoft.com/office/drawing/2014/main" id="{89A22EF8-1141-4933-9506-B60EDE3AB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57" y="334251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19">
            <a:extLst>
              <a:ext uri="{FF2B5EF4-FFF2-40B4-BE49-F238E27FC236}">
                <a16:creationId xmlns:a16="http://schemas.microsoft.com/office/drawing/2014/main" id="{06237C00-6FD6-49E0-8295-05E3C1BB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505" y="4006369"/>
            <a:ext cx="13751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{'selected’: URL}</a:t>
            </a:r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F2681EC8-D5D4-4617-B099-FA0C1485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125" y="3772690"/>
            <a:ext cx="10550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Invoke Event</a:t>
            </a:r>
          </a:p>
        </p:txBody>
      </p:sp>
      <p:sp>
        <p:nvSpPr>
          <p:cNvPr id="44" name="TextBox 19">
            <a:extLst>
              <a:ext uri="{FF2B5EF4-FFF2-40B4-BE49-F238E27FC236}">
                <a16:creationId xmlns:a16="http://schemas.microsoft.com/office/drawing/2014/main" id="{0E2A1DA3-621C-487F-AC02-239AC2E8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655" y="2615210"/>
            <a:ext cx="19482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time delayed</a:t>
            </a:r>
          </a:p>
        </p:txBody>
      </p:sp>
      <p:sp>
        <p:nvSpPr>
          <p:cNvPr id="54" name="TextBox 17">
            <a:extLst>
              <a:ext uri="{FF2B5EF4-FFF2-40B4-BE49-F238E27FC236}">
                <a16:creationId xmlns:a16="http://schemas.microsoft.com/office/drawing/2014/main" id="{1C2D689E-9EA0-4391-ABAD-5F96B049D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957" y="4759622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Collector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7" name="TextBox 62">
            <a:extLst>
              <a:ext uri="{FF2B5EF4-FFF2-40B4-BE49-F238E27FC236}">
                <a16:creationId xmlns:a16="http://schemas.microsoft.com/office/drawing/2014/main" id="{A6422586-3CBF-4E77-94EC-C81AE4E8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663" y="4943128"/>
            <a:ext cx="1496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Different regions</a:t>
            </a:r>
          </a:p>
        </p:txBody>
      </p:sp>
      <p:sp>
        <p:nvSpPr>
          <p:cNvPr id="74" name="TextBox 62">
            <a:extLst>
              <a:ext uri="{FF2B5EF4-FFF2-40B4-BE49-F238E27FC236}">
                <a16:creationId xmlns:a16="http://schemas.microsoft.com/office/drawing/2014/main" id="{857D2D69-AEE4-40CB-ADA0-D3277ABE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378" y="5352998"/>
            <a:ext cx="13827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videoFiles.</a:t>
            </a:r>
            <a:r>
              <a:rPr lang="en-US" altLang="en-US" sz="1100" b="1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stillImages</a:t>
            </a:r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.jpg</a:t>
            </a:r>
          </a:p>
        </p:txBody>
      </p:sp>
      <p:pic>
        <p:nvPicPr>
          <p:cNvPr id="10" name="Graphic 12">
            <a:extLst>
              <a:ext uri="{FF2B5EF4-FFF2-40B4-BE49-F238E27FC236}">
                <a16:creationId xmlns:a16="http://schemas.microsoft.com/office/drawing/2014/main" id="{D7BC1510-1328-41F4-BA1E-83E5B2FD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60" y="473300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Arc 75">
            <a:extLst>
              <a:ext uri="{FF2B5EF4-FFF2-40B4-BE49-F238E27FC236}">
                <a16:creationId xmlns:a16="http://schemas.microsoft.com/office/drawing/2014/main" id="{13216319-9234-436C-964D-66ADE5B141FC}"/>
              </a:ext>
            </a:extLst>
          </p:cNvPr>
          <p:cNvSpPr/>
          <p:nvPr/>
        </p:nvSpPr>
        <p:spPr>
          <a:xfrm rot="7873758" flipH="1" flipV="1">
            <a:off x="3638073" y="4608105"/>
            <a:ext cx="2505183" cy="2535417"/>
          </a:xfrm>
          <a:prstGeom prst="arc">
            <a:avLst>
              <a:gd name="adj1" fmla="val 16352183"/>
              <a:gd name="adj2" fmla="val 21306467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63">
            <a:extLst>
              <a:ext uri="{FF2B5EF4-FFF2-40B4-BE49-F238E27FC236}">
                <a16:creationId xmlns:a16="http://schemas.microsoft.com/office/drawing/2014/main" id="{43F7A90E-9A65-4264-912D-6DEA6E3E7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90" y="48634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3">
            <a:extLst>
              <a:ext uri="{FF2B5EF4-FFF2-40B4-BE49-F238E27FC236}">
                <a16:creationId xmlns:a16="http://schemas.microsoft.com/office/drawing/2014/main" id="{41BF3BAA-B7DD-ACC3-8EFB-E1573F20E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75" y="4280197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2" name="TextBox 22">
            <a:extLst>
              <a:ext uri="{FF2B5EF4-FFF2-40B4-BE49-F238E27FC236}">
                <a16:creationId xmlns:a16="http://schemas.microsoft.com/office/drawing/2014/main" id="{A0CCA9D1-53AE-4E0D-AA2E-27CD17C9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242" y="2230206"/>
            <a:ext cx="12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DispatchQueue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29">
            <a:extLst>
              <a:ext uri="{FF2B5EF4-FFF2-40B4-BE49-F238E27FC236}">
                <a16:creationId xmlns:a16="http://schemas.microsoft.com/office/drawing/2014/main" id="{D68C6E7C-7E9B-4E4C-9BB0-C8FF20946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40" y="18512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Elbow Connector 10">
            <a:extLst>
              <a:ext uri="{FF2B5EF4-FFF2-40B4-BE49-F238E27FC236}">
                <a16:creationId xmlns:a16="http://schemas.microsoft.com/office/drawing/2014/main" id="{05D10E1F-194E-497B-AC48-CB00CE9C4A05}"/>
              </a:ext>
            </a:extLst>
          </p:cNvPr>
          <p:cNvCxnSpPr>
            <a:cxnSpLocks/>
            <a:stCxn id="43" idx="3"/>
            <a:endCxn id="47" idx="0"/>
          </p:cNvCxnSpPr>
          <p:nvPr/>
        </p:nvCxnSpPr>
        <p:spPr>
          <a:xfrm>
            <a:off x="4123440" y="2079891"/>
            <a:ext cx="758735" cy="542343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phic 13">
            <a:extLst>
              <a:ext uri="{FF2B5EF4-FFF2-40B4-BE49-F238E27FC236}">
                <a16:creationId xmlns:a16="http://schemas.microsoft.com/office/drawing/2014/main" id="{C687E19E-289A-4D6D-BA01-7D1A4CC33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75" y="2622234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1" name="Arc 70">
            <a:extLst>
              <a:ext uri="{FF2B5EF4-FFF2-40B4-BE49-F238E27FC236}">
                <a16:creationId xmlns:a16="http://schemas.microsoft.com/office/drawing/2014/main" id="{F1CC4B89-032F-4DB8-98FF-F2E6B35B93E1}"/>
              </a:ext>
            </a:extLst>
          </p:cNvPr>
          <p:cNvSpPr/>
          <p:nvPr/>
        </p:nvSpPr>
        <p:spPr>
          <a:xfrm rot="7873758" flipH="1" flipV="1">
            <a:off x="1723975" y="1782692"/>
            <a:ext cx="1158973" cy="1354978"/>
          </a:xfrm>
          <a:custGeom>
            <a:avLst/>
            <a:gdLst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3" fmla="*/ 1177668 w 2355336"/>
              <a:gd name="connsiteY3" fmla="*/ 1191881 h 2383762"/>
              <a:gd name="connsiteX4" fmla="*/ 1230412 w 2355336"/>
              <a:gd name="connsiteY4" fmla="*/ 1196 h 2383762"/>
              <a:gd name="connsiteX0" fmla="*/ 1230412 w 2355336"/>
              <a:gd name="connsiteY0" fmla="*/ 1196 h 2383762"/>
              <a:gd name="connsiteX1" fmla="*/ 2138788 w 2355336"/>
              <a:gd name="connsiteY1" fmla="*/ 503116 h 2383762"/>
              <a:gd name="connsiteX2" fmla="*/ 2309560 w 2355336"/>
              <a:gd name="connsiteY2" fmla="*/ 1520956 h 2383762"/>
              <a:gd name="connsiteX0" fmla="*/ 52744 w 1659978"/>
              <a:gd name="connsiteY0" fmla="*/ 130002 h 1649762"/>
              <a:gd name="connsiteX1" fmla="*/ 961120 w 1659978"/>
              <a:gd name="connsiteY1" fmla="*/ 631922 h 1649762"/>
              <a:gd name="connsiteX2" fmla="*/ 1131892 w 1659978"/>
              <a:gd name="connsiteY2" fmla="*/ 1649762 h 1649762"/>
              <a:gd name="connsiteX3" fmla="*/ 0 w 1659978"/>
              <a:gd name="connsiteY3" fmla="*/ 1320687 h 1649762"/>
              <a:gd name="connsiteX4" fmla="*/ 52744 w 1659978"/>
              <a:gd name="connsiteY4" fmla="*/ 130002 h 1649762"/>
              <a:gd name="connsiteX0" fmla="*/ 52744 w 1659978"/>
              <a:gd name="connsiteY0" fmla="*/ 130002 h 1649762"/>
              <a:gd name="connsiteX1" fmla="*/ 1616533 w 1659978"/>
              <a:gd name="connsiteY1" fmla="*/ 129787 h 1649762"/>
              <a:gd name="connsiteX2" fmla="*/ 1131892 w 1659978"/>
              <a:gd name="connsiteY2" fmla="*/ 1649762 h 1649762"/>
              <a:gd name="connsiteX0" fmla="*/ 52744 w 1706712"/>
              <a:gd name="connsiteY0" fmla="*/ 130002 h 1649762"/>
              <a:gd name="connsiteX1" fmla="*/ 961120 w 1706712"/>
              <a:gd name="connsiteY1" fmla="*/ 631922 h 1649762"/>
              <a:gd name="connsiteX2" fmla="*/ 1131892 w 1706712"/>
              <a:gd name="connsiteY2" fmla="*/ 1649762 h 1649762"/>
              <a:gd name="connsiteX3" fmla="*/ 0 w 1706712"/>
              <a:gd name="connsiteY3" fmla="*/ 1320687 h 1649762"/>
              <a:gd name="connsiteX4" fmla="*/ 52744 w 1706712"/>
              <a:gd name="connsiteY4" fmla="*/ 130002 h 1649762"/>
              <a:gd name="connsiteX0" fmla="*/ 52744 w 1706712"/>
              <a:gd name="connsiteY0" fmla="*/ 130002 h 1649762"/>
              <a:gd name="connsiteX1" fmla="*/ 1616533 w 1706712"/>
              <a:gd name="connsiteY1" fmla="*/ 129787 h 1649762"/>
              <a:gd name="connsiteX2" fmla="*/ 1524632 w 1706712"/>
              <a:gd name="connsiteY2" fmla="*/ 825871 h 1649762"/>
              <a:gd name="connsiteX0" fmla="*/ 52744 w 1706712"/>
              <a:gd name="connsiteY0" fmla="*/ 127789 h 1647549"/>
              <a:gd name="connsiteX1" fmla="*/ 961120 w 1706712"/>
              <a:gd name="connsiteY1" fmla="*/ 629709 h 1647549"/>
              <a:gd name="connsiteX2" fmla="*/ 1131892 w 1706712"/>
              <a:gd name="connsiteY2" fmla="*/ 1647549 h 1647549"/>
              <a:gd name="connsiteX3" fmla="*/ 0 w 1706712"/>
              <a:gd name="connsiteY3" fmla="*/ 1318474 h 1647549"/>
              <a:gd name="connsiteX4" fmla="*/ 52744 w 1706712"/>
              <a:gd name="connsiteY4" fmla="*/ 127789 h 1647549"/>
              <a:gd name="connsiteX0" fmla="*/ 264993 w 1706712"/>
              <a:gd name="connsiteY0" fmla="*/ 136901 h 1647549"/>
              <a:gd name="connsiteX1" fmla="*/ 1616533 w 1706712"/>
              <a:gd name="connsiteY1" fmla="*/ 127574 h 1647549"/>
              <a:gd name="connsiteX2" fmla="*/ 1524632 w 1706712"/>
              <a:gd name="connsiteY2" fmla="*/ 823658 h 1647549"/>
              <a:gd name="connsiteX0" fmla="*/ 52744 w 1706712"/>
              <a:gd name="connsiteY0" fmla="*/ 143774 h 1663534"/>
              <a:gd name="connsiteX1" fmla="*/ 961120 w 1706712"/>
              <a:gd name="connsiteY1" fmla="*/ 645694 h 1663534"/>
              <a:gd name="connsiteX2" fmla="*/ 1131892 w 1706712"/>
              <a:gd name="connsiteY2" fmla="*/ 1663534 h 1663534"/>
              <a:gd name="connsiteX3" fmla="*/ 0 w 1706712"/>
              <a:gd name="connsiteY3" fmla="*/ 1334459 h 1663534"/>
              <a:gd name="connsiteX4" fmla="*/ 52744 w 1706712"/>
              <a:gd name="connsiteY4" fmla="*/ 143774 h 1663534"/>
              <a:gd name="connsiteX0" fmla="*/ 264993 w 1706712"/>
              <a:gd name="connsiteY0" fmla="*/ 152886 h 1663534"/>
              <a:gd name="connsiteX1" fmla="*/ 1616533 w 1706712"/>
              <a:gd name="connsiteY1" fmla="*/ 143559 h 1663534"/>
              <a:gd name="connsiteX2" fmla="*/ 1524632 w 1706712"/>
              <a:gd name="connsiteY2" fmla="*/ 839643 h 166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6712" h="1663534" stroke="0" extrusionOk="0">
                <a:moveTo>
                  <a:pt x="52744" y="143774"/>
                </a:moveTo>
                <a:cubicBezTo>
                  <a:pt x="415842" y="160249"/>
                  <a:pt x="751081" y="345484"/>
                  <a:pt x="961120" y="645694"/>
                </a:cubicBezTo>
                <a:cubicBezTo>
                  <a:pt x="1167814" y="941124"/>
                  <a:pt x="1230645" y="1315612"/>
                  <a:pt x="1131892" y="1663534"/>
                </a:cubicBezTo>
                <a:lnTo>
                  <a:pt x="0" y="1334459"/>
                </a:lnTo>
                <a:lnTo>
                  <a:pt x="52744" y="143774"/>
                </a:lnTo>
                <a:close/>
              </a:path>
              <a:path w="1706712" h="1663534" fill="none">
                <a:moveTo>
                  <a:pt x="264993" y="152886"/>
                </a:moveTo>
                <a:cubicBezTo>
                  <a:pt x="607500" y="98612"/>
                  <a:pt x="1406494" y="-156651"/>
                  <a:pt x="1616533" y="143559"/>
                </a:cubicBezTo>
                <a:cubicBezTo>
                  <a:pt x="1823227" y="438989"/>
                  <a:pt x="1623385" y="491721"/>
                  <a:pt x="1524632" y="839643"/>
                </a:cubicBezTo>
              </a:path>
            </a:pathLst>
          </a:cu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7D9CEE-E5AC-4DD2-A0B5-2EEAC5D0C304}"/>
              </a:ext>
            </a:extLst>
          </p:cNvPr>
          <p:cNvCxnSpPr>
            <a:cxnSpLocks/>
          </p:cNvCxnSpPr>
          <p:nvPr/>
        </p:nvCxnSpPr>
        <p:spPr bwMode="auto">
          <a:xfrm>
            <a:off x="1136579" y="1506921"/>
            <a:ext cx="899941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7">
            <a:extLst>
              <a:ext uri="{FF2B5EF4-FFF2-40B4-BE49-F238E27FC236}">
                <a16:creationId xmlns:a16="http://schemas.microsoft.com/office/drawing/2014/main" id="{BA9E5450-9853-49EA-AE51-7AF82B8C4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39" y="1757746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39" name="Graphic 13">
            <a:extLst>
              <a:ext uri="{FF2B5EF4-FFF2-40B4-BE49-F238E27FC236}">
                <a16:creationId xmlns:a16="http://schemas.microsoft.com/office/drawing/2014/main" id="{292181C1-9E90-4326-AC4E-60687905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46" y="12783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26">
            <a:extLst>
              <a:ext uri="{FF2B5EF4-FFF2-40B4-BE49-F238E27FC236}">
                <a16:creationId xmlns:a16="http://schemas.microsoft.com/office/drawing/2014/main" id="{DE851B44-D255-4A31-A139-5D5FB5D7B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87" y="1728505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10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pic>
        <p:nvPicPr>
          <p:cNvPr id="36" name="Graphic 24">
            <a:extLst>
              <a:ext uri="{FF2B5EF4-FFF2-40B4-BE49-F238E27FC236}">
                <a16:creationId xmlns:a16="http://schemas.microsoft.com/office/drawing/2014/main" id="{1A5EFDC6-36CC-4A17-84B0-D0D7C1CC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79" y="12601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E85FC288-7B00-3590-CDFD-3EFF5D4AB829}"/>
              </a:ext>
            </a:extLst>
          </p:cNvPr>
          <p:cNvSpPr/>
          <p:nvPr/>
        </p:nvSpPr>
        <p:spPr>
          <a:xfrm rot="1236872" flipV="1">
            <a:off x="174861" y="2791035"/>
            <a:ext cx="559765" cy="1238035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E8C34C6E-4DB9-48F8-6179-364CE032C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91" y="4002711"/>
            <a:ext cx="94083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Aimpoint Generators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8359CD-4227-7A07-75AA-61F7C5EF1FE3}"/>
              </a:ext>
            </a:extLst>
          </p:cNvPr>
          <p:cNvCxnSpPr>
            <a:cxnSpLocks/>
            <a:stCxn id="64" idx="0"/>
          </p:cNvCxnSpPr>
          <p:nvPr/>
        </p:nvCxnSpPr>
        <p:spPr bwMode="auto">
          <a:xfrm flipV="1">
            <a:off x="888009" y="3820469"/>
            <a:ext cx="0" cy="9751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E1BB99B0-AC66-9DF6-8AF3-9E4D03B436E5}"/>
              </a:ext>
            </a:extLst>
          </p:cNvPr>
          <p:cNvSpPr/>
          <p:nvPr/>
        </p:nvSpPr>
        <p:spPr>
          <a:xfrm rot="20363128" flipH="1" flipV="1">
            <a:off x="1009948" y="2572695"/>
            <a:ext cx="864326" cy="150378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13">
            <a:extLst>
              <a:ext uri="{FF2B5EF4-FFF2-40B4-BE49-F238E27FC236}">
                <a16:creationId xmlns:a16="http://schemas.microsoft.com/office/drawing/2014/main" id="{1A6D5E1B-3591-7A96-6F40-295252D9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8" y="336492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Graphic 12">
            <a:extLst>
              <a:ext uri="{FF2B5EF4-FFF2-40B4-BE49-F238E27FC236}">
                <a16:creationId xmlns:a16="http://schemas.microsoft.com/office/drawing/2014/main" id="{DDD542DB-93D7-E512-096F-73B454248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0" y="3878194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5" name="TextBox 26">
            <a:extLst>
              <a:ext uri="{FF2B5EF4-FFF2-40B4-BE49-F238E27FC236}">
                <a16:creationId xmlns:a16="http://schemas.microsoft.com/office/drawing/2014/main" id="{F02CF42B-39E4-6A87-6D27-7C9A7435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42" y="5263903"/>
            <a:ext cx="9145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Periodic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Rules</a:t>
            </a:r>
          </a:p>
        </p:txBody>
      </p:sp>
      <p:sp>
        <p:nvSpPr>
          <p:cNvPr id="7" name="TextBox 62">
            <a:extLst>
              <a:ext uri="{FF2B5EF4-FFF2-40B4-BE49-F238E27FC236}">
                <a16:creationId xmlns:a16="http://schemas.microsoft.com/office/drawing/2014/main" id="{E6FEFA62-5EFB-AADF-4F09-1852EEC8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353" y="4329729"/>
            <a:ext cx="10422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Selected targets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CA2927E-65BD-45CB-B28F-28536E208376}"/>
              </a:ext>
            </a:extLst>
          </p:cNvPr>
          <p:cNvGrpSpPr/>
          <p:nvPr/>
        </p:nvGrpSpPr>
        <p:grpSpPr>
          <a:xfrm>
            <a:off x="2862586" y="4934207"/>
            <a:ext cx="469900" cy="692589"/>
            <a:chOff x="422218" y="914121"/>
            <a:chExt cx="469900" cy="69258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55F02B-65FA-45EE-9A81-57681AF7FEE7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pic>
          <p:nvPicPr>
            <p:cNvPr id="29" name="Graphic 17">
              <a:extLst>
                <a:ext uri="{FF2B5EF4-FFF2-40B4-BE49-F238E27FC236}">
                  <a16:creationId xmlns:a16="http://schemas.microsoft.com/office/drawing/2014/main" id="{BD8DF9A1-4B10-49FE-AB82-3E87B730C1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4" name="Graphic 24">
            <a:extLst>
              <a:ext uri="{FF2B5EF4-FFF2-40B4-BE49-F238E27FC236}">
                <a16:creationId xmlns:a16="http://schemas.microsoft.com/office/drawing/2014/main" id="{DC6C2D26-21AF-33E6-5226-ECFDDC1B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9" y="47955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9A472C23-B859-EFD2-E9D2-291501AB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34" y="38908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0A61C4-B52D-4DE3-B008-49863CD6DC6E}"/>
              </a:ext>
            </a:extLst>
          </p:cNvPr>
          <p:cNvGrpSpPr/>
          <p:nvPr/>
        </p:nvGrpSpPr>
        <p:grpSpPr>
          <a:xfrm>
            <a:off x="2480147" y="4493951"/>
            <a:ext cx="469900" cy="692589"/>
            <a:chOff x="422218" y="914121"/>
            <a:chExt cx="469900" cy="692589"/>
          </a:xfrm>
        </p:grpSpPr>
        <p:pic>
          <p:nvPicPr>
            <p:cNvPr id="2" name="Graphic 17">
              <a:extLst>
                <a:ext uri="{FF2B5EF4-FFF2-40B4-BE49-F238E27FC236}">
                  <a16:creationId xmlns:a16="http://schemas.microsoft.com/office/drawing/2014/main" id="{6C755C3F-E184-4D84-964A-155E517DE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8D3F7-A62F-4BD5-A395-74D2BF8363DE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5CB90A-5BD2-4140-84BA-C4D94865FD1F}"/>
              </a:ext>
            </a:extLst>
          </p:cNvPr>
          <p:cNvGrpSpPr/>
          <p:nvPr/>
        </p:nvGrpSpPr>
        <p:grpSpPr>
          <a:xfrm>
            <a:off x="2474791" y="5430120"/>
            <a:ext cx="469900" cy="692589"/>
            <a:chOff x="422218" y="914121"/>
            <a:chExt cx="469900" cy="692589"/>
          </a:xfrm>
        </p:grpSpPr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1C314F06-7C79-4478-A3FE-151F04B4C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03B3E6-45CD-4562-83B3-0F130A9A362E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771726-51E9-4A07-858A-16EA7D24D6A3}"/>
              </a:ext>
            </a:extLst>
          </p:cNvPr>
          <p:cNvGrpSpPr/>
          <p:nvPr/>
        </p:nvGrpSpPr>
        <p:grpSpPr>
          <a:xfrm>
            <a:off x="2862586" y="5814720"/>
            <a:ext cx="469900" cy="692589"/>
            <a:chOff x="422218" y="914121"/>
            <a:chExt cx="469900" cy="692589"/>
          </a:xfrm>
        </p:grpSpPr>
        <p:pic>
          <p:nvPicPr>
            <p:cNvPr id="32" name="Graphic 17">
              <a:extLst>
                <a:ext uri="{FF2B5EF4-FFF2-40B4-BE49-F238E27FC236}">
                  <a16:creationId xmlns:a16="http://schemas.microsoft.com/office/drawing/2014/main" id="{975DCEDE-E8A2-4889-B458-47E4DE913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422218" y="91412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A9C64E-DACA-4D74-8DDB-1DD738511798}"/>
                </a:ext>
              </a:extLst>
            </p:cNvPr>
            <p:cNvSpPr txBox="1"/>
            <p:nvPr/>
          </p:nvSpPr>
          <p:spPr>
            <a:xfrm>
              <a:off x="427575" y="1237378"/>
              <a:ext cx="4591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3F3B176-C9CD-87EE-D0B5-D2744D67F84B}"/>
              </a:ext>
            </a:extLst>
          </p:cNvPr>
          <p:cNvSpPr/>
          <p:nvPr/>
        </p:nvSpPr>
        <p:spPr>
          <a:xfrm>
            <a:off x="0" y="501218"/>
            <a:ext cx="9144000" cy="63408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Graphic 23">
            <a:extLst>
              <a:ext uri="{FF2B5EF4-FFF2-40B4-BE49-F238E27FC236}">
                <a16:creationId xmlns:a16="http://schemas.microsoft.com/office/drawing/2014/main" id="{FCB4EC15-3773-48EC-8D9D-415191F5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72" y="2096098"/>
            <a:ext cx="457200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143987-17A5-46AE-B80E-B80BE7669CCA}"/>
              </a:ext>
            </a:extLst>
          </p:cNvPr>
          <p:cNvCxnSpPr>
            <a:cxnSpLocks/>
            <a:stCxn id="46" idx="2"/>
            <a:endCxn id="13" idx="0"/>
          </p:cNvCxnSpPr>
          <p:nvPr/>
        </p:nvCxnSpPr>
        <p:spPr bwMode="auto">
          <a:xfrm>
            <a:off x="4882175" y="3363269"/>
            <a:ext cx="0" cy="916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2">
            <a:extLst>
              <a:ext uri="{FF2B5EF4-FFF2-40B4-BE49-F238E27FC236}">
                <a16:creationId xmlns:a16="http://schemas.microsoft.com/office/drawing/2014/main" id="{63535A06-37F3-4C41-806E-DDB3E6228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83" y="2946840"/>
            <a:ext cx="14964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Target URL JSONs</a:t>
            </a:r>
          </a:p>
          <a:p>
            <a:pPr algn="ctr"/>
            <a:r>
              <a:rPr lang="en-US" altLang="en-US" sz="1100" dirty="0">
                <a:latin typeface="Consolas" panose="020B0609020204030204" pitchFamily="49" charset="0"/>
                <a:ea typeface="Amazon Ember" panose="020B0603020204020204" pitchFamily="34" charset="0"/>
                <a:cs typeface="Arial" panose="020B0604020202020204" pitchFamily="34" charset="0"/>
              </a:rPr>
              <a:t>{'selected': URL}</a:t>
            </a:r>
          </a:p>
        </p:txBody>
      </p:sp>
      <p:pic>
        <p:nvPicPr>
          <p:cNvPr id="70" name="Graphic 63">
            <a:extLst>
              <a:ext uri="{FF2B5EF4-FFF2-40B4-BE49-F238E27FC236}">
                <a16:creationId xmlns:a16="http://schemas.microsoft.com/office/drawing/2014/main" id="{A1252A0E-9D6D-49D6-A313-EA1704EA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61" y="23711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Arc 60">
            <a:extLst>
              <a:ext uri="{FF2B5EF4-FFF2-40B4-BE49-F238E27FC236}">
                <a16:creationId xmlns:a16="http://schemas.microsoft.com/office/drawing/2014/main" id="{E6E8A44D-8BA4-AD1C-7B6B-FC10EE73EB52}"/>
              </a:ext>
            </a:extLst>
          </p:cNvPr>
          <p:cNvSpPr/>
          <p:nvPr/>
        </p:nvSpPr>
        <p:spPr>
          <a:xfrm rot="4559173" flipH="1" flipV="1">
            <a:off x="1286788" y="2200235"/>
            <a:ext cx="1095724" cy="1941926"/>
          </a:xfrm>
          <a:prstGeom prst="arc">
            <a:avLst>
              <a:gd name="adj1" fmla="val 16352183"/>
              <a:gd name="adj2" fmla="val 20461804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29">
            <a:extLst>
              <a:ext uri="{FF2B5EF4-FFF2-40B4-BE49-F238E27FC236}">
                <a16:creationId xmlns:a16="http://schemas.microsoft.com/office/drawing/2014/main" id="{F65B09DC-35B6-7CEF-5321-B2A4F03B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41" y="62032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C8E046-3E04-E3CE-C328-69E04CF692AA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4863873" y="5243286"/>
            <a:ext cx="13168" cy="95994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CF6FFE-F196-1420-6074-6331517A6EFF}"/>
              </a:ext>
            </a:extLst>
          </p:cNvPr>
          <p:cNvCxnSpPr>
            <a:cxnSpLocks/>
          </p:cNvCxnSpPr>
          <p:nvPr/>
        </p:nvCxnSpPr>
        <p:spPr bwMode="auto">
          <a:xfrm>
            <a:off x="5232501" y="6419879"/>
            <a:ext cx="5042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13">
            <a:extLst>
              <a:ext uri="{FF2B5EF4-FFF2-40B4-BE49-F238E27FC236}">
                <a16:creationId xmlns:a16="http://schemas.microsoft.com/office/drawing/2014/main" id="{3CE9C7D6-8751-39E7-17D6-D440EE41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05" y="619127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raphic 13">
            <a:extLst>
              <a:ext uri="{FF2B5EF4-FFF2-40B4-BE49-F238E27FC236}">
                <a16:creationId xmlns:a16="http://schemas.microsoft.com/office/drawing/2014/main" id="{0F616836-3AB4-783E-7D79-3B6F9D2E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04" y="140631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9868CF0A-14EB-87CA-AAAD-A6564FB7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677" y="38320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TextBox 17">
            <a:extLst>
              <a:ext uri="{FF2B5EF4-FFF2-40B4-BE49-F238E27FC236}">
                <a16:creationId xmlns:a16="http://schemas.microsoft.com/office/drawing/2014/main" id="{11D8643B-1B04-A154-4000-5A26328BB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548" y="6643721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Historian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Graphic 63">
            <a:extLst>
              <a:ext uri="{FF2B5EF4-FFF2-40B4-BE49-F238E27FC236}">
                <a16:creationId xmlns:a16="http://schemas.microsoft.com/office/drawing/2014/main" id="{60B290FA-B867-FBD5-36F8-E38D6AD09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009" y="51190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Graphic 63">
            <a:extLst>
              <a:ext uri="{FF2B5EF4-FFF2-40B4-BE49-F238E27FC236}">
                <a16:creationId xmlns:a16="http://schemas.microsoft.com/office/drawing/2014/main" id="{3BCB9DCB-BCA9-4D93-A4B6-AA2A71F6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928" y="26770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BC64D33-37ED-080A-849D-9E0727B8CE2C}"/>
              </a:ext>
            </a:extLst>
          </p:cNvPr>
          <p:cNvCxnSpPr>
            <a:cxnSpLocks/>
          </p:cNvCxnSpPr>
          <p:nvPr/>
        </p:nvCxnSpPr>
        <p:spPr bwMode="auto">
          <a:xfrm flipV="1">
            <a:off x="6340839" y="5626796"/>
            <a:ext cx="943170" cy="61456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7">
            <a:extLst>
              <a:ext uri="{FF2B5EF4-FFF2-40B4-BE49-F238E27FC236}">
                <a16:creationId xmlns:a16="http://schemas.microsoft.com/office/drawing/2014/main" id="{B7C81263-2BAA-A220-B6B0-CBD11A43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8" y="4274558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Enabler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17">
            <a:extLst>
              <a:ext uri="{FF2B5EF4-FFF2-40B4-BE49-F238E27FC236}">
                <a16:creationId xmlns:a16="http://schemas.microsoft.com/office/drawing/2014/main" id="{915DEAF3-70A0-F1AA-73A2-5561E6A5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086" y="1853894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17">
            <a:extLst>
              <a:ext uri="{FF2B5EF4-FFF2-40B4-BE49-F238E27FC236}">
                <a16:creationId xmlns:a16="http://schemas.microsoft.com/office/drawing/2014/main" id="{371C7608-23A0-1F1D-9CE0-A7F9A5C0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859" y="4283562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Disabler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17">
            <a:extLst>
              <a:ext uri="{FF2B5EF4-FFF2-40B4-BE49-F238E27FC236}">
                <a16:creationId xmlns:a16="http://schemas.microsoft.com/office/drawing/2014/main" id="{C8816CFD-B19B-EC75-2877-23717F7C6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806" y="5563961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Status</a:t>
            </a:r>
          </a:p>
        </p:txBody>
      </p:sp>
      <p:pic>
        <p:nvPicPr>
          <p:cNvPr id="98" name="Graphic 13">
            <a:extLst>
              <a:ext uri="{FF2B5EF4-FFF2-40B4-BE49-F238E27FC236}">
                <a16:creationId xmlns:a16="http://schemas.microsoft.com/office/drawing/2014/main" id="{F197BC69-6972-25F4-15AA-F26703F37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147" y="38320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raphic 24">
            <a:extLst>
              <a:ext uri="{FF2B5EF4-FFF2-40B4-BE49-F238E27FC236}">
                <a16:creationId xmlns:a16="http://schemas.microsoft.com/office/drawing/2014/main" id="{87417526-6082-DED9-1A0E-FE85B336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805" y="38320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Graphic 24">
            <a:extLst>
              <a:ext uri="{FF2B5EF4-FFF2-40B4-BE49-F238E27FC236}">
                <a16:creationId xmlns:a16="http://schemas.microsoft.com/office/drawing/2014/main" id="{C5EFD242-BBC1-9FEB-1E5D-2C9448FB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918" y="38173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26">
            <a:extLst>
              <a:ext uri="{FF2B5EF4-FFF2-40B4-BE49-F238E27FC236}">
                <a16:creationId xmlns:a16="http://schemas.microsoft.com/office/drawing/2014/main" id="{5592BBE0-CF8D-2A8D-D045-0F55E771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963" y="4218154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30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sp>
        <p:nvSpPr>
          <p:cNvPr id="103" name="TextBox 26">
            <a:extLst>
              <a:ext uri="{FF2B5EF4-FFF2-40B4-BE49-F238E27FC236}">
                <a16:creationId xmlns:a16="http://schemas.microsoft.com/office/drawing/2014/main" id="{E5ABDAF2-2880-32B8-A742-1A903BE0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54" y="4195426"/>
            <a:ext cx="914534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5 minutes</a:t>
            </a: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Rule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BAC5752-725D-FD80-4599-0255622D99C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50249" y="4536104"/>
            <a:ext cx="199458" cy="62363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CA31B09-D91F-7610-3AE8-BCC25C1F8D06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8073" y="4536168"/>
            <a:ext cx="291751" cy="60543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7">
            <a:extLst>
              <a:ext uri="{FF2B5EF4-FFF2-40B4-BE49-F238E27FC236}">
                <a16:creationId xmlns:a16="http://schemas.microsoft.com/office/drawing/2014/main" id="{1099CC07-C0F5-57C9-2A45-8E6C4630B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469" y="3117460"/>
            <a:ext cx="9408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Monitored</a:t>
            </a:r>
            <a:endParaRPr lang="en-US" altLang="en-US" sz="1100" b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ACF143E0-6478-F7A3-3D02-45838D84372B}"/>
              </a:ext>
            </a:extLst>
          </p:cNvPr>
          <p:cNvCxnSpPr>
            <a:cxnSpLocks/>
            <a:endCxn id="85" idx="0"/>
          </p:cNvCxnSpPr>
          <p:nvPr/>
        </p:nvCxnSpPr>
        <p:spPr bwMode="auto">
          <a:xfrm flipH="1">
            <a:off x="7511528" y="2099119"/>
            <a:ext cx="9437" cy="57797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4D3F8E56-E6BD-5E2F-AAAA-8F1776A5D1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1666" y="3342516"/>
            <a:ext cx="266267" cy="50292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0DC7F15-E1C3-18DB-87BF-6B2A6558E46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50249" y="3363269"/>
            <a:ext cx="199458" cy="45408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5" name="Graphic 24">
            <a:extLst>
              <a:ext uri="{FF2B5EF4-FFF2-40B4-BE49-F238E27FC236}">
                <a16:creationId xmlns:a16="http://schemas.microsoft.com/office/drawing/2014/main" id="{98FD2608-A4CD-B46C-280C-70704CFF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934" y="1415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TextBox 26">
            <a:extLst>
              <a:ext uri="{FF2B5EF4-FFF2-40B4-BE49-F238E27FC236}">
                <a16:creationId xmlns:a16="http://schemas.microsoft.com/office/drawing/2014/main" id="{003EFFAF-F10E-7B75-A07F-6E1AE81D4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9824" y="1870212"/>
            <a:ext cx="112742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Every</a:t>
            </a:r>
          </a:p>
          <a:p>
            <a:pPr algn="ctr" eaLnBrk="1" hangingPunct="1"/>
            <a:r>
              <a:rPr lang="en-US" altLang="en-US" sz="11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12 hours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Rule</a:t>
            </a:r>
          </a:p>
        </p:txBody>
      </p:sp>
      <p:sp>
        <p:nvSpPr>
          <p:cNvPr id="1037" name="TextBox 22">
            <a:extLst>
              <a:ext uri="{FF2B5EF4-FFF2-40B4-BE49-F238E27FC236}">
                <a16:creationId xmlns:a16="http://schemas.microsoft.com/office/drawing/2014/main" id="{8CAAA322-BFF0-AD85-7286-9E34ED5F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57" y="6585577"/>
            <a:ext cx="12478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StatusQueue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Arc 1044">
            <a:extLst>
              <a:ext uri="{FF2B5EF4-FFF2-40B4-BE49-F238E27FC236}">
                <a16:creationId xmlns:a16="http://schemas.microsoft.com/office/drawing/2014/main" id="{D005C956-DA23-1720-92A2-1CA079BC4C02}"/>
              </a:ext>
            </a:extLst>
          </p:cNvPr>
          <p:cNvSpPr/>
          <p:nvPr/>
        </p:nvSpPr>
        <p:spPr>
          <a:xfrm rot="4947045" flipH="1">
            <a:off x="4916058" y="-692378"/>
            <a:ext cx="953300" cy="5337512"/>
          </a:xfrm>
          <a:prstGeom prst="arc">
            <a:avLst>
              <a:gd name="adj1" fmla="val 16723774"/>
              <a:gd name="adj2" fmla="val 5090850"/>
            </a:avLst>
          </a:prstGeom>
          <a:ln w="12700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D0501940-70C7-306D-ADE3-AA80EAAB7267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 flipH="1" flipV="1">
            <a:off x="1872655" y="2784487"/>
            <a:ext cx="4908664" cy="114751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DA228439-A195-D654-BC15-E5543490DADF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1923061" y="2599730"/>
            <a:ext cx="5912616" cy="129707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0DBDFAED-3DBB-7CA9-89DE-539F9FB57DD2}"/>
              </a:ext>
            </a:extLst>
          </p:cNvPr>
          <p:cNvCxnSpPr>
            <a:cxnSpLocks/>
            <a:endCxn id="98" idx="1"/>
          </p:cNvCxnSpPr>
          <p:nvPr/>
        </p:nvCxnSpPr>
        <p:spPr bwMode="auto">
          <a:xfrm>
            <a:off x="6455005" y="4055268"/>
            <a:ext cx="325142" cy="53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CC62D47-C1F3-DCBF-B6AB-BC20AC6F63DC}"/>
              </a:ext>
            </a:extLst>
          </p:cNvPr>
          <p:cNvCxnSpPr>
            <a:cxnSpLocks/>
            <a:endCxn id="60" idx="3"/>
          </p:cNvCxnSpPr>
          <p:nvPr/>
        </p:nvCxnSpPr>
        <p:spPr bwMode="auto">
          <a:xfrm flipH="1">
            <a:off x="8292877" y="4060013"/>
            <a:ext cx="264847" cy="6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D36B6B1A-DAA4-C1C0-50A2-E081E5E04F9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4799" y="1643735"/>
            <a:ext cx="351787" cy="193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C707C22-1F8E-FEC8-59C5-D701B2744679}"/>
              </a:ext>
            </a:extLst>
          </p:cNvPr>
          <p:cNvGrpSpPr/>
          <p:nvPr/>
        </p:nvGrpSpPr>
        <p:grpSpPr>
          <a:xfrm>
            <a:off x="2473550" y="155658"/>
            <a:ext cx="4196900" cy="689377"/>
            <a:chOff x="2473550" y="155658"/>
            <a:chExt cx="4196900" cy="689377"/>
          </a:xfrm>
        </p:grpSpPr>
        <p:pic>
          <p:nvPicPr>
            <p:cNvPr id="1068" name="Graphic 26">
              <a:extLst>
                <a:ext uri="{FF2B5EF4-FFF2-40B4-BE49-F238E27FC236}">
                  <a16:creationId xmlns:a16="http://schemas.microsoft.com/office/drawing/2014/main" id="{1F9CBDA0-1FED-3EA2-D8A6-5C83D1D10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7005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9" name="TextBox 11">
              <a:extLst>
                <a:ext uri="{FF2B5EF4-FFF2-40B4-BE49-F238E27FC236}">
                  <a16:creationId xmlns:a16="http://schemas.microsoft.com/office/drawing/2014/main" id="{EF59729D-7A10-5C05-146F-D8C7B3DC2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427" y="660369"/>
              <a:ext cx="5137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SQS</a:t>
              </a:r>
            </a:p>
          </p:txBody>
        </p:sp>
        <p:pic>
          <p:nvPicPr>
            <p:cNvPr id="1070" name="Graphic 19">
              <a:extLst>
                <a:ext uri="{FF2B5EF4-FFF2-40B4-BE49-F238E27FC236}">
                  <a16:creationId xmlns:a16="http://schemas.microsoft.com/office/drawing/2014/main" id="{DF1A0FEF-6A68-8B3F-8AD3-59AE08962B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13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1" name="TextBox 11">
              <a:extLst>
                <a:ext uri="{FF2B5EF4-FFF2-40B4-BE49-F238E27FC236}">
                  <a16:creationId xmlns:a16="http://schemas.microsoft.com/office/drawing/2014/main" id="{89DCED33-0F48-F5DA-6E23-44B7BCF4A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550" y="660369"/>
              <a:ext cx="869885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72" name="Graphic 10">
              <a:extLst>
                <a:ext uri="{FF2B5EF4-FFF2-40B4-BE49-F238E27FC236}">
                  <a16:creationId xmlns:a16="http://schemas.microsoft.com/office/drawing/2014/main" id="{8F1BCF26-F088-ACA3-5CC7-54D96D05B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359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3" name="TextBox 20">
              <a:extLst>
                <a:ext uri="{FF2B5EF4-FFF2-40B4-BE49-F238E27FC236}">
                  <a16:creationId xmlns:a16="http://schemas.microsoft.com/office/drawing/2014/main" id="{A8245E5C-D62F-33DC-1F77-6B93C725C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050" y="660369"/>
              <a:ext cx="6921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  <p:pic>
          <p:nvPicPr>
            <p:cNvPr id="1074" name="Graphic 8">
              <a:extLst>
                <a:ext uri="{FF2B5EF4-FFF2-40B4-BE49-F238E27FC236}">
                  <a16:creationId xmlns:a16="http://schemas.microsoft.com/office/drawing/2014/main" id="{50919CBA-2B71-EBDF-957E-620E1587F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0651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" name="TextBox 11">
              <a:extLst>
                <a:ext uri="{FF2B5EF4-FFF2-40B4-BE49-F238E27FC236}">
                  <a16:creationId xmlns:a16="http://schemas.microsoft.com/office/drawing/2014/main" id="{13E8D6E8-14CC-ECB5-9AD1-9A71F64DE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389" y="660369"/>
              <a:ext cx="513756" cy="153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</a:t>
              </a:r>
            </a:p>
          </p:txBody>
        </p:sp>
        <p:sp>
          <p:nvSpPr>
            <p:cNvPr id="1076" name="TextBox 11">
              <a:extLst>
                <a:ext uri="{FF2B5EF4-FFF2-40B4-BE49-F238E27FC236}">
                  <a16:creationId xmlns:a16="http://schemas.microsoft.com/office/drawing/2014/main" id="{949926D7-AC57-D79F-F0FB-7F4F60738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5184" y="660369"/>
              <a:ext cx="3943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SNS</a:t>
              </a:r>
            </a:p>
          </p:txBody>
        </p:sp>
        <p:pic>
          <p:nvPicPr>
            <p:cNvPr id="1077" name="Graphic 24">
              <a:extLst>
                <a:ext uri="{FF2B5EF4-FFF2-40B4-BE49-F238E27FC236}">
                  <a16:creationId xmlns:a16="http://schemas.microsoft.com/office/drawing/2014/main" id="{8D44E151-9575-7262-C092-1C17589E0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4297" y="155658"/>
              <a:ext cx="476153" cy="476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947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834</TotalTime>
  <Words>161</Words>
  <Application>Microsoft Office PowerPoint</Application>
  <PresentationFormat>On-screen Show (4:3)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reynaldn</dc:creator>
  <cp:lastModifiedBy>reynaldn</cp:lastModifiedBy>
  <cp:revision>4</cp:revision>
  <cp:lastPrinted>2022-02-17T21:33:49Z</cp:lastPrinted>
  <dcterms:created xsi:type="dcterms:W3CDTF">2022-02-17T15:54:50Z</dcterms:created>
  <dcterms:modified xsi:type="dcterms:W3CDTF">2025-02-26T22:09:52Z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b2fef4-3f15-4422-b43e-bb42715023dc_Enabled">
    <vt:lpwstr>true</vt:lpwstr>
  </property>
  <property fmtid="{D5CDD505-2E9C-101B-9397-08002B2CF9AE}" pid="3" name="MSIP_Label_99b2fef4-3f15-4422-b43e-bb42715023dc_SetDate">
    <vt:lpwstr>2024-08-20T20:00:14Z</vt:lpwstr>
  </property>
  <property fmtid="{D5CDD505-2E9C-101B-9397-08002B2CF9AE}" pid="4" name="MSIP_Label_99b2fef4-3f15-4422-b43e-bb42715023dc_Method">
    <vt:lpwstr>Privileged</vt:lpwstr>
  </property>
  <property fmtid="{D5CDD505-2E9C-101B-9397-08002B2CF9AE}" pid="5" name="MSIP_Label_99b2fef4-3f15-4422-b43e-bb42715023dc_Name">
    <vt:lpwstr>UNCLASSIFIED</vt:lpwstr>
  </property>
  <property fmtid="{D5CDD505-2E9C-101B-9397-08002B2CF9AE}" pid="6" name="MSIP_Label_99b2fef4-3f15-4422-b43e-bb42715023dc_SiteId">
    <vt:lpwstr>f8f6d4e3-afa9-4149-9012-cb5b450afd4f</vt:lpwstr>
  </property>
  <property fmtid="{D5CDD505-2E9C-101B-9397-08002B2CF9AE}" pid="7" name="MSIP_Label_99b2fef4-3f15-4422-b43e-bb42715023dc_ActionId">
    <vt:lpwstr>fcf55ab2-d07c-4194-b112-ef400e702624</vt:lpwstr>
  </property>
  <property fmtid="{D5CDD505-2E9C-101B-9397-08002B2CF9AE}" pid="8" name="MSIP_Label_99b2fef4-3f15-4422-b43e-bb42715023dc_ContentBits">
    <vt:lpwstr>0</vt:lpwstr>
  </property>
</Properties>
</file>