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86" r:id="rId2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02C85-B5B4-4828-86D6-0663DA953868}" v="59" dt="2025-02-24T16:25:0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16" userId="1d4b045b-b3d7-4981-8587-26a2c4856d7d" providerId="ADAL" clId="{6D002C85-B5B4-4828-86D6-0663DA953868}"/>
    <pc:docChg chg="undo custSel modSld">
      <pc:chgData name="christopher16" userId="1d4b045b-b3d7-4981-8587-26a2c4856d7d" providerId="ADAL" clId="{6D002C85-B5B4-4828-86D6-0663DA953868}" dt="2025-02-24T18:55:59.015" v="200" actId="207"/>
      <pc:docMkLst>
        <pc:docMk/>
      </pc:docMkLst>
      <pc:sldChg chg="addSp delSp modSp mod setBg">
        <pc:chgData name="christopher16" userId="1d4b045b-b3d7-4981-8587-26a2c4856d7d" providerId="ADAL" clId="{6D002C85-B5B4-4828-86D6-0663DA953868}" dt="2025-02-24T18:55:59.015" v="200" actId="207"/>
        <pc:sldMkLst>
          <pc:docMk/>
          <pc:sldMk cId="3397843294" sldId="286"/>
        </pc:sldMkLst>
        <pc:spChg chg="add mod ord">
          <ac:chgData name="christopher16" userId="1d4b045b-b3d7-4981-8587-26a2c4856d7d" providerId="ADAL" clId="{6D002C85-B5B4-4828-86D6-0663DA953868}" dt="2025-02-24T18:55:59.015" v="200" actId="207"/>
          <ac:spMkLst>
            <pc:docMk/>
            <pc:sldMk cId="3397843294" sldId="286"/>
            <ac:spMk id="3" creationId="{E3F3B176-C9CD-87EE-D0B5-D2744D67F84B}"/>
          </ac:spMkLst>
        </pc:spChg>
        <pc:spChg chg="mod">
          <ac:chgData name="christopher16" userId="1d4b045b-b3d7-4981-8587-26a2c4856d7d" providerId="ADAL" clId="{6D002C85-B5B4-4828-86D6-0663DA953868}" dt="2025-02-24T15:56:35.764" v="141" actId="167"/>
          <ac:spMkLst>
            <pc:docMk/>
            <pc:sldMk cId="3397843294" sldId="286"/>
            <ac:spMk id="7" creationId="{E6FEFA62-5EFB-AADF-4F09-1852EEC83C66}"/>
          </ac:spMkLst>
        </pc:spChg>
        <pc:spChg chg="ord">
          <ac:chgData name="christopher16" userId="1d4b045b-b3d7-4981-8587-26a2c4856d7d" providerId="ADAL" clId="{6D002C85-B5B4-4828-86D6-0663DA953868}" dt="2025-02-24T15:56:55.629" v="145" actId="167"/>
          <ac:spMkLst>
            <pc:docMk/>
            <pc:sldMk cId="3397843294" sldId="286"/>
            <ac:spMk id="15" creationId="{E1BB99B0-AC66-9DF6-8AF3-9E4D03B436E5}"/>
          </ac:spMkLst>
        </pc:spChg>
        <pc:spChg chg="ord">
          <ac:chgData name="christopher16" userId="1d4b045b-b3d7-4981-8587-26a2c4856d7d" providerId="ADAL" clId="{6D002C85-B5B4-4828-86D6-0663DA953868}" dt="2025-02-24T15:57:13.100" v="148" actId="167"/>
          <ac:spMkLst>
            <pc:docMk/>
            <pc:sldMk cId="3397843294" sldId="286"/>
            <ac:spMk id="16" creationId="{E85FC288-7B00-3590-CDFD-3EFF5D4AB829}"/>
          </ac:spMkLst>
        </pc:spChg>
        <pc:spChg chg="ord">
          <ac:chgData name="christopher16" userId="1d4b045b-b3d7-4981-8587-26a2c4856d7d" providerId="ADAL" clId="{6D002C85-B5B4-4828-86D6-0663DA953868}" dt="2025-02-24T15:56:15.626" v="139" actId="167"/>
          <ac:spMkLst>
            <pc:docMk/>
            <pc:sldMk cId="3397843294" sldId="286"/>
            <ac:spMk id="30" creationId="{8D55F02B-65FA-45EE-9A81-57681AF7FEE7}"/>
          </ac:spMkLst>
        </pc:spChg>
        <pc:spChg chg="mod ord">
          <ac:chgData name="christopher16" userId="1d4b045b-b3d7-4981-8587-26a2c4856d7d" providerId="ADAL" clId="{6D002C85-B5B4-4828-86D6-0663DA953868}" dt="2025-02-24T16:26:30.772" v="185" actId="167"/>
          <ac:spMkLst>
            <pc:docMk/>
            <pc:sldMk cId="3397843294" sldId="286"/>
            <ac:spMk id="35" creationId="{80251E8E-F563-4C31-884A-7D605465036F}"/>
          </ac:spMkLst>
        </pc:spChg>
        <pc:spChg chg="mod">
          <ac:chgData name="christopher16" userId="1d4b045b-b3d7-4981-8587-26a2c4856d7d" providerId="ADAL" clId="{6D002C85-B5B4-4828-86D6-0663DA953868}" dt="2025-02-24T15:57:28.867" v="150" actId="167"/>
          <ac:spMkLst>
            <pc:docMk/>
            <pc:sldMk cId="3397843294" sldId="286"/>
            <ac:spMk id="37" creationId="{DE851B44-D255-4A31-A139-5D5FB5D7BAF4}"/>
          </ac:spMkLst>
        </pc:spChg>
        <pc:spChg chg="mod">
          <ac:chgData name="christopher16" userId="1d4b045b-b3d7-4981-8587-26a2c4856d7d" providerId="ADAL" clId="{6D002C85-B5B4-4828-86D6-0663DA953868}" dt="2025-02-24T15:57:39.142" v="152" actId="167"/>
          <ac:spMkLst>
            <pc:docMk/>
            <pc:sldMk cId="3397843294" sldId="286"/>
            <ac:spMk id="38" creationId="{BA9E5450-9853-49EA-AE51-7AF82B8C4E91}"/>
          </ac:spMkLst>
        </pc:spChg>
        <pc:spChg chg="mod">
          <ac:chgData name="christopher16" userId="1d4b045b-b3d7-4981-8587-26a2c4856d7d" providerId="ADAL" clId="{6D002C85-B5B4-4828-86D6-0663DA953868}" dt="2025-02-24T15:58:22.339" v="158" actId="167"/>
          <ac:spMkLst>
            <pc:docMk/>
            <pc:sldMk cId="3397843294" sldId="286"/>
            <ac:spMk id="42" creationId="{A0CCA9D1-53AE-4E0D-AA2E-27CD17C90DB9}"/>
          </ac:spMkLst>
        </pc:spChg>
        <pc:spChg chg="mod">
          <ac:chgData name="christopher16" userId="1d4b045b-b3d7-4981-8587-26a2c4856d7d" providerId="ADAL" clId="{6D002C85-B5B4-4828-86D6-0663DA953868}" dt="2025-02-24T15:59:27.559" v="166" actId="167"/>
          <ac:spMkLst>
            <pc:docMk/>
            <pc:sldMk cId="3397843294" sldId="286"/>
            <ac:spMk id="44" creationId="{0E2A1DA3-621C-487F-AC02-239AC2E807CF}"/>
          </ac:spMkLst>
        </pc:spChg>
        <pc:spChg chg="mod">
          <ac:chgData name="christopher16" userId="1d4b045b-b3d7-4981-8587-26a2c4856d7d" providerId="ADAL" clId="{6D002C85-B5B4-4828-86D6-0663DA953868}" dt="2025-02-24T16:22:48.898" v="170" actId="167"/>
          <ac:spMkLst>
            <pc:docMk/>
            <pc:sldMk cId="3397843294" sldId="286"/>
            <ac:spMk id="46" creationId="{F8AEB931-0A52-4163-BE99-1BECF61B3BD8}"/>
          </ac:spMkLst>
        </pc:spChg>
        <pc:spChg chg="mod">
          <ac:chgData name="christopher16" userId="1d4b045b-b3d7-4981-8587-26a2c4856d7d" providerId="ADAL" clId="{6D002C85-B5B4-4828-86D6-0663DA953868}" dt="2025-02-24T15:58:54.102" v="165" actId="167"/>
          <ac:spMkLst>
            <pc:docMk/>
            <pc:sldMk cId="3397843294" sldId="286"/>
            <ac:spMk id="54" creationId="{1C2D689E-9EA0-4391-ABAD-5F96B049D583}"/>
          </ac:spMkLst>
        </pc:spChg>
        <pc:spChg chg="mod">
          <ac:chgData name="christopher16" userId="1d4b045b-b3d7-4981-8587-26a2c4856d7d" providerId="ADAL" clId="{6D002C85-B5B4-4828-86D6-0663DA953868}" dt="2025-02-24T15:58:50.331" v="164" actId="167"/>
          <ac:spMkLst>
            <pc:docMk/>
            <pc:sldMk cId="3397843294" sldId="286"/>
            <ac:spMk id="57" creationId="{A6422586-3CBF-4E77-94EC-C81AE4E8748D}"/>
          </ac:spMkLst>
        </pc:spChg>
        <pc:spChg chg="add del mod ord">
          <ac:chgData name="christopher16" userId="1d4b045b-b3d7-4981-8587-26a2c4856d7d" providerId="ADAL" clId="{6D002C85-B5B4-4828-86D6-0663DA953868}" dt="2025-02-24T15:57:05.959" v="147" actId="167"/>
          <ac:spMkLst>
            <pc:docMk/>
            <pc:sldMk cId="3397843294" sldId="286"/>
            <ac:spMk id="59" creationId="{E8C34C6E-4DB9-48F8-6179-364CE032CEC0}"/>
          </ac:spMkLst>
        </pc:spChg>
        <pc:spChg chg="mod">
          <ac:chgData name="christopher16" userId="1d4b045b-b3d7-4981-8587-26a2c4856d7d" providerId="ADAL" clId="{6D002C85-B5B4-4828-86D6-0663DA953868}" dt="2025-02-24T15:56:42.622" v="142" actId="167"/>
          <ac:spMkLst>
            <pc:docMk/>
            <pc:sldMk cId="3397843294" sldId="286"/>
            <ac:spMk id="65" creationId="{F02CF42B-39E4-6A87-6D27-7C9A7435750D}"/>
          </ac:spMkLst>
        </pc:spChg>
        <pc:spChg chg="mod">
          <ac:chgData name="christopher16" userId="1d4b045b-b3d7-4981-8587-26a2c4856d7d" providerId="ADAL" clId="{6D002C85-B5B4-4828-86D6-0663DA953868}" dt="2025-02-24T15:59:55.509" v="168" actId="167"/>
          <ac:spMkLst>
            <pc:docMk/>
            <pc:sldMk cId="3397843294" sldId="286"/>
            <ac:spMk id="68" creationId="{06237C00-6FD6-49E0-8295-05E3C1BB9ED3}"/>
          </ac:spMkLst>
        </pc:spChg>
        <pc:spChg chg="ord">
          <ac:chgData name="christopher16" userId="1d4b045b-b3d7-4981-8587-26a2c4856d7d" providerId="ADAL" clId="{6D002C85-B5B4-4828-86D6-0663DA953868}" dt="2025-02-24T15:58:02.997" v="154" actId="167"/>
          <ac:spMkLst>
            <pc:docMk/>
            <pc:sldMk cId="3397843294" sldId="286"/>
            <ac:spMk id="71" creationId="{F1CC4B89-032F-4DB8-98FF-F2E6B35B93E1}"/>
          </ac:spMkLst>
        </pc:spChg>
        <pc:spChg chg="mod">
          <ac:chgData name="christopher16" userId="1d4b045b-b3d7-4981-8587-26a2c4856d7d" providerId="ADAL" clId="{6D002C85-B5B4-4828-86D6-0663DA953868}" dt="2025-02-24T15:59:51.335" v="167" actId="167"/>
          <ac:spMkLst>
            <pc:docMk/>
            <pc:sldMk cId="3397843294" sldId="286"/>
            <ac:spMk id="72" creationId="{F2681EC8-D5D4-4617-B099-FA0C148503F2}"/>
          </ac:spMkLst>
        </pc:spChg>
        <pc:spChg chg="mod">
          <ac:chgData name="christopher16" userId="1d4b045b-b3d7-4981-8587-26a2c4856d7d" providerId="ADAL" clId="{6D002C85-B5B4-4828-86D6-0663DA953868}" dt="2025-02-24T15:58:43.960" v="163" actId="167"/>
          <ac:spMkLst>
            <pc:docMk/>
            <pc:sldMk cId="3397843294" sldId="286"/>
            <ac:spMk id="74" creationId="{857D2D69-AEE4-40CB-ADA0-D3277ABE1F4A}"/>
          </ac:spMkLst>
        </pc:spChg>
        <pc:spChg chg="ord">
          <ac:chgData name="christopher16" userId="1d4b045b-b3d7-4981-8587-26a2c4856d7d" providerId="ADAL" clId="{6D002C85-B5B4-4828-86D6-0663DA953868}" dt="2025-02-24T15:58:36.514" v="161" actId="167"/>
          <ac:spMkLst>
            <pc:docMk/>
            <pc:sldMk cId="3397843294" sldId="286"/>
            <ac:spMk id="76" creationId="{13216319-9234-436C-964D-66ADE5B141FC}"/>
          </ac:spMkLst>
        </pc:spChg>
        <pc:spChg chg="add del mod ord">
          <ac:chgData name="christopher16" userId="1d4b045b-b3d7-4981-8587-26a2c4856d7d" providerId="ADAL" clId="{6D002C85-B5B4-4828-86D6-0663DA953868}" dt="2025-02-24T15:52:34.625" v="114" actId="478"/>
          <ac:spMkLst>
            <pc:docMk/>
            <pc:sldMk cId="3397843294" sldId="286"/>
            <ac:spMk id="1053" creationId="{F6B224FB-0820-CF15-5110-3BCE0B42729D}"/>
          </ac:spMkLst>
        </pc:spChg>
        <pc:spChg chg="add del">
          <ac:chgData name="christopher16" userId="1d4b045b-b3d7-4981-8587-26a2c4856d7d" providerId="ADAL" clId="{6D002C85-B5B4-4828-86D6-0663DA953868}" dt="2025-02-24T15:52:39.598" v="118" actId="478"/>
          <ac:spMkLst>
            <pc:docMk/>
            <pc:sldMk cId="3397843294" sldId="286"/>
            <ac:spMk id="1054" creationId="{3C396DAC-BDD6-C228-85FD-74F499AF5C27}"/>
          </ac:spMkLst>
        </pc:spChg>
        <pc:spChg chg="add del">
          <ac:chgData name="christopher16" userId="1d4b045b-b3d7-4981-8587-26a2c4856d7d" providerId="ADAL" clId="{6D002C85-B5B4-4828-86D6-0663DA953868}" dt="2025-02-24T15:52:35.705" v="115" actId="478"/>
          <ac:spMkLst>
            <pc:docMk/>
            <pc:sldMk cId="3397843294" sldId="286"/>
            <ac:spMk id="1055" creationId="{85068A61-7771-0ABD-5210-04C13FCF7353}"/>
          </ac:spMkLst>
        </pc:spChg>
        <pc:spChg chg="add del">
          <ac:chgData name="christopher16" userId="1d4b045b-b3d7-4981-8587-26a2c4856d7d" providerId="ADAL" clId="{6D002C85-B5B4-4828-86D6-0663DA953868}" dt="2025-02-24T15:52:38.206" v="117" actId="478"/>
          <ac:spMkLst>
            <pc:docMk/>
            <pc:sldMk cId="3397843294" sldId="286"/>
            <ac:spMk id="1058" creationId="{54D638AB-AB4A-AA0E-F93C-56A545458412}"/>
          </ac:spMkLst>
        </pc:spChg>
        <pc:spChg chg="add del">
          <ac:chgData name="christopher16" userId="1d4b045b-b3d7-4981-8587-26a2c4856d7d" providerId="ADAL" clId="{6D002C85-B5B4-4828-86D6-0663DA953868}" dt="2025-02-24T15:52:37.410" v="116" actId="478"/>
          <ac:spMkLst>
            <pc:docMk/>
            <pc:sldMk cId="3397843294" sldId="286"/>
            <ac:spMk id="1059" creationId="{CEA0D8EF-3A9D-5119-DD0A-7661003DFA56}"/>
          </ac:spMkLst>
        </pc:spChg>
        <pc:grpChg chg="mod">
          <ac:chgData name="christopher16" userId="1d4b045b-b3d7-4981-8587-26a2c4856d7d" providerId="ADAL" clId="{6D002C85-B5B4-4828-86D6-0663DA953868}" dt="2025-02-24T15:55:53.113" v="136" actId="167"/>
          <ac:grpSpMkLst>
            <pc:docMk/>
            <pc:sldMk cId="3397843294" sldId="286"/>
            <ac:grpSpMk id="8" creationId="{770A61C4-B52D-4DE3-B008-49863CD6DC6E}"/>
          </ac:grpSpMkLst>
        </pc:grpChg>
        <pc:grpChg chg="mod">
          <ac:chgData name="christopher16" userId="1d4b045b-b3d7-4981-8587-26a2c4856d7d" providerId="ADAL" clId="{6D002C85-B5B4-4828-86D6-0663DA953868}" dt="2025-02-24T15:55:46.258" v="135" actId="167"/>
          <ac:grpSpMkLst>
            <pc:docMk/>
            <pc:sldMk cId="3397843294" sldId="286"/>
            <ac:grpSpMk id="25" creationId="{FC5CB90A-5BD2-4140-84BA-C4D94865FD1F}"/>
          </ac:grpSpMkLst>
        </pc:grpChg>
        <pc:grpChg chg="mod">
          <ac:chgData name="christopher16" userId="1d4b045b-b3d7-4981-8587-26a2c4856d7d" providerId="ADAL" clId="{6D002C85-B5B4-4828-86D6-0663DA953868}" dt="2025-02-24T15:56:25.782" v="140" actId="167"/>
          <ac:grpSpMkLst>
            <pc:docMk/>
            <pc:sldMk cId="3397843294" sldId="286"/>
            <ac:grpSpMk id="28" creationId="{ECA2927E-65BD-45CB-B28F-28536E208376}"/>
          </ac:grpSpMkLst>
        </pc:grpChg>
        <pc:grpChg chg="mod">
          <ac:chgData name="christopher16" userId="1d4b045b-b3d7-4981-8587-26a2c4856d7d" providerId="ADAL" clId="{6D002C85-B5B4-4828-86D6-0663DA953868}" dt="2025-02-24T15:55:38.425" v="134" actId="167"/>
          <ac:grpSpMkLst>
            <pc:docMk/>
            <pc:sldMk cId="3397843294" sldId="286"/>
            <ac:grpSpMk id="31" creationId="{6E771726-51E9-4A07-858A-16EA7D24D6A3}"/>
          </ac:grpSpMkLst>
        </pc:grpChg>
        <pc:picChg chg="mod">
          <ac:chgData name="christopher16" userId="1d4b045b-b3d7-4981-8587-26a2c4856d7d" providerId="ADAL" clId="{6D002C85-B5B4-4828-86D6-0663DA953868}" dt="2025-02-24T15:56:02.053" v="137" actId="167"/>
          <ac:picMkLst>
            <pc:docMk/>
            <pc:sldMk cId="3397843294" sldId="286"/>
            <ac:picMk id="9" creationId="{9A472C23-B859-EFD2-E9D2-291501AB7FE1}"/>
          </ac:picMkLst>
        </pc:picChg>
        <pc:picChg chg="mod">
          <ac:chgData name="christopher16" userId="1d4b045b-b3d7-4981-8587-26a2c4856d7d" providerId="ADAL" clId="{6D002C85-B5B4-4828-86D6-0663DA953868}" dt="2025-02-24T15:58:39.606" v="162" actId="167"/>
          <ac:picMkLst>
            <pc:docMk/>
            <pc:sldMk cId="3397843294" sldId="286"/>
            <ac:picMk id="10" creationId="{D7BC1510-1328-41F4-BA1E-83E5B2FD35C4}"/>
          </ac:picMkLst>
        </pc:picChg>
        <pc:picChg chg="ord">
          <ac:chgData name="christopher16" userId="1d4b045b-b3d7-4981-8587-26a2c4856d7d" providerId="ADAL" clId="{6D002C85-B5B4-4828-86D6-0663DA953868}" dt="2025-02-24T15:58:26.779" v="159" actId="167"/>
          <ac:picMkLst>
            <pc:docMk/>
            <pc:sldMk cId="3397843294" sldId="286"/>
            <ac:picMk id="13" creationId="{41BF3BAA-B7DD-ACC3-8EFB-E1573F20E9BB}"/>
          </ac:picMkLst>
        </pc:picChg>
        <pc:picChg chg="mod ord">
          <ac:chgData name="christopher16" userId="1d4b045b-b3d7-4981-8587-26a2c4856d7d" providerId="ADAL" clId="{6D002C85-B5B4-4828-86D6-0663DA953868}" dt="2025-02-24T15:56:46.533" v="143" actId="167"/>
          <ac:picMkLst>
            <pc:docMk/>
            <pc:sldMk cId="3397843294" sldId="286"/>
            <ac:picMk id="14" creationId="{DDD542DB-93D7-E512-096F-73B4542484CD}"/>
          </ac:picMkLst>
        </pc:picChg>
        <pc:picChg chg="mod ord">
          <ac:chgData name="christopher16" userId="1d4b045b-b3d7-4981-8587-26a2c4856d7d" providerId="ADAL" clId="{6D002C85-B5B4-4828-86D6-0663DA953868}" dt="2025-02-24T15:56:51.385" v="144" actId="167"/>
          <ac:picMkLst>
            <pc:docMk/>
            <pc:sldMk cId="3397843294" sldId="286"/>
            <ac:picMk id="21" creationId="{1A6D5E1B-3591-7A96-6F40-295252D9D9D3}"/>
          </ac:picMkLst>
        </pc:picChg>
        <pc:picChg chg="mod">
          <ac:chgData name="christopher16" userId="1d4b045b-b3d7-4981-8587-26a2c4856d7d" providerId="ADAL" clId="{6D002C85-B5B4-4828-86D6-0663DA953868}" dt="2025-02-24T15:57:24.995" v="149" actId="167"/>
          <ac:picMkLst>
            <pc:docMk/>
            <pc:sldMk cId="3397843294" sldId="286"/>
            <ac:picMk id="36" creationId="{1A5EFDC6-36CC-4A17-84B0-D0D7C1CC0F1A}"/>
          </ac:picMkLst>
        </pc:picChg>
        <pc:picChg chg="mod">
          <ac:chgData name="christopher16" userId="1d4b045b-b3d7-4981-8587-26a2c4856d7d" providerId="ADAL" clId="{6D002C85-B5B4-4828-86D6-0663DA953868}" dt="2025-02-24T15:57:32.860" v="151" actId="167"/>
          <ac:picMkLst>
            <pc:docMk/>
            <pc:sldMk cId="3397843294" sldId="286"/>
            <ac:picMk id="39" creationId="{292181C1-9E90-4326-AC4E-6068790571EC}"/>
          </ac:picMkLst>
        </pc:picChg>
        <pc:picChg chg="mod">
          <ac:chgData name="christopher16" userId="1d4b045b-b3d7-4981-8587-26a2c4856d7d" providerId="ADAL" clId="{6D002C85-B5B4-4828-86D6-0663DA953868}" dt="2025-02-24T15:58:18.443" v="157" actId="167"/>
          <ac:picMkLst>
            <pc:docMk/>
            <pc:sldMk cId="3397843294" sldId="286"/>
            <ac:picMk id="43" creationId="{D68C6E7C-7E9B-4E4C-9BB0-C8FF20946B80}"/>
          </ac:picMkLst>
        </pc:picChg>
        <pc:picChg chg="mod">
          <ac:chgData name="christopher16" userId="1d4b045b-b3d7-4981-8587-26a2c4856d7d" providerId="ADAL" clId="{6D002C85-B5B4-4828-86D6-0663DA953868}" dt="2025-02-24T16:25:50.582" v="179" actId="207"/>
          <ac:picMkLst>
            <pc:docMk/>
            <pc:sldMk cId="3397843294" sldId="286"/>
            <ac:picMk id="45" creationId="{FCB4EC15-3773-48EC-8D9D-415191F58043}"/>
          </ac:picMkLst>
        </pc:picChg>
        <pc:picChg chg="ord">
          <ac:chgData name="christopher16" userId="1d4b045b-b3d7-4981-8587-26a2c4856d7d" providerId="ADAL" clId="{6D002C85-B5B4-4828-86D6-0663DA953868}" dt="2025-02-24T15:58:10.330" v="155" actId="167"/>
          <ac:picMkLst>
            <pc:docMk/>
            <pc:sldMk cId="3397843294" sldId="286"/>
            <ac:picMk id="47" creationId="{C687E19E-289A-4D6D-BA01-7D1A4CC331B8}"/>
          </ac:picMkLst>
        </pc:picChg>
        <pc:picChg chg="mod">
          <ac:chgData name="christopher16" userId="1d4b045b-b3d7-4981-8587-26a2c4856d7d" providerId="ADAL" clId="{6D002C85-B5B4-4828-86D6-0663DA953868}" dt="2025-02-24T16:25:46.642" v="178" actId="207"/>
          <ac:picMkLst>
            <pc:docMk/>
            <pc:sldMk cId="3397843294" sldId="286"/>
            <ac:picMk id="56" creationId="{3CE9C7D6-8751-39E7-17D6-D440EE414927}"/>
          </ac:picMkLst>
        </pc:picChg>
        <pc:picChg chg="mod">
          <ac:chgData name="christopher16" userId="1d4b045b-b3d7-4981-8587-26a2c4856d7d" providerId="ADAL" clId="{6D002C85-B5B4-4828-86D6-0663DA953868}" dt="2025-02-24T16:25:44" v="177" actId="207"/>
          <ac:picMkLst>
            <pc:docMk/>
            <pc:sldMk cId="3397843294" sldId="286"/>
            <ac:picMk id="58" creationId="{0F616836-3AB4-783E-7D79-3B6F9D2E3A52}"/>
          </ac:picMkLst>
        </pc:picChg>
        <pc:picChg chg="mod">
          <ac:chgData name="christopher16" userId="1d4b045b-b3d7-4981-8587-26a2c4856d7d" providerId="ADAL" clId="{6D002C85-B5B4-4828-86D6-0663DA953868}" dt="2025-02-24T16:25:05.186" v="175" actId="207"/>
          <ac:picMkLst>
            <pc:docMk/>
            <pc:sldMk cId="3397843294" sldId="286"/>
            <ac:picMk id="60" creationId="{9868CF0A-14EB-87CA-AAAD-A6564FB7D55B}"/>
          </ac:picMkLst>
        </pc:picChg>
        <pc:picChg chg="mod">
          <ac:chgData name="christopher16" userId="1d4b045b-b3d7-4981-8587-26a2c4856d7d" providerId="ADAL" clId="{6D002C85-B5B4-4828-86D6-0663DA953868}" dt="2025-02-24T15:56:07.450" v="138" actId="167"/>
          <ac:picMkLst>
            <pc:docMk/>
            <pc:sldMk cId="3397843294" sldId="286"/>
            <ac:picMk id="64" creationId="{DC6C2D26-21AF-33E6-5226-ECFDDC1B53AF}"/>
          </ac:picMkLst>
        </pc:picChg>
        <pc:picChg chg="mod">
          <ac:chgData name="christopher16" userId="1d4b045b-b3d7-4981-8587-26a2c4856d7d" providerId="ADAL" clId="{6D002C85-B5B4-4828-86D6-0663DA953868}" dt="2025-02-24T15:59:58.647" v="169" actId="167"/>
          <ac:picMkLst>
            <pc:docMk/>
            <pc:sldMk cId="3397843294" sldId="286"/>
            <ac:picMk id="73" creationId="{89A22EF8-1141-4933-9506-B60EDE3AB7B9}"/>
          </ac:picMkLst>
        </pc:picChg>
        <pc:picChg chg="mod">
          <ac:chgData name="christopher16" userId="1d4b045b-b3d7-4981-8587-26a2c4856d7d" providerId="ADAL" clId="{6D002C85-B5B4-4828-86D6-0663DA953868}" dt="2025-02-24T15:58:31.873" v="160" actId="167"/>
          <ac:picMkLst>
            <pc:docMk/>
            <pc:sldMk cId="3397843294" sldId="286"/>
            <ac:picMk id="75" creationId="{43F7A90E-9A65-4264-912D-6DEA6E3E70DA}"/>
          </ac:picMkLst>
        </pc:picChg>
        <pc:picChg chg="mod">
          <ac:chgData name="christopher16" userId="1d4b045b-b3d7-4981-8587-26a2c4856d7d" providerId="ADAL" clId="{6D002C85-B5B4-4828-86D6-0663DA953868}" dt="2025-02-24T16:25:41.687" v="176" actId="207"/>
          <ac:picMkLst>
            <pc:docMk/>
            <pc:sldMk cId="3397843294" sldId="286"/>
            <ac:picMk id="98" creationId="{F197BC69-6972-25F4-15AA-F26703F378FB}"/>
          </ac:picMkLst>
        </pc:picChg>
        <pc:cxnChg chg="ord">
          <ac:chgData name="christopher16" userId="1d4b045b-b3d7-4981-8587-26a2c4856d7d" providerId="ADAL" clId="{6D002C85-B5B4-4828-86D6-0663DA953868}" dt="2025-02-24T15:57:48.270" v="153" actId="167"/>
          <ac:cxnSpMkLst>
            <pc:docMk/>
            <pc:sldMk cId="3397843294" sldId="286"/>
            <ac:cxnSpMk id="40" creationId="{C27D9CEE-E5AC-4DD2-A0B5-2EEAC5D0C304}"/>
          </ac:cxnSpMkLst>
        </pc:cxnChg>
        <pc:cxnChg chg="ord">
          <ac:chgData name="christopher16" userId="1d4b045b-b3d7-4981-8587-26a2c4856d7d" providerId="ADAL" clId="{6D002C85-B5B4-4828-86D6-0663DA953868}" dt="2025-02-24T15:58:14.514" v="156" actId="167"/>
          <ac:cxnSpMkLst>
            <pc:docMk/>
            <pc:sldMk cId="3397843294" sldId="286"/>
            <ac:cxnSpMk id="48" creationId="{05D10E1F-194E-497B-AC48-CB00CE9C4A05}"/>
          </ac:cxnSpMkLst>
        </pc:cxnChg>
        <pc:cxnChg chg="mod ord">
          <ac:chgData name="christopher16" userId="1d4b045b-b3d7-4981-8587-26a2c4856d7d" providerId="ADAL" clId="{6D002C85-B5B4-4828-86D6-0663DA953868}" dt="2025-02-24T15:57:00.612" v="146" actId="167"/>
          <ac:cxnSpMkLst>
            <pc:docMk/>
            <pc:sldMk cId="3397843294" sldId="286"/>
            <ac:cxnSpMk id="66" creationId="{AD8359CD-4227-7A07-75AA-61F7C5EF1F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79955F4-54FE-4EF5-976D-CDCB2CAD8C2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99D6625-FD94-4AC9-A989-BE53FFD5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2435-FAB6-44DA-B425-03B64B7B043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Brace 34">
            <a:extLst>
              <a:ext uri="{FF2B5EF4-FFF2-40B4-BE49-F238E27FC236}">
                <a16:creationId xmlns:a16="http://schemas.microsoft.com/office/drawing/2014/main" id="{80251E8E-F563-4C31-884A-7D605465036F}"/>
              </a:ext>
            </a:extLst>
          </p:cNvPr>
          <p:cNvSpPr/>
          <p:nvPr/>
        </p:nvSpPr>
        <p:spPr>
          <a:xfrm>
            <a:off x="3049749" y="3283629"/>
            <a:ext cx="651026" cy="2135355"/>
          </a:xfrm>
          <a:prstGeom prst="rightBrace">
            <a:avLst>
              <a:gd name="adj1" fmla="val 8565"/>
              <a:gd name="adj2" fmla="val 24679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F8AEB931-0A52-4163-BE99-1BECF61B3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918" y="2048859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8">
            <a:extLst>
              <a:ext uri="{FF2B5EF4-FFF2-40B4-BE49-F238E27FC236}">
                <a16:creationId xmlns:a16="http://schemas.microsoft.com/office/drawing/2014/main" id="{89A22EF8-1141-4933-9506-B60EDE3A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18" y="2289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9">
            <a:extLst>
              <a:ext uri="{FF2B5EF4-FFF2-40B4-BE49-F238E27FC236}">
                <a16:creationId xmlns:a16="http://schemas.microsoft.com/office/drawing/2014/main" id="{06237C00-6FD6-49E0-8295-05E3C1BB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666" y="2953569"/>
            <a:ext cx="13751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{'selected’: URL}</a:t>
            </a:r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F2681EC8-D5D4-4617-B099-FA0C1485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86" y="2719890"/>
            <a:ext cx="10550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Event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0E2A1DA3-621C-487F-AC02-239AC2E8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16" y="1562410"/>
            <a:ext cx="1948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time delayed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1C2D689E-9EA0-4391-ABAD-5F96B049D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118" y="3706822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Collector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7" name="TextBox 62">
            <a:extLst>
              <a:ext uri="{FF2B5EF4-FFF2-40B4-BE49-F238E27FC236}">
                <a16:creationId xmlns:a16="http://schemas.microsoft.com/office/drawing/2014/main" id="{A6422586-3CBF-4E77-94EC-C81AE4E8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24" y="3890328"/>
            <a:ext cx="1496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Different regions</a:t>
            </a:r>
          </a:p>
        </p:txBody>
      </p:sp>
      <p:sp>
        <p:nvSpPr>
          <p:cNvPr id="74" name="TextBox 62">
            <a:extLst>
              <a:ext uri="{FF2B5EF4-FFF2-40B4-BE49-F238E27FC236}">
                <a16:creationId xmlns:a16="http://schemas.microsoft.com/office/drawing/2014/main" id="{857D2D69-AEE4-40CB-ADA0-D3277ABE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39" y="4300198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videoFiles.</a:t>
            </a:r>
            <a:r>
              <a:rPr lang="en-US" altLang="en-US" sz="11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stillImages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.jpg</a:t>
            </a:r>
          </a:p>
        </p:txBody>
      </p:sp>
      <p:pic>
        <p:nvPicPr>
          <p:cNvPr id="10" name="Graphic 12">
            <a:extLst>
              <a:ext uri="{FF2B5EF4-FFF2-40B4-BE49-F238E27FC236}">
                <a16:creationId xmlns:a16="http://schemas.microsoft.com/office/drawing/2014/main" id="{D7BC1510-1328-41F4-BA1E-83E5B2FD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21" y="36802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Arc 75">
            <a:extLst>
              <a:ext uri="{FF2B5EF4-FFF2-40B4-BE49-F238E27FC236}">
                <a16:creationId xmlns:a16="http://schemas.microsoft.com/office/drawing/2014/main" id="{13216319-9234-436C-964D-66ADE5B141FC}"/>
              </a:ext>
            </a:extLst>
          </p:cNvPr>
          <p:cNvSpPr/>
          <p:nvPr/>
        </p:nvSpPr>
        <p:spPr>
          <a:xfrm rot="7873758" flipH="1" flipV="1">
            <a:off x="3663234" y="3555305"/>
            <a:ext cx="2505183" cy="2535417"/>
          </a:xfrm>
          <a:prstGeom prst="arc">
            <a:avLst>
              <a:gd name="adj1" fmla="val 16352183"/>
              <a:gd name="adj2" fmla="val 2130646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63">
            <a:extLst>
              <a:ext uri="{FF2B5EF4-FFF2-40B4-BE49-F238E27FC236}">
                <a16:creationId xmlns:a16="http://schemas.microsoft.com/office/drawing/2014/main" id="{43F7A90E-9A65-4264-912D-6DEA6E3E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51" y="381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41BF3BAA-B7DD-ACC3-8EFB-E1573F20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36" y="322739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2" name="TextBox 22">
            <a:extLst>
              <a:ext uri="{FF2B5EF4-FFF2-40B4-BE49-F238E27FC236}">
                <a16:creationId xmlns:a16="http://schemas.microsoft.com/office/drawing/2014/main" id="{A0CCA9D1-53AE-4E0D-AA2E-27CD17C9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403" y="1177406"/>
            <a:ext cx="12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D68C6E7C-7E9B-4E4C-9BB0-C8FF2094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01" y="7984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Elbow Connector 10">
            <a:extLst>
              <a:ext uri="{FF2B5EF4-FFF2-40B4-BE49-F238E27FC236}">
                <a16:creationId xmlns:a16="http://schemas.microsoft.com/office/drawing/2014/main" id="{05D10E1F-194E-497B-AC48-CB00CE9C4A05}"/>
              </a:ext>
            </a:extLst>
          </p:cNvPr>
          <p:cNvCxnSpPr>
            <a:cxnSpLocks/>
            <a:stCxn id="43" idx="3"/>
            <a:endCxn id="47" idx="0"/>
          </p:cNvCxnSpPr>
          <p:nvPr/>
        </p:nvCxnSpPr>
        <p:spPr>
          <a:xfrm>
            <a:off x="4148601" y="1027091"/>
            <a:ext cx="758735" cy="54234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3">
            <a:extLst>
              <a:ext uri="{FF2B5EF4-FFF2-40B4-BE49-F238E27FC236}">
                <a16:creationId xmlns:a16="http://schemas.microsoft.com/office/drawing/2014/main" id="{C687E19E-289A-4D6D-BA01-7D1A4CC3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36" y="156943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F1CC4B89-032F-4DB8-98FF-F2E6B35B93E1}"/>
              </a:ext>
            </a:extLst>
          </p:cNvPr>
          <p:cNvSpPr/>
          <p:nvPr/>
        </p:nvSpPr>
        <p:spPr>
          <a:xfrm rot="7873758" flipH="1" flipV="1">
            <a:off x="1749136" y="729892"/>
            <a:ext cx="1158973" cy="1354978"/>
          </a:xfrm>
          <a:custGeom>
            <a:avLst/>
            <a:gdLst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3" fmla="*/ 1177668 w 2355336"/>
              <a:gd name="connsiteY3" fmla="*/ 1191881 h 2383762"/>
              <a:gd name="connsiteX4" fmla="*/ 1230412 w 2355336"/>
              <a:gd name="connsiteY4" fmla="*/ 1196 h 2383762"/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0" fmla="*/ 52744 w 1659978"/>
              <a:gd name="connsiteY0" fmla="*/ 130002 h 1649762"/>
              <a:gd name="connsiteX1" fmla="*/ 961120 w 1659978"/>
              <a:gd name="connsiteY1" fmla="*/ 631922 h 1649762"/>
              <a:gd name="connsiteX2" fmla="*/ 1131892 w 1659978"/>
              <a:gd name="connsiteY2" fmla="*/ 1649762 h 1649762"/>
              <a:gd name="connsiteX3" fmla="*/ 0 w 1659978"/>
              <a:gd name="connsiteY3" fmla="*/ 1320687 h 1649762"/>
              <a:gd name="connsiteX4" fmla="*/ 52744 w 1659978"/>
              <a:gd name="connsiteY4" fmla="*/ 130002 h 1649762"/>
              <a:gd name="connsiteX0" fmla="*/ 52744 w 1659978"/>
              <a:gd name="connsiteY0" fmla="*/ 130002 h 1649762"/>
              <a:gd name="connsiteX1" fmla="*/ 1616533 w 1659978"/>
              <a:gd name="connsiteY1" fmla="*/ 129787 h 1649762"/>
              <a:gd name="connsiteX2" fmla="*/ 1131892 w 1659978"/>
              <a:gd name="connsiteY2" fmla="*/ 1649762 h 1649762"/>
              <a:gd name="connsiteX0" fmla="*/ 52744 w 1706712"/>
              <a:gd name="connsiteY0" fmla="*/ 130002 h 1649762"/>
              <a:gd name="connsiteX1" fmla="*/ 961120 w 1706712"/>
              <a:gd name="connsiteY1" fmla="*/ 631922 h 1649762"/>
              <a:gd name="connsiteX2" fmla="*/ 1131892 w 1706712"/>
              <a:gd name="connsiteY2" fmla="*/ 1649762 h 1649762"/>
              <a:gd name="connsiteX3" fmla="*/ 0 w 1706712"/>
              <a:gd name="connsiteY3" fmla="*/ 1320687 h 1649762"/>
              <a:gd name="connsiteX4" fmla="*/ 52744 w 1706712"/>
              <a:gd name="connsiteY4" fmla="*/ 130002 h 1649762"/>
              <a:gd name="connsiteX0" fmla="*/ 52744 w 1706712"/>
              <a:gd name="connsiteY0" fmla="*/ 130002 h 1649762"/>
              <a:gd name="connsiteX1" fmla="*/ 1616533 w 1706712"/>
              <a:gd name="connsiteY1" fmla="*/ 129787 h 1649762"/>
              <a:gd name="connsiteX2" fmla="*/ 1524632 w 1706712"/>
              <a:gd name="connsiteY2" fmla="*/ 825871 h 1649762"/>
              <a:gd name="connsiteX0" fmla="*/ 52744 w 1706712"/>
              <a:gd name="connsiteY0" fmla="*/ 127789 h 1647549"/>
              <a:gd name="connsiteX1" fmla="*/ 961120 w 1706712"/>
              <a:gd name="connsiteY1" fmla="*/ 629709 h 1647549"/>
              <a:gd name="connsiteX2" fmla="*/ 1131892 w 1706712"/>
              <a:gd name="connsiteY2" fmla="*/ 1647549 h 1647549"/>
              <a:gd name="connsiteX3" fmla="*/ 0 w 1706712"/>
              <a:gd name="connsiteY3" fmla="*/ 1318474 h 1647549"/>
              <a:gd name="connsiteX4" fmla="*/ 52744 w 1706712"/>
              <a:gd name="connsiteY4" fmla="*/ 127789 h 1647549"/>
              <a:gd name="connsiteX0" fmla="*/ 264993 w 1706712"/>
              <a:gd name="connsiteY0" fmla="*/ 136901 h 1647549"/>
              <a:gd name="connsiteX1" fmla="*/ 1616533 w 1706712"/>
              <a:gd name="connsiteY1" fmla="*/ 127574 h 1647549"/>
              <a:gd name="connsiteX2" fmla="*/ 1524632 w 1706712"/>
              <a:gd name="connsiteY2" fmla="*/ 823658 h 1647549"/>
              <a:gd name="connsiteX0" fmla="*/ 52744 w 1706712"/>
              <a:gd name="connsiteY0" fmla="*/ 143774 h 1663534"/>
              <a:gd name="connsiteX1" fmla="*/ 961120 w 1706712"/>
              <a:gd name="connsiteY1" fmla="*/ 645694 h 1663534"/>
              <a:gd name="connsiteX2" fmla="*/ 1131892 w 1706712"/>
              <a:gd name="connsiteY2" fmla="*/ 1663534 h 1663534"/>
              <a:gd name="connsiteX3" fmla="*/ 0 w 1706712"/>
              <a:gd name="connsiteY3" fmla="*/ 1334459 h 1663534"/>
              <a:gd name="connsiteX4" fmla="*/ 52744 w 1706712"/>
              <a:gd name="connsiteY4" fmla="*/ 143774 h 1663534"/>
              <a:gd name="connsiteX0" fmla="*/ 264993 w 1706712"/>
              <a:gd name="connsiteY0" fmla="*/ 152886 h 1663534"/>
              <a:gd name="connsiteX1" fmla="*/ 1616533 w 1706712"/>
              <a:gd name="connsiteY1" fmla="*/ 143559 h 1663534"/>
              <a:gd name="connsiteX2" fmla="*/ 1524632 w 1706712"/>
              <a:gd name="connsiteY2" fmla="*/ 839643 h 166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712" h="1663534" stroke="0" extrusionOk="0">
                <a:moveTo>
                  <a:pt x="52744" y="143774"/>
                </a:moveTo>
                <a:cubicBezTo>
                  <a:pt x="415842" y="160249"/>
                  <a:pt x="751081" y="345484"/>
                  <a:pt x="961120" y="645694"/>
                </a:cubicBezTo>
                <a:cubicBezTo>
                  <a:pt x="1167814" y="941124"/>
                  <a:pt x="1230645" y="1315612"/>
                  <a:pt x="1131892" y="1663534"/>
                </a:cubicBezTo>
                <a:lnTo>
                  <a:pt x="0" y="1334459"/>
                </a:lnTo>
                <a:lnTo>
                  <a:pt x="52744" y="143774"/>
                </a:lnTo>
                <a:close/>
              </a:path>
              <a:path w="1706712" h="1663534" fill="none">
                <a:moveTo>
                  <a:pt x="264993" y="152886"/>
                </a:moveTo>
                <a:cubicBezTo>
                  <a:pt x="607500" y="98612"/>
                  <a:pt x="1406494" y="-156651"/>
                  <a:pt x="1616533" y="143559"/>
                </a:cubicBezTo>
                <a:cubicBezTo>
                  <a:pt x="1823227" y="438989"/>
                  <a:pt x="1623385" y="491721"/>
                  <a:pt x="1524632" y="839643"/>
                </a:cubicBez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7D9CEE-E5AC-4DD2-A0B5-2EEAC5D0C304}"/>
              </a:ext>
            </a:extLst>
          </p:cNvPr>
          <p:cNvCxnSpPr>
            <a:cxnSpLocks/>
          </p:cNvCxnSpPr>
          <p:nvPr/>
        </p:nvCxnSpPr>
        <p:spPr bwMode="auto">
          <a:xfrm>
            <a:off x="1161740" y="454121"/>
            <a:ext cx="8999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7">
            <a:extLst>
              <a:ext uri="{FF2B5EF4-FFF2-40B4-BE49-F238E27FC236}">
                <a16:creationId xmlns:a16="http://schemas.microsoft.com/office/drawing/2014/main" id="{BA9E5450-9853-49EA-AE51-7AF82B8C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00" y="704946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292181C1-9E90-4326-AC4E-6068790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07" y="225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DE851B44-D255-4A31-A139-5D5FB5D7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48" y="675705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1A5EFDC6-36CC-4A17-84B0-D0D7C1CC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0" y="2073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E85FC288-7B00-3590-CDFD-3EFF5D4AB829}"/>
              </a:ext>
            </a:extLst>
          </p:cNvPr>
          <p:cNvSpPr/>
          <p:nvPr/>
        </p:nvSpPr>
        <p:spPr>
          <a:xfrm rot="1236872" flipV="1">
            <a:off x="200022" y="1738235"/>
            <a:ext cx="559765" cy="1238035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E8C34C6E-4DB9-48F8-6179-364CE032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2" y="2949911"/>
            <a:ext cx="94083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Aimpoint Generators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8359CD-4227-7A07-75AA-61F7C5EF1FE3}"/>
              </a:ext>
            </a:extLst>
          </p:cNvPr>
          <p:cNvCxnSpPr>
            <a:cxnSpLocks/>
            <a:stCxn id="64" idx="0"/>
          </p:cNvCxnSpPr>
          <p:nvPr/>
        </p:nvCxnSpPr>
        <p:spPr bwMode="auto">
          <a:xfrm flipV="1">
            <a:off x="913170" y="2767669"/>
            <a:ext cx="0" cy="9751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E1BB99B0-AC66-9DF6-8AF3-9E4D03B436E5}"/>
              </a:ext>
            </a:extLst>
          </p:cNvPr>
          <p:cNvSpPr/>
          <p:nvPr/>
        </p:nvSpPr>
        <p:spPr>
          <a:xfrm rot="20363128" flipH="1" flipV="1">
            <a:off x="1035109" y="1519895"/>
            <a:ext cx="864326" cy="150378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1A6D5E1B-3591-7A96-6F40-295252D9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3" y="232890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Graphic 12">
            <a:extLst>
              <a:ext uri="{FF2B5EF4-FFF2-40B4-BE49-F238E27FC236}">
                <a16:creationId xmlns:a16="http://schemas.microsoft.com/office/drawing/2014/main" id="{DDD542DB-93D7-E512-096F-73B45424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" y="2825394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5" name="TextBox 26">
            <a:extLst>
              <a:ext uri="{FF2B5EF4-FFF2-40B4-BE49-F238E27FC236}">
                <a16:creationId xmlns:a16="http://schemas.microsoft.com/office/drawing/2014/main" id="{F02CF42B-39E4-6A87-6D27-7C9A7435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03" y="4211103"/>
            <a:ext cx="9145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Periodic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Rules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E6FEFA62-5EFB-AADF-4F09-1852EEC8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14" y="3276929"/>
            <a:ext cx="10422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Selected targets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A2927E-65BD-45CB-B28F-28536E208376}"/>
              </a:ext>
            </a:extLst>
          </p:cNvPr>
          <p:cNvGrpSpPr/>
          <p:nvPr/>
        </p:nvGrpSpPr>
        <p:grpSpPr>
          <a:xfrm>
            <a:off x="2887747" y="3881407"/>
            <a:ext cx="469900" cy="692589"/>
            <a:chOff x="422218" y="914121"/>
            <a:chExt cx="469900" cy="6925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55F02B-65FA-45EE-9A81-57681AF7FEE7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BD8DF9A1-4B10-49FE-AB82-3E87B730C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Graphic 24">
            <a:extLst>
              <a:ext uri="{FF2B5EF4-FFF2-40B4-BE49-F238E27FC236}">
                <a16:creationId xmlns:a16="http://schemas.microsoft.com/office/drawing/2014/main" id="{DC6C2D26-21AF-33E6-5226-ECFDDC1B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0" y="37427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9A472C23-B859-EFD2-E9D2-291501AB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95" y="2838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0A61C4-B52D-4DE3-B008-49863CD6DC6E}"/>
              </a:ext>
            </a:extLst>
          </p:cNvPr>
          <p:cNvGrpSpPr/>
          <p:nvPr/>
        </p:nvGrpSpPr>
        <p:grpSpPr>
          <a:xfrm>
            <a:off x="2505308" y="3441151"/>
            <a:ext cx="469900" cy="692589"/>
            <a:chOff x="422218" y="914121"/>
            <a:chExt cx="469900" cy="692589"/>
          </a:xfrm>
        </p:grpSpPr>
        <p:pic>
          <p:nvPicPr>
            <p:cNvPr id="2" name="Graphic 17">
              <a:extLst>
                <a:ext uri="{FF2B5EF4-FFF2-40B4-BE49-F238E27FC236}">
                  <a16:creationId xmlns:a16="http://schemas.microsoft.com/office/drawing/2014/main" id="{6C755C3F-E184-4D84-964A-155E517DE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8D3F7-A62F-4BD5-A395-74D2BF8363DE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5CB90A-5BD2-4140-84BA-C4D94865FD1F}"/>
              </a:ext>
            </a:extLst>
          </p:cNvPr>
          <p:cNvGrpSpPr/>
          <p:nvPr/>
        </p:nvGrpSpPr>
        <p:grpSpPr>
          <a:xfrm>
            <a:off x="2499952" y="4377320"/>
            <a:ext cx="469900" cy="692589"/>
            <a:chOff x="422218" y="914121"/>
            <a:chExt cx="469900" cy="692589"/>
          </a:xfrm>
        </p:grpSpPr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1C314F06-7C79-4478-A3FE-151F04B4C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03B3E6-45CD-4562-83B3-0F130A9A362E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771726-51E9-4A07-858A-16EA7D24D6A3}"/>
              </a:ext>
            </a:extLst>
          </p:cNvPr>
          <p:cNvGrpSpPr/>
          <p:nvPr/>
        </p:nvGrpSpPr>
        <p:grpSpPr>
          <a:xfrm>
            <a:off x="2887747" y="4761920"/>
            <a:ext cx="469900" cy="692589"/>
            <a:chOff x="422218" y="914121"/>
            <a:chExt cx="469900" cy="692589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975DCEDE-E8A2-4889-B458-47E4DE913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A9C64E-DACA-4D74-8DDB-1DD738511798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F3B176-C9CD-87EE-D0B5-D2744D67F84B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EEA0BA3-C872-491C-B11F-F65B54793AF0}"/>
              </a:ext>
            </a:extLst>
          </p:cNvPr>
          <p:cNvSpPr/>
          <p:nvPr/>
        </p:nvSpPr>
        <p:spPr>
          <a:xfrm rot="13726242" flipH="1">
            <a:off x="2186910" y="-395896"/>
            <a:ext cx="1568961" cy="1696856"/>
          </a:xfrm>
          <a:prstGeom prst="arc">
            <a:avLst>
              <a:gd name="adj1" fmla="val 19349820"/>
              <a:gd name="adj2" fmla="val 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23">
            <a:extLst>
              <a:ext uri="{FF2B5EF4-FFF2-40B4-BE49-F238E27FC236}">
                <a16:creationId xmlns:a16="http://schemas.microsoft.com/office/drawing/2014/main" id="{FCB4EC15-3773-48EC-8D9D-415191F5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33" y="1043298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143987-17A5-46AE-B80E-B80BE7669CCA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 bwMode="auto">
          <a:xfrm>
            <a:off x="4907336" y="2310469"/>
            <a:ext cx="0" cy="916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2">
            <a:extLst>
              <a:ext uri="{FF2B5EF4-FFF2-40B4-BE49-F238E27FC236}">
                <a16:creationId xmlns:a16="http://schemas.microsoft.com/office/drawing/2014/main" id="{63535A06-37F3-4C41-806E-DDB3E622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844" y="1894040"/>
            <a:ext cx="14964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URL JSONs</a:t>
            </a:r>
          </a:p>
          <a:p>
            <a:pPr algn="ctr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</p:txBody>
      </p:sp>
      <p:pic>
        <p:nvPicPr>
          <p:cNvPr id="70" name="Graphic 63">
            <a:extLst>
              <a:ext uri="{FF2B5EF4-FFF2-40B4-BE49-F238E27FC236}">
                <a16:creationId xmlns:a16="http://schemas.microsoft.com/office/drawing/2014/main" id="{A1252A0E-9D6D-49D6-A313-EA1704EA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22" y="13183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Arc 60">
            <a:extLst>
              <a:ext uri="{FF2B5EF4-FFF2-40B4-BE49-F238E27FC236}">
                <a16:creationId xmlns:a16="http://schemas.microsoft.com/office/drawing/2014/main" id="{E6E8A44D-8BA4-AD1C-7B6B-FC10EE73EB52}"/>
              </a:ext>
            </a:extLst>
          </p:cNvPr>
          <p:cNvSpPr/>
          <p:nvPr/>
        </p:nvSpPr>
        <p:spPr>
          <a:xfrm rot="4559173" flipH="1" flipV="1">
            <a:off x="1311949" y="1147435"/>
            <a:ext cx="1095724" cy="194192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F65B09DC-35B6-7CEF-5321-B2A4F03B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5150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8E046-3E04-E3CE-C328-69E04CF692AA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889034" y="4190486"/>
            <a:ext cx="13168" cy="9599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CF6FFE-F196-1420-6074-6331517A6EFF}"/>
              </a:ext>
            </a:extLst>
          </p:cNvPr>
          <p:cNvCxnSpPr>
            <a:cxnSpLocks/>
          </p:cNvCxnSpPr>
          <p:nvPr/>
        </p:nvCxnSpPr>
        <p:spPr bwMode="auto">
          <a:xfrm>
            <a:off x="5257662" y="5367079"/>
            <a:ext cx="504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3">
            <a:extLst>
              <a:ext uri="{FF2B5EF4-FFF2-40B4-BE49-F238E27FC236}">
                <a16:creationId xmlns:a16="http://schemas.microsoft.com/office/drawing/2014/main" id="{3CE9C7D6-8751-39E7-17D6-D440EE4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66" y="513847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13">
            <a:extLst>
              <a:ext uri="{FF2B5EF4-FFF2-40B4-BE49-F238E27FC236}">
                <a16:creationId xmlns:a16="http://schemas.microsoft.com/office/drawing/2014/main" id="{0F616836-3AB4-783E-7D79-3B6F9D2E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65" y="35351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9868CF0A-14EB-87CA-AAAD-A6564FB7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38" y="27792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11D8643B-1B04-A154-4000-5A26328B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709" y="5590921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3">
            <a:extLst>
              <a:ext uri="{FF2B5EF4-FFF2-40B4-BE49-F238E27FC236}">
                <a16:creationId xmlns:a16="http://schemas.microsoft.com/office/drawing/2014/main" id="{60B290FA-B867-FBD5-36F8-E38D6AD0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70" y="4066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3">
            <a:extLst>
              <a:ext uri="{FF2B5EF4-FFF2-40B4-BE49-F238E27FC236}">
                <a16:creationId xmlns:a16="http://schemas.microsoft.com/office/drawing/2014/main" id="{3BCB9DCB-BCA9-4D93-A4B6-AA2A71F6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89" y="1624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BC64D33-37ED-080A-849D-9E0727B8CE2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6000" y="4573996"/>
            <a:ext cx="943170" cy="6145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">
            <a:extLst>
              <a:ext uri="{FF2B5EF4-FFF2-40B4-BE49-F238E27FC236}">
                <a16:creationId xmlns:a16="http://schemas.microsoft.com/office/drawing/2014/main" id="{B7C81263-2BAA-A220-B6B0-CBD11A43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549" y="3221758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Enabler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17">
            <a:extLst>
              <a:ext uri="{FF2B5EF4-FFF2-40B4-BE49-F238E27FC236}">
                <a16:creationId xmlns:a16="http://schemas.microsoft.com/office/drawing/2014/main" id="{915DEAF3-70A0-F1AA-73A2-5561E6A5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247" y="801094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17">
            <a:extLst>
              <a:ext uri="{FF2B5EF4-FFF2-40B4-BE49-F238E27FC236}">
                <a16:creationId xmlns:a16="http://schemas.microsoft.com/office/drawing/2014/main" id="{371C7608-23A0-1F1D-9CE0-A7F9A5C0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020" y="3230762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Disabler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17">
            <a:extLst>
              <a:ext uri="{FF2B5EF4-FFF2-40B4-BE49-F238E27FC236}">
                <a16:creationId xmlns:a16="http://schemas.microsoft.com/office/drawing/2014/main" id="{C8816CFD-B19B-EC75-2877-23717F7C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967" y="4511161"/>
            <a:ext cx="9408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Status Bucket</a:t>
            </a:r>
          </a:p>
        </p:txBody>
      </p:sp>
      <p:pic>
        <p:nvPicPr>
          <p:cNvPr id="98" name="Graphic 13">
            <a:extLst>
              <a:ext uri="{FF2B5EF4-FFF2-40B4-BE49-F238E27FC236}">
                <a16:creationId xmlns:a16="http://schemas.microsoft.com/office/drawing/2014/main" id="{F197BC69-6972-25F4-15AA-F26703F3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08" y="2779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raphic 24">
            <a:extLst>
              <a:ext uri="{FF2B5EF4-FFF2-40B4-BE49-F238E27FC236}">
                <a16:creationId xmlns:a16="http://schemas.microsoft.com/office/drawing/2014/main" id="{87417526-6082-DED9-1A0E-FE85B336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66" y="27792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24">
            <a:extLst>
              <a:ext uri="{FF2B5EF4-FFF2-40B4-BE49-F238E27FC236}">
                <a16:creationId xmlns:a16="http://schemas.microsoft.com/office/drawing/2014/main" id="{C5EFD242-BBC1-9FEB-1E5D-2C9448F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79" y="2764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26">
            <a:extLst>
              <a:ext uri="{FF2B5EF4-FFF2-40B4-BE49-F238E27FC236}">
                <a16:creationId xmlns:a16="http://schemas.microsoft.com/office/drawing/2014/main" id="{5592BBE0-CF8D-2A8D-D045-0F55E771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124" y="3165354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30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sp>
        <p:nvSpPr>
          <p:cNvPr id="103" name="TextBox 26">
            <a:extLst>
              <a:ext uri="{FF2B5EF4-FFF2-40B4-BE49-F238E27FC236}">
                <a16:creationId xmlns:a16="http://schemas.microsoft.com/office/drawing/2014/main" id="{E5ABDAF2-2880-32B8-A742-1A903BE0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15" y="3142626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BAC5752-725D-FD80-4599-0255622D99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75410" y="3483304"/>
            <a:ext cx="199458" cy="623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A31B09-D91F-7610-3AE8-BCC25C1F8D0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3234" y="3483368"/>
            <a:ext cx="291751" cy="6054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7">
            <a:extLst>
              <a:ext uri="{FF2B5EF4-FFF2-40B4-BE49-F238E27FC236}">
                <a16:creationId xmlns:a16="http://schemas.microsoft.com/office/drawing/2014/main" id="{1099CC07-C0F5-57C9-2A45-8E6C4630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630" y="2064660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Monitored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CF143E0-6478-F7A3-3D02-45838D84372B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7536689" y="1046319"/>
            <a:ext cx="9437" cy="577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4D3F8E56-E6BD-5E2F-AAAA-8F1776A5D1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06827" y="2289716"/>
            <a:ext cx="266267" cy="502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0DC7F15-E1C3-18DB-87BF-6B2A6558E46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75410" y="2310469"/>
            <a:ext cx="199458" cy="4540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24">
            <a:extLst>
              <a:ext uri="{FF2B5EF4-FFF2-40B4-BE49-F238E27FC236}">
                <a16:creationId xmlns:a16="http://schemas.microsoft.com/office/drawing/2014/main" id="{98FD2608-A4CD-B46C-280C-70704CFF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5" y="362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Box 26">
            <a:extLst>
              <a:ext uri="{FF2B5EF4-FFF2-40B4-BE49-F238E27FC236}">
                <a16:creationId xmlns:a16="http://schemas.microsoft.com/office/drawing/2014/main" id="{003EFFAF-F10E-7B75-A07F-6E1AE81D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985" y="817412"/>
            <a:ext cx="11274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12 hours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sp>
        <p:nvSpPr>
          <p:cNvPr id="1037" name="TextBox 22">
            <a:extLst>
              <a:ext uri="{FF2B5EF4-FFF2-40B4-BE49-F238E27FC236}">
                <a16:creationId xmlns:a16="http://schemas.microsoft.com/office/drawing/2014/main" id="{8CAAA322-BFF0-AD85-7286-9E34ED5F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718" y="5532777"/>
            <a:ext cx="12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StatusQueue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Arc 1044">
            <a:extLst>
              <a:ext uri="{FF2B5EF4-FFF2-40B4-BE49-F238E27FC236}">
                <a16:creationId xmlns:a16="http://schemas.microsoft.com/office/drawing/2014/main" id="{D005C956-DA23-1720-92A2-1CA079BC4C02}"/>
              </a:ext>
            </a:extLst>
          </p:cNvPr>
          <p:cNvSpPr/>
          <p:nvPr/>
        </p:nvSpPr>
        <p:spPr>
          <a:xfrm rot="4947045" flipH="1">
            <a:off x="4941219" y="-1745178"/>
            <a:ext cx="953300" cy="5337512"/>
          </a:xfrm>
          <a:prstGeom prst="arc">
            <a:avLst>
              <a:gd name="adj1" fmla="val 16723774"/>
              <a:gd name="adj2" fmla="val 5090850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D0501940-70C7-306D-ADE3-AA80EAAB7267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H="1" flipV="1">
            <a:off x="1897816" y="1731687"/>
            <a:ext cx="4908664" cy="114751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DA228439-A195-D654-BC15-E5543490DADF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1948222" y="1546930"/>
            <a:ext cx="5912616" cy="129707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0DBDFAED-3DBB-7CA9-89DE-539F9FB57DD2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>
            <a:off x="6480166" y="3002468"/>
            <a:ext cx="325142" cy="53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CC62D47-C1F3-DCBF-B6AB-BC20AC6F63DC}"/>
              </a:ext>
            </a:extLst>
          </p:cNvPr>
          <p:cNvCxnSpPr>
            <a:cxnSpLocks/>
            <a:endCxn id="60" idx="3"/>
          </p:cNvCxnSpPr>
          <p:nvPr/>
        </p:nvCxnSpPr>
        <p:spPr bwMode="auto">
          <a:xfrm flipH="1">
            <a:off x="8318038" y="3007213"/>
            <a:ext cx="264847" cy="6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D36B6B1A-DAA4-C1C0-50A2-E081E5E04F9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39960" y="590935"/>
            <a:ext cx="351787" cy="19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4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68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reynaldn</dc:creator>
  <cp:lastModifiedBy>christopher16</cp:lastModifiedBy>
  <cp:revision>5</cp:revision>
  <cp:lastPrinted>2022-02-17T21:33:49Z</cp:lastPrinted>
  <dcterms:created xsi:type="dcterms:W3CDTF">2022-02-17T15:54:50Z</dcterms:created>
  <dcterms:modified xsi:type="dcterms:W3CDTF">2025-02-24T18:56:06Z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2fef4-3f15-4422-b43e-bb42715023dc_Enabled">
    <vt:lpwstr>true</vt:lpwstr>
  </property>
  <property fmtid="{D5CDD505-2E9C-101B-9397-08002B2CF9AE}" pid="3" name="MSIP_Label_99b2fef4-3f15-4422-b43e-bb42715023dc_SetDate">
    <vt:lpwstr>2024-08-20T20:00:14Z</vt:lpwstr>
  </property>
  <property fmtid="{D5CDD505-2E9C-101B-9397-08002B2CF9AE}" pid="4" name="MSIP_Label_99b2fef4-3f15-4422-b43e-bb42715023dc_Method">
    <vt:lpwstr>Privileged</vt:lpwstr>
  </property>
  <property fmtid="{D5CDD505-2E9C-101B-9397-08002B2CF9AE}" pid="5" name="MSIP_Label_99b2fef4-3f15-4422-b43e-bb42715023dc_Name">
    <vt:lpwstr>UNCLASSIFIED</vt:lpwstr>
  </property>
  <property fmtid="{D5CDD505-2E9C-101B-9397-08002B2CF9AE}" pid="6" name="MSIP_Label_99b2fef4-3f15-4422-b43e-bb42715023dc_SiteId">
    <vt:lpwstr>f8f6d4e3-afa9-4149-9012-cb5b450afd4f</vt:lpwstr>
  </property>
  <property fmtid="{D5CDD505-2E9C-101B-9397-08002B2CF9AE}" pid="7" name="MSIP_Label_99b2fef4-3f15-4422-b43e-bb42715023dc_ActionId">
    <vt:lpwstr>fcf55ab2-d07c-4194-b112-ef400e702624</vt:lpwstr>
  </property>
  <property fmtid="{D5CDD505-2E9C-101B-9397-08002B2CF9AE}" pid="8" name="MSIP_Label_99b2fef4-3f15-4422-b43e-bb42715023dc_ContentBits">
    <vt:lpwstr>0</vt:lpwstr>
  </property>
</Properties>
</file>