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715"/>
  </p:normalViewPr>
  <p:slideViewPr>
    <p:cSldViewPr snapToGrid="0" snapToObjects="1">
      <p:cViewPr varScale="1">
        <p:scale>
          <a:sx n="105" d="100"/>
          <a:sy n="105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288602-2BCF-BA40-8F67-FAF8181C4E7F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68D725A-1745-964C-BA71-1929B335CCD1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30018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8602-2BCF-BA40-8F67-FAF8181C4E7F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725A-1745-964C-BA71-1929B335C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60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8602-2BCF-BA40-8F67-FAF8181C4E7F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725A-1745-964C-BA71-1929B335C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14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8602-2BCF-BA40-8F67-FAF8181C4E7F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725A-1745-964C-BA71-1929B335C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80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288602-2BCF-BA40-8F67-FAF8181C4E7F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8D725A-1745-964C-BA71-1929B335CCD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84113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8602-2BCF-BA40-8F67-FAF8181C4E7F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725A-1745-964C-BA71-1929B335C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06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8602-2BCF-BA40-8F67-FAF8181C4E7F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725A-1745-964C-BA71-1929B335C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8602-2BCF-BA40-8F67-FAF8181C4E7F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725A-1745-964C-BA71-1929B335C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46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8602-2BCF-BA40-8F67-FAF8181C4E7F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725A-1745-964C-BA71-1929B335C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53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288602-2BCF-BA40-8F67-FAF8181C4E7F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8D725A-1745-964C-BA71-1929B335CCD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825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288602-2BCF-BA40-8F67-FAF8181C4E7F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8D725A-1745-964C-BA71-1929B335CCD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757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4288602-2BCF-BA40-8F67-FAF8181C4E7F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68D725A-1745-964C-BA71-1929B335CCD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222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liliaskaletska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D3A44-A210-CF4C-8C47-2FA5CDC76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Туристичний</a:t>
            </a:r>
            <a:r>
              <a:rPr lang="ru-RU" dirty="0"/>
              <a:t> сайт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E4674C-2A39-7741-AB77-62C7870D2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8377954" cy="1086237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НТТУ «</a:t>
            </a:r>
            <a:r>
              <a:rPr lang="ru-RU" dirty="0" err="1"/>
              <a:t>Київський</a:t>
            </a:r>
            <a:r>
              <a:rPr lang="ru-RU" dirty="0"/>
              <a:t> </a:t>
            </a:r>
            <a:r>
              <a:rPr lang="ru-RU" dirty="0" err="1"/>
              <a:t>політехнічний</a:t>
            </a:r>
            <a:r>
              <a:rPr lang="ru-RU" dirty="0"/>
              <a:t> </a:t>
            </a:r>
            <a:r>
              <a:rPr lang="ru-RU" dirty="0" err="1"/>
              <a:t>інститут</a:t>
            </a:r>
            <a:r>
              <a:rPr lang="ru-RU" dirty="0"/>
              <a:t> </a:t>
            </a:r>
            <a:r>
              <a:rPr lang="ru-RU" dirty="0" err="1"/>
              <a:t>імені</a:t>
            </a:r>
            <a:r>
              <a:rPr lang="ru-RU" dirty="0"/>
              <a:t> </a:t>
            </a:r>
            <a:r>
              <a:rPr lang="ru-RU" dirty="0" err="1"/>
              <a:t>Ігоря</a:t>
            </a:r>
            <a:r>
              <a:rPr lang="ru-RU" dirty="0"/>
              <a:t> </a:t>
            </a:r>
            <a:r>
              <a:rPr lang="ru-RU" dirty="0" err="1"/>
              <a:t>Сікорського</a:t>
            </a:r>
            <a:r>
              <a:rPr lang="ru-RU" dirty="0"/>
              <a:t>»</a:t>
            </a:r>
          </a:p>
          <a:p>
            <a:r>
              <a:rPr lang="ru-RU" dirty="0"/>
              <a:t>Кафедра </a:t>
            </a:r>
            <a:r>
              <a:rPr lang="ru-RU" dirty="0" err="1"/>
              <a:t>прикладної</a:t>
            </a:r>
            <a:r>
              <a:rPr lang="ru-RU" dirty="0"/>
              <a:t> математики </a:t>
            </a:r>
          </a:p>
          <a:p>
            <a:r>
              <a:rPr lang="ru-RU" sz="3000" dirty="0" err="1"/>
              <a:t>Скалецька</a:t>
            </a:r>
            <a:r>
              <a:rPr lang="ru-RU" sz="3000" dirty="0"/>
              <a:t> </a:t>
            </a:r>
            <a:r>
              <a:rPr lang="ru-RU" sz="3000" dirty="0" err="1"/>
              <a:t>Лілія</a:t>
            </a:r>
            <a:r>
              <a:rPr lang="ru-RU" sz="3000" dirty="0"/>
              <a:t> </a:t>
            </a:r>
            <a:r>
              <a:rPr lang="ru-RU" sz="3000" dirty="0" err="1"/>
              <a:t>Олегівна</a:t>
            </a:r>
            <a:endParaRPr lang="ru-RU" sz="3000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5DA6C-8BC1-384D-9B9A-936688567482}"/>
              </a:ext>
            </a:extLst>
          </p:cNvPr>
          <p:cNvSpPr txBox="1"/>
          <p:nvPr/>
        </p:nvSpPr>
        <p:spPr>
          <a:xfrm>
            <a:off x="4393324" y="5717628"/>
            <a:ext cx="290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/>
              <a:t>Київ</a:t>
            </a:r>
            <a:r>
              <a:rPr lang="ru-RU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347147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C167-E6F7-9E41-AAC2-571D0732FA3F}"/>
              </a:ext>
            </a:extLst>
          </p:cNvPr>
          <p:cNvSpPr txBox="1"/>
          <p:nvPr/>
        </p:nvSpPr>
        <p:spPr>
          <a:xfrm>
            <a:off x="765545" y="0"/>
            <a:ext cx="572214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проблеми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5BC1AB6-6D4D-984D-8BF3-72DE9F8A6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69477"/>
              </p:ext>
            </p:extLst>
          </p:nvPr>
        </p:nvGraphicFramePr>
        <p:xfrm>
          <a:off x="2032000" y="725214"/>
          <a:ext cx="812799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604070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103405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19645018"/>
                    </a:ext>
                  </a:extLst>
                </a:gridCol>
              </a:tblGrid>
              <a:tr h="36529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Як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було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Список проблем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Ключові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рішення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75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Для </a:t>
                      </a:r>
                      <a:r>
                        <a:rPr lang="ru-RU" dirty="0" err="1"/>
                        <a:t>отримання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путівки</a:t>
                      </a:r>
                      <a:r>
                        <a:rPr lang="ru-RU" dirty="0"/>
                        <a:t> треба </a:t>
                      </a:r>
                      <a:r>
                        <a:rPr lang="ru-RU" dirty="0" err="1"/>
                        <a:t>було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йти</a:t>
                      </a:r>
                      <a:r>
                        <a:rPr lang="ru-RU" dirty="0"/>
                        <a:t> до тур </a:t>
                      </a:r>
                      <a:r>
                        <a:rPr lang="ru-RU" dirty="0" err="1"/>
                        <a:t>агенства</a:t>
                      </a:r>
                      <a:r>
                        <a:rPr lang="ru-RU" dirty="0"/>
                        <a:t>, </a:t>
                      </a:r>
                      <a:r>
                        <a:rPr lang="ru-RU" dirty="0" err="1"/>
                        <a:t>або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підбирати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окремо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усі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складові</a:t>
                      </a:r>
                      <a:r>
                        <a:rPr lang="ru-RU" dirty="0"/>
                        <a:t> туру.</a:t>
                      </a:r>
                    </a:p>
                    <a:p>
                      <a:r>
                        <a:rPr lang="ru-RU" dirty="0" err="1"/>
                        <a:t>Клієнти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обирають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тільки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готові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путівки</a:t>
                      </a:r>
                      <a:r>
                        <a:rPr lang="ru-RU" dirty="0"/>
                        <a:t> і не </a:t>
                      </a:r>
                      <a:r>
                        <a:rPr lang="ru-RU" dirty="0" err="1"/>
                        <a:t>можуть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створити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унікальну</a:t>
                      </a:r>
                      <a:r>
                        <a:rPr lang="ru-RU" dirty="0"/>
                        <a:t>, свою.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Витрачання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великої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кількості</a:t>
                      </a:r>
                      <a:r>
                        <a:rPr lang="ru-RU" dirty="0"/>
                        <a:t> часу.</a:t>
                      </a:r>
                    </a:p>
                    <a:p>
                      <a:r>
                        <a:rPr lang="ru-RU" dirty="0" err="1"/>
                        <a:t>Неможливість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створити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альтернативну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путівку</a:t>
                      </a:r>
                      <a:r>
                        <a:rPr lang="ru-RU" dirty="0"/>
                        <a:t>, </a:t>
                      </a:r>
                      <a:r>
                        <a:rPr lang="ru-RU" dirty="0" err="1"/>
                        <a:t>що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підходить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під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певного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клієнта</a:t>
                      </a:r>
                      <a:r>
                        <a:rPr lang="ru-RU" dirty="0"/>
                        <a:t>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Відслідковування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путівок</a:t>
                      </a:r>
                      <a:r>
                        <a:rPr lang="ru-RU" dirty="0"/>
                        <a:t> онлайн.</a:t>
                      </a:r>
                    </a:p>
                    <a:p>
                      <a:r>
                        <a:rPr lang="ru-RU" dirty="0" err="1"/>
                        <a:t>Клієнти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самі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створюють</a:t>
                      </a:r>
                      <a:r>
                        <a:rPr lang="ru-RU" dirty="0"/>
                        <a:t> свою </a:t>
                      </a:r>
                      <a:r>
                        <a:rPr lang="ru-RU" dirty="0" err="1"/>
                        <a:t>подорож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завдяки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вибору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країни</a:t>
                      </a:r>
                      <a:r>
                        <a:rPr lang="ru-RU" dirty="0"/>
                        <a:t>, </a:t>
                      </a:r>
                      <a:r>
                        <a:rPr lang="ru-RU" dirty="0" err="1"/>
                        <a:t>ціни</a:t>
                      </a:r>
                      <a:r>
                        <a:rPr lang="ru-RU" dirty="0"/>
                        <a:t> тура, сезону.</a:t>
                      </a:r>
                    </a:p>
                    <a:p>
                      <a:r>
                        <a:rPr lang="ru-RU" dirty="0" err="1"/>
                        <a:t>Клієнти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можут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оформити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додаткові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послуги</a:t>
                      </a:r>
                      <a:r>
                        <a:rPr lang="ru-RU" dirty="0"/>
                        <a:t>, </a:t>
                      </a:r>
                      <a:r>
                        <a:rPr lang="ru-RU" dirty="0" err="1"/>
                        <a:t>що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зазвичай</a:t>
                      </a:r>
                      <a:r>
                        <a:rPr lang="ru-RU" dirty="0"/>
                        <a:t> не </a:t>
                      </a:r>
                      <a:r>
                        <a:rPr lang="ru-RU" dirty="0" err="1"/>
                        <a:t>входять</a:t>
                      </a:r>
                      <a:r>
                        <a:rPr lang="ru-RU" dirty="0"/>
                        <a:t> у </a:t>
                      </a:r>
                      <a:r>
                        <a:rPr lang="ru-RU" dirty="0" err="1"/>
                        <a:t>путівку</a:t>
                      </a:r>
                      <a:r>
                        <a:rPr lang="ru-RU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883778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B28939-477F-544A-A4FF-71EBEEB71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910" y="3513083"/>
            <a:ext cx="4319752" cy="323981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12E8DF7-5A1F-D64F-A353-B3BB14CF3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533" y="3943569"/>
            <a:ext cx="4989417" cy="280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514671-FF01-B04D-B36B-E06EF6BF0B46}"/>
              </a:ext>
            </a:extLst>
          </p:cNvPr>
          <p:cNvSpPr txBox="1"/>
          <p:nvPr/>
        </p:nvSpPr>
        <p:spPr>
          <a:xfrm>
            <a:off x="746235" y="0"/>
            <a:ext cx="6275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та </a:t>
            </a:r>
            <a:r>
              <a:rPr 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C55F0-00C5-694F-9E65-75E7BC555A4B}"/>
              </a:ext>
            </a:extLst>
          </p:cNvPr>
          <p:cNvSpPr txBox="1"/>
          <p:nvPr/>
        </p:nvSpPr>
        <p:spPr>
          <a:xfrm>
            <a:off x="746235" y="707886"/>
            <a:ext cx="8335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усіх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бажаючих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мандрівників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зручною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системою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пошуку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відстежування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путівок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823B9-8AB7-A641-8A99-92610344AC66}"/>
              </a:ext>
            </a:extLst>
          </p:cNvPr>
          <p:cNvSpPr txBox="1"/>
          <p:nvPr/>
        </p:nvSpPr>
        <p:spPr>
          <a:xfrm>
            <a:off x="746235" y="2020186"/>
            <a:ext cx="112460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Завдання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зручне</a:t>
            </a:r>
            <a:r>
              <a:rPr lang="ru-RU" dirty="0"/>
              <a:t> та </a:t>
            </a:r>
            <a:r>
              <a:rPr lang="ru-RU" dirty="0" err="1"/>
              <a:t>зрозуміле</a:t>
            </a:r>
            <a:r>
              <a:rPr lang="ru-RU" dirty="0"/>
              <a:t> меню для </a:t>
            </a:r>
            <a:r>
              <a:rPr lang="ru-RU" dirty="0" err="1"/>
              <a:t>користувача</a:t>
            </a:r>
            <a:r>
              <a:rPr lang="ru-RU" dirty="0"/>
              <a:t> для </a:t>
            </a:r>
            <a:r>
              <a:rPr lang="ru-RU" dirty="0" err="1"/>
              <a:t>оптимізації</a:t>
            </a:r>
            <a:r>
              <a:rPr lang="ru-RU" dirty="0"/>
              <a:t> часу </a:t>
            </a:r>
            <a:r>
              <a:rPr lang="ru-RU" dirty="0" err="1"/>
              <a:t>клієнта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усі</a:t>
            </a:r>
            <a:r>
              <a:rPr lang="ru-RU" dirty="0"/>
              <a:t> </a:t>
            </a:r>
            <a:r>
              <a:rPr lang="ru-RU" dirty="0" err="1"/>
              <a:t>необхідні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, </a:t>
            </a:r>
            <a:r>
              <a:rPr lang="ru-RU" dirty="0" err="1"/>
              <a:t>користуючись</a:t>
            </a:r>
            <a:r>
              <a:rPr lang="ru-RU" dirty="0"/>
              <a:t> </a:t>
            </a:r>
            <a:r>
              <a:rPr lang="ru-RU" dirty="0" err="1"/>
              <a:t>якими</a:t>
            </a:r>
            <a:r>
              <a:rPr lang="ru-RU" dirty="0"/>
              <a:t> </a:t>
            </a:r>
            <a:r>
              <a:rPr lang="ru-RU" dirty="0" err="1"/>
              <a:t>клієнт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повноцінну</a:t>
            </a:r>
            <a:r>
              <a:rPr lang="ru-RU" dirty="0"/>
              <a:t> </a:t>
            </a:r>
            <a:r>
              <a:rPr lang="ru-RU" dirty="0" err="1"/>
              <a:t>мандрівку</a:t>
            </a:r>
            <a:r>
              <a:rPr lang="ru-RU" dirty="0"/>
              <a:t> онлайн.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 </a:t>
            </a:r>
            <a:r>
              <a:rPr lang="ru-RU" dirty="0" err="1"/>
              <a:t>Забезпечити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сортувати</a:t>
            </a:r>
            <a:r>
              <a:rPr lang="ru-RU" dirty="0"/>
              <a:t> </a:t>
            </a:r>
            <a:r>
              <a:rPr lang="ru-RU" dirty="0" err="1"/>
              <a:t>мандрівки</a:t>
            </a:r>
            <a:r>
              <a:rPr lang="ru-RU" dirty="0"/>
              <a:t> по </a:t>
            </a:r>
            <a:r>
              <a:rPr lang="ru-RU" dirty="0" err="1"/>
              <a:t>необхідним</a:t>
            </a:r>
            <a:r>
              <a:rPr lang="ru-RU" dirty="0"/>
              <a:t> параметрам.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Надати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 про </a:t>
            </a:r>
            <a:r>
              <a:rPr lang="ru-RU" dirty="0" err="1"/>
              <a:t>готові</a:t>
            </a:r>
            <a:r>
              <a:rPr lang="ru-RU" dirty="0"/>
              <a:t> та </a:t>
            </a:r>
            <a:r>
              <a:rPr lang="ru-RU" dirty="0" err="1"/>
              <a:t>акційні</a:t>
            </a:r>
            <a:r>
              <a:rPr lang="ru-RU" dirty="0"/>
              <a:t> </a:t>
            </a:r>
            <a:r>
              <a:rPr lang="ru-RU" dirty="0" err="1"/>
              <a:t>мандрівки</a:t>
            </a:r>
            <a:r>
              <a:rPr lang="ru-RU" dirty="0"/>
              <a:t>, на </a:t>
            </a:r>
            <a:r>
              <a:rPr lang="ru-RU" dirty="0" err="1"/>
              <a:t>випадок</a:t>
            </a:r>
            <a:r>
              <a:rPr lang="ru-RU" dirty="0"/>
              <a:t>, коли </a:t>
            </a:r>
            <a:r>
              <a:rPr lang="ru-RU" dirty="0" err="1"/>
              <a:t>клієнт</a:t>
            </a:r>
            <a:r>
              <a:rPr lang="ru-RU" dirty="0"/>
              <a:t> не </a:t>
            </a:r>
            <a:r>
              <a:rPr lang="ru-RU" dirty="0" err="1"/>
              <a:t>хоче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власну</a:t>
            </a:r>
            <a:r>
              <a:rPr lang="ru-RU" dirty="0"/>
              <a:t> </a:t>
            </a:r>
            <a:r>
              <a:rPr lang="ru-RU" dirty="0" err="1"/>
              <a:t>путівку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800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44858-EF2A-984B-8BB7-93C016A6A826}"/>
              </a:ext>
            </a:extLst>
          </p:cNvPr>
          <p:cNvSpPr txBox="1"/>
          <p:nvPr/>
        </p:nvSpPr>
        <p:spPr>
          <a:xfrm>
            <a:off x="819807" y="0"/>
            <a:ext cx="4251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Ієрархія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процесів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44B96E-5D5E-694D-9629-4DCDFB98B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7" y="762270"/>
            <a:ext cx="10386069" cy="60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0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94C5BB-75FB-614A-BF76-32BCA580D9A5}"/>
              </a:ext>
            </a:extLst>
          </p:cNvPr>
          <p:cNvSpPr/>
          <p:nvPr/>
        </p:nvSpPr>
        <p:spPr>
          <a:xfrm>
            <a:off x="814255" y="0"/>
            <a:ext cx="21659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BF7BE2-F058-CD4B-B915-7BB69D2B9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489" y="0"/>
            <a:ext cx="8462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0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215D3F-2E1C-6C45-89C3-02AE52C9D3C9}"/>
              </a:ext>
            </a:extLst>
          </p:cNvPr>
          <p:cNvSpPr txBox="1"/>
          <p:nvPr/>
        </p:nvSpPr>
        <p:spPr>
          <a:xfrm>
            <a:off x="1008993" y="136634"/>
            <a:ext cx="2608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2A228E-074C-9E43-8421-902D26C02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93" y="844520"/>
            <a:ext cx="110617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4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D71B8E-1F9A-EF4C-B775-6127293067AA}"/>
              </a:ext>
            </a:extLst>
          </p:cNvPr>
          <p:cNvSpPr txBox="1"/>
          <p:nvPr/>
        </p:nvSpPr>
        <p:spPr>
          <a:xfrm>
            <a:off x="3111062" y="2427890"/>
            <a:ext cx="65072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Дякую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увагу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FDFF9-C6A7-A240-BEAC-711026CE4A97}"/>
              </a:ext>
            </a:extLst>
          </p:cNvPr>
          <p:cNvSpPr txBox="1"/>
          <p:nvPr/>
        </p:nvSpPr>
        <p:spPr>
          <a:xfrm>
            <a:off x="8379948" y="5380672"/>
            <a:ext cx="6362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liliaskaletska@gmail.com</a:t>
            </a:r>
            <a:endParaRPr lang="en-US" sz="2400" dirty="0"/>
          </a:p>
          <a:p>
            <a:r>
              <a:rPr lang="en-US" sz="2400" dirty="0"/>
              <a:t>LinkedIn: </a:t>
            </a:r>
            <a:r>
              <a:rPr lang="en-US" sz="2400" dirty="0" err="1"/>
              <a:t>Liliia</a:t>
            </a:r>
            <a:r>
              <a:rPr lang="en-US" sz="2400" dirty="0"/>
              <a:t> </a:t>
            </a:r>
            <a:r>
              <a:rPr lang="en-US" sz="2400" dirty="0" err="1"/>
              <a:t>Skaletska</a:t>
            </a:r>
            <a:endParaRPr lang="ru-RU" sz="2400" dirty="0"/>
          </a:p>
          <a:p>
            <a:r>
              <a:rPr lang="en-US" sz="2400" dirty="0"/>
              <a:t>Skype: </a:t>
            </a:r>
            <a:r>
              <a:rPr lang="en-US" sz="2400" dirty="0" err="1"/>
              <a:t>Liliia</a:t>
            </a:r>
            <a:r>
              <a:rPr lang="en-US" sz="2400" dirty="0"/>
              <a:t> </a:t>
            </a:r>
            <a:r>
              <a:rPr lang="en-US" sz="2400" dirty="0" err="1"/>
              <a:t>Skaletska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3810113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Обрезк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Обрезк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рез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{15676F44-16CA-4C4D-A708-AD4B53CB5D64}tf10001072</Template>
  <TotalTime>159</TotalTime>
  <Words>200</Words>
  <Application>Microsoft Macintosh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Franklin Gothic Book</vt:lpstr>
      <vt:lpstr>Times New Roman</vt:lpstr>
      <vt:lpstr>Обрезка</vt:lpstr>
      <vt:lpstr>Туристичний сайт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Туристичний бот</dc:title>
  <dc:creator>Microsoft Office User</dc:creator>
  <cp:lastModifiedBy>Microsoft Office User</cp:lastModifiedBy>
  <cp:revision>10</cp:revision>
  <dcterms:created xsi:type="dcterms:W3CDTF">2020-02-17T16:13:13Z</dcterms:created>
  <dcterms:modified xsi:type="dcterms:W3CDTF">2020-05-29T10:30:56Z</dcterms:modified>
</cp:coreProperties>
</file>