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0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69" r:id="rId10"/>
    <p:sldId id="2147375240" r:id="rId11"/>
    <p:sldId id="2147375241" r:id="rId12"/>
    <p:sldId id="331" r:id="rId13"/>
    <p:sldId id="2147375243" r:id="rId14"/>
    <p:sldId id="2147375229" r:id="rId15"/>
    <p:sldId id="2147375232" r:id="rId16"/>
    <p:sldId id="273" r:id="rId17"/>
    <p:sldId id="327" r:id="rId18"/>
    <p:sldId id="38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69"/>
            <p14:sldId id="2147375240"/>
            <p14:sldId id="2147375241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06" d="100"/>
          <a:sy n="10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TU EUC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 EUC00045 - </a:t>
            </a:r>
            <a:r>
              <a:rPr lang="es-CO" b="1" dirty="0" err="1">
                <a:solidFill>
                  <a:srgbClr val="FADA22"/>
                </a:solidFill>
                <a:latin typeface="CIBFont Sans" panose="020B0603020202020104" pitchFamily="34" charset="77"/>
              </a:rPr>
              <a:t>Valko</a:t>
            </a:r>
            <a:endParaRPr lang="es-CO" b="1" dirty="0">
              <a:solidFill>
                <a:srgbClr val="FADA22"/>
              </a:solidFill>
              <a:latin typeface="CIBFont Sans" panose="020B0603020202020104" pitchFamily="34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 SER MIGRADA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6689973" y="240870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904" y="2735823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 err="1">
                <a:solidFill>
                  <a:srgbClr val="2C2A29"/>
                </a:solidFill>
                <a:latin typeface="CIBFont Sans" panose="020B0603020202020104" pitchFamily="34" charset="77"/>
              </a:rPr>
              <a:t>Valko</a:t>
            </a: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 se encuentra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4013479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458010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Referencia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779939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 EUC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7082</TotalTime>
  <Words>589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25</cp:revision>
  <dcterms:created xsi:type="dcterms:W3CDTF">2023-01-28T02:10:21Z</dcterms:created>
  <dcterms:modified xsi:type="dcterms:W3CDTF">2024-09-03T19:23:55Z</dcterms:modified>
</cp:coreProperties>
</file>