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3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147375244" r:id="rId10"/>
    <p:sldId id="269" r:id="rId11"/>
    <p:sldId id="2147375240" r:id="rId12"/>
    <p:sldId id="2147375241" r:id="rId13"/>
    <p:sldId id="2147375245" r:id="rId14"/>
    <p:sldId id="2147375246" r:id="rId15"/>
    <p:sldId id="331" r:id="rId16"/>
    <p:sldId id="2147375243" r:id="rId17"/>
    <p:sldId id="2147375229" r:id="rId18"/>
    <p:sldId id="2147375232" r:id="rId19"/>
    <p:sldId id="273" r:id="rId20"/>
    <p:sldId id="327" r:id="rId21"/>
    <p:sldId id="381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147375244"/>
            <p14:sldId id="269"/>
            <p14:sldId id="2147375240"/>
            <p14:sldId id="2147375241"/>
            <p14:sldId id="2147375245"/>
            <p14:sldId id="2147375246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06" d="100"/>
          <a:sy n="106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s-CO" b="1" dirty="0">
                <a:solidFill>
                  <a:schemeClr val="bg1"/>
                </a:solidFill>
              </a:rPr>
              <a:t>Costo</a:t>
            </a:r>
            <a:r>
              <a:rPr lang="es-CO" b="1" baseline="0" dirty="0">
                <a:solidFill>
                  <a:schemeClr val="bg1"/>
                </a:solidFill>
              </a:rPr>
              <a:t> por hora</a:t>
            </a:r>
            <a:endParaRPr lang="es-CO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Tessox</c:v>
                </c:pt>
              </c:strCache>
            </c:strRef>
          </c:cat>
          <c:val>
            <c:numRef>
              <c:f>Sheet1!$B$2</c:f>
              <c:numCache>
                <c:formatCode>"$"#,##0.00_);[Red]\("$"#,##0.00\)</c:formatCode>
                <c:ptCount val="1"/>
                <c:pt idx="0">
                  <c:v>3.4599999999999999E-2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7-416A-BA2C-B1D0F4F350B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Windows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Tessox</c:v>
                </c:pt>
              </c:strCache>
            </c:strRef>
          </c:cat>
          <c:val>
            <c:numRef>
              <c:f>Sheet1!$C$2</c:f>
              <c:numCache>
                <c:formatCode>"$"#,##0.00_);[Red]\("$"#,##0.00\)</c:formatCode>
                <c:ptCount val="1"/>
                <c:pt idx="0">
                  <c:v>9.6000000000000002E-2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7-416A-BA2C-B1D0F4F35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99015567"/>
        <c:axId val="1199023247"/>
      </c:barChart>
      <c:catAx>
        <c:axId val="11990155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9023247"/>
        <c:crosses val="autoZero"/>
        <c:auto val="1"/>
        <c:lblAlgn val="ctr"/>
        <c:lblOffset val="100"/>
        <c:noMultiLvlLbl val="0"/>
      </c:catAx>
      <c:valAx>
        <c:axId val="1199023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901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 EUC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EUC00053 - Tessox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 SER MIGRADA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7471129" y="2455642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503" y="2843148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 </a:t>
            </a:r>
            <a:r>
              <a:rPr lang="es-CO" sz="16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EUCs</a:t>
            </a: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8160339" y="2897200"/>
            <a:ext cx="3029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A Tessox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le toma entre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45 y 50 minutos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aproximadamente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volver a restablecer su servicio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0EFBC9-5E9D-0A13-CD15-CA0EE4ADD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7" y="1575267"/>
            <a:ext cx="6346480" cy="482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46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7200673" y="3233023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Mientras a otras aplicaciones solo les toma entre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15 y 20 minutos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D0740-D5DA-A09E-E6EA-52F35949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94" y="1525801"/>
            <a:ext cx="5954868" cy="487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9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Tu EUC se encuentran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4013479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Referencia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779939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927468" y="2028110"/>
            <a:ext cx="4214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u="sng" dirty="0">
                <a:solidFill>
                  <a:schemeClr val="bg1"/>
                </a:solidFill>
                <a:latin typeface="CIBFont Sans Light" panose="020B0603020202020104" pitchFamily="34" charset="77"/>
              </a:rPr>
              <a:t>Específicamente para esta EUC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el costo de tener una EC2 en Windows t3.large, está incrementando el costo aproximadamente en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2.8 veces más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3445AC5-3180-E2A7-D716-3B020231DB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8749435"/>
              </p:ext>
            </p:extLst>
          </p:nvPr>
        </p:nvGraphicFramePr>
        <p:xfrm>
          <a:off x="5496809" y="2299580"/>
          <a:ext cx="4764134" cy="3766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0052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7223</TotalTime>
  <Words>648</Words>
  <Application>Microsoft Office PowerPoint</Application>
  <PresentationFormat>Widescreen</PresentationFormat>
  <Paragraphs>123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27</cp:revision>
  <dcterms:created xsi:type="dcterms:W3CDTF">2023-01-28T02:10:21Z</dcterms:created>
  <dcterms:modified xsi:type="dcterms:W3CDTF">2024-09-04T16:48:05Z</dcterms:modified>
</cp:coreProperties>
</file>