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5/09/2024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 EUC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EUC00067 - CCT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 SER MIGRADA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7471129" y="2455642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503" y="2843148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Tu EUC se encuentran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3411245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Desacoplada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631071" y="2358475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 </a:t>
            </a:r>
            <a:r>
              <a:rPr lang="es-CO" sz="16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EUCs</a:t>
            </a: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</TotalTime>
  <Words>590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28</cp:revision>
  <dcterms:created xsi:type="dcterms:W3CDTF">2023-01-28T02:10:21Z</dcterms:created>
  <dcterms:modified xsi:type="dcterms:W3CDTF">2024-09-05T21:20:36Z</dcterms:modified>
</cp:coreProperties>
</file>