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5"/>
  </p:notesMasterIdLst>
  <p:sldIdLst>
    <p:sldId id="256" r:id="rId2"/>
    <p:sldId id="258" r:id="rId3"/>
    <p:sldId id="261" r:id="rId4"/>
    <p:sldId id="263" r:id="rId5"/>
    <p:sldId id="332" r:id="rId6"/>
    <p:sldId id="273" r:id="rId7"/>
    <p:sldId id="337" r:id="rId8"/>
    <p:sldId id="333" r:id="rId9"/>
    <p:sldId id="338" r:id="rId10"/>
    <p:sldId id="334" r:id="rId11"/>
    <p:sldId id="335" r:id="rId12"/>
    <p:sldId id="328" r:id="rId13"/>
    <p:sldId id="31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6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9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9E5B34-A4C2-437C-8F47-555B55AB724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D61153-2036-4054-B31A-4E77AF4DD9D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Introduction</a:t>
          </a:r>
          <a:endParaRPr lang="en-US" dirty="0"/>
        </a:p>
      </dgm:t>
    </dgm:pt>
    <dgm:pt modelId="{3BC1D486-A49B-478D-86B6-AC059ABDFA6E}" type="parTrans" cxnId="{61080B01-2FA8-48D3-9C0B-BAC79FD720BD}">
      <dgm:prSet/>
      <dgm:spPr/>
      <dgm:t>
        <a:bodyPr/>
        <a:lstStyle/>
        <a:p>
          <a:endParaRPr lang="en-US"/>
        </a:p>
      </dgm:t>
    </dgm:pt>
    <dgm:pt modelId="{6B66715A-CABF-418D-AE90-B400D27F21B0}" type="sibTrans" cxnId="{61080B01-2FA8-48D3-9C0B-BAC79FD720BD}">
      <dgm:prSet/>
      <dgm:spPr/>
      <dgm:t>
        <a:bodyPr/>
        <a:lstStyle/>
        <a:p>
          <a:endParaRPr lang="en-US"/>
        </a:p>
      </dgm:t>
    </dgm:pt>
    <dgm:pt modelId="{B1EE7D76-0064-4897-AEEC-2CEA7042CB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Besoins</a:t>
          </a:r>
          <a:endParaRPr lang="en-US" dirty="0"/>
        </a:p>
      </dgm:t>
    </dgm:pt>
    <dgm:pt modelId="{CB0364B5-CBD6-4C40-AAAD-948A7C67373C}" type="parTrans" cxnId="{54D6AC8F-3AEE-493E-9856-F1C9CBDFEAE5}">
      <dgm:prSet/>
      <dgm:spPr/>
      <dgm:t>
        <a:bodyPr/>
        <a:lstStyle/>
        <a:p>
          <a:endParaRPr lang="en-US"/>
        </a:p>
      </dgm:t>
    </dgm:pt>
    <dgm:pt modelId="{EEA43DD3-77CF-446F-90F6-4C13124A0412}" type="sibTrans" cxnId="{54D6AC8F-3AEE-493E-9856-F1C9CBDFEAE5}">
      <dgm:prSet/>
      <dgm:spPr/>
      <dgm:t>
        <a:bodyPr/>
        <a:lstStyle/>
        <a:p>
          <a:endParaRPr lang="en-US"/>
        </a:p>
      </dgm:t>
    </dgm:pt>
    <dgm:pt modelId="{0EB23161-DB99-4EDF-AD27-6E486D1C5B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Architecture</a:t>
          </a:r>
        </a:p>
      </dgm:t>
    </dgm:pt>
    <dgm:pt modelId="{C5DBD640-A965-44E7-8A90-96F5811A24E9}" type="parTrans" cxnId="{C9183C90-5FE5-49E2-9E4B-67B365D9074E}">
      <dgm:prSet/>
      <dgm:spPr/>
      <dgm:t>
        <a:bodyPr/>
        <a:lstStyle/>
        <a:p>
          <a:endParaRPr lang="en-US"/>
        </a:p>
      </dgm:t>
    </dgm:pt>
    <dgm:pt modelId="{FC4FFEB5-E24D-4A06-A168-3472DBE47CE3}" type="sibTrans" cxnId="{C9183C90-5FE5-49E2-9E4B-67B365D9074E}">
      <dgm:prSet/>
      <dgm:spPr/>
      <dgm:t>
        <a:bodyPr/>
        <a:lstStyle/>
        <a:p>
          <a:endParaRPr lang="en-US"/>
        </a:p>
      </dgm:t>
    </dgm:pt>
    <dgm:pt modelId="{422E47F8-BB1D-4DDC-BECF-B4ADD5C1F25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Mise en place de Docker et de l’application</a:t>
          </a:r>
          <a:endParaRPr lang="en-US" dirty="0"/>
        </a:p>
      </dgm:t>
    </dgm:pt>
    <dgm:pt modelId="{5E03FBA5-9C32-433B-A5D6-03DDFA27F11D}" type="parTrans" cxnId="{2AA8CB4A-1108-4F33-8A32-DB9774912DF9}">
      <dgm:prSet/>
      <dgm:spPr/>
      <dgm:t>
        <a:bodyPr/>
        <a:lstStyle/>
        <a:p>
          <a:endParaRPr lang="en-US"/>
        </a:p>
      </dgm:t>
    </dgm:pt>
    <dgm:pt modelId="{B029D918-7938-4C88-B003-8435B137E55F}" type="sibTrans" cxnId="{2AA8CB4A-1108-4F33-8A32-DB9774912DF9}">
      <dgm:prSet/>
      <dgm:spPr/>
      <dgm:t>
        <a:bodyPr/>
        <a:lstStyle/>
        <a:p>
          <a:endParaRPr lang="en-US"/>
        </a:p>
      </dgm:t>
    </dgm:pt>
    <dgm:pt modelId="{600AF39F-8B77-466E-8E04-8131D3EDFF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Démonstration</a:t>
          </a:r>
          <a:r>
            <a:rPr lang="en-US" dirty="0"/>
            <a:t> de </a:t>
          </a:r>
          <a:r>
            <a:rPr lang="en-US" dirty="0" err="1"/>
            <a:t>l’application</a:t>
          </a:r>
          <a:endParaRPr lang="en-US" dirty="0"/>
        </a:p>
      </dgm:t>
    </dgm:pt>
    <dgm:pt modelId="{721FAE61-57CB-41CE-B8C4-39957C22C1CD}" type="parTrans" cxnId="{0D04265B-4050-4592-816D-F450535A6BCD}">
      <dgm:prSet/>
      <dgm:spPr/>
      <dgm:t>
        <a:bodyPr/>
        <a:lstStyle/>
        <a:p>
          <a:endParaRPr lang="en-US"/>
        </a:p>
      </dgm:t>
    </dgm:pt>
    <dgm:pt modelId="{015D4A05-95B4-4C49-878E-7C9B7DED344A}" type="sibTrans" cxnId="{0D04265B-4050-4592-816D-F450535A6BCD}">
      <dgm:prSet/>
      <dgm:spPr/>
      <dgm:t>
        <a:bodyPr/>
        <a:lstStyle/>
        <a:p>
          <a:endParaRPr lang="en-US"/>
        </a:p>
      </dgm:t>
    </dgm:pt>
    <dgm:pt modelId="{BC38AFB1-7F65-4C42-8393-473796F0609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Conclusion</a:t>
          </a:r>
          <a:endParaRPr lang="en-US" dirty="0"/>
        </a:p>
      </dgm:t>
    </dgm:pt>
    <dgm:pt modelId="{A49BC7DD-B4C2-41D0-B35B-57E8ED1082F2}" type="parTrans" cxnId="{221D3ADE-2291-4B20-BDF6-6C84585B6505}">
      <dgm:prSet/>
      <dgm:spPr/>
      <dgm:t>
        <a:bodyPr/>
        <a:lstStyle/>
        <a:p>
          <a:endParaRPr lang="en-US"/>
        </a:p>
      </dgm:t>
    </dgm:pt>
    <dgm:pt modelId="{09401117-F057-4358-A8E1-CD33DD5613E0}" type="sibTrans" cxnId="{221D3ADE-2291-4B20-BDF6-6C84585B6505}">
      <dgm:prSet/>
      <dgm:spPr/>
      <dgm:t>
        <a:bodyPr/>
        <a:lstStyle/>
        <a:p>
          <a:endParaRPr lang="en-US"/>
        </a:p>
      </dgm:t>
    </dgm:pt>
    <dgm:pt modelId="{FD53711C-7093-407A-9529-65C9445F9390}" type="pres">
      <dgm:prSet presAssocID="{529E5B34-A4C2-437C-8F47-555B55AB7245}" presName="root" presStyleCnt="0">
        <dgm:presLayoutVars>
          <dgm:dir/>
          <dgm:resizeHandles val="exact"/>
        </dgm:presLayoutVars>
      </dgm:prSet>
      <dgm:spPr/>
    </dgm:pt>
    <dgm:pt modelId="{6333CD65-1F03-4830-82B9-1B27F9215318}" type="pres">
      <dgm:prSet presAssocID="{93D61153-2036-4054-B31A-4E77AF4DD9DE}" presName="compNode" presStyleCnt="0"/>
      <dgm:spPr/>
    </dgm:pt>
    <dgm:pt modelId="{CDD6CFDC-D87E-495B-9CBA-922A2BF2574F}" type="pres">
      <dgm:prSet presAssocID="{93D61153-2036-4054-B31A-4E77AF4DD9D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35F9BE4C-ABB6-4C5B-BB31-EA250A2FFEB2}" type="pres">
      <dgm:prSet presAssocID="{93D61153-2036-4054-B31A-4E77AF4DD9DE}" presName="spaceRect" presStyleCnt="0"/>
      <dgm:spPr/>
    </dgm:pt>
    <dgm:pt modelId="{BD8AE148-AC2D-4DCF-A11A-1719486867B2}" type="pres">
      <dgm:prSet presAssocID="{93D61153-2036-4054-B31A-4E77AF4DD9DE}" presName="textRect" presStyleLbl="revTx" presStyleIdx="0" presStyleCnt="6">
        <dgm:presLayoutVars>
          <dgm:chMax val="1"/>
          <dgm:chPref val="1"/>
        </dgm:presLayoutVars>
      </dgm:prSet>
      <dgm:spPr/>
    </dgm:pt>
    <dgm:pt modelId="{B77752C2-18F0-4A13-985C-6C5996A3490E}" type="pres">
      <dgm:prSet presAssocID="{6B66715A-CABF-418D-AE90-B400D27F21B0}" presName="sibTrans" presStyleCnt="0"/>
      <dgm:spPr/>
    </dgm:pt>
    <dgm:pt modelId="{A7979280-0218-46F9-8A00-A2B6DEAA386C}" type="pres">
      <dgm:prSet presAssocID="{B1EE7D76-0064-4897-AEEC-2CEA7042CB4E}" presName="compNode" presStyleCnt="0"/>
      <dgm:spPr/>
    </dgm:pt>
    <dgm:pt modelId="{F700C345-0ACF-46AE-ABDF-BC255C461D9F}" type="pres">
      <dgm:prSet presAssocID="{B1EE7D76-0064-4897-AEEC-2CEA7042CB4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11803DF-E5E5-4FB3-9114-8F142A5D2F5E}" type="pres">
      <dgm:prSet presAssocID="{B1EE7D76-0064-4897-AEEC-2CEA7042CB4E}" presName="spaceRect" presStyleCnt="0"/>
      <dgm:spPr/>
    </dgm:pt>
    <dgm:pt modelId="{B74A846A-DF5C-4460-9779-9F8E8D63375C}" type="pres">
      <dgm:prSet presAssocID="{B1EE7D76-0064-4897-AEEC-2CEA7042CB4E}" presName="textRect" presStyleLbl="revTx" presStyleIdx="1" presStyleCnt="6">
        <dgm:presLayoutVars>
          <dgm:chMax val="1"/>
          <dgm:chPref val="1"/>
        </dgm:presLayoutVars>
      </dgm:prSet>
      <dgm:spPr/>
    </dgm:pt>
    <dgm:pt modelId="{A5AA162C-57B3-4617-8AC2-172A3A80EC2E}" type="pres">
      <dgm:prSet presAssocID="{EEA43DD3-77CF-446F-90F6-4C13124A0412}" presName="sibTrans" presStyleCnt="0"/>
      <dgm:spPr/>
    </dgm:pt>
    <dgm:pt modelId="{FA79A01F-CF54-445A-857B-715E6B4EDA87}" type="pres">
      <dgm:prSet presAssocID="{0EB23161-DB99-4EDF-AD27-6E486D1C5B11}" presName="compNode" presStyleCnt="0"/>
      <dgm:spPr/>
    </dgm:pt>
    <dgm:pt modelId="{99ED4133-041D-427F-A77F-B170E43A4D68}" type="pres">
      <dgm:prSet presAssocID="{0EB23161-DB99-4EDF-AD27-6E486D1C5B1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as de dessin avec un remplissage uni"/>
        </a:ext>
      </dgm:extLst>
    </dgm:pt>
    <dgm:pt modelId="{C8A7A678-C5A3-4C92-A0FB-6B756507089D}" type="pres">
      <dgm:prSet presAssocID="{0EB23161-DB99-4EDF-AD27-6E486D1C5B11}" presName="spaceRect" presStyleCnt="0"/>
      <dgm:spPr/>
    </dgm:pt>
    <dgm:pt modelId="{2A48EE4B-A370-49AD-922A-591B43EA6D6E}" type="pres">
      <dgm:prSet presAssocID="{0EB23161-DB99-4EDF-AD27-6E486D1C5B11}" presName="textRect" presStyleLbl="revTx" presStyleIdx="2" presStyleCnt="6">
        <dgm:presLayoutVars>
          <dgm:chMax val="1"/>
          <dgm:chPref val="1"/>
        </dgm:presLayoutVars>
      </dgm:prSet>
      <dgm:spPr/>
    </dgm:pt>
    <dgm:pt modelId="{5A064903-9ADD-4299-A01C-BDF15E7EF315}" type="pres">
      <dgm:prSet presAssocID="{FC4FFEB5-E24D-4A06-A168-3472DBE47CE3}" presName="sibTrans" presStyleCnt="0"/>
      <dgm:spPr/>
    </dgm:pt>
    <dgm:pt modelId="{476D2355-A655-45DA-B50A-B8E75BD9FC0E}" type="pres">
      <dgm:prSet presAssocID="{422E47F8-BB1D-4DDC-BECF-B4ADD5C1F25B}" presName="compNode" presStyleCnt="0"/>
      <dgm:spPr/>
    </dgm:pt>
    <dgm:pt modelId="{A1D35453-ED73-45B1-8379-637E565BAFC6}" type="pres">
      <dgm:prSet presAssocID="{422E47F8-BB1D-4DDC-BECF-B4ADD5C1F25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îte avec un remplissage uni"/>
        </a:ext>
      </dgm:extLst>
    </dgm:pt>
    <dgm:pt modelId="{F9AFC417-9AD0-4534-A08C-6A1DFFB3908F}" type="pres">
      <dgm:prSet presAssocID="{422E47F8-BB1D-4DDC-BECF-B4ADD5C1F25B}" presName="spaceRect" presStyleCnt="0"/>
      <dgm:spPr/>
    </dgm:pt>
    <dgm:pt modelId="{622C8A55-01D4-41CB-B27E-483E38C32A8C}" type="pres">
      <dgm:prSet presAssocID="{422E47F8-BB1D-4DDC-BECF-B4ADD5C1F25B}" presName="textRect" presStyleLbl="revTx" presStyleIdx="3" presStyleCnt="6">
        <dgm:presLayoutVars>
          <dgm:chMax val="1"/>
          <dgm:chPref val="1"/>
        </dgm:presLayoutVars>
      </dgm:prSet>
      <dgm:spPr/>
    </dgm:pt>
    <dgm:pt modelId="{1B50BD36-28BC-4A39-A9EB-BCE576D37A2F}" type="pres">
      <dgm:prSet presAssocID="{B029D918-7938-4C88-B003-8435B137E55F}" presName="sibTrans" presStyleCnt="0"/>
      <dgm:spPr/>
    </dgm:pt>
    <dgm:pt modelId="{D5C3992E-F22F-4974-87BA-046A3C8AD70B}" type="pres">
      <dgm:prSet presAssocID="{600AF39F-8B77-466E-8E04-8131D3EDFF14}" presName="compNode" presStyleCnt="0"/>
      <dgm:spPr/>
    </dgm:pt>
    <dgm:pt modelId="{809BF297-3B5F-4896-879F-5D5ABF9F9FC2}" type="pres">
      <dgm:prSet presAssocID="{600AF39F-8B77-466E-8E04-8131D3EDFF1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face utilisateur ou expérience utilisateur avec un remplissage uni"/>
        </a:ext>
      </dgm:extLst>
    </dgm:pt>
    <dgm:pt modelId="{B3481F57-AF33-4A5A-A25F-C3F799C8F041}" type="pres">
      <dgm:prSet presAssocID="{600AF39F-8B77-466E-8E04-8131D3EDFF14}" presName="spaceRect" presStyleCnt="0"/>
      <dgm:spPr/>
    </dgm:pt>
    <dgm:pt modelId="{0BD75E83-87DF-427B-AA3B-0DCA8A7D6F0C}" type="pres">
      <dgm:prSet presAssocID="{600AF39F-8B77-466E-8E04-8131D3EDFF14}" presName="textRect" presStyleLbl="revTx" presStyleIdx="4" presStyleCnt="6">
        <dgm:presLayoutVars>
          <dgm:chMax val="1"/>
          <dgm:chPref val="1"/>
        </dgm:presLayoutVars>
      </dgm:prSet>
      <dgm:spPr/>
    </dgm:pt>
    <dgm:pt modelId="{9C2B8D31-3D27-477B-B701-1832F2F2B056}" type="pres">
      <dgm:prSet presAssocID="{015D4A05-95B4-4C49-878E-7C9B7DED344A}" presName="sibTrans" presStyleCnt="0"/>
      <dgm:spPr/>
    </dgm:pt>
    <dgm:pt modelId="{9B7C1643-2CD9-4F1D-BF32-7A704D9E89D9}" type="pres">
      <dgm:prSet presAssocID="{BC38AFB1-7F65-4C42-8393-473796F0609F}" presName="compNode" presStyleCnt="0"/>
      <dgm:spPr/>
    </dgm:pt>
    <dgm:pt modelId="{5A8A700F-8E0D-468F-A501-5770312E846E}" type="pres">
      <dgm:prSet presAssocID="{BC38AFB1-7F65-4C42-8393-473796F0609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 avec un remplissage uni"/>
        </a:ext>
      </dgm:extLst>
    </dgm:pt>
    <dgm:pt modelId="{F6EF73E2-38F3-4A37-9125-2A5DCE72E248}" type="pres">
      <dgm:prSet presAssocID="{BC38AFB1-7F65-4C42-8393-473796F0609F}" presName="spaceRect" presStyleCnt="0"/>
      <dgm:spPr/>
    </dgm:pt>
    <dgm:pt modelId="{90E3F70E-9585-4498-B02F-BADAC3CB3DB8}" type="pres">
      <dgm:prSet presAssocID="{BC38AFB1-7F65-4C42-8393-473796F0609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1080B01-2FA8-48D3-9C0B-BAC79FD720BD}" srcId="{529E5B34-A4C2-437C-8F47-555B55AB7245}" destId="{93D61153-2036-4054-B31A-4E77AF4DD9DE}" srcOrd="0" destOrd="0" parTransId="{3BC1D486-A49B-478D-86B6-AC059ABDFA6E}" sibTransId="{6B66715A-CABF-418D-AE90-B400D27F21B0}"/>
    <dgm:cxn modelId="{10B7B224-3127-41F3-A2E6-4B670F5D9681}" type="presOf" srcId="{600AF39F-8B77-466E-8E04-8131D3EDFF14}" destId="{0BD75E83-87DF-427B-AA3B-0DCA8A7D6F0C}" srcOrd="0" destOrd="0" presId="urn:microsoft.com/office/officeart/2018/2/layout/IconLabelList"/>
    <dgm:cxn modelId="{0E1F3131-9FFF-43A2-876B-1DC3C2643FB4}" type="presOf" srcId="{529E5B34-A4C2-437C-8F47-555B55AB7245}" destId="{FD53711C-7093-407A-9529-65C9445F9390}" srcOrd="0" destOrd="0" presId="urn:microsoft.com/office/officeart/2018/2/layout/IconLabelList"/>
    <dgm:cxn modelId="{0D04265B-4050-4592-816D-F450535A6BCD}" srcId="{529E5B34-A4C2-437C-8F47-555B55AB7245}" destId="{600AF39F-8B77-466E-8E04-8131D3EDFF14}" srcOrd="4" destOrd="0" parTransId="{721FAE61-57CB-41CE-B8C4-39957C22C1CD}" sibTransId="{015D4A05-95B4-4C49-878E-7C9B7DED344A}"/>
    <dgm:cxn modelId="{2AA8CB4A-1108-4F33-8A32-DB9774912DF9}" srcId="{529E5B34-A4C2-437C-8F47-555B55AB7245}" destId="{422E47F8-BB1D-4DDC-BECF-B4ADD5C1F25B}" srcOrd="3" destOrd="0" parTransId="{5E03FBA5-9C32-433B-A5D6-03DDFA27F11D}" sibTransId="{B029D918-7938-4C88-B003-8435B137E55F}"/>
    <dgm:cxn modelId="{E8BB9977-AAF5-4227-80D9-5E6BA1248193}" type="presOf" srcId="{0EB23161-DB99-4EDF-AD27-6E486D1C5B11}" destId="{2A48EE4B-A370-49AD-922A-591B43EA6D6E}" srcOrd="0" destOrd="0" presId="urn:microsoft.com/office/officeart/2018/2/layout/IconLabelList"/>
    <dgm:cxn modelId="{59E99A88-9661-4ED8-AAA7-EBD6611A5D45}" type="presOf" srcId="{B1EE7D76-0064-4897-AEEC-2CEA7042CB4E}" destId="{B74A846A-DF5C-4460-9779-9F8E8D63375C}" srcOrd="0" destOrd="0" presId="urn:microsoft.com/office/officeart/2018/2/layout/IconLabelList"/>
    <dgm:cxn modelId="{54D6AC8F-3AEE-493E-9856-F1C9CBDFEAE5}" srcId="{529E5B34-A4C2-437C-8F47-555B55AB7245}" destId="{B1EE7D76-0064-4897-AEEC-2CEA7042CB4E}" srcOrd="1" destOrd="0" parTransId="{CB0364B5-CBD6-4C40-AAAD-948A7C67373C}" sibTransId="{EEA43DD3-77CF-446F-90F6-4C13124A0412}"/>
    <dgm:cxn modelId="{C9183C90-5FE5-49E2-9E4B-67B365D9074E}" srcId="{529E5B34-A4C2-437C-8F47-555B55AB7245}" destId="{0EB23161-DB99-4EDF-AD27-6E486D1C5B11}" srcOrd="2" destOrd="0" parTransId="{C5DBD640-A965-44E7-8A90-96F5811A24E9}" sibTransId="{FC4FFEB5-E24D-4A06-A168-3472DBE47CE3}"/>
    <dgm:cxn modelId="{AA760B91-531A-46F0-A3D7-1DCB59BCAF60}" type="presOf" srcId="{BC38AFB1-7F65-4C42-8393-473796F0609F}" destId="{90E3F70E-9585-4498-B02F-BADAC3CB3DB8}" srcOrd="0" destOrd="0" presId="urn:microsoft.com/office/officeart/2018/2/layout/IconLabelList"/>
    <dgm:cxn modelId="{84112FB2-6887-4CBE-A69C-610098415A16}" type="presOf" srcId="{93D61153-2036-4054-B31A-4E77AF4DD9DE}" destId="{BD8AE148-AC2D-4DCF-A11A-1719486867B2}" srcOrd="0" destOrd="0" presId="urn:microsoft.com/office/officeart/2018/2/layout/IconLabelList"/>
    <dgm:cxn modelId="{221D3ADE-2291-4B20-BDF6-6C84585B6505}" srcId="{529E5B34-A4C2-437C-8F47-555B55AB7245}" destId="{BC38AFB1-7F65-4C42-8393-473796F0609F}" srcOrd="5" destOrd="0" parTransId="{A49BC7DD-B4C2-41D0-B35B-57E8ED1082F2}" sibTransId="{09401117-F057-4358-A8E1-CD33DD5613E0}"/>
    <dgm:cxn modelId="{06948AED-1B8D-40D0-8C11-E773F1977028}" type="presOf" srcId="{422E47F8-BB1D-4DDC-BECF-B4ADD5C1F25B}" destId="{622C8A55-01D4-41CB-B27E-483E38C32A8C}" srcOrd="0" destOrd="0" presId="urn:microsoft.com/office/officeart/2018/2/layout/IconLabelList"/>
    <dgm:cxn modelId="{6C32872F-E8D8-4186-9D71-B810794D44F5}" type="presParOf" srcId="{FD53711C-7093-407A-9529-65C9445F9390}" destId="{6333CD65-1F03-4830-82B9-1B27F9215318}" srcOrd="0" destOrd="0" presId="urn:microsoft.com/office/officeart/2018/2/layout/IconLabelList"/>
    <dgm:cxn modelId="{7C4EB213-C45A-4F5C-9274-1E1C63E54B2D}" type="presParOf" srcId="{6333CD65-1F03-4830-82B9-1B27F9215318}" destId="{CDD6CFDC-D87E-495B-9CBA-922A2BF2574F}" srcOrd="0" destOrd="0" presId="urn:microsoft.com/office/officeart/2018/2/layout/IconLabelList"/>
    <dgm:cxn modelId="{093A8F1E-F210-4BFD-863E-6EF74C63C9D9}" type="presParOf" srcId="{6333CD65-1F03-4830-82B9-1B27F9215318}" destId="{35F9BE4C-ABB6-4C5B-BB31-EA250A2FFEB2}" srcOrd="1" destOrd="0" presId="urn:microsoft.com/office/officeart/2018/2/layout/IconLabelList"/>
    <dgm:cxn modelId="{DF529163-4CE3-44CB-9173-F25201FEBD16}" type="presParOf" srcId="{6333CD65-1F03-4830-82B9-1B27F9215318}" destId="{BD8AE148-AC2D-4DCF-A11A-1719486867B2}" srcOrd="2" destOrd="0" presId="urn:microsoft.com/office/officeart/2018/2/layout/IconLabelList"/>
    <dgm:cxn modelId="{13D43003-51E1-41F7-928F-E02D69DCAE70}" type="presParOf" srcId="{FD53711C-7093-407A-9529-65C9445F9390}" destId="{B77752C2-18F0-4A13-985C-6C5996A3490E}" srcOrd="1" destOrd="0" presId="urn:microsoft.com/office/officeart/2018/2/layout/IconLabelList"/>
    <dgm:cxn modelId="{96E28582-E488-433C-B35E-81172CC04365}" type="presParOf" srcId="{FD53711C-7093-407A-9529-65C9445F9390}" destId="{A7979280-0218-46F9-8A00-A2B6DEAA386C}" srcOrd="2" destOrd="0" presId="urn:microsoft.com/office/officeart/2018/2/layout/IconLabelList"/>
    <dgm:cxn modelId="{24DA1FE8-241B-429E-BC6D-3A7CAE21F5A2}" type="presParOf" srcId="{A7979280-0218-46F9-8A00-A2B6DEAA386C}" destId="{F700C345-0ACF-46AE-ABDF-BC255C461D9F}" srcOrd="0" destOrd="0" presId="urn:microsoft.com/office/officeart/2018/2/layout/IconLabelList"/>
    <dgm:cxn modelId="{5D53D804-7575-4F6B-9A83-015F41E2D36E}" type="presParOf" srcId="{A7979280-0218-46F9-8A00-A2B6DEAA386C}" destId="{611803DF-E5E5-4FB3-9114-8F142A5D2F5E}" srcOrd="1" destOrd="0" presId="urn:microsoft.com/office/officeart/2018/2/layout/IconLabelList"/>
    <dgm:cxn modelId="{687244AF-E362-4181-8841-3263F2FF6179}" type="presParOf" srcId="{A7979280-0218-46F9-8A00-A2B6DEAA386C}" destId="{B74A846A-DF5C-4460-9779-9F8E8D63375C}" srcOrd="2" destOrd="0" presId="urn:microsoft.com/office/officeart/2018/2/layout/IconLabelList"/>
    <dgm:cxn modelId="{DFE6DD2B-173E-4710-A7E6-1BD75A3E5141}" type="presParOf" srcId="{FD53711C-7093-407A-9529-65C9445F9390}" destId="{A5AA162C-57B3-4617-8AC2-172A3A80EC2E}" srcOrd="3" destOrd="0" presId="urn:microsoft.com/office/officeart/2018/2/layout/IconLabelList"/>
    <dgm:cxn modelId="{D3109B00-B400-47C3-A362-8968F0866AE3}" type="presParOf" srcId="{FD53711C-7093-407A-9529-65C9445F9390}" destId="{FA79A01F-CF54-445A-857B-715E6B4EDA87}" srcOrd="4" destOrd="0" presId="urn:microsoft.com/office/officeart/2018/2/layout/IconLabelList"/>
    <dgm:cxn modelId="{485D5D74-FE06-43A8-9B22-FC8C919C61DA}" type="presParOf" srcId="{FA79A01F-CF54-445A-857B-715E6B4EDA87}" destId="{99ED4133-041D-427F-A77F-B170E43A4D68}" srcOrd="0" destOrd="0" presId="urn:microsoft.com/office/officeart/2018/2/layout/IconLabelList"/>
    <dgm:cxn modelId="{E85FE6EE-2E4E-4869-B5FE-B3B297C96DBD}" type="presParOf" srcId="{FA79A01F-CF54-445A-857B-715E6B4EDA87}" destId="{C8A7A678-C5A3-4C92-A0FB-6B756507089D}" srcOrd="1" destOrd="0" presId="urn:microsoft.com/office/officeart/2018/2/layout/IconLabelList"/>
    <dgm:cxn modelId="{07EB9DF6-ECBA-4235-9A0A-2CE28306AD0F}" type="presParOf" srcId="{FA79A01F-CF54-445A-857B-715E6B4EDA87}" destId="{2A48EE4B-A370-49AD-922A-591B43EA6D6E}" srcOrd="2" destOrd="0" presId="urn:microsoft.com/office/officeart/2018/2/layout/IconLabelList"/>
    <dgm:cxn modelId="{38C23DB7-92C3-4941-A3AA-38C18D98E771}" type="presParOf" srcId="{FD53711C-7093-407A-9529-65C9445F9390}" destId="{5A064903-9ADD-4299-A01C-BDF15E7EF315}" srcOrd="5" destOrd="0" presId="urn:microsoft.com/office/officeart/2018/2/layout/IconLabelList"/>
    <dgm:cxn modelId="{431C737E-CF51-458C-AD42-2DA591A838F5}" type="presParOf" srcId="{FD53711C-7093-407A-9529-65C9445F9390}" destId="{476D2355-A655-45DA-B50A-B8E75BD9FC0E}" srcOrd="6" destOrd="0" presId="urn:microsoft.com/office/officeart/2018/2/layout/IconLabelList"/>
    <dgm:cxn modelId="{37023FB7-38D9-4BFC-AF2F-BAADBC359430}" type="presParOf" srcId="{476D2355-A655-45DA-B50A-B8E75BD9FC0E}" destId="{A1D35453-ED73-45B1-8379-637E565BAFC6}" srcOrd="0" destOrd="0" presId="urn:microsoft.com/office/officeart/2018/2/layout/IconLabelList"/>
    <dgm:cxn modelId="{B40AE4A7-2F3C-477A-9B3D-F9E71343F6E8}" type="presParOf" srcId="{476D2355-A655-45DA-B50A-B8E75BD9FC0E}" destId="{F9AFC417-9AD0-4534-A08C-6A1DFFB3908F}" srcOrd="1" destOrd="0" presId="urn:microsoft.com/office/officeart/2018/2/layout/IconLabelList"/>
    <dgm:cxn modelId="{39772890-070C-47F0-A721-763F5BBBA2D0}" type="presParOf" srcId="{476D2355-A655-45DA-B50A-B8E75BD9FC0E}" destId="{622C8A55-01D4-41CB-B27E-483E38C32A8C}" srcOrd="2" destOrd="0" presId="urn:microsoft.com/office/officeart/2018/2/layout/IconLabelList"/>
    <dgm:cxn modelId="{AFF03B35-A3FB-4F9E-B304-ACE0F52608D1}" type="presParOf" srcId="{FD53711C-7093-407A-9529-65C9445F9390}" destId="{1B50BD36-28BC-4A39-A9EB-BCE576D37A2F}" srcOrd="7" destOrd="0" presId="urn:microsoft.com/office/officeart/2018/2/layout/IconLabelList"/>
    <dgm:cxn modelId="{3E7A2F98-FB6A-42B5-9FA3-65AE79C8842A}" type="presParOf" srcId="{FD53711C-7093-407A-9529-65C9445F9390}" destId="{D5C3992E-F22F-4974-87BA-046A3C8AD70B}" srcOrd="8" destOrd="0" presId="urn:microsoft.com/office/officeart/2018/2/layout/IconLabelList"/>
    <dgm:cxn modelId="{BC36EDC1-1353-43CF-82F7-895AB2D75C30}" type="presParOf" srcId="{D5C3992E-F22F-4974-87BA-046A3C8AD70B}" destId="{809BF297-3B5F-4896-879F-5D5ABF9F9FC2}" srcOrd="0" destOrd="0" presId="urn:microsoft.com/office/officeart/2018/2/layout/IconLabelList"/>
    <dgm:cxn modelId="{A8706298-6FB4-4D99-A137-6FABE052D77C}" type="presParOf" srcId="{D5C3992E-F22F-4974-87BA-046A3C8AD70B}" destId="{B3481F57-AF33-4A5A-A25F-C3F799C8F041}" srcOrd="1" destOrd="0" presId="urn:microsoft.com/office/officeart/2018/2/layout/IconLabelList"/>
    <dgm:cxn modelId="{D4F38C17-BCFE-4762-9EDC-23D8EA060A59}" type="presParOf" srcId="{D5C3992E-F22F-4974-87BA-046A3C8AD70B}" destId="{0BD75E83-87DF-427B-AA3B-0DCA8A7D6F0C}" srcOrd="2" destOrd="0" presId="urn:microsoft.com/office/officeart/2018/2/layout/IconLabelList"/>
    <dgm:cxn modelId="{36138E2A-A027-4BFC-8D45-C5C715BFF12F}" type="presParOf" srcId="{FD53711C-7093-407A-9529-65C9445F9390}" destId="{9C2B8D31-3D27-477B-B701-1832F2F2B056}" srcOrd="9" destOrd="0" presId="urn:microsoft.com/office/officeart/2018/2/layout/IconLabelList"/>
    <dgm:cxn modelId="{451C9BC0-C322-4F4D-A9B5-7CA1D7B25378}" type="presParOf" srcId="{FD53711C-7093-407A-9529-65C9445F9390}" destId="{9B7C1643-2CD9-4F1D-BF32-7A704D9E89D9}" srcOrd="10" destOrd="0" presId="urn:microsoft.com/office/officeart/2018/2/layout/IconLabelList"/>
    <dgm:cxn modelId="{A8C8164B-B8BB-4566-A331-E362CB54A145}" type="presParOf" srcId="{9B7C1643-2CD9-4F1D-BF32-7A704D9E89D9}" destId="{5A8A700F-8E0D-468F-A501-5770312E846E}" srcOrd="0" destOrd="0" presId="urn:microsoft.com/office/officeart/2018/2/layout/IconLabelList"/>
    <dgm:cxn modelId="{FD90E161-CF2F-4368-841D-452F77ADEC7D}" type="presParOf" srcId="{9B7C1643-2CD9-4F1D-BF32-7A704D9E89D9}" destId="{F6EF73E2-38F3-4A37-9125-2A5DCE72E248}" srcOrd="1" destOrd="0" presId="urn:microsoft.com/office/officeart/2018/2/layout/IconLabelList"/>
    <dgm:cxn modelId="{6CEBAC96-5392-42F2-88F9-93BFB3FC44C4}" type="presParOf" srcId="{9B7C1643-2CD9-4F1D-BF32-7A704D9E89D9}" destId="{90E3F70E-9585-4498-B02F-BADAC3CB3DB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A8CC29-9A11-4608-9C61-0AFFF6CAFBA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B30ECA7-5339-4F15-BE8F-06E6BA1EF91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Requete</a:t>
          </a:r>
          <a:r>
            <a:rPr lang="en-US" dirty="0"/>
            <a:t> </a:t>
          </a:r>
          <a:r>
            <a:rPr lang="en-US" dirty="0" err="1"/>
            <a:t>d’aggregation</a:t>
          </a:r>
          <a:endParaRPr lang="en-US" dirty="0"/>
        </a:p>
      </dgm:t>
    </dgm:pt>
    <dgm:pt modelId="{08934021-3988-4C91-A133-8814EBFFCC1A}" type="parTrans" cxnId="{26D59353-7664-48CC-8C12-EBF0BF3156C9}">
      <dgm:prSet/>
      <dgm:spPr/>
      <dgm:t>
        <a:bodyPr/>
        <a:lstStyle/>
        <a:p>
          <a:endParaRPr lang="en-US"/>
        </a:p>
      </dgm:t>
    </dgm:pt>
    <dgm:pt modelId="{CE04588F-E81B-4742-A4D4-040B34CFA3BB}" type="sibTrans" cxnId="{26D59353-7664-48CC-8C12-EBF0BF3156C9}">
      <dgm:prSet/>
      <dgm:spPr/>
      <dgm:t>
        <a:bodyPr/>
        <a:lstStyle/>
        <a:p>
          <a:endParaRPr lang="en-US"/>
        </a:p>
      </dgm:t>
    </dgm:pt>
    <dgm:pt modelId="{7758EEC0-556C-4CC7-A260-51096ADC8BD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Container docker</a:t>
          </a:r>
        </a:p>
      </dgm:t>
    </dgm:pt>
    <dgm:pt modelId="{9646DC9F-4264-4261-AB57-AC7BBB1A9F62}" type="parTrans" cxnId="{2AA47B27-6101-460C-B091-195432E96568}">
      <dgm:prSet/>
      <dgm:spPr/>
      <dgm:t>
        <a:bodyPr/>
        <a:lstStyle/>
        <a:p>
          <a:endParaRPr lang="en-US"/>
        </a:p>
      </dgm:t>
    </dgm:pt>
    <dgm:pt modelId="{AD0019D6-CAAC-40CD-9872-86217FD79838}" type="sibTrans" cxnId="{2AA47B27-6101-460C-B091-195432E96568}">
      <dgm:prSet/>
      <dgm:spPr/>
      <dgm:t>
        <a:bodyPr/>
        <a:lstStyle/>
        <a:p>
          <a:endParaRPr lang="en-US"/>
        </a:p>
      </dgm:t>
    </dgm:pt>
    <dgm:pt modelId="{64151F98-3FB9-4CA5-945C-FC50CDD3543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Base de données</a:t>
          </a:r>
          <a:endParaRPr lang="en-US" dirty="0"/>
        </a:p>
      </dgm:t>
    </dgm:pt>
    <dgm:pt modelId="{76EDD876-5A4B-4030-9ED1-F8BAEE4D2653}" type="parTrans" cxnId="{794A6D69-9071-4623-8901-09429B2D4893}">
      <dgm:prSet/>
      <dgm:spPr/>
      <dgm:t>
        <a:bodyPr/>
        <a:lstStyle/>
        <a:p>
          <a:endParaRPr lang="en-US"/>
        </a:p>
      </dgm:t>
    </dgm:pt>
    <dgm:pt modelId="{705B1BFA-B0DB-4868-BB7D-B48AE5E4F059}" type="sibTrans" cxnId="{794A6D69-9071-4623-8901-09429B2D4893}">
      <dgm:prSet/>
      <dgm:spPr/>
      <dgm:t>
        <a:bodyPr/>
        <a:lstStyle/>
        <a:p>
          <a:endParaRPr lang="en-US"/>
        </a:p>
      </dgm:t>
    </dgm:pt>
    <dgm:pt modelId="{28548443-DDE6-47EC-8773-10FAACB540F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Code html et </a:t>
          </a:r>
          <a:r>
            <a:rPr lang="fr-FR" dirty="0" err="1"/>
            <a:t>css</a:t>
          </a:r>
          <a:endParaRPr lang="en-US" dirty="0"/>
        </a:p>
      </dgm:t>
    </dgm:pt>
    <dgm:pt modelId="{6A4FBD61-C01B-4820-92CA-65C157B7DC22}" type="parTrans" cxnId="{24A2271D-DDC5-4CE8-8F71-1FCD30509797}">
      <dgm:prSet/>
      <dgm:spPr/>
      <dgm:t>
        <a:bodyPr/>
        <a:lstStyle/>
        <a:p>
          <a:endParaRPr lang="en-US"/>
        </a:p>
      </dgm:t>
    </dgm:pt>
    <dgm:pt modelId="{FD39B3A0-55D1-4215-BC3F-309288715F17}" type="sibTrans" cxnId="{24A2271D-DDC5-4CE8-8F71-1FCD30509797}">
      <dgm:prSet/>
      <dgm:spPr/>
      <dgm:t>
        <a:bodyPr/>
        <a:lstStyle/>
        <a:p>
          <a:endParaRPr lang="en-US"/>
        </a:p>
      </dgm:t>
    </dgm:pt>
    <dgm:pt modelId="{4E7C1272-E9E0-454C-ABA9-2A06E1A3F56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 err="1"/>
            <a:t>Mongodb</a:t>
          </a:r>
          <a:endParaRPr lang="en-US" dirty="0"/>
        </a:p>
      </dgm:t>
    </dgm:pt>
    <dgm:pt modelId="{B85C986E-B0BE-49B3-A955-9C71582904BA}" type="parTrans" cxnId="{8C03D86F-BE7C-48B4-B4C1-EEABCB8E4074}">
      <dgm:prSet/>
      <dgm:spPr/>
      <dgm:t>
        <a:bodyPr/>
        <a:lstStyle/>
        <a:p>
          <a:endParaRPr lang="en-US"/>
        </a:p>
      </dgm:t>
    </dgm:pt>
    <dgm:pt modelId="{187D526B-F2D3-45A0-841C-AFD72DD18F02}" type="sibTrans" cxnId="{8C03D86F-BE7C-48B4-B4C1-EEABCB8E4074}">
      <dgm:prSet/>
      <dgm:spPr/>
      <dgm:t>
        <a:bodyPr/>
        <a:lstStyle/>
        <a:p>
          <a:endParaRPr lang="en-US"/>
        </a:p>
      </dgm:t>
    </dgm:pt>
    <dgm:pt modelId="{581FF45A-860C-46ED-A944-6026A63DDAF6}" type="pres">
      <dgm:prSet presAssocID="{F6A8CC29-9A11-4608-9C61-0AFFF6CAFBA6}" presName="root" presStyleCnt="0">
        <dgm:presLayoutVars>
          <dgm:dir/>
          <dgm:resizeHandles val="exact"/>
        </dgm:presLayoutVars>
      </dgm:prSet>
      <dgm:spPr/>
    </dgm:pt>
    <dgm:pt modelId="{35115968-DBD6-4ED7-9753-3094C8E66AE0}" type="pres">
      <dgm:prSet presAssocID="{EB30ECA7-5339-4F15-BE8F-06E6BA1EF91A}" presName="compNode" presStyleCnt="0"/>
      <dgm:spPr/>
    </dgm:pt>
    <dgm:pt modelId="{E87CCB5E-B286-44F4-8DF9-047143C2BA83}" type="pres">
      <dgm:prSet presAssocID="{EB30ECA7-5339-4F15-BE8F-06E6BA1EF91A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B723537-6CF6-4C6B-BE4D-09D179CFA222}" type="pres">
      <dgm:prSet presAssocID="{EB30ECA7-5339-4F15-BE8F-06E6BA1EF91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xte avec un remplissage uni"/>
        </a:ext>
      </dgm:extLst>
    </dgm:pt>
    <dgm:pt modelId="{D2FDA184-A156-41D6-A311-63394DA7894A}" type="pres">
      <dgm:prSet presAssocID="{EB30ECA7-5339-4F15-BE8F-06E6BA1EF91A}" presName="spaceRect" presStyleCnt="0"/>
      <dgm:spPr/>
    </dgm:pt>
    <dgm:pt modelId="{4DE10B10-1977-460D-99B5-0E031C42FAA1}" type="pres">
      <dgm:prSet presAssocID="{EB30ECA7-5339-4F15-BE8F-06E6BA1EF91A}" presName="textRect" presStyleLbl="revTx" presStyleIdx="0" presStyleCnt="5">
        <dgm:presLayoutVars>
          <dgm:chMax val="1"/>
          <dgm:chPref val="1"/>
        </dgm:presLayoutVars>
      </dgm:prSet>
      <dgm:spPr/>
    </dgm:pt>
    <dgm:pt modelId="{14CB16C5-683B-4058-A487-80F147EEA308}" type="pres">
      <dgm:prSet presAssocID="{CE04588F-E81B-4742-A4D4-040B34CFA3BB}" presName="sibTrans" presStyleCnt="0"/>
      <dgm:spPr/>
    </dgm:pt>
    <dgm:pt modelId="{78526B70-FDC7-4739-B4A3-564F2DD36EAA}" type="pres">
      <dgm:prSet presAssocID="{7758EEC0-556C-4CC7-A260-51096ADC8BD2}" presName="compNode" presStyleCnt="0"/>
      <dgm:spPr/>
    </dgm:pt>
    <dgm:pt modelId="{A3991315-651F-4C36-85BC-5A3FEAC6A117}" type="pres">
      <dgm:prSet presAssocID="{7758EEC0-556C-4CC7-A260-51096ADC8BD2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0DCBD64-EB2B-4946-A664-A018B16AD97D}" type="pres">
      <dgm:prSet presAssocID="{7758EEC0-556C-4CC7-A260-51096ADC8BD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îte avec un remplissage uni"/>
        </a:ext>
      </dgm:extLst>
    </dgm:pt>
    <dgm:pt modelId="{23671C7A-B8BB-4C8B-B907-4815AFBA5995}" type="pres">
      <dgm:prSet presAssocID="{7758EEC0-556C-4CC7-A260-51096ADC8BD2}" presName="spaceRect" presStyleCnt="0"/>
      <dgm:spPr/>
    </dgm:pt>
    <dgm:pt modelId="{CBDD7815-2706-483F-9F20-E0710FB1B075}" type="pres">
      <dgm:prSet presAssocID="{7758EEC0-556C-4CC7-A260-51096ADC8BD2}" presName="textRect" presStyleLbl="revTx" presStyleIdx="1" presStyleCnt="5">
        <dgm:presLayoutVars>
          <dgm:chMax val="1"/>
          <dgm:chPref val="1"/>
        </dgm:presLayoutVars>
      </dgm:prSet>
      <dgm:spPr/>
    </dgm:pt>
    <dgm:pt modelId="{7050C8E7-0EF2-4211-BFBE-F0A3FFE19249}" type="pres">
      <dgm:prSet presAssocID="{AD0019D6-CAAC-40CD-9872-86217FD79838}" presName="sibTrans" presStyleCnt="0"/>
      <dgm:spPr/>
    </dgm:pt>
    <dgm:pt modelId="{659DF74C-293F-49B1-9CEE-4D6F5AC40595}" type="pres">
      <dgm:prSet presAssocID="{64151F98-3FB9-4CA5-945C-FC50CDD3543F}" presName="compNode" presStyleCnt="0"/>
      <dgm:spPr/>
    </dgm:pt>
    <dgm:pt modelId="{99EA0AB3-4EC1-408B-A1A7-2F185D98A053}" type="pres">
      <dgm:prSet presAssocID="{64151F98-3FB9-4CA5-945C-FC50CDD3543F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D4AC37AD-D9D4-4451-8A73-EDE706CDC29A}" type="pres">
      <dgm:prSet presAssocID="{64151F98-3FB9-4CA5-945C-FC50CDD3543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 avec un remplissage uni"/>
        </a:ext>
      </dgm:extLst>
    </dgm:pt>
    <dgm:pt modelId="{A981D9D8-85A6-4283-8EE8-D280A54791AA}" type="pres">
      <dgm:prSet presAssocID="{64151F98-3FB9-4CA5-945C-FC50CDD3543F}" presName="spaceRect" presStyleCnt="0"/>
      <dgm:spPr/>
    </dgm:pt>
    <dgm:pt modelId="{690215A6-7F8F-423E-A6BE-B9C941413783}" type="pres">
      <dgm:prSet presAssocID="{64151F98-3FB9-4CA5-945C-FC50CDD3543F}" presName="textRect" presStyleLbl="revTx" presStyleIdx="2" presStyleCnt="5">
        <dgm:presLayoutVars>
          <dgm:chMax val="1"/>
          <dgm:chPref val="1"/>
        </dgm:presLayoutVars>
      </dgm:prSet>
      <dgm:spPr/>
    </dgm:pt>
    <dgm:pt modelId="{3C8ABC35-8735-4652-9457-128DE9641D92}" type="pres">
      <dgm:prSet presAssocID="{705B1BFA-B0DB-4868-BB7D-B48AE5E4F059}" presName="sibTrans" presStyleCnt="0"/>
      <dgm:spPr/>
    </dgm:pt>
    <dgm:pt modelId="{17D43862-343A-4986-AD75-8CF5F1CDF57A}" type="pres">
      <dgm:prSet presAssocID="{28548443-DDE6-47EC-8773-10FAACB540F4}" presName="compNode" presStyleCnt="0"/>
      <dgm:spPr/>
    </dgm:pt>
    <dgm:pt modelId="{D526CFEF-8B1C-4CEC-BDAF-8A5CB7916818}" type="pres">
      <dgm:prSet presAssocID="{28548443-DDE6-47EC-8773-10FAACB540F4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EEB14E8-A731-4F2D-BDF9-6982745E6EF1}" type="pres">
      <dgm:prSet presAssocID="{28548443-DDE6-47EC-8773-10FAACB540F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ur avec un remplissage uni"/>
        </a:ext>
      </dgm:extLst>
    </dgm:pt>
    <dgm:pt modelId="{8C642629-CDE8-440D-BDEF-A573A7E5407D}" type="pres">
      <dgm:prSet presAssocID="{28548443-DDE6-47EC-8773-10FAACB540F4}" presName="spaceRect" presStyleCnt="0"/>
      <dgm:spPr/>
    </dgm:pt>
    <dgm:pt modelId="{D8B6A189-8908-4930-9164-38347915222F}" type="pres">
      <dgm:prSet presAssocID="{28548443-DDE6-47EC-8773-10FAACB540F4}" presName="textRect" presStyleLbl="revTx" presStyleIdx="3" presStyleCnt="5">
        <dgm:presLayoutVars>
          <dgm:chMax val="1"/>
          <dgm:chPref val="1"/>
        </dgm:presLayoutVars>
      </dgm:prSet>
      <dgm:spPr/>
    </dgm:pt>
    <dgm:pt modelId="{BDB28870-A053-47C2-8213-2BF314ADEBEF}" type="pres">
      <dgm:prSet presAssocID="{FD39B3A0-55D1-4215-BC3F-309288715F17}" presName="sibTrans" presStyleCnt="0"/>
      <dgm:spPr/>
    </dgm:pt>
    <dgm:pt modelId="{7F0C052B-585A-45E8-80CF-2301ACF3C987}" type="pres">
      <dgm:prSet presAssocID="{4E7C1272-E9E0-454C-ABA9-2A06E1A3F562}" presName="compNode" presStyleCnt="0"/>
      <dgm:spPr/>
    </dgm:pt>
    <dgm:pt modelId="{50679B1B-E201-4A43-B202-7466ECFDF35D}" type="pres">
      <dgm:prSet presAssocID="{4E7C1272-E9E0-454C-ABA9-2A06E1A3F562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BBF41BA-7965-4511-A0C8-4F02DD1F33FD}" type="pres">
      <dgm:prSet presAssocID="{4E7C1272-E9E0-454C-ABA9-2A06E1A3F56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lligence artificielle avec un remplissage uni"/>
        </a:ext>
      </dgm:extLst>
    </dgm:pt>
    <dgm:pt modelId="{F0268041-CB08-472C-B583-D5F4AE342B46}" type="pres">
      <dgm:prSet presAssocID="{4E7C1272-E9E0-454C-ABA9-2A06E1A3F562}" presName="spaceRect" presStyleCnt="0"/>
      <dgm:spPr/>
    </dgm:pt>
    <dgm:pt modelId="{52F66D87-609B-4BDB-AD62-40885235ED14}" type="pres">
      <dgm:prSet presAssocID="{4E7C1272-E9E0-454C-ABA9-2A06E1A3F56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3F52510-DDD3-41B7-B7BD-B983266F8DF2}" type="presOf" srcId="{F6A8CC29-9A11-4608-9C61-0AFFF6CAFBA6}" destId="{581FF45A-860C-46ED-A944-6026A63DDAF6}" srcOrd="0" destOrd="0" presId="urn:microsoft.com/office/officeart/2018/5/layout/IconLeafLabelList"/>
    <dgm:cxn modelId="{24A2271D-DDC5-4CE8-8F71-1FCD30509797}" srcId="{F6A8CC29-9A11-4608-9C61-0AFFF6CAFBA6}" destId="{28548443-DDE6-47EC-8773-10FAACB540F4}" srcOrd="3" destOrd="0" parTransId="{6A4FBD61-C01B-4820-92CA-65C157B7DC22}" sibTransId="{FD39B3A0-55D1-4215-BC3F-309288715F17}"/>
    <dgm:cxn modelId="{6950F81F-B463-4EE3-A7CC-4F2AD8665A4A}" type="presOf" srcId="{EB30ECA7-5339-4F15-BE8F-06E6BA1EF91A}" destId="{4DE10B10-1977-460D-99B5-0E031C42FAA1}" srcOrd="0" destOrd="0" presId="urn:microsoft.com/office/officeart/2018/5/layout/IconLeafLabelList"/>
    <dgm:cxn modelId="{2AA47B27-6101-460C-B091-195432E96568}" srcId="{F6A8CC29-9A11-4608-9C61-0AFFF6CAFBA6}" destId="{7758EEC0-556C-4CC7-A260-51096ADC8BD2}" srcOrd="1" destOrd="0" parTransId="{9646DC9F-4264-4261-AB57-AC7BBB1A9F62}" sibTransId="{AD0019D6-CAAC-40CD-9872-86217FD79838}"/>
    <dgm:cxn modelId="{5252152A-9B5D-4EB6-9DF1-FF2C9EFD2CDB}" type="presOf" srcId="{28548443-DDE6-47EC-8773-10FAACB540F4}" destId="{D8B6A189-8908-4930-9164-38347915222F}" srcOrd="0" destOrd="0" presId="urn:microsoft.com/office/officeart/2018/5/layout/IconLeafLabelList"/>
    <dgm:cxn modelId="{794A6D69-9071-4623-8901-09429B2D4893}" srcId="{F6A8CC29-9A11-4608-9C61-0AFFF6CAFBA6}" destId="{64151F98-3FB9-4CA5-945C-FC50CDD3543F}" srcOrd="2" destOrd="0" parTransId="{76EDD876-5A4B-4030-9ED1-F8BAEE4D2653}" sibTransId="{705B1BFA-B0DB-4868-BB7D-B48AE5E4F059}"/>
    <dgm:cxn modelId="{4AA7FC49-08AB-483F-AB14-CD1F3EEC8176}" type="presOf" srcId="{64151F98-3FB9-4CA5-945C-FC50CDD3543F}" destId="{690215A6-7F8F-423E-A6BE-B9C941413783}" srcOrd="0" destOrd="0" presId="urn:microsoft.com/office/officeart/2018/5/layout/IconLeafLabelList"/>
    <dgm:cxn modelId="{8C03D86F-BE7C-48B4-B4C1-EEABCB8E4074}" srcId="{F6A8CC29-9A11-4608-9C61-0AFFF6CAFBA6}" destId="{4E7C1272-E9E0-454C-ABA9-2A06E1A3F562}" srcOrd="4" destOrd="0" parTransId="{B85C986E-B0BE-49B3-A955-9C71582904BA}" sibTransId="{187D526B-F2D3-45A0-841C-AFD72DD18F02}"/>
    <dgm:cxn modelId="{26D59353-7664-48CC-8C12-EBF0BF3156C9}" srcId="{F6A8CC29-9A11-4608-9C61-0AFFF6CAFBA6}" destId="{EB30ECA7-5339-4F15-BE8F-06E6BA1EF91A}" srcOrd="0" destOrd="0" parTransId="{08934021-3988-4C91-A133-8814EBFFCC1A}" sibTransId="{CE04588F-E81B-4742-A4D4-040B34CFA3BB}"/>
    <dgm:cxn modelId="{99FA5595-04D6-425E-B25A-D0CE069EEF17}" type="presOf" srcId="{4E7C1272-E9E0-454C-ABA9-2A06E1A3F562}" destId="{52F66D87-609B-4BDB-AD62-40885235ED14}" srcOrd="0" destOrd="0" presId="urn:microsoft.com/office/officeart/2018/5/layout/IconLeafLabelList"/>
    <dgm:cxn modelId="{C306BD9F-9008-49D8-A88E-874EBB1BEB29}" type="presOf" srcId="{7758EEC0-556C-4CC7-A260-51096ADC8BD2}" destId="{CBDD7815-2706-483F-9F20-E0710FB1B075}" srcOrd="0" destOrd="0" presId="urn:microsoft.com/office/officeart/2018/5/layout/IconLeafLabelList"/>
    <dgm:cxn modelId="{27328918-1797-49AA-92C7-E5F9050086F3}" type="presParOf" srcId="{581FF45A-860C-46ED-A944-6026A63DDAF6}" destId="{35115968-DBD6-4ED7-9753-3094C8E66AE0}" srcOrd="0" destOrd="0" presId="urn:microsoft.com/office/officeart/2018/5/layout/IconLeafLabelList"/>
    <dgm:cxn modelId="{27E69EA6-FED7-4DC0-A23E-69FB341B6968}" type="presParOf" srcId="{35115968-DBD6-4ED7-9753-3094C8E66AE0}" destId="{E87CCB5E-B286-44F4-8DF9-047143C2BA83}" srcOrd="0" destOrd="0" presId="urn:microsoft.com/office/officeart/2018/5/layout/IconLeafLabelList"/>
    <dgm:cxn modelId="{C5C3C4E0-A655-4395-85E0-B3B116E87957}" type="presParOf" srcId="{35115968-DBD6-4ED7-9753-3094C8E66AE0}" destId="{1B723537-6CF6-4C6B-BE4D-09D179CFA222}" srcOrd="1" destOrd="0" presId="urn:microsoft.com/office/officeart/2018/5/layout/IconLeafLabelList"/>
    <dgm:cxn modelId="{E41D20E7-B4B4-4928-A0A7-06E312CAFA70}" type="presParOf" srcId="{35115968-DBD6-4ED7-9753-3094C8E66AE0}" destId="{D2FDA184-A156-41D6-A311-63394DA7894A}" srcOrd="2" destOrd="0" presId="urn:microsoft.com/office/officeart/2018/5/layout/IconLeafLabelList"/>
    <dgm:cxn modelId="{85BD0B91-757A-4040-B12A-0983EC879DF4}" type="presParOf" srcId="{35115968-DBD6-4ED7-9753-3094C8E66AE0}" destId="{4DE10B10-1977-460D-99B5-0E031C42FAA1}" srcOrd="3" destOrd="0" presId="urn:microsoft.com/office/officeart/2018/5/layout/IconLeafLabelList"/>
    <dgm:cxn modelId="{179EC8ED-6626-4371-AE34-D36B74E79AC5}" type="presParOf" srcId="{581FF45A-860C-46ED-A944-6026A63DDAF6}" destId="{14CB16C5-683B-4058-A487-80F147EEA308}" srcOrd="1" destOrd="0" presId="urn:microsoft.com/office/officeart/2018/5/layout/IconLeafLabelList"/>
    <dgm:cxn modelId="{3212AD07-1971-45E1-825F-FB3F25C0D591}" type="presParOf" srcId="{581FF45A-860C-46ED-A944-6026A63DDAF6}" destId="{78526B70-FDC7-4739-B4A3-564F2DD36EAA}" srcOrd="2" destOrd="0" presId="urn:microsoft.com/office/officeart/2018/5/layout/IconLeafLabelList"/>
    <dgm:cxn modelId="{BA376952-8C14-4862-8E2A-6F94C7F0FED9}" type="presParOf" srcId="{78526B70-FDC7-4739-B4A3-564F2DD36EAA}" destId="{A3991315-651F-4C36-85BC-5A3FEAC6A117}" srcOrd="0" destOrd="0" presId="urn:microsoft.com/office/officeart/2018/5/layout/IconLeafLabelList"/>
    <dgm:cxn modelId="{00007789-CCE9-43D2-AA71-BD3BF40AC194}" type="presParOf" srcId="{78526B70-FDC7-4739-B4A3-564F2DD36EAA}" destId="{40DCBD64-EB2B-4946-A664-A018B16AD97D}" srcOrd="1" destOrd="0" presId="urn:microsoft.com/office/officeart/2018/5/layout/IconLeafLabelList"/>
    <dgm:cxn modelId="{C64B1378-48FA-45DA-A3EC-C81B6A9458B2}" type="presParOf" srcId="{78526B70-FDC7-4739-B4A3-564F2DD36EAA}" destId="{23671C7A-B8BB-4C8B-B907-4815AFBA5995}" srcOrd="2" destOrd="0" presId="urn:microsoft.com/office/officeart/2018/5/layout/IconLeafLabelList"/>
    <dgm:cxn modelId="{FBEB1119-EFB7-4507-97F5-568509B5C287}" type="presParOf" srcId="{78526B70-FDC7-4739-B4A3-564F2DD36EAA}" destId="{CBDD7815-2706-483F-9F20-E0710FB1B075}" srcOrd="3" destOrd="0" presId="urn:microsoft.com/office/officeart/2018/5/layout/IconLeafLabelList"/>
    <dgm:cxn modelId="{8B67F16E-0776-457C-B4BB-55170202037A}" type="presParOf" srcId="{581FF45A-860C-46ED-A944-6026A63DDAF6}" destId="{7050C8E7-0EF2-4211-BFBE-F0A3FFE19249}" srcOrd="3" destOrd="0" presId="urn:microsoft.com/office/officeart/2018/5/layout/IconLeafLabelList"/>
    <dgm:cxn modelId="{EF45C434-A8C8-43D1-8DF6-853CD7A057C0}" type="presParOf" srcId="{581FF45A-860C-46ED-A944-6026A63DDAF6}" destId="{659DF74C-293F-49B1-9CEE-4D6F5AC40595}" srcOrd="4" destOrd="0" presId="urn:microsoft.com/office/officeart/2018/5/layout/IconLeafLabelList"/>
    <dgm:cxn modelId="{673D7FCD-39B1-408B-8380-8BAD336449BE}" type="presParOf" srcId="{659DF74C-293F-49B1-9CEE-4D6F5AC40595}" destId="{99EA0AB3-4EC1-408B-A1A7-2F185D98A053}" srcOrd="0" destOrd="0" presId="urn:microsoft.com/office/officeart/2018/5/layout/IconLeafLabelList"/>
    <dgm:cxn modelId="{47C0EBDC-B12F-4A0B-A09F-6F2B7E1D4A23}" type="presParOf" srcId="{659DF74C-293F-49B1-9CEE-4D6F5AC40595}" destId="{D4AC37AD-D9D4-4451-8A73-EDE706CDC29A}" srcOrd="1" destOrd="0" presId="urn:microsoft.com/office/officeart/2018/5/layout/IconLeafLabelList"/>
    <dgm:cxn modelId="{29B041FF-D594-4508-9D60-2189E1A5E9EE}" type="presParOf" srcId="{659DF74C-293F-49B1-9CEE-4D6F5AC40595}" destId="{A981D9D8-85A6-4283-8EE8-D280A54791AA}" srcOrd="2" destOrd="0" presId="urn:microsoft.com/office/officeart/2018/5/layout/IconLeafLabelList"/>
    <dgm:cxn modelId="{65D6DF54-0F59-4EDB-8797-D254B7C1553E}" type="presParOf" srcId="{659DF74C-293F-49B1-9CEE-4D6F5AC40595}" destId="{690215A6-7F8F-423E-A6BE-B9C941413783}" srcOrd="3" destOrd="0" presId="urn:microsoft.com/office/officeart/2018/5/layout/IconLeafLabelList"/>
    <dgm:cxn modelId="{37D1E3B4-C7A8-4C78-89AB-006BBE7214B4}" type="presParOf" srcId="{581FF45A-860C-46ED-A944-6026A63DDAF6}" destId="{3C8ABC35-8735-4652-9457-128DE9641D92}" srcOrd="5" destOrd="0" presId="urn:microsoft.com/office/officeart/2018/5/layout/IconLeafLabelList"/>
    <dgm:cxn modelId="{F37A042E-CA7B-4EA5-9730-F81298CC7CA3}" type="presParOf" srcId="{581FF45A-860C-46ED-A944-6026A63DDAF6}" destId="{17D43862-343A-4986-AD75-8CF5F1CDF57A}" srcOrd="6" destOrd="0" presId="urn:microsoft.com/office/officeart/2018/5/layout/IconLeafLabelList"/>
    <dgm:cxn modelId="{B2B8EAEF-9887-40FC-A902-38E77A7D98ED}" type="presParOf" srcId="{17D43862-343A-4986-AD75-8CF5F1CDF57A}" destId="{D526CFEF-8B1C-4CEC-BDAF-8A5CB7916818}" srcOrd="0" destOrd="0" presId="urn:microsoft.com/office/officeart/2018/5/layout/IconLeafLabelList"/>
    <dgm:cxn modelId="{D1A866AF-CD0D-4E5C-BAED-CBD34E3985DB}" type="presParOf" srcId="{17D43862-343A-4986-AD75-8CF5F1CDF57A}" destId="{EEEB14E8-A731-4F2D-BDF9-6982745E6EF1}" srcOrd="1" destOrd="0" presId="urn:microsoft.com/office/officeart/2018/5/layout/IconLeafLabelList"/>
    <dgm:cxn modelId="{969AE111-60E5-45E4-8AF6-0502CA482A7B}" type="presParOf" srcId="{17D43862-343A-4986-AD75-8CF5F1CDF57A}" destId="{8C642629-CDE8-440D-BDEF-A573A7E5407D}" srcOrd="2" destOrd="0" presId="urn:microsoft.com/office/officeart/2018/5/layout/IconLeafLabelList"/>
    <dgm:cxn modelId="{86EDECC3-8F54-4848-873B-4B43D8B8E744}" type="presParOf" srcId="{17D43862-343A-4986-AD75-8CF5F1CDF57A}" destId="{D8B6A189-8908-4930-9164-38347915222F}" srcOrd="3" destOrd="0" presId="urn:microsoft.com/office/officeart/2018/5/layout/IconLeafLabelList"/>
    <dgm:cxn modelId="{CE8F9896-0857-4F8A-B231-8C6DE2C5978A}" type="presParOf" srcId="{581FF45A-860C-46ED-A944-6026A63DDAF6}" destId="{BDB28870-A053-47C2-8213-2BF314ADEBEF}" srcOrd="7" destOrd="0" presId="urn:microsoft.com/office/officeart/2018/5/layout/IconLeafLabelList"/>
    <dgm:cxn modelId="{5D5DBC03-7311-462E-8DCD-A11FE3EEB342}" type="presParOf" srcId="{581FF45A-860C-46ED-A944-6026A63DDAF6}" destId="{7F0C052B-585A-45E8-80CF-2301ACF3C987}" srcOrd="8" destOrd="0" presId="urn:microsoft.com/office/officeart/2018/5/layout/IconLeafLabelList"/>
    <dgm:cxn modelId="{AC895DD1-CAD5-4300-805C-7A64E657AF49}" type="presParOf" srcId="{7F0C052B-585A-45E8-80CF-2301ACF3C987}" destId="{50679B1B-E201-4A43-B202-7466ECFDF35D}" srcOrd="0" destOrd="0" presId="urn:microsoft.com/office/officeart/2018/5/layout/IconLeafLabelList"/>
    <dgm:cxn modelId="{49A3D3AE-B852-4E72-8602-A2E50488BBC9}" type="presParOf" srcId="{7F0C052B-585A-45E8-80CF-2301ACF3C987}" destId="{ABBF41BA-7965-4511-A0C8-4F02DD1F33FD}" srcOrd="1" destOrd="0" presId="urn:microsoft.com/office/officeart/2018/5/layout/IconLeafLabelList"/>
    <dgm:cxn modelId="{3684B769-FF31-4F6F-BB6E-50970060DC77}" type="presParOf" srcId="{7F0C052B-585A-45E8-80CF-2301ACF3C987}" destId="{F0268041-CB08-472C-B583-D5F4AE342B46}" srcOrd="2" destOrd="0" presId="urn:microsoft.com/office/officeart/2018/5/layout/IconLeafLabelList"/>
    <dgm:cxn modelId="{248CC978-9ECE-46F4-A418-C320965FB428}" type="presParOf" srcId="{7F0C052B-585A-45E8-80CF-2301ACF3C987}" destId="{52F66D87-609B-4BDB-AD62-40885235ED1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6CFDC-D87E-495B-9CBA-922A2BF2574F}">
      <dsp:nvSpPr>
        <dsp:cNvPr id="0" name=""/>
        <dsp:cNvSpPr/>
      </dsp:nvSpPr>
      <dsp:spPr>
        <a:xfrm>
          <a:off x="492445" y="1242821"/>
          <a:ext cx="797343" cy="7973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AE148-AC2D-4DCF-A11A-1719486867B2}">
      <dsp:nvSpPr>
        <dsp:cNvPr id="0" name=""/>
        <dsp:cNvSpPr/>
      </dsp:nvSpPr>
      <dsp:spPr>
        <a:xfrm>
          <a:off x="5179" y="2306103"/>
          <a:ext cx="1771875" cy="7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Introduction</a:t>
          </a:r>
          <a:endParaRPr lang="en-US" sz="1500" kern="1200" dirty="0"/>
        </a:p>
      </dsp:txBody>
      <dsp:txXfrm>
        <a:off x="5179" y="2306103"/>
        <a:ext cx="1771875" cy="708750"/>
      </dsp:txXfrm>
    </dsp:sp>
    <dsp:sp modelId="{F700C345-0ACF-46AE-ABDF-BC255C461D9F}">
      <dsp:nvSpPr>
        <dsp:cNvPr id="0" name=""/>
        <dsp:cNvSpPr/>
      </dsp:nvSpPr>
      <dsp:spPr>
        <a:xfrm>
          <a:off x="2574398" y="1242821"/>
          <a:ext cx="797343" cy="7973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A846A-DF5C-4460-9779-9F8E8D63375C}">
      <dsp:nvSpPr>
        <dsp:cNvPr id="0" name=""/>
        <dsp:cNvSpPr/>
      </dsp:nvSpPr>
      <dsp:spPr>
        <a:xfrm>
          <a:off x="2087132" y="2306103"/>
          <a:ext cx="1771875" cy="7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Besoins</a:t>
          </a:r>
          <a:endParaRPr lang="en-US" sz="1500" kern="1200" dirty="0"/>
        </a:p>
      </dsp:txBody>
      <dsp:txXfrm>
        <a:off x="2087132" y="2306103"/>
        <a:ext cx="1771875" cy="708750"/>
      </dsp:txXfrm>
    </dsp:sp>
    <dsp:sp modelId="{99ED4133-041D-427F-A77F-B170E43A4D68}">
      <dsp:nvSpPr>
        <dsp:cNvPr id="0" name=""/>
        <dsp:cNvSpPr/>
      </dsp:nvSpPr>
      <dsp:spPr>
        <a:xfrm>
          <a:off x="4656351" y="1242821"/>
          <a:ext cx="797343" cy="7973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8EE4B-A370-49AD-922A-591B43EA6D6E}">
      <dsp:nvSpPr>
        <dsp:cNvPr id="0" name=""/>
        <dsp:cNvSpPr/>
      </dsp:nvSpPr>
      <dsp:spPr>
        <a:xfrm>
          <a:off x="4169085" y="2306103"/>
          <a:ext cx="1771875" cy="7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Architecture</a:t>
          </a:r>
        </a:p>
      </dsp:txBody>
      <dsp:txXfrm>
        <a:off x="4169085" y="2306103"/>
        <a:ext cx="1771875" cy="708750"/>
      </dsp:txXfrm>
    </dsp:sp>
    <dsp:sp modelId="{A1D35453-ED73-45B1-8379-637E565BAFC6}">
      <dsp:nvSpPr>
        <dsp:cNvPr id="0" name=""/>
        <dsp:cNvSpPr/>
      </dsp:nvSpPr>
      <dsp:spPr>
        <a:xfrm>
          <a:off x="6738304" y="1242821"/>
          <a:ext cx="797343" cy="7973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C8A55-01D4-41CB-B27E-483E38C32A8C}">
      <dsp:nvSpPr>
        <dsp:cNvPr id="0" name=""/>
        <dsp:cNvSpPr/>
      </dsp:nvSpPr>
      <dsp:spPr>
        <a:xfrm>
          <a:off x="6251039" y="2306103"/>
          <a:ext cx="1771875" cy="7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Mise en place de Docker et de l’application</a:t>
          </a:r>
          <a:endParaRPr lang="en-US" sz="1500" kern="1200" dirty="0"/>
        </a:p>
      </dsp:txBody>
      <dsp:txXfrm>
        <a:off x="6251039" y="2306103"/>
        <a:ext cx="1771875" cy="708750"/>
      </dsp:txXfrm>
    </dsp:sp>
    <dsp:sp modelId="{809BF297-3B5F-4896-879F-5D5ABF9F9FC2}">
      <dsp:nvSpPr>
        <dsp:cNvPr id="0" name=""/>
        <dsp:cNvSpPr/>
      </dsp:nvSpPr>
      <dsp:spPr>
        <a:xfrm>
          <a:off x="8820257" y="1242821"/>
          <a:ext cx="797343" cy="79734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75E83-87DF-427B-AA3B-0DCA8A7D6F0C}">
      <dsp:nvSpPr>
        <dsp:cNvPr id="0" name=""/>
        <dsp:cNvSpPr/>
      </dsp:nvSpPr>
      <dsp:spPr>
        <a:xfrm>
          <a:off x="8332992" y="2306103"/>
          <a:ext cx="1771875" cy="7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Démonstration</a:t>
          </a:r>
          <a:r>
            <a:rPr lang="en-US" sz="1500" kern="1200" dirty="0"/>
            <a:t> de </a:t>
          </a:r>
          <a:r>
            <a:rPr lang="en-US" sz="1500" kern="1200" dirty="0" err="1"/>
            <a:t>l’application</a:t>
          </a:r>
          <a:endParaRPr lang="en-US" sz="1500" kern="1200" dirty="0"/>
        </a:p>
      </dsp:txBody>
      <dsp:txXfrm>
        <a:off x="8332992" y="2306103"/>
        <a:ext cx="1771875" cy="708750"/>
      </dsp:txXfrm>
    </dsp:sp>
    <dsp:sp modelId="{5A8A700F-8E0D-468F-A501-5770312E846E}">
      <dsp:nvSpPr>
        <dsp:cNvPr id="0" name=""/>
        <dsp:cNvSpPr/>
      </dsp:nvSpPr>
      <dsp:spPr>
        <a:xfrm>
          <a:off x="10902210" y="1242821"/>
          <a:ext cx="797343" cy="79734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3F70E-9585-4498-B02F-BADAC3CB3DB8}">
      <dsp:nvSpPr>
        <dsp:cNvPr id="0" name=""/>
        <dsp:cNvSpPr/>
      </dsp:nvSpPr>
      <dsp:spPr>
        <a:xfrm>
          <a:off x="10414945" y="2306103"/>
          <a:ext cx="1771875" cy="7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Conclusion</a:t>
          </a:r>
          <a:endParaRPr lang="en-US" sz="1500" kern="1200" dirty="0"/>
        </a:p>
      </dsp:txBody>
      <dsp:txXfrm>
        <a:off x="10414945" y="2306103"/>
        <a:ext cx="1771875" cy="708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CCB5E-B286-44F4-8DF9-047143C2BA83}">
      <dsp:nvSpPr>
        <dsp:cNvPr id="0" name=""/>
        <dsp:cNvSpPr/>
      </dsp:nvSpPr>
      <dsp:spPr>
        <a:xfrm>
          <a:off x="324537" y="1038920"/>
          <a:ext cx="1005785" cy="100578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723537-6CF6-4C6B-BE4D-09D179CFA222}">
      <dsp:nvSpPr>
        <dsp:cNvPr id="0" name=""/>
        <dsp:cNvSpPr/>
      </dsp:nvSpPr>
      <dsp:spPr>
        <a:xfrm>
          <a:off x="538884" y="1253267"/>
          <a:ext cx="577089" cy="5770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10B10-1977-460D-99B5-0E031C42FAA1}">
      <dsp:nvSpPr>
        <dsp:cNvPr id="0" name=""/>
        <dsp:cNvSpPr/>
      </dsp:nvSpPr>
      <dsp:spPr>
        <a:xfrm>
          <a:off x="3015" y="2357982"/>
          <a:ext cx="1648828" cy="65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 err="1"/>
            <a:t>Requete</a:t>
          </a:r>
          <a:r>
            <a:rPr lang="en-US" sz="1500" kern="1200" dirty="0"/>
            <a:t> </a:t>
          </a:r>
          <a:r>
            <a:rPr lang="en-US" sz="1500" kern="1200" dirty="0" err="1"/>
            <a:t>d’aggregation</a:t>
          </a:r>
          <a:endParaRPr lang="en-US" sz="1500" kern="1200" dirty="0"/>
        </a:p>
      </dsp:txBody>
      <dsp:txXfrm>
        <a:off x="3015" y="2357982"/>
        <a:ext cx="1648828" cy="659531"/>
      </dsp:txXfrm>
    </dsp:sp>
    <dsp:sp modelId="{A3991315-651F-4C36-85BC-5A3FEAC6A117}">
      <dsp:nvSpPr>
        <dsp:cNvPr id="0" name=""/>
        <dsp:cNvSpPr/>
      </dsp:nvSpPr>
      <dsp:spPr>
        <a:xfrm>
          <a:off x="2261910" y="1038920"/>
          <a:ext cx="1005785" cy="100578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DCBD64-EB2B-4946-A664-A018B16AD97D}">
      <dsp:nvSpPr>
        <dsp:cNvPr id="0" name=""/>
        <dsp:cNvSpPr/>
      </dsp:nvSpPr>
      <dsp:spPr>
        <a:xfrm>
          <a:off x="2476258" y="1253267"/>
          <a:ext cx="577089" cy="5770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D7815-2706-483F-9F20-E0710FB1B075}">
      <dsp:nvSpPr>
        <dsp:cNvPr id="0" name=""/>
        <dsp:cNvSpPr/>
      </dsp:nvSpPr>
      <dsp:spPr>
        <a:xfrm>
          <a:off x="1940388" y="2357982"/>
          <a:ext cx="1648828" cy="65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Container docker</a:t>
          </a:r>
        </a:p>
      </dsp:txBody>
      <dsp:txXfrm>
        <a:off x="1940388" y="2357982"/>
        <a:ext cx="1648828" cy="659531"/>
      </dsp:txXfrm>
    </dsp:sp>
    <dsp:sp modelId="{99EA0AB3-4EC1-408B-A1A7-2F185D98A053}">
      <dsp:nvSpPr>
        <dsp:cNvPr id="0" name=""/>
        <dsp:cNvSpPr/>
      </dsp:nvSpPr>
      <dsp:spPr>
        <a:xfrm>
          <a:off x="4199283" y="1038920"/>
          <a:ext cx="1005785" cy="100578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AC37AD-D9D4-4451-8A73-EDE706CDC29A}">
      <dsp:nvSpPr>
        <dsp:cNvPr id="0" name=""/>
        <dsp:cNvSpPr/>
      </dsp:nvSpPr>
      <dsp:spPr>
        <a:xfrm>
          <a:off x="4413631" y="1253267"/>
          <a:ext cx="577089" cy="5770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215A6-7F8F-423E-A6BE-B9C941413783}">
      <dsp:nvSpPr>
        <dsp:cNvPr id="0" name=""/>
        <dsp:cNvSpPr/>
      </dsp:nvSpPr>
      <dsp:spPr>
        <a:xfrm>
          <a:off x="3877761" y="2357982"/>
          <a:ext cx="1648828" cy="65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 dirty="0"/>
            <a:t>Base de données</a:t>
          </a:r>
          <a:endParaRPr lang="en-US" sz="1500" kern="1200" dirty="0"/>
        </a:p>
      </dsp:txBody>
      <dsp:txXfrm>
        <a:off x="3877761" y="2357982"/>
        <a:ext cx="1648828" cy="659531"/>
      </dsp:txXfrm>
    </dsp:sp>
    <dsp:sp modelId="{D526CFEF-8B1C-4CEC-BDAF-8A5CB7916818}">
      <dsp:nvSpPr>
        <dsp:cNvPr id="0" name=""/>
        <dsp:cNvSpPr/>
      </dsp:nvSpPr>
      <dsp:spPr>
        <a:xfrm>
          <a:off x="6136656" y="1038920"/>
          <a:ext cx="1005785" cy="100578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B14E8-A731-4F2D-BDF9-6982745E6EF1}">
      <dsp:nvSpPr>
        <dsp:cNvPr id="0" name=""/>
        <dsp:cNvSpPr/>
      </dsp:nvSpPr>
      <dsp:spPr>
        <a:xfrm>
          <a:off x="6351004" y="1253267"/>
          <a:ext cx="577089" cy="5770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6A189-8908-4930-9164-38347915222F}">
      <dsp:nvSpPr>
        <dsp:cNvPr id="0" name=""/>
        <dsp:cNvSpPr/>
      </dsp:nvSpPr>
      <dsp:spPr>
        <a:xfrm>
          <a:off x="5815134" y="2357982"/>
          <a:ext cx="1648828" cy="65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 dirty="0"/>
            <a:t>Code html et </a:t>
          </a:r>
          <a:r>
            <a:rPr lang="fr-FR" sz="1500" kern="1200" dirty="0" err="1"/>
            <a:t>css</a:t>
          </a:r>
          <a:endParaRPr lang="en-US" sz="1500" kern="1200" dirty="0"/>
        </a:p>
      </dsp:txBody>
      <dsp:txXfrm>
        <a:off x="5815134" y="2357982"/>
        <a:ext cx="1648828" cy="659531"/>
      </dsp:txXfrm>
    </dsp:sp>
    <dsp:sp modelId="{50679B1B-E201-4A43-B202-7466ECFDF35D}">
      <dsp:nvSpPr>
        <dsp:cNvPr id="0" name=""/>
        <dsp:cNvSpPr/>
      </dsp:nvSpPr>
      <dsp:spPr>
        <a:xfrm>
          <a:off x="8074029" y="1038920"/>
          <a:ext cx="1005785" cy="1005785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BF41BA-7965-4511-A0C8-4F02DD1F33FD}">
      <dsp:nvSpPr>
        <dsp:cNvPr id="0" name=""/>
        <dsp:cNvSpPr/>
      </dsp:nvSpPr>
      <dsp:spPr>
        <a:xfrm>
          <a:off x="8288377" y="1253267"/>
          <a:ext cx="577089" cy="5770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66D87-609B-4BDB-AD62-40885235ED14}">
      <dsp:nvSpPr>
        <dsp:cNvPr id="0" name=""/>
        <dsp:cNvSpPr/>
      </dsp:nvSpPr>
      <dsp:spPr>
        <a:xfrm>
          <a:off x="7752508" y="2357982"/>
          <a:ext cx="1648828" cy="65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 dirty="0" err="1"/>
            <a:t>Mongodb</a:t>
          </a:r>
          <a:endParaRPr lang="en-US" sz="1500" kern="1200" dirty="0"/>
        </a:p>
      </dsp:txBody>
      <dsp:txXfrm>
        <a:off x="7752508" y="2357982"/>
        <a:ext cx="1648828" cy="6595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7779E-8E73-421D-9EAA-A06F1D21CA18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6214F-33A0-4B78-9CCE-75ECC47E37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160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By </a:t>
            </a:r>
            <a:r>
              <a:rPr lang="fr-FR" dirty="0" err="1"/>
              <a:t>encouraging</a:t>
            </a:r>
            <a:r>
              <a:rPr lang="fr-FR" dirty="0"/>
              <a:t> the sharing of </a:t>
            </a:r>
            <a:r>
              <a:rPr lang="fr-FR" dirty="0" err="1"/>
              <a:t>journeys</a:t>
            </a:r>
            <a:r>
              <a:rPr lang="fr-FR" dirty="0"/>
              <a:t>, </a:t>
            </a:r>
            <a:r>
              <a:rPr lang="fr-FR" dirty="0" err="1"/>
              <a:t>this</a:t>
            </a:r>
            <a:r>
              <a:rPr lang="fr-FR" dirty="0"/>
              <a:t> initiative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aims</a:t>
            </a:r>
            <a:r>
              <a:rPr lang="fr-FR" dirty="0"/>
              <a:t> to </a:t>
            </a:r>
            <a:r>
              <a:rPr lang="fr-FR" dirty="0" err="1"/>
              <a:t>reduce</a:t>
            </a:r>
            <a:r>
              <a:rPr lang="fr-FR" dirty="0"/>
              <a:t> transport </a:t>
            </a:r>
            <a:r>
              <a:rPr lang="fr-FR" dirty="0" err="1"/>
              <a:t>costs</a:t>
            </a:r>
            <a:r>
              <a:rPr lang="fr-FR" dirty="0"/>
              <a:t> and </a:t>
            </a:r>
            <a:r>
              <a:rPr lang="fr-FR" dirty="0" err="1"/>
              <a:t>contribute</a:t>
            </a:r>
            <a:r>
              <a:rPr lang="fr-FR" dirty="0"/>
              <a:t> to more </a:t>
            </a:r>
            <a:r>
              <a:rPr lang="fr-FR" dirty="0" err="1"/>
              <a:t>sustainable</a:t>
            </a:r>
            <a:r>
              <a:rPr lang="fr-FR" dirty="0"/>
              <a:t> </a:t>
            </a:r>
            <a:r>
              <a:rPr lang="fr-FR" dirty="0" err="1"/>
              <a:t>mobility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This platform </a:t>
            </a:r>
            <a:r>
              <a:rPr lang="fr-FR" dirty="0" err="1"/>
              <a:t>wil</a:t>
            </a:r>
            <a:r>
              <a:rPr lang="fr-FR" dirty="0"/>
              <a:t> enable </a:t>
            </a:r>
            <a:r>
              <a:rPr lang="fr-FR" dirty="0" err="1"/>
              <a:t>students</a:t>
            </a:r>
            <a:r>
              <a:rPr lang="fr-FR" dirty="0"/>
              <a:t> to </a:t>
            </a:r>
            <a:r>
              <a:rPr lang="fr-FR" dirty="0" err="1"/>
              <a:t>present</a:t>
            </a:r>
            <a:r>
              <a:rPr lang="fr-FR" dirty="0"/>
              <a:t> and </a:t>
            </a:r>
            <a:r>
              <a:rPr lang="fr-FR" dirty="0" err="1"/>
              <a:t>choose</a:t>
            </a:r>
            <a:r>
              <a:rPr lang="fr-FR" dirty="0"/>
              <a:t> </a:t>
            </a:r>
            <a:r>
              <a:rPr lang="fr-FR" dirty="0" err="1"/>
              <a:t>journey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correspond to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periods</a:t>
            </a:r>
            <a:r>
              <a:rPr lang="fr-FR" dirty="0"/>
              <a:t> of </a:t>
            </a:r>
            <a:r>
              <a:rPr lang="fr-FR" dirty="0" err="1"/>
              <a:t>study</a:t>
            </a:r>
            <a:r>
              <a:rPr lang="fr-FR" dirty="0"/>
              <a:t> at the training center.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6214F-33A0-4B78-9CCE-75ECC47E37E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222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6214F-33A0-4B78-9CCE-75ECC47E37E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26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1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7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40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7561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83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4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07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84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2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9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1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6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3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9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9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9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05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1F52A6-DFE9-BA0E-5FA5-A0B6AD6F51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9424783-D25E-AB4F-3A1D-79E2FB08D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6297" y="2869876"/>
            <a:ext cx="10535600" cy="1348381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MongoDB - </a:t>
            </a:r>
            <a:r>
              <a:rPr lang="fr-FR" b="1" dirty="0" err="1"/>
              <a:t>Aggregation</a:t>
            </a:r>
            <a:br>
              <a:rPr lang="fr-FR" b="1" dirty="0"/>
            </a:br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E08C63-BCE6-F3E4-793B-982FCAC2A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097869"/>
            <a:ext cx="8825658" cy="861420"/>
          </a:xfrm>
        </p:spPr>
        <p:txBody>
          <a:bodyPr>
            <a:normAutofit/>
          </a:bodyPr>
          <a:lstStyle/>
          <a:p>
            <a:r>
              <a:rPr lang="fr-FR" dirty="0"/>
              <a:t>Lilian </a:t>
            </a:r>
            <a:r>
              <a:rPr lang="fr-FR" dirty="0" err="1"/>
              <a:t>lallemenT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233AF8-93BF-A0CE-44C6-4AC7BBE3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/>
          </a:p>
        </p:txBody>
      </p:sp>
      <p:pic>
        <p:nvPicPr>
          <p:cNvPr id="7" name="Graphique 6" descr="Profil mâle avec un remplissage uni">
            <a:extLst>
              <a:ext uri="{FF2B5EF4-FFF2-40B4-BE49-F238E27FC236}">
                <a16:creationId xmlns:a16="http://schemas.microsoft.com/office/drawing/2014/main" id="{6E7705FD-D42E-CFEA-447B-37D2CCCD44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0657" y="4053347"/>
            <a:ext cx="3308555" cy="330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23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9FE742-1A27-4AEF-B5F0-F8C383EAB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1B4038A-BE3C-902C-69BD-945A89239318}"/>
              </a:ext>
            </a:extLst>
          </p:cNvPr>
          <p:cNvSpPr txBox="1">
            <a:spLocks/>
          </p:cNvSpPr>
          <p:nvPr/>
        </p:nvSpPr>
        <p:spPr>
          <a:xfrm>
            <a:off x="362792" y="269276"/>
            <a:ext cx="10075020" cy="872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4000" dirty="0" err="1"/>
              <a:t>Démonstration</a:t>
            </a:r>
            <a:r>
              <a:rPr lang="en-US" sz="4000" dirty="0"/>
              <a:t> de </a:t>
            </a:r>
            <a:r>
              <a:rPr lang="en-US" sz="4000" dirty="0" err="1"/>
              <a:t>l’application</a:t>
            </a:r>
            <a:endParaRPr lang="en-US" sz="4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798CCD0-C718-35D5-165C-907998197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016" y="1270548"/>
            <a:ext cx="9821968" cy="531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8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9FE742-1A27-4AEF-B5F0-F8C383EAB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1B4038A-BE3C-902C-69BD-945A89239318}"/>
              </a:ext>
            </a:extLst>
          </p:cNvPr>
          <p:cNvSpPr txBox="1">
            <a:spLocks/>
          </p:cNvSpPr>
          <p:nvPr/>
        </p:nvSpPr>
        <p:spPr>
          <a:xfrm>
            <a:off x="362792" y="269276"/>
            <a:ext cx="10075020" cy="872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4000" dirty="0" err="1"/>
              <a:t>Démonstration</a:t>
            </a:r>
            <a:r>
              <a:rPr lang="en-US" sz="4000" dirty="0"/>
              <a:t> de </a:t>
            </a:r>
            <a:r>
              <a:rPr lang="en-US" sz="4000" dirty="0" err="1"/>
              <a:t>l’application</a:t>
            </a:r>
            <a:endParaRPr lang="en-US" sz="4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011A6E9-0EFA-0EEF-6F6C-FB607188D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12" y="1410683"/>
            <a:ext cx="10668000" cy="236845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47EC827-204C-C4B9-003C-96C039DE63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296" y="4046821"/>
            <a:ext cx="10982632" cy="230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7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F8C03B-8142-39A5-8237-343CE92E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/>
              <a:t>Conclusion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4" name="Rectangle 3" descr="Coche">
            <a:extLst>
              <a:ext uri="{FF2B5EF4-FFF2-40B4-BE49-F238E27FC236}">
                <a16:creationId xmlns:a16="http://schemas.microsoft.com/office/drawing/2014/main" id="{1446E66B-5347-9E55-AA39-FD6CEA2E6102}"/>
              </a:ext>
            </a:extLst>
          </p:cNvPr>
          <p:cNvSpPr/>
          <p:nvPr/>
        </p:nvSpPr>
        <p:spPr>
          <a:xfrm>
            <a:off x="2182414" y="1578188"/>
            <a:ext cx="3701621" cy="3701621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11947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4C89E8-2E35-776F-FD5B-833BA89D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902" y="2992934"/>
            <a:ext cx="10075020" cy="872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Merci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02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fr-FR"/>
          </a:p>
        </p:txBody>
      </p:sp>
      <p:graphicFrame>
        <p:nvGraphicFramePr>
          <p:cNvPr id="16" name="Espace réservé du contenu 2">
            <a:extLst>
              <a:ext uri="{FF2B5EF4-FFF2-40B4-BE49-F238E27FC236}">
                <a16:creationId xmlns:a16="http://schemas.microsoft.com/office/drawing/2014/main" id="{917D3BD0-D74D-0F94-64D5-D09F7FAC31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722968"/>
              </p:ext>
            </p:extLst>
          </p:nvPr>
        </p:nvGraphicFramePr>
        <p:xfrm>
          <a:off x="-418" y="2331049"/>
          <a:ext cx="12192000" cy="4257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re 1">
            <a:extLst>
              <a:ext uri="{FF2B5EF4-FFF2-40B4-BE49-F238E27FC236}">
                <a16:creationId xmlns:a16="http://schemas.microsoft.com/office/drawing/2014/main" id="{5A30EE87-1787-0E13-B310-66BF92FEE339}"/>
              </a:ext>
            </a:extLst>
          </p:cNvPr>
          <p:cNvSpPr txBox="1">
            <a:spLocks/>
          </p:cNvSpPr>
          <p:nvPr/>
        </p:nvSpPr>
        <p:spPr>
          <a:xfrm>
            <a:off x="362792" y="269276"/>
            <a:ext cx="10075020" cy="872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4000">
                <a:solidFill>
                  <a:schemeClr val="bg1"/>
                </a:solidFill>
              </a:rPr>
              <a:t>Sommaire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415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9CB8DC4C-FC16-40E6-6EBB-806BB209891E}"/>
              </a:ext>
            </a:extLst>
          </p:cNvPr>
          <p:cNvSpPr txBox="1"/>
          <p:nvPr/>
        </p:nvSpPr>
        <p:spPr>
          <a:xfrm>
            <a:off x="671803" y="2459504"/>
            <a:ext cx="10743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/>
              <a:t>Consignes :</a:t>
            </a:r>
            <a:r>
              <a:rPr lang="fr-FR" sz="2400" dirty="0"/>
              <a:t> Utilisez un jeu de données et les concepts appris pour trouver et intégrer une nouvelle opération d'agrégation MongoDB dans une requête illustrative.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8F266924-3418-1D3F-7324-C14E57F66405}"/>
              </a:ext>
            </a:extLst>
          </p:cNvPr>
          <p:cNvSpPr txBox="1">
            <a:spLocks/>
          </p:cNvSpPr>
          <p:nvPr/>
        </p:nvSpPr>
        <p:spPr>
          <a:xfrm>
            <a:off x="362792" y="269276"/>
            <a:ext cx="10075020" cy="872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4000" dirty="0"/>
              <a:t>Introduction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C611524-FD02-F0ED-3882-6A6A6A2D4224}"/>
              </a:ext>
            </a:extLst>
          </p:cNvPr>
          <p:cNvSpPr txBox="1"/>
          <p:nvPr/>
        </p:nvSpPr>
        <p:spPr>
          <a:xfrm>
            <a:off x="661970" y="3777601"/>
            <a:ext cx="10743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/>
              <a:t>Technologie utilisée : </a:t>
            </a:r>
            <a:r>
              <a:rPr lang="fr-FR" sz="2400" dirty="0"/>
              <a:t>JavaScript (Node.js pour le </a:t>
            </a:r>
            <a:r>
              <a:rPr lang="fr-FR" sz="2400" dirty="0" err="1"/>
              <a:t>back-end</a:t>
            </a:r>
            <a:r>
              <a:rPr lang="fr-FR" sz="2400" dirty="0"/>
              <a:t>)</a:t>
            </a:r>
          </a:p>
        </p:txBody>
      </p:sp>
      <p:sp>
        <p:nvSpPr>
          <p:cNvPr id="6" name="Rectangle 5" descr="Enseignant">
            <a:extLst>
              <a:ext uri="{FF2B5EF4-FFF2-40B4-BE49-F238E27FC236}">
                <a16:creationId xmlns:a16="http://schemas.microsoft.com/office/drawing/2014/main" id="{F57DA1B3-7079-E24D-6F30-EF549137040E}"/>
              </a:ext>
            </a:extLst>
          </p:cNvPr>
          <p:cNvSpPr/>
          <p:nvPr/>
        </p:nvSpPr>
        <p:spPr>
          <a:xfrm>
            <a:off x="4222656" y="4361253"/>
            <a:ext cx="2355291" cy="2355291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00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69101A0B-75C5-B592-E96B-48BE37E909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191405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re 1">
            <a:extLst>
              <a:ext uri="{FF2B5EF4-FFF2-40B4-BE49-F238E27FC236}">
                <a16:creationId xmlns:a16="http://schemas.microsoft.com/office/drawing/2014/main" id="{B8EB9500-FE07-E742-8E09-03F8DB54F3A2}"/>
              </a:ext>
            </a:extLst>
          </p:cNvPr>
          <p:cNvSpPr txBox="1">
            <a:spLocks/>
          </p:cNvSpPr>
          <p:nvPr/>
        </p:nvSpPr>
        <p:spPr>
          <a:xfrm>
            <a:off x="362792" y="269276"/>
            <a:ext cx="10075020" cy="872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4000" dirty="0" err="1"/>
              <a:t>Besoins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2219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B8EB9500-FE07-E742-8E09-03F8DB54F3A2}"/>
              </a:ext>
            </a:extLst>
          </p:cNvPr>
          <p:cNvSpPr txBox="1">
            <a:spLocks/>
          </p:cNvSpPr>
          <p:nvPr/>
        </p:nvSpPr>
        <p:spPr>
          <a:xfrm>
            <a:off x="362792" y="269276"/>
            <a:ext cx="10075020" cy="872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4000" dirty="0"/>
              <a:t>Architecture</a:t>
            </a:r>
          </a:p>
        </p:txBody>
      </p:sp>
      <p:pic>
        <p:nvPicPr>
          <p:cNvPr id="5" name="Image 4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415823B6-2E37-D1F9-C0B3-081E620D7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652" y="1557260"/>
            <a:ext cx="8444696" cy="451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4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9FE742-1A27-4AEF-B5F0-F8C383EAB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1B4038A-BE3C-902C-69BD-945A89239318}"/>
              </a:ext>
            </a:extLst>
          </p:cNvPr>
          <p:cNvSpPr txBox="1">
            <a:spLocks/>
          </p:cNvSpPr>
          <p:nvPr/>
        </p:nvSpPr>
        <p:spPr>
          <a:xfrm>
            <a:off x="362792" y="269276"/>
            <a:ext cx="10075020" cy="872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4000" dirty="0"/>
              <a:t>Mise </a:t>
            </a:r>
            <a:r>
              <a:rPr lang="en-US" sz="4000" dirty="0" err="1"/>
              <a:t>en</a:t>
            </a:r>
            <a:r>
              <a:rPr lang="en-US" sz="4000" dirty="0"/>
              <a:t> place de Docker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C8755B-F7CE-A819-DA6B-DBA93965AFCA}"/>
              </a:ext>
            </a:extLst>
          </p:cNvPr>
          <p:cNvSpPr txBox="1"/>
          <p:nvPr/>
        </p:nvSpPr>
        <p:spPr>
          <a:xfrm flipH="1">
            <a:off x="501444" y="1726059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de lancement du container Mongo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1220DE4-7E19-EFDD-9E49-1F482DFD1792}"/>
              </a:ext>
            </a:extLst>
          </p:cNvPr>
          <p:cNvSpPr txBox="1"/>
          <p:nvPr/>
        </p:nvSpPr>
        <p:spPr>
          <a:xfrm flipH="1">
            <a:off x="501444" y="2837177"/>
            <a:ext cx="832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Importation d’une base de données dans notre container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4A7FD00-F3B9-6665-2EAA-8C3626272BF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9264" y="2067859"/>
            <a:ext cx="8769811" cy="704838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9C9479E7-3163-31E8-A535-498C3FDC4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64" y="3270989"/>
            <a:ext cx="11011854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6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9FE742-1A27-4AEF-B5F0-F8C383EAB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1B4038A-BE3C-902C-69BD-945A89239318}"/>
              </a:ext>
            </a:extLst>
          </p:cNvPr>
          <p:cNvSpPr txBox="1">
            <a:spLocks/>
          </p:cNvSpPr>
          <p:nvPr/>
        </p:nvSpPr>
        <p:spPr>
          <a:xfrm>
            <a:off x="362792" y="269276"/>
            <a:ext cx="10075020" cy="872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4000" dirty="0"/>
              <a:t>Mise </a:t>
            </a:r>
            <a:r>
              <a:rPr lang="en-US" sz="4000" dirty="0" err="1"/>
              <a:t>en</a:t>
            </a:r>
            <a:r>
              <a:rPr lang="en-US" sz="4000" dirty="0"/>
              <a:t> place de Docker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C8755B-F7CE-A819-DA6B-DBA93965AFCA}"/>
              </a:ext>
            </a:extLst>
          </p:cNvPr>
          <p:cNvSpPr txBox="1"/>
          <p:nvPr/>
        </p:nvSpPr>
        <p:spPr>
          <a:xfrm flipH="1">
            <a:off x="362792" y="1385151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Vérification de l’import avec </a:t>
            </a:r>
            <a:r>
              <a:rPr lang="fr-FR" dirty="0" err="1"/>
              <a:t>MongoDBCompass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C1E13DE-1EE0-772D-DE5D-210824AFC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490" y="1756076"/>
            <a:ext cx="10075020" cy="4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92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9FE742-1A27-4AEF-B5F0-F8C383EAB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1B4038A-BE3C-902C-69BD-945A89239318}"/>
              </a:ext>
            </a:extLst>
          </p:cNvPr>
          <p:cNvSpPr txBox="1">
            <a:spLocks/>
          </p:cNvSpPr>
          <p:nvPr/>
        </p:nvSpPr>
        <p:spPr>
          <a:xfrm>
            <a:off x="362792" y="269276"/>
            <a:ext cx="10075020" cy="872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4000" dirty="0"/>
              <a:t>Mise </a:t>
            </a:r>
            <a:r>
              <a:rPr lang="en-US" sz="4000" dirty="0" err="1"/>
              <a:t>en</a:t>
            </a:r>
            <a:r>
              <a:rPr lang="en-US" sz="4000" dirty="0"/>
              <a:t> place de </a:t>
            </a:r>
            <a:r>
              <a:rPr lang="en-US" sz="4000" dirty="0" err="1"/>
              <a:t>l’application</a:t>
            </a:r>
            <a:endParaRPr lang="en-US" sz="40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C8755B-F7CE-A819-DA6B-DBA93965AFCA}"/>
              </a:ext>
            </a:extLst>
          </p:cNvPr>
          <p:cNvSpPr txBox="1"/>
          <p:nvPr/>
        </p:nvSpPr>
        <p:spPr>
          <a:xfrm flipH="1">
            <a:off x="501444" y="1726059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du projet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1220DE4-7E19-EFDD-9E49-1F482DFD1792}"/>
              </a:ext>
            </a:extLst>
          </p:cNvPr>
          <p:cNvSpPr txBox="1"/>
          <p:nvPr/>
        </p:nvSpPr>
        <p:spPr>
          <a:xfrm flipH="1">
            <a:off x="501443" y="2532376"/>
            <a:ext cx="1159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Exempl</a:t>
            </a:r>
            <a:r>
              <a:rPr lang="fr-FR" dirty="0"/>
              <a:t> de code du projet pour l’utilisation d’un opérateur d’agrégation (</a:t>
            </a:r>
            <a:r>
              <a:rPr lang="fr-FR" dirty="0" err="1"/>
              <a:t>sample</a:t>
            </a:r>
            <a:r>
              <a:rPr lang="fr-FR" dirty="0"/>
              <a:t>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EC78A24-F939-D3AD-0620-4A644F35587E}"/>
              </a:ext>
            </a:extLst>
          </p:cNvPr>
          <p:cNvSpPr txBox="1"/>
          <p:nvPr/>
        </p:nvSpPr>
        <p:spPr>
          <a:xfrm>
            <a:off x="501444" y="2095391"/>
            <a:ext cx="757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highlight>
                  <a:srgbClr val="000000"/>
                </a:highlight>
              </a:rPr>
              <a:t>npm</a:t>
            </a:r>
            <a:r>
              <a:rPr lang="fr-FR" dirty="0">
                <a:highlight>
                  <a:srgbClr val="000000"/>
                </a:highlight>
              </a:rPr>
              <a:t> init -y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2356C2C-1469-5E23-AC0D-16FE3DDA5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43" y="3049375"/>
            <a:ext cx="10171982" cy="237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9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9FE742-1A27-4AEF-B5F0-F8C383EAB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1B4038A-BE3C-902C-69BD-945A89239318}"/>
              </a:ext>
            </a:extLst>
          </p:cNvPr>
          <p:cNvSpPr txBox="1">
            <a:spLocks/>
          </p:cNvSpPr>
          <p:nvPr/>
        </p:nvSpPr>
        <p:spPr>
          <a:xfrm>
            <a:off x="362792" y="269276"/>
            <a:ext cx="10075020" cy="872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4000" dirty="0"/>
              <a:t>Mise </a:t>
            </a:r>
            <a:r>
              <a:rPr lang="en-US" sz="4000" dirty="0" err="1"/>
              <a:t>en</a:t>
            </a:r>
            <a:r>
              <a:rPr lang="en-US" sz="4000" dirty="0"/>
              <a:t> place de </a:t>
            </a:r>
            <a:r>
              <a:rPr lang="en-US" sz="4000" dirty="0" err="1"/>
              <a:t>l’application</a:t>
            </a:r>
            <a:endParaRPr lang="en-US" sz="40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FF57CE8-2369-B517-CA2C-CD8A1E49FCC4}"/>
              </a:ext>
            </a:extLst>
          </p:cNvPr>
          <p:cNvSpPr txBox="1"/>
          <p:nvPr/>
        </p:nvSpPr>
        <p:spPr>
          <a:xfrm>
            <a:off x="362792" y="1659285"/>
            <a:ext cx="110416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3"/>
                </a:solidFill>
              </a:rPr>
              <a:t>Fonctionnement de « $</a:t>
            </a:r>
            <a:r>
              <a:rPr lang="fr-FR" sz="3200" dirty="0" err="1">
                <a:solidFill>
                  <a:schemeClr val="accent3"/>
                </a:solidFill>
              </a:rPr>
              <a:t>sample</a:t>
            </a:r>
            <a:r>
              <a:rPr lang="fr-FR" sz="3200" dirty="0">
                <a:solidFill>
                  <a:schemeClr val="accent3"/>
                </a:solidFill>
              </a:rPr>
              <a:t> »: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Sélection aléatoire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Taille de l’échantillon</a:t>
            </a:r>
          </a:p>
          <a:p>
            <a:r>
              <a:rPr lang="fr-FR" sz="3200" dirty="0">
                <a:solidFill>
                  <a:schemeClr val="accent3"/>
                </a:solidFill>
              </a:rPr>
              <a:t>Impact sur le pipeline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Positionnement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Combinaison avec d’autres opérations</a:t>
            </a:r>
          </a:p>
        </p:txBody>
      </p:sp>
    </p:spTree>
    <p:extLst>
      <p:ext uri="{BB962C8B-B14F-4D97-AF65-F5344CB8AC3E}">
        <p14:creationId xmlns:p14="http://schemas.microsoft.com/office/powerpoint/2010/main" val="153702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1577</TotalTime>
  <Words>212</Words>
  <Application>Microsoft Office PowerPoint</Application>
  <PresentationFormat>Grand écran</PresentationFormat>
  <Paragraphs>44</Paragraphs>
  <Slides>13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MongoDB - Aggregation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</dc:title>
  <dc:creator>Niall FR</dc:creator>
  <cp:lastModifiedBy>Lilian Lallement</cp:lastModifiedBy>
  <cp:revision>57</cp:revision>
  <dcterms:created xsi:type="dcterms:W3CDTF">2023-06-22T18:44:09Z</dcterms:created>
  <dcterms:modified xsi:type="dcterms:W3CDTF">2024-01-07T18:05:18Z</dcterms:modified>
</cp:coreProperties>
</file>