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79452-3DF6-4FF8-8E67-3CDCD3F46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61D628-CCD4-4E6B-95D6-FFC1E96B3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C32112-AD97-4076-97EB-86C276E4C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682D-15CD-4706-A392-A6AF45538702}" type="datetimeFigureOut">
              <a:rPr lang="pt-BR" smtClean="0"/>
              <a:t>28/02/2023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24F211-64B2-4842-9303-91B064E8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6CFD75-2C4B-4931-BADE-3E5AEC9B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51E3-1F41-478E-9AA4-E2B646BBB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042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96643-BDFB-4D30-96BC-E372F678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734E4F-20C5-4C96-A556-BBEF830B3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C6987C-381D-492B-BE05-5F25B8355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682D-15CD-4706-A392-A6AF45538702}" type="datetimeFigureOut">
              <a:rPr lang="pt-BR" smtClean="0"/>
              <a:t>28/02/2023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159346-48F7-4828-8157-A51152EF7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956A1E-2319-45C8-9654-1076DA8B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51E3-1F41-478E-9AA4-E2B646BBB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88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585DF4D-9B44-45D3-ADE8-B34DB69D2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C72335-A3A2-4A7A-A0B8-639997D1E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9CDC8D-4A89-4998-8743-984672BBF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682D-15CD-4706-A392-A6AF45538702}" type="datetimeFigureOut">
              <a:rPr lang="pt-BR" smtClean="0"/>
              <a:t>28/02/2023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F7E2BC-964F-417D-B1A5-F70734744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7F6ECE-B475-49FF-882E-E94D53A7E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51E3-1F41-478E-9AA4-E2B646BBB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00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5FC37-2381-4B84-BCB0-41671854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4205CB-F158-440E-A0CF-68FB786FF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960D1E-0CDE-4320-8C8E-96E8D324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682D-15CD-4706-A392-A6AF45538702}" type="datetimeFigureOut">
              <a:rPr lang="pt-BR" smtClean="0"/>
              <a:t>28/02/2023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F6665C-8090-42B0-86F9-7347A9C23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585CAC-499C-4E21-B886-573D0647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51E3-1F41-478E-9AA4-E2B646BBB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24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561EE-8CD2-4178-983D-6C9858E5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ACB875-E3C1-48EF-A61F-FC2A6CE7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A1142B-EAF1-48F5-8CA3-376492FA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682D-15CD-4706-A392-A6AF45538702}" type="datetimeFigureOut">
              <a:rPr lang="pt-BR" smtClean="0"/>
              <a:t>28/02/2023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0894A2-AD63-41F1-BC32-BB3747B5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3634B3-CC23-44F5-8030-477330551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51E3-1F41-478E-9AA4-E2B646BBB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34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4434B-11A7-4080-8E1E-230DC698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A36F00-5A13-48E9-B594-3578B9766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833341-9515-47DB-9B06-26BA0F2D7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A09609-04E9-4B3C-A346-89E741259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682D-15CD-4706-A392-A6AF45538702}" type="datetimeFigureOut">
              <a:rPr lang="pt-BR" smtClean="0"/>
              <a:t>28/02/2023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65EC97-B12C-44B1-813B-76D0EFA9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8673A3-8905-4D46-A05D-CADBA0CC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51E3-1F41-478E-9AA4-E2B646BBB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65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C4AD2-97B7-4F3A-ADB3-8D7306B47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FFB093-9B72-4DA9-9A50-E9131C365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EEBE322-00F7-4067-B360-17D8041C0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39C9B49-E613-4B3B-9EDD-F7E174782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D64357-6271-4181-8666-7FCE0E7AA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7B30CB1-E7ED-4002-8279-9658FBCCC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682D-15CD-4706-A392-A6AF45538702}" type="datetimeFigureOut">
              <a:rPr lang="pt-BR" smtClean="0"/>
              <a:t>28/02/2023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ECB7D16-3637-4E32-80DE-0E9959EA4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8672A92-E9E9-4DE8-9349-4A604D9F2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51E3-1F41-478E-9AA4-E2B646BBB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92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A31B8-38B1-476A-8770-7EF8A301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DC143D-F645-457F-BCA4-DB3E3104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682D-15CD-4706-A392-A6AF45538702}" type="datetimeFigureOut">
              <a:rPr lang="pt-BR" smtClean="0"/>
              <a:t>28/02/2023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411E8E8-0306-4A8A-B83D-AC9CB581C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D0C444-CC57-4657-B2C6-EAAC2AB0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51E3-1F41-478E-9AA4-E2B646BBB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71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82356EF-0F8F-4686-B90C-18A1DC8E2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682D-15CD-4706-A392-A6AF45538702}" type="datetimeFigureOut">
              <a:rPr lang="pt-BR" smtClean="0"/>
              <a:t>28/02/2023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DBDE95-8E47-4753-96FA-FD714D61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30BE04-C903-4B61-A043-CD678E5BB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51E3-1F41-478E-9AA4-E2B646BBB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23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B06CC-F1E8-4428-A38E-64478F881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EDCFC0-7CD8-40FD-9865-0697C18BB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B05C37-607C-4990-9CE7-B9EC660D6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D583F9-6FB5-471E-8093-D1DB764E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682D-15CD-4706-A392-A6AF45538702}" type="datetimeFigureOut">
              <a:rPr lang="pt-BR" smtClean="0"/>
              <a:t>28/02/2023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EFCED3-4B6E-491B-807D-1B5CE05B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FBD6AA-0FC4-403F-9B15-7FAB0B9C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51E3-1F41-478E-9AA4-E2B646BBB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87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3BF4E-BF0E-48C9-8C8D-EE54CAA67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B99F4B8-AF89-4026-8EBB-772E56F08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2087FD-68F6-4D65-AC0A-9B97A84BF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C7FC79-131B-4FAC-BE52-222117801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682D-15CD-4706-A392-A6AF45538702}" type="datetimeFigureOut">
              <a:rPr lang="pt-BR" smtClean="0"/>
              <a:t>28/02/2023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F0180F-01E1-45D9-82BD-F317BAFA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31D95B-8215-44F0-98A3-35781A29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51E3-1F41-478E-9AA4-E2B646BBB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51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44200D9-CEAD-48BA-BB18-6C8A0217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3C3A60-D4F4-41FC-A1DF-B3EAEB954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AE72A6-4D2A-456C-BEAB-C2368E53B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3682D-15CD-4706-A392-A6AF45538702}" type="datetimeFigureOut">
              <a:rPr lang="pt-BR" smtClean="0"/>
              <a:t>28/02/2023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3662EF-6DBF-4021-B23E-E0594B206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DB294D-C947-4A17-B56A-96F1BFC67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351E3-1F41-478E-9AA4-E2B646BBB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93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E3BE0-5FC1-4F38-ADAF-A670624E8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51693" y="1122363"/>
            <a:ext cx="12871939" cy="2387600"/>
          </a:xfrm>
        </p:spPr>
        <p:txBody>
          <a:bodyPr/>
          <a:lstStyle/>
          <a:p>
            <a:r>
              <a:rPr lang="pt-BR" dirty="0"/>
              <a:t>	Colégio Estadual  Governador Luiz Viana Filho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F466-2E49-4C6E-B05E-5187DC892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336466"/>
            <a:ext cx="10456985" cy="79834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dirty="0"/>
              <a:t>Professora: Lilian Moreira </a:t>
            </a:r>
          </a:p>
          <a:p>
            <a:pPr algn="l"/>
            <a:r>
              <a:rPr lang="pt-BR" dirty="0"/>
              <a:t>Disciplina: Instalação e Manutenção de Computadores </a:t>
            </a:r>
          </a:p>
        </p:txBody>
      </p:sp>
    </p:spTree>
    <p:extLst>
      <p:ext uri="{BB962C8B-B14F-4D97-AF65-F5344CB8AC3E}">
        <p14:creationId xmlns:p14="http://schemas.microsoft.com/office/powerpoint/2010/main" val="2207923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7AA9D-6961-4454-972A-3417E8DE1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Registradores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14CE6F-28C6-466C-B1E5-3D920A1B5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CISC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b="1" dirty="0"/>
              <a:t>Solução: </a:t>
            </a:r>
            <a:r>
              <a:rPr lang="pt-BR" dirty="0">
                <a:effectLst/>
                <a:latin typeface="Arial" panose="020B0604020202020204" pitchFamily="34" charset="0"/>
              </a:rPr>
              <a:t>Enviar poucas instruções aos Registradores em compensação estas instruções devem ser a mais completa e eficiente possível. Esta era uma época onde os processadores possuíam pouco espaço de memória interna (Registradores). Com o aumento da demanda com linguagens de programação mais complexas, outras instruções eram criadas e assim sucessivamente até atender todas a demanda.</a:t>
            </a:r>
            <a:endParaRPr lang="pt-BR" b="1" dirty="0"/>
          </a:p>
          <a:p>
            <a:endParaRPr lang="pt-BR" dirty="0"/>
          </a:p>
          <a:p>
            <a:r>
              <a:rPr lang="pt-BR" dirty="0"/>
              <a:t>RISC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b="1" dirty="0"/>
              <a:t>Solução</a:t>
            </a:r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dirty="0">
                <a:effectLst/>
                <a:latin typeface="Arial" panose="020B0604020202020204" pitchFamily="34" charset="0"/>
              </a:rPr>
              <a:t>riar várias instruções simples, com isto, mesmo</a:t>
            </a:r>
            <a:br>
              <a:rPr lang="pt-BR" dirty="0"/>
            </a:br>
            <a:r>
              <a:rPr lang="pt-BR" dirty="0">
                <a:effectLst/>
                <a:latin typeface="Arial" panose="020B0604020202020204" pitchFamily="34" charset="0"/>
              </a:rPr>
              <a:t>aumentando o número de instruções nos registradores, os processadores RISC iriam estas muitas instruções simples mais rapidamente que as poucas instruções complexas arquitetura CISC.</a:t>
            </a:r>
          </a:p>
          <a:p>
            <a:pPr marL="0" indent="0" algn="just"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771126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820562-9565-43D5-B7A2-22461E8EE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4800" dirty="0">
                <a:effectLst/>
                <a:latin typeface="Arial" panose="020B0604020202020204" pitchFamily="34" charset="0"/>
              </a:rPr>
              <a:t>E agora? Qual é a melhor das duas arquiteturas?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479780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F8AD3-B23F-41F7-95D5-48B56B4A1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3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Processadores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4D9A4F-70FB-4ACE-8AE4-453176FF0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6"/>
            <a:ext cx="10515600" cy="4864998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 processadores modernos, sã  híbridos, possuem as duas arquiteturas, trabalham com instruções complexas (poucas instruções porém bem detalhada) características própria das arquiteturas CISC e com instruções simples porém executando várias instruções ao mesmo tempo, característica própria da RISC.</a:t>
            </a:r>
          </a:p>
          <a:p>
            <a:pPr algn="just"/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Porém, entre os especialistas da área você irá encontrar comentários constantes em defesa de uma ou de  outra.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369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1544B-3F9D-4557-8483-DBA01F4A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Processadores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C6EA10-E907-4C0A-B52A-5F664C110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CASOS DE SUCESSO DA ARQUITETURA RISC: PowerPC Arquitetura, SPARC da Oracle (antes Sun </a:t>
            </a:r>
            <a:r>
              <a:rPr lang="pt-BR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Microsyste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), Alpha, Empresas como HP, Sony,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Nitendo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Blackberry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dentre outros.</a:t>
            </a:r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CASOS DE SUCESSO DA ARQUITETURA CISC: Intel 8080, 8088, linha x86, Pentiu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 ao IV, Celeron. AMD: 386,486,586,K6, K6-2, K6-3 e K7.</a:t>
            </a:r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1156923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DA60C-3E3A-460E-BEE8-E14D94BF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E9CF5F-51D7-4510-80B0-3B778224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46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C460E4-B2C8-4E58-B50C-F3F55758D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5237"/>
            <a:ext cx="10515600" cy="25321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8000" dirty="0">
                <a:effectLst/>
                <a:latin typeface="Arial" panose="020B0604020202020204" pitchFamily="34" charset="0"/>
              </a:rPr>
              <a:t>PROCESSAR... COMO?</a:t>
            </a: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92811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182EF-5B0B-4AB6-A728-81F9676D2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 err="1">
                <a:effectLst/>
                <a:latin typeface="Arial" panose="020B0604020202020204" pitchFamily="34" charset="0"/>
              </a:rPr>
              <a:t>Processadors</a:t>
            </a:r>
            <a:r>
              <a:rPr lang="pt-BR" sz="3600" dirty="0">
                <a:effectLst/>
                <a:latin typeface="Arial" panose="020B0604020202020204" pitchFamily="34" charset="0"/>
              </a:rPr>
              <a:t> INTEL E AMD</a:t>
            </a: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A79D65-6B22-4489-962A-68660A4B4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981" y="1502068"/>
            <a:ext cx="10515600" cy="4351338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processador é dividido basicamente em quatro partes. Ele possui uma </a:t>
            </a:r>
            <a:r>
              <a:rPr lang="pt-BR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Unidade Lógica Aritmética (ULA)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uma </a:t>
            </a:r>
            <a:r>
              <a:rPr lang="pt-BR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Unidade de Controle (UC) 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os </a:t>
            </a:r>
            <a:r>
              <a:rPr lang="pt-BR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Registradores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conhecida ULA (ou ALU – </a:t>
            </a:r>
            <a:r>
              <a:rPr lang="pt-BR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Arithmetic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Unit) é um circuito digital, responsável por todos os cálculos lógicos e todos os cálculos aritméticos do processador.</a:t>
            </a:r>
          </a:p>
          <a:p>
            <a:pPr algn="just"/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ULA pode ser comparada com uma grande e potente calculadora eletrônica que soma, subtrai, divide, determina se o número é positivo, negativo ou zero, se a quantidade é maior, menor ou igual, dentre outras funções.</a:t>
            </a:r>
          </a:p>
        </p:txBody>
      </p:sp>
    </p:spTree>
    <p:extLst>
      <p:ext uri="{BB962C8B-B14F-4D97-AF65-F5344CB8AC3E}">
        <p14:creationId xmlns:p14="http://schemas.microsoft.com/office/powerpoint/2010/main" val="117249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DE678-8B34-4764-ACA3-E1FC0CA4C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dirty="0">
                <a:effectLst/>
                <a:latin typeface="Arial" panose="020B0604020202020204" pitchFamily="34" charset="0"/>
              </a:rPr>
              <a:t>Processadores INTEL E AMD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9391BC-0BD6-4D43-964F-147264F09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561" y="1690688"/>
            <a:ext cx="8305800" cy="2143125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1249E38-BA82-4054-A700-F635A13AF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37" y="3929890"/>
            <a:ext cx="83915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21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F5D2A-2185-4361-816F-354C7680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02507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Arial" panose="020B0604020202020204" pitchFamily="34" charset="0"/>
              </a:rPr>
              <a:t>Q</a:t>
            </a:r>
            <a:r>
              <a:rPr lang="pt-BR" dirty="0">
                <a:effectLst/>
                <a:latin typeface="Arial" panose="020B0604020202020204" pitchFamily="34" charset="0"/>
              </a:rPr>
              <a:t>uais seriam as funções básicas de uma ULA?</a:t>
            </a:r>
            <a:br>
              <a:rPr lang="pt-BR" dirty="0">
                <a:effectLst/>
                <a:latin typeface="Arial" panose="020B0604020202020204" pitchFamily="34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01182F-2071-47B2-86EF-B7AA1BA9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895" y="1688123"/>
            <a:ext cx="11619913" cy="44888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pt-BR" sz="2400" dirty="0">
                <a:effectLst/>
                <a:latin typeface="Arial" panose="020B0604020202020204" pitchFamily="34" charset="0"/>
              </a:rPr>
              <a:t>Fazer operações aritméticas com inteiros. Como exemplo podemos citar qualquer calculo aritmético desde o simples 1+1 até os números mais complexos como 125.874.639.858 + 32.541.876.248.</a:t>
            </a:r>
          </a:p>
          <a:p>
            <a:pPr algn="just"/>
            <a:endParaRPr lang="pt-BR" sz="240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pt-BR" sz="2400" dirty="0">
                <a:effectLst/>
                <a:latin typeface="Arial" panose="020B0604020202020204" pitchFamily="34" charset="0"/>
              </a:rPr>
              <a:t>Operações lógicas binárias (ou bit a bit) como as portas lógicas (assunto que será abordado no próximo capitulo) AND (E), OR (OU), NOT (NÃO), XOR (OU Exclusivo).dentre outras portas lógicas.</a:t>
            </a:r>
          </a:p>
          <a:p>
            <a:pPr algn="just"/>
            <a:endParaRPr lang="pt-BR" sz="240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pt-BR" sz="2400" dirty="0">
                <a:effectLst/>
                <a:latin typeface="Arial" panose="020B0604020202020204" pitchFamily="34" charset="0"/>
              </a:rPr>
              <a:t>E os famosos “deslocamentos de bits” que permitem ao processador trabalhar com números negativos, multiplicação ou divisão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2224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D3543-9F28-4F52-A3B8-9CC88FC56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30" y="1687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effectLst/>
                <a:latin typeface="Arial" panose="020B0604020202020204" pitchFamily="34" charset="0"/>
              </a:rPr>
              <a:t>Unidade de Controle (UC)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9F1E4C-1B4C-443F-AE4B-230EB6400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320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pt-BR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componente de um processador que faz o controle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 todas as operações.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UC manda sinais para o controle externo da CPU (controla os outros dispositivos e periféricos) devolvendo as instruções processadas e mantem o correto funcionamento interno interagindo diretamente com a ULA e os registradores de um ULA.</a:t>
            </a:r>
          </a:p>
          <a:p>
            <a:pPr algn="just"/>
            <a:endParaRPr lang="pt-BR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Cada UC executa ações que são pré-programadas pelo fabricante, porém, três delas são consideradas básicas: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Busca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Decodificação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Execução</a:t>
            </a:r>
          </a:p>
        </p:txBody>
      </p:sp>
    </p:spTree>
    <p:extLst>
      <p:ext uri="{BB962C8B-B14F-4D97-AF65-F5344CB8AC3E}">
        <p14:creationId xmlns:p14="http://schemas.microsoft.com/office/powerpoint/2010/main" val="1116900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24A9D-D51E-4407-9DCC-D4F6FBEB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20336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effectLst/>
                <a:latin typeface="Arial" panose="020B0604020202020204" pitchFamily="34" charset="0"/>
              </a:rPr>
              <a:t>Registradores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3CEDC5-3E5B-4746-A5D9-9A230CFF4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0336"/>
            <a:ext cx="11035748" cy="4815267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ão unidades para armazenamento temporário de dados/instruções em um processador.</a:t>
            </a:r>
          </a:p>
          <a:p>
            <a:pPr marL="0" indent="0" algn="just">
              <a:buNone/>
            </a:pPr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Estas memórias são de capacidade muito pequena para armazenar, em</a:t>
            </a:r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compensação a velocidade de acesso às informações contidas nela é altíssima, o que torna esta memória mais cara de todas.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Existem duas linhas comuns de arquiteturas de processadores: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RISC 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Reduced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Set Computer ou Computador com um Conjunto Reduzido de Instruções);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CISC (</a:t>
            </a:r>
            <a:r>
              <a:rPr lang="pt-BR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Set Computer ou Computador com um Conjunto Complexo de Instruções). </a:t>
            </a:r>
          </a:p>
        </p:txBody>
      </p:sp>
    </p:spTree>
    <p:extLst>
      <p:ext uri="{BB962C8B-B14F-4D97-AF65-F5344CB8AC3E}">
        <p14:creationId xmlns:p14="http://schemas.microsoft.com/office/powerpoint/2010/main" val="2541144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729BE-DEDE-47E3-AB44-B3CB2D7F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Registradores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C6514D-BF0A-46C0-8C3E-A45986120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diferença entre estas duas arquiteturas é basicamente a quantidade (no caso da RISC é maior) e a complexidade (no caso da CISC é maior) de instruções que são enviadas ao processador.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E65589-C56C-46F9-8A6B-20E5D1E87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500" y="3429000"/>
            <a:ext cx="35528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49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73A7D-3A59-4E7E-BAA3-8F2AD510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Registradores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5CB36A-6A34-45D3-B9BD-7BC88A613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pt-BR" b="1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 eu mandar muita instrução ao processador, os Registradores estarão amplamente ocupados e isto vai tornar o trabalho do processador mais lento.</a:t>
            </a:r>
          </a:p>
          <a:p>
            <a:pPr marL="0" indent="0" algn="just">
              <a:buNone/>
            </a:pPr>
            <a:endParaRPr lang="pt-BR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8880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715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Tema do Office</vt:lpstr>
      <vt:lpstr> Colégio Estadual  Governador Luiz Viana Filho</vt:lpstr>
      <vt:lpstr>Apresentação do PowerPoint</vt:lpstr>
      <vt:lpstr>Processadors INTEL E AMD</vt:lpstr>
      <vt:lpstr>Processadores INTEL E AMD</vt:lpstr>
      <vt:lpstr>Quais seriam as funções básicas de uma ULA? </vt:lpstr>
      <vt:lpstr>Unidade de Controle (UC)</vt:lpstr>
      <vt:lpstr>Registradores</vt:lpstr>
      <vt:lpstr>Registradores</vt:lpstr>
      <vt:lpstr>Registradores</vt:lpstr>
      <vt:lpstr>Registradores</vt:lpstr>
      <vt:lpstr>Apresentação do PowerPoint</vt:lpstr>
      <vt:lpstr>Processadores</vt:lpstr>
      <vt:lpstr>Processadores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Colégio Estadual  Governador Luiz Viana Filho</dc:title>
  <dc:creator>Lilian Moreira</dc:creator>
  <cp:lastModifiedBy>Lilian Moreira</cp:lastModifiedBy>
  <cp:revision>1</cp:revision>
  <dcterms:created xsi:type="dcterms:W3CDTF">2023-02-28T09:28:06Z</dcterms:created>
  <dcterms:modified xsi:type="dcterms:W3CDTF">2023-02-28T11:27:03Z</dcterms:modified>
</cp:coreProperties>
</file>